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4"/>
  </p:notesMasterIdLst>
  <p:sldIdLst>
    <p:sldId id="256" r:id="rId3"/>
    <p:sldId id="280" r:id="rId4"/>
    <p:sldId id="258" r:id="rId5"/>
    <p:sldId id="275" r:id="rId6"/>
    <p:sldId id="281" r:id="rId7"/>
    <p:sldId id="257" r:id="rId8"/>
    <p:sldId id="282" r:id="rId9"/>
    <p:sldId id="283" r:id="rId10"/>
    <p:sldId id="284" r:id="rId11"/>
    <p:sldId id="285" r:id="rId12"/>
    <p:sldId id="263" r:id="rId13"/>
    <p:sldId id="287" r:id="rId14"/>
    <p:sldId id="292" r:id="rId15"/>
    <p:sldId id="293" r:id="rId16"/>
    <p:sldId id="294" r:id="rId17"/>
    <p:sldId id="295" r:id="rId18"/>
    <p:sldId id="291" r:id="rId19"/>
    <p:sldId id="297" r:id="rId20"/>
    <p:sldId id="296" r:id="rId21"/>
    <p:sldId id="298" r:id="rId22"/>
    <p:sldId id="289" r:id="rId23"/>
    <p:sldId id="290" r:id="rId24"/>
    <p:sldId id="380" r:id="rId25"/>
    <p:sldId id="381" r:id="rId26"/>
    <p:sldId id="272" r:id="rId27"/>
    <p:sldId id="382" r:id="rId28"/>
    <p:sldId id="277" r:id="rId29"/>
    <p:sldId id="278" r:id="rId30"/>
    <p:sldId id="273" r:id="rId31"/>
    <p:sldId id="271" r:id="rId32"/>
    <p:sldId id="27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pos="211" userDrawn="1">
          <p15:clr>
            <a:srgbClr val="A4A3A4"/>
          </p15:clr>
        </p15:guide>
        <p15:guide id="4" pos="7469" userDrawn="1">
          <p15:clr>
            <a:srgbClr val="A4A3A4"/>
          </p15:clr>
        </p15:guide>
        <p15:guide id="5" orient="horz" pos="2183" userDrawn="1">
          <p15:clr>
            <a:srgbClr val="A4A3A4"/>
          </p15:clr>
        </p15:guide>
        <p15:guide id="6" orient="horz" pos="4156" userDrawn="1">
          <p15:clr>
            <a:srgbClr val="A4A3A4"/>
          </p15:clr>
        </p15:guide>
        <p15:guide id="7" orient="horz" pos="1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E6E6"/>
    <a:srgbClr val="FF8B8B"/>
    <a:srgbClr val="EFE19E"/>
    <a:srgbClr val="FA8544"/>
    <a:srgbClr val="F8600C"/>
    <a:srgbClr val="FA975E"/>
    <a:srgbClr val="E2D9D0"/>
    <a:srgbClr val="F8BE84"/>
    <a:srgbClr val="1F2B17"/>
    <a:srgbClr val="EA87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3" autoAdjust="0"/>
    <p:restoredTop sz="94660"/>
  </p:normalViewPr>
  <p:slideViewPr>
    <p:cSldViewPr snapToGrid="0">
      <p:cViewPr varScale="1">
        <p:scale>
          <a:sx n="69" d="100"/>
          <a:sy n="69" d="100"/>
        </p:scale>
        <p:origin x="660" y="66"/>
      </p:cViewPr>
      <p:guideLst>
        <p:guide pos="3840"/>
        <p:guide pos="211"/>
        <p:guide pos="7469"/>
        <p:guide orient="horz" pos="2183"/>
        <p:guide orient="horz" pos="4156"/>
        <p:guide orient="horz" pos="1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pPr/>
              <a:t>11/7/2021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pPr/>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pPr/>
              <a:t>11/7/2021</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pPr/>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pPr/>
              <a:t>11/7/2021</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pPr/>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pPr/>
              <a:t>11/7/2021</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pPr/>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pPr/>
              <a:t>11/7/2021</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pPr/>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pPr/>
              <a:t>11/7/2021</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pPr/>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pPr/>
              <a:t>11/7/2021</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pPr/>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pPr/>
              <a:t>11/7/2021</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pPr/>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pPr/>
              <a:t>11/7/2021</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pPr/>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pPr/>
              <a:t>11/7/2021</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pPr/>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pPr/>
              <a:t>11/7/2021</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pPr/>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pPr/>
              <a:t>11/7/2021</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pPr/>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pPr/>
              <a:t>11/7/2021</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pPr/>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pPr/>
              <a:t>11/7/2021</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pPr/>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pPr/>
              <a:t>11/7/2021</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pPr/>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pPr/>
              <a:t>11/7/2021</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pPr/>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9B3AB0E-845B-4E98-9376-6DC92B14BDD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B9B470F-9221-4F2E-99FB-18033955FC2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BFD4AEF-AD25-4204-857B-BBEC818C2855}"/>
              </a:ext>
            </a:extLst>
          </p:cNvPr>
          <p:cNvSpPr>
            <a:spLocks noGrp="1" noChangeArrowheads="1"/>
          </p:cNvSpPr>
          <p:nvPr>
            <p:ph type="sldNum" sz="quarter" idx="12"/>
          </p:nvPr>
        </p:nvSpPr>
        <p:spPr>
          <a:ln/>
        </p:spPr>
        <p:txBody>
          <a:bodyPr/>
          <a:lstStyle>
            <a:lvl1pPr>
              <a:defRPr/>
            </a:lvl1pPr>
          </a:lstStyle>
          <a:p>
            <a:fld id="{8CA132FE-2942-4C69-8F99-2105C57602F7}" type="slidenum">
              <a:rPr lang="en-US" altLang="en-US"/>
              <a:pPr/>
              <a:t>‹#›</a:t>
            </a:fld>
            <a:endParaRPr lang="en-US" altLang="en-US"/>
          </a:p>
        </p:txBody>
      </p:sp>
    </p:spTree>
    <p:extLst>
      <p:ext uri="{BB962C8B-B14F-4D97-AF65-F5344CB8AC3E}">
        <p14:creationId xmlns:p14="http://schemas.microsoft.com/office/powerpoint/2010/main" val="2494600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A178190-7297-4A0A-A083-BF4D1432CEE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8BEBF61-863A-4EFC-BBF0-1846E6438AE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457DF60-AC99-44A4-A946-08925A3EE047}"/>
              </a:ext>
            </a:extLst>
          </p:cNvPr>
          <p:cNvSpPr>
            <a:spLocks noGrp="1" noChangeArrowheads="1"/>
          </p:cNvSpPr>
          <p:nvPr>
            <p:ph type="sldNum" sz="quarter" idx="12"/>
          </p:nvPr>
        </p:nvSpPr>
        <p:spPr>
          <a:ln/>
        </p:spPr>
        <p:txBody>
          <a:bodyPr/>
          <a:lstStyle>
            <a:lvl1pPr>
              <a:defRPr/>
            </a:lvl1pPr>
          </a:lstStyle>
          <a:p>
            <a:fld id="{83A63D37-E549-432C-A70B-6EA8C16FF99F}" type="slidenum">
              <a:rPr lang="en-US" altLang="en-US"/>
              <a:pPr/>
              <a:t>‹#›</a:t>
            </a:fld>
            <a:endParaRPr lang="en-US" altLang="en-US"/>
          </a:p>
        </p:txBody>
      </p:sp>
    </p:spTree>
    <p:extLst>
      <p:ext uri="{BB962C8B-B14F-4D97-AF65-F5344CB8AC3E}">
        <p14:creationId xmlns:p14="http://schemas.microsoft.com/office/powerpoint/2010/main" val="1979971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2CD359-02AD-40BE-A35A-045BD026885B}" type="datetimeFigureOut">
              <a:rPr lang="vi-VN" smtClean="0"/>
              <a:t>07/11/2021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5BBE7AE-3344-4274-B908-BDFE3F8052B0}" type="slidenum">
              <a:rPr lang="vi-VN" smtClean="0"/>
              <a:t>‹#›</a:t>
            </a:fld>
            <a:endParaRPr lang="vi-VN"/>
          </a:p>
        </p:txBody>
      </p:sp>
    </p:spTree>
    <p:extLst>
      <p:ext uri="{BB962C8B-B14F-4D97-AF65-F5344CB8AC3E}">
        <p14:creationId xmlns:p14="http://schemas.microsoft.com/office/powerpoint/2010/main" val="3046888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pPr/>
              <a:t>11/7/2021</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pPr/>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pPr/>
              <a:t>11/7/2021</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pPr/>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73" r:id="rId6"/>
    <p:sldLayoutId id="2147483674" r:id="rId7"/>
    <p:sldLayoutId id="2147483675" r:id="rId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pPr/>
              <a:t>11/7/2021</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pPr/>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6.xml"/><Relationship Id="rId5" Type="http://schemas.openxmlformats.org/officeDocument/2006/relationships/image" Target="../media/image4.tiff"/><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tiff"/><Relationship Id="rId1" Type="http://schemas.openxmlformats.org/officeDocument/2006/relationships/slideLayout" Target="../slideLayouts/slideLayout7.xml"/><Relationship Id="rId4" Type="http://schemas.openxmlformats.org/officeDocument/2006/relationships/image" Target="../media/image9.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51993E-6BDB-43B6-B95F-E8B4AC80EE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0051" y="657225"/>
            <a:ext cx="4105275"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C4B8021-6D66-4407-937C-0EBCD8A06D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6525" y="619125"/>
            <a:ext cx="39179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D201CB3-DA26-4306-B848-76718D0962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6525" y="3576638"/>
            <a:ext cx="3917950"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A0930D9-DF3A-4E2B-BFBF-AAB709422A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0051" y="3576638"/>
            <a:ext cx="4105275"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loud Callout 7">
            <a:extLst>
              <a:ext uri="{FF2B5EF4-FFF2-40B4-BE49-F238E27FC236}">
                <a16:creationId xmlns:a16="http://schemas.microsoft.com/office/drawing/2014/main" id="{4D1B5E63-CE36-ED41-ABD1-EF8D0FBC6446}"/>
              </a:ext>
            </a:extLst>
          </p:cNvPr>
          <p:cNvSpPr/>
          <p:nvPr/>
        </p:nvSpPr>
        <p:spPr>
          <a:xfrm>
            <a:off x="3819525" y="2424114"/>
            <a:ext cx="4105275" cy="1812925"/>
          </a:xfrm>
          <a:prstGeom prst="cloudCallout">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r>
              <a:rPr lang="vi-VN" sz="2400" dirty="0">
                <a:ln w="0"/>
                <a:solidFill>
                  <a:schemeClr val="bg1"/>
                </a:solidFill>
                <a:latin typeface="Times New Roman" panose="02020603050405020304" pitchFamily="18" charset="0"/>
                <a:cs typeface="Times New Roman" panose="02020603050405020304" pitchFamily="18" charset="0"/>
              </a:rPr>
              <a:t>Em hãy quan sát hình ảnh và cho biết đây là quốc gia nào?</a:t>
            </a:r>
            <a:endParaRPr lang="en-US" sz="2400" dirty="0">
              <a:ln w="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BD462B-CAB1-4D2E-8760-6E0B427D0064}"/>
              </a:ext>
            </a:extLst>
          </p:cNvPr>
          <p:cNvSpPr txBox="1"/>
          <p:nvPr/>
        </p:nvSpPr>
        <p:spPr>
          <a:xfrm>
            <a:off x="651164" y="1084093"/>
            <a:ext cx="9578686" cy="461665"/>
          </a:xfrm>
          <a:prstGeom prst="rect">
            <a:avLst/>
          </a:prstGeom>
          <a:noFill/>
        </p:spPr>
        <p:txBody>
          <a:bodyPr wrap="square" rtlCol="0">
            <a:spAutoFit/>
          </a:bodyPr>
          <a:lstStyle/>
          <a:p>
            <a:r>
              <a:rPr lang="en-US" sz="2400" b="1" dirty="0">
                <a:latin typeface="Times New Roman" pitchFamily="18" charset="0"/>
                <a:cs typeface="Times New Roman" pitchFamily="18" charset="0"/>
              </a:rPr>
              <a:t>II. </a:t>
            </a:r>
            <a:r>
              <a:rPr lang="en-US" sz="2400" b="1" dirty="0" err="1">
                <a:solidFill>
                  <a:srgbClr val="000000"/>
                </a:solidFill>
                <a:latin typeface="Times New Roman" panose="02020603050405020304" pitchFamily="18" charset="0"/>
                <a:ea typeface="Calibri" panose="020F0502020204030204" pitchFamily="34" charset="0"/>
              </a:rPr>
              <a:t>Sự</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hình</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thành</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phát</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triển</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của</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chế</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độ</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phong</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kiến</a:t>
            </a:r>
            <a:r>
              <a:rPr lang="en-US" sz="2400" b="1" dirty="0">
                <a:solidFill>
                  <a:srgbClr val="000000"/>
                </a:solidFill>
                <a:latin typeface="Times New Roman" panose="02020603050405020304" pitchFamily="18" charset="0"/>
                <a:ea typeface="Calibri" panose="020F0502020204030204" pitchFamily="34" charset="0"/>
              </a:rPr>
              <a:t> ở </a:t>
            </a:r>
            <a:r>
              <a:rPr lang="en-US" sz="2400" b="1" dirty="0" err="1">
                <a:solidFill>
                  <a:srgbClr val="000000"/>
                </a:solidFill>
                <a:latin typeface="Times New Roman" panose="02020603050405020304" pitchFamily="18" charset="0"/>
                <a:ea typeface="Calibri" panose="020F0502020204030204" pitchFamily="34" charset="0"/>
              </a:rPr>
              <a:t>Ấn</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Độ</a:t>
            </a:r>
            <a:r>
              <a:rPr lang="en-US" sz="2400" b="1" dirty="0">
                <a:solidFill>
                  <a:srgbClr val="000000"/>
                </a:solidFill>
                <a:latin typeface="Times New Roman" panose="02020603050405020304" pitchFamily="18" charset="0"/>
                <a:ea typeface="Calibri" panose="020F0502020204030204" pitchFamily="34" charset="0"/>
              </a:rPr>
              <a:t>. </a:t>
            </a:r>
          </a:p>
        </p:txBody>
      </p:sp>
      <p:sp>
        <p:nvSpPr>
          <p:cNvPr id="3" name="TextBox 2">
            <a:extLst>
              <a:ext uri="{FF2B5EF4-FFF2-40B4-BE49-F238E27FC236}">
                <a16:creationId xmlns:a16="http://schemas.microsoft.com/office/drawing/2014/main" id="{5C4EFF7B-4FF8-4AC8-A655-6E27A617C785}"/>
              </a:ext>
            </a:extLst>
          </p:cNvPr>
          <p:cNvSpPr txBox="1"/>
          <p:nvPr/>
        </p:nvSpPr>
        <p:spPr>
          <a:xfrm>
            <a:off x="1631504" y="1802434"/>
            <a:ext cx="7283896" cy="461665"/>
          </a:xfrm>
          <a:prstGeom prst="rect">
            <a:avLst/>
          </a:prstGeom>
          <a:noFill/>
        </p:spPr>
        <p:txBody>
          <a:bodyPr wrap="square" rtlCol="0">
            <a:spAutoFit/>
          </a:bodyPr>
          <a:lstStyle/>
          <a:p>
            <a:r>
              <a:rPr lang="en-US" sz="2400" b="1" dirty="0">
                <a:latin typeface="Times New Roman" pitchFamily="18" charset="0"/>
                <a:cs typeface="Times New Roman" pitchFamily="18" charset="0"/>
              </a:rPr>
              <a:t>2. </a:t>
            </a:r>
            <a:r>
              <a:rPr lang="en-US" sz="2400" b="1" dirty="0" err="1">
                <a:latin typeface="Times New Roman" pitchFamily="18" charset="0"/>
                <a:cs typeface="Times New Roman" pitchFamily="18" charset="0"/>
              </a:rPr>
              <a:t>Vương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triều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Hồi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giáo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Đêli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Vương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triều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Môgôn</a:t>
            </a:r>
            <a:endParaRPr lang="vi-VN" sz="2400" b="1"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EBE4D287-68A9-4CEA-A0B5-E3FB405A8ABF}"/>
              </a:ext>
            </a:extLst>
          </p:cNvPr>
          <p:cNvSpPr txBox="1"/>
          <p:nvPr/>
        </p:nvSpPr>
        <p:spPr>
          <a:xfrm>
            <a:off x="3915359" y="109125"/>
            <a:ext cx="6424481" cy="954107"/>
          </a:xfrm>
          <a:prstGeom prst="rect">
            <a:avLst/>
          </a:prstGeom>
          <a:noFill/>
        </p:spPr>
        <p:txBody>
          <a:bodyPr wrap="square" rtlCol="0">
            <a:spAutoFit/>
          </a:bodyPr>
          <a:lstStyle/>
          <a:p>
            <a:pPr algn="ctr"/>
            <a:r>
              <a:rPr lang="en-US" sz="2800" b="1" dirty="0">
                <a:solidFill>
                  <a:srgbClr val="58A266"/>
                </a:solidFill>
                <a:latin typeface="+mj-lt"/>
                <a:ea typeface="+mj-ea"/>
                <a:cs typeface="+mj-cs"/>
              </a:rPr>
              <a:t>SỰ PHÁT TRIỂN LỊCH SỬ VÀ NỀN VĂN HÓA TRUYỀN THỐNG ẤN ĐỘ</a:t>
            </a:r>
          </a:p>
        </p:txBody>
      </p:sp>
      <p:sp>
        <p:nvSpPr>
          <p:cNvPr id="5" name="Freeform: Shape 4">
            <a:extLst>
              <a:ext uri="{FF2B5EF4-FFF2-40B4-BE49-F238E27FC236}">
                <a16:creationId xmlns:a16="http://schemas.microsoft.com/office/drawing/2014/main" id="{B35114F7-9113-4673-9C6D-958ACA3F1AB4}"/>
              </a:ext>
            </a:extLst>
          </p:cNvPr>
          <p:cNvSpPr/>
          <p:nvPr/>
        </p:nvSpPr>
        <p:spPr>
          <a:xfrm>
            <a:off x="277345" y="145994"/>
            <a:ext cx="3031691" cy="653059"/>
          </a:xfrm>
          <a:custGeom>
            <a:avLst/>
            <a:gdLst>
              <a:gd name="connsiteX0" fmla="*/ 0 w 3514227"/>
              <a:gd name="connsiteY0" fmla="*/ 0 h 653059"/>
              <a:gd name="connsiteX1" fmla="*/ 3514227 w 3514227"/>
              <a:gd name="connsiteY1" fmla="*/ 0 h 653059"/>
              <a:gd name="connsiteX2" fmla="*/ 3017257 w 3514227"/>
              <a:gd name="connsiteY2" fmla="*/ 653059 h 653059"/>
              <a:gd name="connsiteX3" fmla="*/ 0 w 3514227"/>
              <a:gd name="connsiteY3" fmla="*/ 653059 h 653059"/>
              <a:gd name="connsiteX0" fmla="*/ 0 w 3514227"/>
              <a:gd name="connsiteY0" fmla="*/ 0 h 653059"/>
              <a:gd name="connsiteX1" fmla="*/ 3514227 w 3514227"/>
              <a:gd name="connsiteY1" fmla="*/ 0 h 653059"/>
              <a:gd name="connsiteX2" fmla="*/ 3017257 w 3514227"/>
              <a:gd name="connsiteY2" fmla="*/ 653059 h 653059"/>
              <a:gd name="connsiteX3" fmla="*/ 0 w 3514227"/>
              <a:gd name="connsiteY3" fmla="*/ 653059 h 653059"/>
              <a:gd name="connsiteX4" fmla="*/ 0 w 3514227"/>
              <a:gd name="connsiteY4" fmla="*/ 0 h 65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227" h="653059">
                <a:moveTo>
                  <a:pt x="0" y="0"/>
                </a:moveTo>
                <a:lnTo>
                  <a:pt x="3514227" y="0"/>
                </a:lnTo>
                <a:cubicBezTo>
                  <a:pt x="3348570" y="217686"/>
                  <a:pt x="3255183" y="632800"/>
                  <a:pt x="3017257" y="653059"/>
                </a:cubicBezTo>
                <a:lnTo>
                  <a:pt x="0" y="653059"/>
                </a:lnTo>
                <a:lnTo>
                  <a:pt x="0" y="0"/>
                </a:lnTo>
                <a:close/>
              </a:path>
            </a:pathLst>
          </a:custGeom>
          <a:solidFill>
            <a:srgbClr val="8AC0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6" name="TextBox 5">
            <a:extLst>
              <a:ext uri="{FF2B5EF4-FFF2-40B4-BE49-F238E27FC236}">
                <a16:creationId xmlns:a16="http://schemas.microsoft.com/office/drawing/2014/main" id="{E46AD044-1A17-4708-A70E-C5D5478D7F04}"/>
              </a:ext>
            </a:extLst>
          </p:cNvPr>
          <p:cNvSpPr txBox="1"/>
          <p:nvPr/>
        </p:nvSpPr>
        <p:spPr>
          <a:xfrm>
            <a:off x="767440" y="87092"/>
            <a:ext cx="1808508" cy="707886"/>
          </a:xfrm>
          <a:prstGeom prst="rect">
            <a:avLst/>
          </a:prstGeom>
          <a:noFill/>
        </p:spPr>
        <p:txBody>
          <a:bodyPr wrap="none" rtlCol="0">
            <a:spAutoFit/>
          </a:bodyPr>
          <a:lstStyle/>
          <a:p>
            <a:pPr algn="l"/>
            <a:r>
              <a:rPr lang="en-US" sz="4000" b="1" dirty="0">
                <a:solidFill>
                  <a:schemeClr val="bg1"/>
                </a:solidFill>
              </a:rPr>
              <a:t>CHỦ ĐỀ</a:t>
            </a:r>
            <a:endParaRPr lang="vi-VN" sz="4000" b="1" dirty="0">
              <a:solidFill>
                <a:schemeClr val="bg1"/>
              </a:solidFill>
            </a:endParaRPr>
          </a:p>
        </p:txBody>
      </p:sp>
      <p:pic>
        <p:nvPicPr>
          <p:cNvPr id="7" name="Picture 6">
            <a:extLst>
              <a:ext uri="{FF2B5EF4-FFF2-40B4-BE49-F238E27FC236}">
                <a16:creationId xmlns:a16="http://schemas.microsoft.com/office/drawing/2014/main" id="{0C8FC5C5-AE4A-47EF-AD24-6DAFD1BA29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492896"/>
            <a:ext cx="4572000" cy="428890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8" name="Text Box 75">
            <a:extLst>
              <a:ext uri="{FF2B5EF4-FFF2-40B4-BE49-F238E27FC236}">
                <a16:creationId xmlns:a16="http://schemas.microsoft.com/office/drawing/2014/main" id="{4BDBE831-570F-44A0-9C3E-922BF99B33A5}"/>
              </a:ext>
            </a:extLst>
          </p:cNvPr>
          <p:cNvSpPr txBox="1">
            <a:spLocks noChangeArrowheads="1"/>
          </p:cNvSpPr>
          <p:nvPr/>
        </p:nvSpPr>
        <p:spPr bwMode="auto">
          <a:xfrm>
            <a:off x="6693692" y="2681362"/>
            <a:ext cx="2173288" cy="471488"/>
          </a:xfrm>
          <a:prstGeom prst="rect">
            <a:avLst/>
          </a:prstGeom>
          <a:noFill/>
          <a:ln>
            <a:noFill/>
          </a:ln>
          <a:effectLst>
            <a:outerShdw dist="53882" dir="18900000" algn="ctr" rotWithShape="0">
              <a:schemeClr val="accent1">
                <a:alpha val="50000"/>
              </a:schemeClr>
            </a:outerShdw>
          </a:effectLst>
        </p:spPr>
        <p:txBody>
          <a:bodyPr>
            <a:spAutoFit/>
          </a:bodyPr>
          <a:lstStyle/>
          <a:p>
            <a:pPr algn="ctr" eaLnBrk="1" hangingPunct="1">
              <a:spcBef>
                <a:spcPct val="50000"/>
              </a:spcBef>
              <a:defRPr/>
            </a:pPr>
            <a:r>
              <a:rPr lang="en-US" sz="2461" b="1" u="sng" dirty="0">
                <a:solidFill>
                  <a:srgbClr val="FF0000"/>
                </a:solidFill>
                <a:latin typeface="Times New Roman" panose="02020603050405020304" pitchFamily="18" charset="0"/>
                <a:cs typeface="Times New Roman" panose="02020603050405020304" pitchFamily="18" charset="0"/>
              </a:rPr>
              <a:t>THẢO LUẬN</a:t>
            </a:r>
          </a:p>
        </p:txBody>
      </p:sp>
      <p:sp>
        <p:nvSpPr>
          <p:cNvPr id="9" name="AutoShape 76">
            <a:extLst>
              <a:ext uri="{FF2B5EF4-FFF2-40B4-BE49-F238E27FC236}">
                <a16:creationId xmlns:a16="http://schemas.microsoft.com/office/drawing/2014/main" id="{7FFE0861-D2CC-4BC5-A179-911D60BBA8B8}"/>
              </a:ext>
            </a:extLst>
          </p:cNvPr>
          <p:cNvSpPr>
            <a:spLocks noChangeArrowheads="1"/>
          </p:cNvSpPr>
          <p:nvPr/>
        </p:nvSpPr>
        <p:spPr bwMode="auto">
          <a:xfrm>
            <a:off x="5330824" y="3163888"/>
            <a:ext cx="5584826" cy="2836862"/>
          </a:xfrm>
          <a:prstGeom prst="flowChartAlternateProcess">
            <a:avLst/>
          </a:prstGeom>
          <a:solidFill>
            <a:schemeClr val="accent3">
              <a:lumMod val="75000"/>
            </a:schemeClr>
          </a:solidFill>
          <a:ln>
            <a:headEnd/>
            <a:tailEnd/>
          </a:ln>
        </p:spPr>
        <p:style>
          <a:lnRef idx="3">
            <a:schemeClr val="lt1"/>
          </a:lnRef>
          <a:fillRef idx="1">
            <a:schemeClr val="accent3"/>
          </a:fillRef>
          <a:effectRef idx="1">
            <a:schemeClr val="accent3"/>
          </a:effectRef>
          <a:fontRef idx="minor">
            <a:schemeClr val="lt1"/>
          </a:fontRef>
        </p:style>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endParaRPr lang="en-US" sz="1800" b="1" dirty="0">
              <a:solidFill>
                <a:schemeClr val="bg1"/>
              </a:solidFill>
            </a:endParaRPr>
          </a:p>
          <a:p>
            <a:pPr algn="ctr">
              <a:defRPr/>
            </a:pPr>
            <a:r>
              <a:rPr lang="en-US" sz="1800" b="1" dirty="0">
                <a:solidFill>
                  <a:schemeClr val="bg1"/>
                </a:solidFill>
              </a:rPr>
              <a:t>THEO HÌNH THỨC CẶP ĐÔI:</a:t>
            </a:r>
          </a:p>
          <a:p>
            <a:pPr algn="ctr">
              <a:defRPr/>
            </a:pPr>
            <a:endParaRPr lang="en-US" sz="1800" b="1" dirty="0">
              <a:solidFill>
                <a:schemeClr val="bg1"/>
              </a:solidFill>
            </a:endParaRPr>
          </a:p>
          <a:p>
            <a:pPr algn="ctr">
              <a:defRPr/>
            </a:pPr>
            <a:r>
              <a:rPr lang="en-US" sz="1800" b="1" dirty="0" err="1">
                <a:solidFill>
                  <a:schemeClr val="bg1"/>
                </a:solidFill>
              </a:rPr>
              <a:t>Đọc</a:t>
            </a:r>
            <a:r>
              <a:rPr lang="en-US" sz="1800" b="1" dirty="0">
                <a:solidFill>
                  <a:schemeClr val="bg1"/>
                </a:solidFill>
              </a:rPr>
              <a:t> </a:t>
            </a:r>
            <a:r>
              <a:rPr lang="en-US" sz="1800" b="1" dirty="0" err="1">
                <a:solidFill>
                  <a:schemeClr val="bg1"/>
                </a:solidFill>
              </a:rPr>
              <a:t>mục</a:t>
            </a:r>
            <a:r>
              <a:rPr lang="en-US" sz="1800" b="1" dirty="0">
                <a:solidFill>
                  <a:schemeClr val="bg1"/>
                </a:solidFill>
              </a:rPr>
              <a:t> 2 </a:t>
            </a:r>
            <a:r>
              <a:rPr lang="en-US" sz="1800" b="1" dirty="0" err="1">
                <a:solidFill>
                  <a:schemeClr val="bg1"/>
                </a:solidFill>
              </a:rPr>
              <a:t>và</a:t>
            </a:r>
            <a:r>
              <a:rPr lang="en-US" sz="1800" b="1" dirty="0">
                <a:solidFill>
                  <a:schemeClr val="bg1"/>
                </a:solidFill>
              </a:rPr>
              <a:t> </a:t>
            </a:r>
            <a:r>
              <a:rPr lang="en-US" sz="1800" b="1" dirty="0" err="1">
                <a:solidFill>
                  <a:schemeClr val="bg1"/>
                </a:solidFill>
              </a:rPr>
              <a:t>mục</a:t>
            </a:r>
            <a:r>
              <a:rPr lang="en-US" sz="1800" b="1" dirty="0">
                <a:solidFill>
                  <a:schemeClr val="bg1"/>
                </a:solidFill>
              </a:rPr>
              <a:t> 3 SGK </a:t>
            </a:r>
            <a:r>
              <a:rPr lang="en-US" sz="1800" b="1" dirty="0" err="1">
                <a:solidFill>
                  <a:schemeClr val="bg1"/>
                </a:solidFill>
              </a:rPr>
              <a:t>bài</a:t>
            </a:r>
            <a:r>
              <a:rPr lang="en-US" sz="1800" b="1" dirty="0">
                <a:solidFill>
                  <a:schemeClr val="bg1"/>
                </a:solidFill>
              </a:rPr>
              <a:t> 7 </a:t>
            </a:r>
          </a:p>
          <a:p>
            <a:pPr algn="ctr">
              <a:defRPr/>
            </a:pPr>
            <a:r>
              <a:rPr lang="en-US" sz="1800" b="1" dirty="0" err="1">
                <a:solidFill>
                  <a:schemeClr val="bg1"/>
                </a:solidFill>
              </a:rPr>
              <a:t>Trang</a:t>
            </a:r>
            <a:r>
              <a:rPr lang="en-US" sz="1800" b="1" dirty="0">
                <a:solidFill>
                  <a:schemeClr val="bg1"/>
                </a:solidFill>
              </a:rPr>
              <a:t> 42, 43 </a:t>
            </a:r>
            <a:r>
              <a:rPr lang="en-US" sz="1800" b="1" dirty="0" err="1">
                <a:solidFill>
                  <a:schemeClr val="bg1"/>
                </a:solidFill>
              </a:rPr>
              <a:t>và</a:t>
            </a:r>
            <a:r>
              <a:rPr lang="en-US" sz="1800" b="1" dirty="0">
                <a:solidFill>
                  <a:schemeClr val="bg1"/>
                </a:solidFill>
              </a:rPr>
              <a:t> </a:t>
            </a:r>
            <a:r>
              <a:rPr lang="en-US" sz="1800" b="1" dirty="0" err="1">
                <a:solidFill>
                  <a:schemeClr val="bg1"/>
                </a:solidFill>
              </a:rPr>
              <a:t>hoàn</a:t>
            </a:r>
            <a:r>
              <a:rPr lang="en-US" sz="1800" b="1" dirty="0">
                <a:solidFill>
                  <a:schemeClr val="bg1"/>
                </a:solidFill>
              </a:rPr>
              <a:t> </a:t>
            </a:r>
            <a:r>
              <a:rPr lang="en-US" sz="1800" b="1" dirty="0" err="1">
                <a:solidFill>
                  <a:schemeClr val="bg1"/>
                </a:solidFill>
              </a:rPr>
              <a:t>thiện</a:t>
            </a:r>
            <a:r>
              <a:rPr lang="en-US" sz="1800" b="1" dirty="0">
                <a:solidFill>
                  <a:schemeClr val="bg1"/>
                </a:solidFill>
              </a:rPr>
              <a:t> </a:t>
            </a:r>
            <a:r>
              <a:rPr lang="en-US" sz="1800" b="1" dirty="0" err="1">
                <a:solidFill>
                  <a:schemeClr val="bg1"/>
                </a:solidFill>
              </a:rPr>
              <a:t>phiếu</a:t>
            </a:r>
            <a:endParaRPr lang="en-US" sz="1800" b="1" dirty="0">
              <a:solidFill>
                <a:schemeClr val="bg1"/>
              </a:solidFill>
            </a:endParaRPr>
          </a:p>
          <a:p>
            <a:pPr algn="ctr">
              <a:defRPr/>
            </a:pPr>
            <a:r>
              <a:rPr lang="en-US" sz="1800" b="1" dirty="0" err="1">
                <a:solidFill>
                  <a:schemeClr val="bg1"/>
                </a:solidFill>
              </a:rPr>
              <a:t>Học</a:t>
            </a:r>
            <a:r>
              <a:rPr lang="en-US" sz="1800" b="1" dirty="0">
                <a:solidFill>
                  <a:schemeClr val="bg1"/>
                </a:solidFill>
              </a:rPr>
              <a:t> </a:t>
            </a:r>
            <a:r>
              <a:rPr lang="en-US" sz="1800" b="1" dirty="0" err="1">
                <a:solidFill>
                  <a:schemeClr val="bg1"/>
                </a:solidFill>
              </a:rPr>
              <a:t>tập</a:t>
            </a:r>
            <a:r>
              <a:rPr lang="en-US" sz="1800" b="1" dirty="0">
                <a:solidFill>
                  <a:schemeClr val="bg1"/>
                </a:solidFill>
              </a:rPr>
              <a:t> </a:t>
            </a:r>
            <a:r>
              <a:rPr lang="en-US" sz="1800" b="1" dirty="0" err="1">
                <a:solidFill>
                  <a:schemeClr val="bg1"/>
                </a:solidFill>
              </a:rPr>
              <a:t>sau</a:t>
            </a:r>
            <a:endParaRPr lang="en-US" sz="1800" b="1" dirty="0">
              <a:solidFill>
                <a:schemeClr val="bg1"/>
              </a:solidFill>
            </a:endParaRPr>
          </a:p>
          <a:p>
            <a:pPr algn="ctr">
              <a:defRPr/>
            </a:pPr>
            <a:endParaRPr lang="en-US" sz="1800" b="1" dirty="0">
              <a:solidFill>
                <a:schemeClr val="bg1"/>
              </a:solidFill>
            </a:endParaRPr>
          </a:p>
          <a:p>
            <a:pPr algn="ctr">
              <a:defRPr/>
            </a:pPr>
            <a:r>
              <a:rPr lang="en-US" sz="1800" b="1" i="1" dirty="0" err="1">
                <a:solidFill>
                  <a:schemeClr val="bg1"/>
                </a:solidFill>
              </a:rPr>
              <a:t>Thời</a:t>
            </a:r>
            <a:r>
              <a:rPr lang="en-US" sz="1800" b="1" i="1" dirty="0">
                <a:solidFill>
                  <a:schemeClr val="bg1"/>
                </a:solidFill>
              </a:rPr>
              <a:t> </a:t>
            </a:r>
            <a:r>
              <a:rPr lang="en-US" sz="1800" b="1" i="1" dirty="0" err="1">
                <a:solidFill>
                  <a:schemeClr val="bg1"/>
                </a:solidFill>
              </a:rPr>
              <a:t>gian</a:t>
            </a:r>
            <a:r>
              <a:rPr lang="en-US" sz="1800" b="1" i="1" dirty="0">
                <a:solidFill>
                  <a:schemeClr val="bg1"/>
                </a:solidFill>
              </a:rPr>
              <a:t>: 10 </a:t>
            </a:r>
            <a:r>
              <a:rPr lang="en-US" sz="1800" b="1" i="1" dirty="0" err="1">
                <a:solidFill>
                  <a:schemeClr val="bg1"/>
                </a:solidFill>
              </a:rPr>
              <a:t>phút</a:t>
            </a:r>
            <a:endParaRPr lang="en-US" sz="1800" b="1" i="1" dirty="0">
              <a:solidFill>
                <a:schemeClr val="bg1"/>
              </a:solidFill>
            </a:endParaRPr>
          </a:p>
          <a:p>
            <a:pPr algn="ctr">
              <a:defRPr/>
            </a:pPr>
            <a:endParaRPr lang="en-US" sz="1800" b="1" dirty="0">
              <a:solidFill>
                <a:schemeClr val="bg1"/>
              </a:solidFill>
            </a:endParaRPr>
          </a:p>
          <a:p>
            <a:pPr algn="ctr">
              <a:defRPr/>
            </a:pPr>
            <a:endParaRPr lang="en-US" sz="1800" b="1" dirty="0">
              <a:solidFill>
                <a:schemeClr val="bg1"/>
              </a:solidFill>
            </a:endParaRPr>
          </a:p>
        </p:txBody>
      </p:sp>
    </p:spTree>
    <p:extLst>
      <p:ext uri="{BB962C8B-B14F-4D97-AF65-F5344CB8AC3E}">
        <p14:creationId xmlns:p14="http://schemas.microsoft.com/office/powerpoint/2010/main" val="48289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82282069"/>
              </p:ext>
            </p:extLst>
          </p:nvPr>
        </p:nvGraphicFramePr>
        <p:xfrm>
          <a:off x="300039" y="620688"/>
          <a:ext cx="11687175" cy="6048672"/>
        </p:xfrm>
        <a:graphic>
          <a:graphicData uri="http://schemas.openxmlformats.org/drawingml/2006/table">
            <a:tbl>
              <a:tblPr firstRow="1" firstCol="1" bandRow="1"/>
              <a:tblGrid>
                <a:gridCol w="2646750">
                  <a:extLst>
                    <a:ext uri="{9D8B030D-6E8A-4147-A177-3AD203B41FA5}">
                      <a16:colId xmlns:a16="http://schemas.microsoft.com/office/drawing/2014/main" val="20000"/>
                    </a:ext>
                  </a:extLst>
                </a:gridCol>
                <a:gridCol w="4659948">
                  <a:extLst>
                    <a:ext uri="{9D8B030D-6E8A-4147-A177-3AD203B41FA5}">
                      <a16:colId xmlns:a16="http://schemas.microsoft.com/office/drawing/2014/main" val="20001"/>
                    </a:ext>
                  </a:extLst>
                </a:gridCol>
                <a:gridCol w="4380477">
                  <a:extLst>
                    <a:ext uri="{9D8B030D-6E8A-4147-A177-3AD203B41FA5}">
                      <a16:colId xmlns:a16="http://schemas.microsoft.com/office/drawing/2014/main" val="20002"/>
                    </a:ext>
                  </a:extLst>
                </a:gridCol>
              </a:tblGrid>
              <a:tr h="649255">
                <a:tc>
                  <a:txBody>
                    <a:bodyPr/>
                    <a:lstStyle/>
                    <a:p>
                      <a:pPr algn="ctr">
                        <a:lnSpc>
                          <a:spcPct val="115000"/>
                        </a:lnSpc>
                        <a:spcAft>
                          <a:spcPts val="0"/>
                        </a:spcAft>
                      </a:pPr>
                      <a:r>
                        <a:rPr lang="en-US" sz="2400" b="1" dirty="0" err="1">
                          <a:effectLst/>
                          <a:latin typeface="Times New Roman"/>
                          <a:ea typeface="Arial"/>
                          <a:cs typeface="Times New Roman"/>
                        </a:rPr>
                        <a:t>Nội</a:t>
                      </a:r>
                      <a:r>
                        <a:rPr lang="en-US" sz="2400" b="1" dirty="0">
                          <a:effectLst/>
                          <a:latin typeface="Times New Roman"/>
                          <a:ea typeface="Arial"/>
                          <a:cs typeface="Times New Roman"/>
                        </a:rPr>
                        <a:t> dung</a:t>
                      </a:r>
                      <a:endParaRPr lang="vi-VN" sz="2400" dirty="0">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2400" b="1" dirty="0" err="1">
                          <a:effectLst/>
                          <a:latin typeface="Times New Roman"/>
                          <a:ea typeface="Arial"/>
                          <a:cs typeface="Times New Roman"/>
                        </a:rPr>
                        <a:t>Vương</a:t>
                      </a:r>
                      <a:r>
                        <a:rPr lang="en-US" sz="2400" b="1" dirty="0">
                          <a:effectLst/>
                          <a:latin typeface="Times New Roman"/>
                          <a:ea typeface="Arial"/>
                          <a:cs typeface="Times New Roman"/>
                        </a:rPr>
                        <a:t> </a:t>
                      </a:r>
                      <a:r>
                        <a:rPr lang="en-US" sz="2400" b="1" dirty="0" err="1">
                          <a:effectLst/>
                          <a:latin typeface="Times New Roman"/>
                          <a:ea typeface="Arial"/>
                          <a:cs typeface="Times New Roman"/>
                        </a:rPr>
                        <a:t>triều</a:t>
                      </a:r>
                      <a:r>
                        <a:rPr lang="en-US" sz="2400" b="1" dirty="0">
                          <a:effectLst/>
                          <a:latin typeface="Times New Roman"/>
                          <a:ea typeface="Arial"/>
                          <a:cs typeface="Times New Roman"/>
                        </a:rPr>
                        <a:t> </a:t>
                      </a:r>
                      <a:r>
                        <a:rPr lang="en-US" sz="2400" b="1" dirty="0" err="1">
                          <a:effectLst/>
                          <a:latin typeface="Times New Roman"/>
                          <a:ea typeface="Arial"/>
                          <a:cs typeface="Times New Roman"/>
                        </a:rPr>
                        <a:t>Hồi</a:t>
                      </a:r>
                      <a:r>
                        <a:rPr lang="en-US" sz="2400" b="1" dirty="0">
                          <a:effectLst/>
                          <a:latin typeface="Times New Roman"/>
                          <a:ea typeface="Arial"/>
                          <a:cs typeface="Times New Roman"/>
                        </a:rPr>
                        <a:t> </a:t>
                      </a:r>
                      <a:r>
                        <a:rPr lang="en-US" sz="2400" b="1" dirty="0" err="1">
                          <a:effectLst/>
                          <a:latin typeface="Times New Roman"/>
                          <a:ea typeface="Arial"/>
                          <a:cs typeface="Times New Roman"/>
                        </a:rPr>
                        <a:t>giáo</a:t>
                      </a:r>
                      <a:r>
                        <a:rPr lang="en-US" sz="2400" b="1" dirty="0">
                          <a:effectLst/>
                          <a:latin typeface="Times New Roman"/>
                          <a:ea typeface="Arial"/>
                          <a:cs typeface="Times New Roman"/>
                        </a:rPr>
                        <a:t> </a:t>
                      </a:r>
                      <a:r>
                        <a:rPr lang="en-US" sz="2400" b="1" dirty="0" err="1">
                          <a:effectLst/>
                          <a:latin typeface="Times New Roman"/>
                          <a:ea typeface="Arial"/>
                          <a:cs typeface="Times New Roman"/>
                        </a:rPr>
                        <a:t>Đê</a:t>
                      </a:r>
                      <a:r>
                        <a:rPr lang="en-US" sz="2400" b="1" dirty="0">
                          <a:effectLst/>
                          <a:latin typeface="Times New Roman"/>
                          <a:ea typeface="Arial"/>
                          <a:cs typeface="Times New Roman"/>
                        </a:rPr>
                        <a:t> li</a:t>
                      </a:r>
                      <a:endParaRPr lang="vi-VN" sz="2400" dirty="0">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2400" b="1" dirty="0" err="1">
                          <a:effectLst/>
                          <a:latin typeface="Times New Roman"/>
                          <a:ea typeface="Arial"/>
                          <a:cs typeface="Times New Roman"/>
                        </a:rPr>
                        <a:t>Vương</a:t>
                      </a:r>
                      <a:r>
                        <a:rPr lang="en-US" sz="2400" b="1" dirty="0">
                          <a:effectLst/>
                          <a:latin typeface="Times New Roman"/>
                          <a:ea typeface="Arial"/>
                          <a:cs typeface="Times New Roman"/>
                        </a:rPr>
                        <a:t> </a:t>
                      </a:r>
                      <a:r>
                        <a:rPr lang="en-US" sz="2400" b="1" dirty="0" err="1">
                          <a:effectLst/>
                          <a:latin typeface="Times New Roman"/>
                          <a:ea typeface="Arial"/>
                          <a:cs typeface="Times New Roman"/>
                        </a:rPr>
                        <a:t>triều</a:t>
                      </a:r>
                      <a:r>
                        <a:rPr lang="en-US" sz="2400" b="1" dirty="0">
                          <a:effectLst/>
                          <a:latin typeface="Times New Roman"/>
                          <a:ea typeface="Arial"/>
                          <a:cs typeface="Times New Roman"/>
                        </a:rPr>
                        <a:t> </a:t>
                      </a:r>
                      <a:r>
                        <a:rPr lang="en-US" sz="2400" b="1" dirty="0" err="1">
                          <a:effectLst/>
                          <a:latin typeface="Times New Roman"/>
                          <a:ea typeface="Arial"/>
                          <a:cs typeface="Times New Roman"/>
                        </a:rPr>
                        <a:t>Mô</a:t>
                      </a:r>
                      <a:r>
                        <a:rPr lang="en-US" sz="2400" b="1" dirty="0">
                          <a:effectLst/>
                          <a:latin typeface="Times New Roman"/>
                          <a:ea typeface="Arial"/>
                          <a:cs typeface="Times New Roman"/>
                        </a:rPr>
                        <a:t> </a:t>
                      </a:r>
                      <a:r>
                        <a:rPr lang="en-US" sz="2400" b="1" dirty="0" err="1">
                          <a:effectLst/>
                          <a:latin typeface="Times New Roman"/>
                          <a:ea typeface="Arial"/>
                          <a:cs typeface="Times New Roman"/>
                        </a:rPr>
                        <a:t>gôn</a:t>
                      </a:r>
                      <a:endParaRPr lang="vi-VN" sz="2400" dirty="0">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0"/>
                  </a:ext>
                </a:extLst>
              </a:tr>
              <a:tr h="1088400">
                <a:tc>
                  <a:txBody>
                    <a:bodyPr/>
                    <a:lstStyle/>
                    <a:p>
                      <a:pPr>
                        <a:lnSpc>
                          <a:spcPct val="115000"/>
                        </a:lnSpc>
                        <a:spcAft>
                          <a:spcPts val="0"/>
                        </a:spcAft>
                      </a:pPr>
                      <a:r>
                        <a:rPr lang="en-US" sz="2400" dirty="0" err="1">
                          <a:effectLst/>
                          <a:latin typeface="Times New Roman" panose="02020603050405020304" pitchFamily="18" charset="0"/>
                          <a:ea typeface="Arial"/>
                          <a:cs typeface="Times New Roman" panose="02020603050405020304" pitchFamily="18" charset="0"/>
                        </a:rPr>
                        <a:t>Sự</a:t>
                      </a:r>
                      <a:r>
                        <a:rPr lang="en-US" sz="2400" dirty="0">
                          <a:effectLst/>
                          <a:latin typeface="Times New Roman" panose="02020603050405020304" pitchFamily="18" charset="0"/>
                          <a:ea typeface="Arial"/>
                          <a:cs typeface="Times New Roman" panose="02020603050405020304" pitchFamily="18" charset="0"/>
                        </a:rPr>
                        <a:t> </a:t>
                      </a:r>
                      <a:r>
                        <a:rPr lang="en-US" sz="2400" dirty="0" err="1">
                          <a:effectLst/>
                          <a:latin typeface="Times New Roman" panose="02020603050405020304" pitchFamily="18" charset="0"/>
                          <a:ea typeface="Arial"/>
                          <a:cs typeface="Times New Roman" panose="02020603050405020304" pitchFamily="18" charset="0"/>
                        </a:rPr>
                        <a:t>thành</a:t>
                      </a:r>
                      <a:r>
                        <a:rPr lang="en-US" sz="2400" dirty="0">
                          <a:effectLst/>
                          <a:latin typeface="Times New Roman" panose="02020603050405020304" pitchFamily="18" charset="0"/>
                          <a:ea typeface="Arial"/>
                          <a:cs typeface="Times New Roman" panose="02020603050405020304" pitchFamily="18" charset="0"/>
                        </a:rPr>
                        <a:t> </a:t>
                      </a:r>
                      <a:r>
                        <a:rPr lang="en-US" sz="2400" dirty="0" err="1">
                          <a:effectLst/>
                          <a:latin typeface="Times New Roman" panose="02020603050405020304" pitchFamily="18" charset="0"/>
                          <a:ea typeface="Arial"/>
                          <a:cs typeface="Times New Roman" panose="02020603050405020304" pitchFamily="18" charset="0"/>
                        </a:rPr>
                        <a:t>lập</a:t>
                      </a:r>
                      <a:endParaRPr lang="vi-VN" sz="2400" dirty="0">
                        <a:effectLst/>
                        <a:latin typeface="Times New Roman" panose="02020603050405020304" pitchFamily="18" charset="0"/>
                        <a:ea typeface="Arial"/>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nSpc>
                          <a:spcPct val="115000"/>
                        </a:lnSpc>
                        <a:spcAft>
                          <a:spcPts val="0"/>
                        </a:spcAft>
                      </a:pPr>
                      <a:r>
                        <a:rPr lang="vi-VN" sz="2400" dirty="0">
                          <a:effectLst/>
                          <a:latin typeface="Times New Roman"/>
                          <a:ea typeface="Arial"/>
                          <a:cs typeface="Times New Roman"/>
                        </a:rPr>
                        <a:t> </a:t>
                      </a:r>
                      <a:endParaRPr lang="vi-VN" sz="2400" dirty="0">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400">
                          <a:effectLst/>
                          <a:latin typeface="Times New Roman"/>
                          <a:ea typeface="Arial"/>
                          <a:cs typeface="Times New Roman"/>
                        </a:rPr>
                        <a:t> </a:t>
                      </a:r>
                      <a:endParaRPr lang="vi-VN" sz="2400">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21297">
                <a:tc>
                  <a:txBody>
                    <a:bodyPr/>
                    <a:lstStyle/>
                    <a:p>
                      <a:pPr>
                        <a:lnSpc>
                          <a:spcPct val="115000"/>
                        </a:lnSpc>
                        <a:spcAft>
                          <a:spcPts val="0"/>
                        </a:spcAft>
                      </a:pPr>
                      <a:r>
                        <a:rPr lang="en-US" sz="2400" dirty="0" err="1">
                          <a:effectLst/>
                          <a:latin typeface="Times New Roman" panose="02020603050405020304" pitchFamily="18" charset="0"/>
                          <a:ea typeface="Arial"/>
                          <a:cs typeface="Times New Roman" panose="02020603050405020304" pitchFamily="18" charset="0"/>
                        </a:rPr>
                        <a:t>Thời</a:t>
                      </a:r>
                      <a:r>
                        <a:rPr lang="en-US" sz="2400" dirty="0">
                          <a:effectLst/>
                          <a:latin typeface="Times New Roman" panose="02020603050405020304" pitchFamily="18" charset="0"/>
                          <a:ea typeface="Arial"/>
                          <a:cs typeface="Times New Roman" panose="02020603050405020304" pitchFamily="18" charset="0"/>
                        </a:rPr>
                        <a:t> </a:t>
                      </a:r>
                      <a:r>
                        <a:rPr lang="en-US" sz="2400" dirty="0" err="1">
                          <a:effectLst/>
                          <a:latin typeface="Times New Roman" panose="02020603050405020304" pitchFamily="18" charset="0"/>
                          <a:ea typeface="Arial"/>
                          <a:cs typeface="Times New Roman" panose="02020603050405020304" pitchFamily="18" charset="0"/>
                        </a:rPr>
                        <a:t>gian</a:t>
                      </a:r>
                      <a:r>
                        <a:rPr lang="en-US" sz="2400" dirty="0">
                          <a:effectLst/>
                          <a:latin typeface="Times New Roman" panose="02020603050405020304" pitchFamily="18" charset="0"/>
                          <a:ea typeface="Arial"/>
                          <a:cs typeface="Times New Roman" panose="02020603050405020304" pitchFamily="18" charset="0"/>
                        </a:rPr>
                        <a:t> </a:t>
                      </a:r>
                      <a:endParaRPr lang="vi-VN" sz="2400" dirty="0">
                        <a:effectLst/>
                        <a:latin typeface="Times New Roman" panose="02020603050405020304" pitchFamily="18" charset="0"/>
                        <a:ea typeface="Arial"/>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nSpc>
                          <a:spcPct val="115000"/>
                        </a:lnSpc>
                        <a:spcAft>
                          <a:spcPts val="0"/>
                        </a:spcAft>
                      </a:pPr>
                      <a:r>
                        <a:rPr lang="vi-VN" sz="2400" dirty="0">
                          <a:effectLst/>
                          <a:latin typeface="Times New Roman"/>
                          <a:ea typeface="Arial"/>
                          <a:cs typeface="Times New Roman"/>
                        </a:rPr>
                        <a:t> </a:t>
                      </a:r>
                      <a:endParaRPr lang="vi-VN" sz="2400" dirty="0">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400" dirty="0">
                          <a:effectLst/>
                          <a:latin typeface="Times New Roman"/>
                          <a:ea typeface="Arial"/>
                          <a:cs typeface="Times New Roman"/>
                        </a:rPr>
                        <a:t> </a:t>
                      </a:r>
                      <a:endParaRPr lang="vi-VN" sz="2400" dirty="0">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94860">
                <a:tc>
                  <a:txBody>
                    <a:bodyPr/>
                    <a:lstStyle/>
                    <a:p>
                      <a:pPr>
                        <a:lnSpc>
                          <a:spcPct val="115000"/>
                        </a:lnSpc>
                        <a:spcAft>
                          <a:spcPts val="0"/>
                        </a:spcAft>
                      </a:pPr>
                      <a:r>
                        <a:rPr lang="en-US" sz="2400" dirty="0" err="1">
                          <a:effectLst/>
                          <a:latin typeface="Times New Roman" panose="02020603050405020304" pitchFamily="18" charset="0"/>
                          <a:ea typeface="Arial"/>
                          <a:cs typeface="Times New Roman" panose="02020603050405020304" pitchFamily="18" charset="0"/>
                        </a:rPr>
                        <a:t>Chính</a:t>
                      </a:r>
                      <a:r>
                        <a:rPr lang="en-US" sz="2400" dirty="0">
                          <a:effectLst/>
                          <a:latin typeface="Times New Roman" panose="02020603050405020304" pitchFamily="18" charset="0"/>
                          <a:ea typeface="Arial"/>
                          <a:cs typeface="Times New Roman" panose="02020603050405020304" pitchFamily="18" charset="0"/>
                        </a:rPr>
                        <a:t> </a:t>
                      </a:r>
                      <a:r>
                        <a:rPr lang="en-US" sz="2400" dirty="0" err="1">
                          <a:effectLst/>
                          <a:latin typeface="Times New Roman" panose="02020603050405020304" pitchFamily="18" charset="0"/>
                          <a:ea typeface="Arial"/>
                          <a:cs typeface="Times New Roman" panose="02020603050405020304" pitchFamily="18" charset="0"/>
                        </a:rPr>
                        <a:t>sách</a:t>
                      </a:r>
                      <a:r>
                        <a:rPr lang="en-US" sz="2400" dirty="0">
                          <a:effectLst/>
                          <a:latin typeface="Times New Roman" panose="02020603050405020304" pitchFamily="18" charset="0"/>
                          <a:ea typeface="Arial"/>
                          <a:cs typeface="Times New Roman" panose="02020603050405020304" pitchFamily="18" charset="0"/>
                        </a:rPr>
                        <a:t> </a:t>
                      </a:r>
                      <a:r>
                        <a:rPr lang="en-US" sz="2400" dirty="0" err="1">
                          <a:effectLst/>
                          <a:latin typeface="Times New Roman" panose="02020603050405020304" pitchFamily="18" charset="0"/>
                          <a:ea typeface="Arial"/>
                          <a:cs typeface="Times New Roman" panose="02020603050405020304" pitchFamily="18" charset="0"/>
                        </a:rPr>
                        <a:t>cai</a:t>
                      </a:r>
                      <a:r>
                        <a:rPr lang="en-US" sz="2400" dirty="0">
                          <a:effectLst/>
                          <a:latin typeface="Times New Roman" panose="02020603050405020304" pitchFamily="18" charset="0"/>
                          <a:ea typeface="Arial"/>
                          <a:cs typeface="Times New Roman" panose="02020603050405020304" pitchFamily="18" charset="0"/>
                        </a:rPr>
                        <a:t> </a:t>
                      </a:r>
                      <a:r>
                        <a:rPr lang="en-US" sz="2400" dirty="0" err="1">
                          <a:effectLst/>
                          <a:latin typeface="Times New Roman" panose="02020603050405020304" pitchFamily="18" charset="0"/>
                          <a:ea typeface="Arial"/>
                          <a:cs typeface="Times New Roman" panose="02020603050405020304" pitchFamily="18" charset="0"/>
                        </a:rPr>
                        <a:t>trị</a:t>
                      </a:r>
                      <a:endParaRPr lang="vi-VN" sz="2400" dirty="0">
                        <a:effectLst/>
                        <a:latin typeface="Times New Roman" panose="02020603050405020304" pitchFamily="18" charset="0"/>
                        <a:ea typeface="Arial"/>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nSpc>
                          <a:spcPct val="115000"/>
                        </a:lnSpc>
                        <a:spcAft>
                          <a:spcPts val="0"/>
                        </a:spcAft>
                      </a:pPr>
                      <a:r>
                        <a:rPr lang="vi-VN" sz="2400" dirty="0">
                          <a:effectLst/>
                          <a:latin typeface="Times New Roman"/>
                          <a:ea typeface="Arial"/>
                          <a:cs typeface="Times New Roman"/>
                        </a:rPr>
                        <a:t> </a:t>
                      </a:r>
                      <a:endParaRPr lang="vi-VN" sz="2400" dirty="0">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400" dirty="0">
                          <a:effectLst/>
                          <a:latin typeface="Times New Roman"/>
                          <a:ea typeface="Arial"/>
                          <a:cs typeface="Times New Roman"/>
                        </a:rPr>
                        <a:t> </a:t>
                      </a:r>
                      <a:endParaRPr lang="vi-VN" sz="2400" dirty="0">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894860">
                <a:tc>
                  <a:txBody>
                    <a:bodyPr/>
                    <a:lstStyle/>
                    <a:p>
                      <a:pPr>
                        <a:lnSpc>
                          <a:spcPct val="115000"/>
                        </a:lnSpc>
                        <a:spcAft>
                          <a:spcPts val="0"/>
                        </a:spcAft>
                      </a:pPr>
                      <a:r>
                        <a:rPr lang="en-US" sz="2400" dirty="0" err="1">
                          <a:effectLst/>
                          <a:latin typeface="Times New Roman" panose="02020603050405020304" pitchFamily="18" charset="0"/>
                          <a:ea typeface="Arial"/>
                          <a:cs typeface="Times New Roman" panose="02020603050405020304" pitchFamily="18" charset="0"/>
                        </a:rPr>
                        <a:t>Vị</a:t>
                      </a:r>
                      <a:r>
                        <a:rPr lang="en-US" sz="2400" dirty="0">
                          <a:effectLst/>
                          <a:latin typeface="Times New Roman" panose="02020603050405020304" pitchFamily="18" charset="0"/>
                          <a:ea typeface="Arial"/>
                          <a:cs typeface="Times New Roman" panose="02020603050405020304" pitchFamily="18" charset="0"/>
                        </a:rPr>
                        <a:t> </a:t>
                      </a:r>
                      <a:r>
                        <a:rPr lang="en-US" sz="2400" dirty="0" err="1">
                          <a:effectLst/>
                          <a:latin typeface="Times New Roman" panose="02020603050405020304" pitchFamily="18" charset="0"/>
                          <a:ea typeface="Arial"/>
                          <a:cs typeface="Times New Roman" panose="02020603050405020304" pitchFamily="18" charset="0"/>
                        </a:rPr>
                        <a:t>trí</a:t>
                      </a:r>
                      <a:r>
                        <a:rPr lang="en-US" sz="2400" dirty="0">
                          <a:effectLst/>
                          <a:latin typeface="Times New Roman" panose="02020603050405020304" pitchFamily="18" charset="0"/>
                          <a:ea typeface="Arial"/>
                          <a:cs typeface="Times New Roman" panose="02020603050405020304" pitchFamily="18" charset="0"/>
                        </a:rPr>
                        <a:t>, </a:t>
                      </a:r>
                      <a:r>
                        <a:rPr lang="en-US" sz="2400" dirty="0" err="1">
                          <a:effectLst/>
                          <a:latin typeface="Times New Roman" panose="02020603050405020304" pitchFamily="18" charset="0"/>
                          <a:ea typeface="Arial"/>
                          <a:cs typeface="Times New Roman" panose="02020603050405020304" pitchFamily="18" charset="0"/>
                        </a:rPr>
                        <a:t>vai</a:t>
                      </a:r>
                      <a:r>
                        <a:rPr lang="en-US" sz="2400" dirty="0">
                          <a:effectLst/>
                          <a:latin typeface="Times New Roman" panose="02020603050405020304" pitchFamily="18" charset="0"/>
                          <a:ea typeface="Arial"/>
                          <a:cs typeface="Times New Roman" panose="02020603050405020304" pitchFamily="18" charset="0"/>
                        </a:rPr>
                        <a:t> </a:t>
                      </a:r>
                      <a:r>
                        <a:rPr lang="en-US" sz="2400" dirty="0" err="1">
                          <a:effectLst/>
                          <a:latin typeface="Times New Roman" panose="02020603050405020304" pitchFamily="18" charset="0"/>
                          <a:ea typeface="Arial"/>
                          <a:cs typeface="Times New Roman" panose="02020603050405020304" pitchFamily="18" charset="0"/>
                        </a:rPr>
                        <a:t>trò</a:t>
                      </a:r>
                      <a:endParaRPr lang="vi-VN" sz="2400" dirty="0">
                        <a:effectLst/>
                        <a:latin typeface="Times New Roman" panose="02020603050405020304" pitchFamily="18" charset="0"/>
                        <a:ea typeface="Arial"/>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nSpc>
                          <a:spcPct val="115000"/>
                        </a:lnSpc>
                        <a:spcAft>
                          <a:spcPts val="0"/>
                        </a:spcAft>
                      </a:pPr>
                      <a:endParaRPr lang="vi-VN" sz="2400" dirty="0">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vi-VN" sz="2400" dirty="0">
                        <a:effectLst/>
                        <a:latin typeface="Arial"/>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0033410"/>
                  </a:ext>
                </a:extLst>
              </a:tr>
            </a:tbl>
          </a:graphicData>
        </a:graphic>
      </p:graphicFrame>
      <p:sp>
        <p:nvSpPr>
          <p:cNvPr id="3" name="TextBox 2">
            <a:extLst>
              <a:ext uri="{FF2B5EF4-FFF2-40B4-BE49-F238E27FC236}">
                <a16:creationId xmlns:a16="http://schemas.microsoft.com/office/drawing/2014/main" id="{4349F677-73CF-4132-BBDC-C71A0FF11865}"/>
              </a:ext>
            </a:extLst>
          </p:cNvPr>
          <p:cNvSpPr txBox="1"/>
          <p:nvPr/>
        </p:nvSpPr>
        <p:spPr>
          <a:xfrm>
            <a:off x="218340" y="0"/>
            <a:ext cx="7283896" cy="461665"/>
          </a:xfrm>
          <a:prstGeom prst="rect">
            <a:avLst/>
          </a:prstGeom>
          <a:noFill/>
        </p:spPr>
        <p:txBody>
          <a:bodyPr wrap="square" rtlCol="0">
            <a:spAutoFit/>
          </a:bodyPr>
          <a:lstStyle/>
          <a:p>
            <a:r>
              <a:rPr lang="en-US" sz="2400" b="1" dirty="0">
                <a:latin typeface="Times New Roman" pitchFamily="18" charset="0"/>
                <a:cs typeface="Times New Roman" pitchFamily="18" charset="0"/>
              </a:rPr>
              <a:t>2. </a:t>
            </a:r>
            <a:r>
              <a:rPr lang="en-US" sz="2400" b="1" dirty="0" err="1">
                <a:latin typeface="Times New Roman" pitchFamily="18" charset="0"/>
                <a:cs typeface="Times New Roman" pitchFamily="18" charset="0"/>
              </a:rPr>
              <a:t>Vương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triều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Hồi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giáo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Đêli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Vương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triều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Môgôn</a:t>
            </a:r>
            <a:endParaRPr lang="vi-VN"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1172922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46546397"/>
              </p:ext>
            </p:extLst>
          </p:nvPr>
        </p:nvGraphicFramePr>
        <p:xfrm>
          <a:off x="329261" y="1126322"/>
          <a:ext cx="11533477" cy="5073045"/>
        </p:xfrm>
        <a:graphic>
          <a:graphicData uri="http://schemas.openxmlformats.org/drawingml/2006/table">
            <a:tbl>
              <a:tblPr firstRow="1" firstCol="1" bandRow="1"/>
              <a:tblGrid>
                <a:gridCol w="2103597">
                  <a:extLst>
                    <a:ext uri="{9D8B030D-6E8A-4147-A177-3AD203B41FA5}">
                      <a16:colId xmlns:a16="http://schemas.microsoft.com/office/drawing/2014/main" val="20000"/>
                    </a:ext>
                  </a:extLst>
                </a:gridCol>
                <a:gridCol w="9429880">
                  <a:extLst>
                    <a:ext uri="{9D8B030D-6E8A-4147-A177-3AD203B41FA5}">
                      <a16:colId xmlns:a16="http://schemas.microsoft.com/office/drawing/2014/main" val="20001"/>
                    </a:ext>
                  </a:extLst>
                </a:gridCol>
              </a:tblGrid>
              <a:tr h="508230">
                <a:tc>
                  <a:txBody>
                    <a:bodyPr/>
                    <a:lstStyle/>
                    <a:p>
                      <a:pPr algn="ctr">
                        <a:lnSpc>
                          <a:spcPct val="115000"/>
                        </a:lnSpc>
                        <a:spcAft>
                          <a:spcPts val="0"/>
                        </a:spcAft>
                      </a:pPr>
                      <a:r>
                        <a:rPr lang="en-US" sz="2000" b="1" dirty="0" err="1">
                          <a:effectLst/>
                          <a:latin typeface="Times New Roman" panose="02020603050405020304" pitchFamily="18" charset="0"/>
                          <a:ea typeface="Arial"/>
                          <a:cs typeface="Times New Roman" panose="02020603050405020304" pitchFamily="18" charset="0"/>
                        </a:rPr>
                        <a:t>Nội</a:t>
                      </a:r>
                      <a:r>
                        <a:rPr lang="en-US" sz="2000" b="1" dirty="0">
                          <a:effectLst/>
                          <a:latin typeface="Times New Roman" panose="02020603050405020304" pitchFamily="18" charset="0"/>
                          <a:ea typeface="Arial"/>
                          <a:cs typeface="Times New Roman" panose="02020603050405020304" pitchFamily="18" charset="0"/>
                        </a:rPr>
                        <a:t> dung</a:t>
                      </a:r>
                      <a:endParaRPr lang="vi-VN" sz="2000" dirty="0">
                        <a:effectLst/>
                        <a:latin typeface="Times New Roman" panose="02020603050405020304" pitchFamily="18" charset="0"/>
                        <a:ea typeface="Arial"/>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2000" b="1" dirty="0" err="1">
                          <a:effectLst/>
                          <a:latin typeface="Times New Roman" panose="02020603050405020304" pitchFamily="18" charset="0"/>
                          <a:ea typeface="Arial"/>
                          <a:cs typeface="Times New Roman" panose="02020603050405020304" pitchFamily="18" charset="0"/>
                        </a:rPr>
                        <a:t>Vương</a:t>
                      </a:r>
                      <a:r>
                        <a:rPr lang="en-US" sz="2000" b="1" dirty="0">
                          <a:effectLst/>
                          <a:latin typeface="Times New Roman" panose="02020603050405020304" pitchFamily="18" charset="0"/>
                          <a:ea typeface="Arial"/>
                          <a:cs typeface="Times New Roman" panose="02020603050405020304" pitchFamily="18" charset="0"/>
                        </a:rPr>
                        <a:t> </a:t>
                      </a:r>
                      <a:r>
                        <a:rPr lang="en-US" sz="2000" b="1" dirty="0" err="1">
                          <a:effectLst/>
                          <a:latin typeface="Times New Roman" panose="02020603050405020304" pitchFamily="18" charset="0"/>
                          <a:ea typeface="Arial"/>
                          <a:cs typeface="Times New Roman" panose="02020603050405020304" pitchFamily="18" charset="0"/>
                        </a:rPr>
                        <a:t>triều</a:t>
                      </a:r>
                      <a:r>
                        <a:rPr lang="en-US" sz="2000" b="1" dirty="0">
                          <a:effectLst/>
                          <a:latin typeface="Times New Roman" panose="02020603050405020304" pitchFamily="18" charset="0"/>
                          <a:ea typeface="Arial"/>
                          <a:cs typeface="Times New Roman" panose="02020603050405020304" pitchFamily="18" charset="0"/>
                        </a:rPr>
                        <a:t> </a:t>
                      </a:r>
                      <a:r>
                        <a:rPr lang="en-US" sz="2000" b="1" dirty="0" err="1">
                          <a:effectLst/>
                          <a:latin typeface="Times New Roman" panose="02020603050405020304" pitchFamily="18" charset="0"/>
                          <a:ea typeface="Arial"/>
                          <a:cs typeface="Times New Roman" panose="02020603050405020304" pitchFamily="18" charset="0"/>
                        </a:rPr>
                        <a:t>Hồi</a:t>
                      </a:r>
                      <a:r>
                        <a:rPr lang="en-US" sz="2000" b="1" dirty="0">
                          <a:effectLst/>
                          <a:latin typeface="Times New Roman" panose="02020603050405020304" pitchFamily="18" charset="0"/>
                          <a:ea typeface="Arial"/>
                          <a:cs typeface="Times New Roman" panose="02020603050405020304" pitchFamily="18" charset="0"/>
                        </a:rPr>
                        <a:t> </a:t>
                      </a:r>
                      <a:r>
                        <a:rPr lang="en-US" sz="2000" b="1" dirty="0" err="1">
                          <a:effectLst/>
                          <a:latin typeface="Times New Roman" panose="02020603050405020304" pitchFamily="18" charset="0"/>
                          <a:ea typeface="Arial"/>
                          <a:cs typeface="Times New Roman" panose="02020603050405020304" pitchFamily="18" charset="0"/>
                        </a:rPr>
                        <a:t>giáo</a:t>
                      </a:r>
                      <a:r>
                        <a:rPr lang="en-US" sz="2000" b="1" dirty="0">
                          <a:effectLst/>
                          <a:latin typeface="Times New Roman" panose="02020603050405020304" pitchFamily="18" charset="0"/>
                          <a:ea typeface="Arial"/>
                          <a:cs typeface="Times New Roman" panose="02020603050405020304" pitchFamily="18" charset="0"/>
                        </a:rPr>
                        <a:t> </a:t>
                      </a:r>
                      <a:r>
                        <a:rPr lang="en-US" sz="2000" b="1" dirty="0" err="1">
                          <a:effectLst/>
                          <a:latin typeface="Times New Roman" panose="02020603050405020304" pitchFamily="18" charset="0"/>
                          <a:ea typeface="Arial"/>
                          <a:cs typeface="Times New Roman" panose="02020603050405020304" pitchFamily="18" charset="0"/>
                        </a:rPr>
                        <a:t>Đêli</a:t>
                      </a:r>
                      <a:endParaRPr lang="vi-VN" sz="2000" dirty="0">
                        <a:effectLst/>
                        <a:latin typeface="Times New Roman" panose="02020603050405020304" pitchFamily="18" charset="0"/>
                        <a:ea typeface="Arial"/>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0"/>
                  </a:ext>
                </a:extLst>
              </a:tr>
              <a:tr h="1392924">
                <a:tc>
                  <a:txBody>
                    <a:bodyPr/>
                    <a:lstStyle/>
                    <a:p>
                      <a:pPr>
                        <a:lnSpc>
                          <a:spcPct val="115000"/>
                        </a:lnSpc>
                        <a:spcAft>
                          <a:spcPts val="0"/>
                        </a:spcAft>
                      </a:pPr>
                      <a:r>
                        <a:rPr lang="en-US" sz="2000" dirty="0" err="1">
                          <a:effectLst/>
                          <a:latin typeface="Times New Roman" panose="02020603050405020304" pitchFamily="18" charset="0"/>
                          <a:ea typeface="Arial"/>
                          <a:cs typeface="Times New Roman" panose="02020603050405020304" pitchFamily="18" charset="0"/>
                        </a:rPr>
                        <a:t>Sự</a:t>
                      </a:r>
                      <a:r>
                        <a:rPr lang="en-US" sz="2000" dirty="0">
                          <a:effectLst/>
                          <a:latin typeface="Times New Roman" panose="02020603050405020304" pitchFamily="18" charset="0"/>
                          <a:ea typeface="Arial"/>
                          <a:cs typeface="Times New Roman" panose="02020603050405020304" pitchFamily="18" charset="0"/>
                        </a:rPr>
                        <a:t> </a:t>
                      </a:r>
                      <a:r>
                        <a:rPr lang="en-US" sz="2000" dirty="0" err="1">
                          <a:effectLst/>
                          <a:latin typeface="Times New Roman" panose="02020603050405020304" pitchFamily="18" charset="0"/>
                          <a:ea typeface="Arial"/>
                          <a:cs typeface="Times New Roman" panose="02020603050405020304" pitchFamily="18" charset="0"/>
                        </a:rPr>
                        <a:t>thành</a:t>
                      </a:r>
                      <a:r>
                        <a:rPr lang="en-US" sz="2000" dirty="0">
                          <a:effectLst/>
                          <a:latin typeface="Times New Roman" panose="02020603050405020304" pitchFamily="18" charset="0"/>
                          <a:ea typeface="Arial"/>
                          <a:cs typeface="Times New Roman" panose="02020603050405020304" pitchFamily="18" charset="0"/>
                        </a:rPr>
                        <a:t> </a:t>
                      </a:r>
                      <a:r>
                        <a:rPr lang="en-US" sz="2000" dirty="0" err="1">
                          <a:effectLst/>
                          <a:latin typeface="Times New Roman" panose="02020603050405020304" pitchFamily="18" charset="0"/>
                          <a:ea typeface="Arial"/>
                          <a:cs typeface="Times New Roman" panose="02020603050405020304" pitchFamily="18" charset="0"/>
                        </a:rPr>
                        <a:t>lập</a:t>
                      </a:r>
                      <a:endParaRPr lang="vi-VN" sz="2000" dirty="0">
                        <a:effectLst/>
                        <a:latin typeface="Times New Roman" panose="02020603050405020304" pitchFamily="18" charset="0"/>
                        <a:ea typeface="Arial"/>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lvl="1" indent="0"/>
                      <a:r>
                        <a:rPr lang="en-US" sz="2000" dirty="0">
                          <a:effectLst/>
                          <a:latin typeface="Times New Roman" panose="02020603050405020304" pitchFamily="18" charset="0"/>
                          <a:ea typeface="Arial"/>
                          <a:cs typeface="Times New Roman" panose="02020603050405020304" pitchFamily="18" charset="0"/>
                        </a:rPr>
                        <a:t>-</a:t>
                      </a:r>
                      <a:r>
                        <a:rPr lang="vi-VN" sz="2000" dirty="0">
                          <a:effectLst/>
                          <a:latin typeface="Times New Roman" panose="02020603050405020304" pitchFamily="18" charset="0"/>
                          <a:ea typeface="Arial"/>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Sự</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phân</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tán</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đã</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không</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đem</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lại</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sức</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mạnh</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thống</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nhất</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để</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chống</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lại</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cuộc</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tấn</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công</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bên</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ngoài</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của</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người</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Hồi</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Giáo</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gốc</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Thổ</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a:t>
                      </a:r>
                    </a:p>
                    <a:p>
                      <a:pPr marL="0" lvl="1" indent="0"/>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Năm</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1055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người</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Thổ</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đánh</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chiếm</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Bát-đa</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lập</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nên</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vương</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quốc</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Hồi</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Giáo</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ở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vùng</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Lưỡng</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Hà</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Sau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đó</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tiến</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vào</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chinh</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phục</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các</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tiểu</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quốc</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Ấn</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Ðộ</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đóng</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đô</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ở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Đê</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-li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lập</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nên</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vương</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quốc</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Hồi</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Giáo</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Đê</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-li.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8067">
                <a:tc>
                  <a:txBody>
                    <a:bodyPr/>
                    <a:lstStyle/>
                    <a:p>
                      <a:pPr>
                        <a:lnSpc>
                          <a:spcPct val="115000"/>
                        </a:lnSpc>
                        <a:spcAft>
                          <a:spcPts val="0"/>
                        </a:spcAft>
                      </a:pPr>
                      <a:r>
                        <a:rPr lang="en-US" sz="2000" dirty="0" err="1">
                          <a:effectLst/>
                          <a:latin typeface="Times New Roman" panose="02020603050405020304" pitchFamily="18" charset="0"/>
                          <a:ea typeface="Arial"/>
                          <a:cs typeface="Times New Roman" panose="02020603050405020304" pitchFamily="18" charset="0"/>
                        </a:rPr>
                        <a:t>Thời</a:t>
                      </a:r>
                      <a:r>
                        <a:rPr lang="en-US" sz="2000" dirty="0">
                          <a:effectLst/>
                          <a:latin typeface="Times New Roman" panose="02020603050405020304" pitchFamily="18" charset="0"/>
                          <a:ea typeface="Arial"/>
                          <a:cs typeface="Times New Roman" panose="02020603050405020304" pitchFamily="18" charset="0"/>
                        </a:rPr>
                        <a:t> </a:t>
                      </a:r>
                      <a:r>
                        <a:rPr lang="en-US" sz="2000" dirty="0" err="1">
                          <a:effectLst/>
                          <a:latin typeface="Times New Roman" panose="02020603050405020304" pitchFamily="18" charset="0"/>
                          <a:ea typeface="Arial"/>
                          <a:cs typeface="Times New Roman" panose="02020603050405020304" pitchFamily="18" charset="0"/>
                        </a:rPr>
                        <a:t>gian</a:t>
                      </a:r>
                      <a:r>
                        <a:rPr lang="en-US" sz="2000" dirty="0">
                          <a:effectLst/>
                          <a:latin typeface="Times New Roman" panose="02020603050405020304" pitchFamily="18" charset="0"/>
                          <a:ea typeface="Arial"/>
                          <a:cs typeface="Times New Roman" panose="02020603050405020304" pitchFamily="18" charset="0"/>
                        </a:rPr>
                        <a:t> </a:t>
                      </a:r>
                      <a:endParaRPr lang="vi-VN" sz="2000" dirty="0">
                        <a:effectLst/>
                        <a:latin typeface="Times New Roman" panose="02020603050405020304" pitchFamily="18" charset="0"/>
                        <a:ea typeface="Arial"/>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nSpc>
                          <a:spcPct val="115000"/>
                        </a:lnSpc>
                        <a:spcAft>
                          <a:spcPts val="0"/>
                        </a:spcAft>
                      </a:pPr>
                      <a:r>
                        <a:rPr lang="vi-VN" sz="2000" dirty="0">
                          <a:effectLst/>
                          <a:latin typeface="Times New Roman" panose="02020603050405020304" pitchFamily="18" charset="0"/>
                          <a:ea typeface="Arial"/>
                          <a:cs typeface="Times New Roman" panose="02020603050405020304" pitchFamily="18" charset="0"/>
                        </a:rPr>
                        <a:t> </a:t>
                      </a:r>
                      <a:r>
                        <a:rPr lang="en-US" sz="2000" dirty="0">
                          <a:effectLst/>
                          <a:latin typeface="Times New Roman" panose="02020603050405020304" pitchFamily="18" charset="0"/>
                          <a:ea typeface="Arial"/>
                          <a:cs typeface="Times New Roman" panose="02020603050405020304" pitchFamily="18" charset="0"/>
                        </a:rPr>
                        <a:t>1206 - 1526</a:t>
                      </a:r>
                      <a:endParaRPr lang="vi-VN" sz="2000" dirty="0">
                        <a:effectLst/>
                        <a:latin typeface="Times New Roman" panose="02020603050405020304" pitchFamily="18" charset="0"/>
                        <a:ea typeface="Arial"/>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49471">
                <a:tc>
                  <a:txBody>
                    <a:bodyPr/>
                    <a:lstStyle/>
                    <a:p>
                      <a:pPr>
                        <a:lnSpc>
                          <a:spcPct val="115000"/>
                        </a:lnSpc>
                        <a:spcAft>
                          <a:spcPts val="0"/>
                        </a:spcAft>
                      </a:pPr>
                      <a:r>
                        <a:rPr lang="en-US" sz="2000" dirty="0" err="1">
                          <a:effectLst/>
                          <a:latin typeface="Times New Roman" panose="02020603050405020304" pitchFamily="18" charset="0"/>
                          <a:ea typeface="Arial"/>
                          <a:cs typeface="Times New Roman" panose="02020603050405020304" pitchFamily="18" charset="0"/>
                        </a:rPr>
                        <a:t>Chính</a:t>
                      </a:r>
                      <a:r>
                        <a:rPr lang="en-US" sz="2000" dirty="0">
                          <a:effectLst/>
                          <a:latin typeface="Times New Roman" panose="02020603050405020304" pitchFamily="18" charset="0"/>
                          <a:ea typeface="Arial"/>
                          <a:cs typeface="Times New Roman" panose="02020603050405020304" pitchFamily="18" charset="0"/>
                        </a:rPr>
                        <a:t> </a:t>
                      </a:r>
                      <a:r>
                        <a:rPr lang="en-US" sz="2000" dirty="0" err="1">
                          <a:effectLst/>
                          <a:latin typeface="Times New Roman" panose="02020603050405020304" pitchFamily="18" charset="0"/>
                          <a:ea typeface="Arial"/>
                          <a:cs typeface="Times New Roman" panose="02020603050405020304" pitchFamily="18" charset="0"/>
                        </a:rPr>
                        <a:t>sách</a:t>
                      </a:r>
                      <a:r>
                        <a:rPr lang="en-US" sz="2000" dirty="0">
                          <a:effectLst/>
                          <a:latin typeface="Times New Roman" panose="02020603050405020304" pitchFamily="18" charset="0"/>
                          <a:ea typeface="Arial"/>
                          <a:cs typeface="Times New Roman" panose="02020603050405020304" pitchFamily="18" charset="0"/>
                        </a:rPr>
                        <a:t> </a:t>
                      </a:r>
                      <a:r>
                        <a:rPr lang="en-US" sz="2000" dirty="0" err="1">
                          <a:effectLst/>
                          <a:latin typeface="Times New Roman" panose="02020603050405020304" pitchFamily="18" charset="0"/>
                          <a:ea typeface="Arial"/>
                          <a:cs typeface="Times New Roman" panose="02020603050405020304" pitchFamily="18" charset="0"/>
                        </a:rPr>
                        <a:t>cai</a:t>
                      </a:r>
                      <a:r>
                        <a:rPr lang="en-US" sz="2000" dirty="0">
                          <a:effectLst/>
                          <a:latin typeface="Times New Roman" panose="02020603050405020304" pitchFamily="18" charset="0"/>
                          <a:ea typeface="Arial"/>
                          <a:cs typeface="Times New Roman" panose="02020603050405020304" pitchFamily="18" charset="0"/>
                        </a:rPr>
                        <a:t> </a:t>
                      </a:r>
                      <a:r>
                        <a:rPr lang="en-US" sz="2000" dirty="0" err="1">
                          <a:effectLst/>
                          <a:latin typeface="Times New Roman" panose="02020603050405020304" pitchFamily="18" charset="0"/>
                          <a:ea typeface="Arial"/>
                          <a:cs typeface="Times New Roman" panose="02020603050405020304" pitchFamily="18" charset="0"/>
                        </a:rPr>
                        <a:t>trị</a:t>
                      </a:r>
                      <a:endParaRPr lang="vi-VN" sz="2000" dirty="0">
                        <a:effectLst/>
                        <a:latin typeface="Times New Roman" panose="02020603050405020304" pitchFamily="18" charset="0"/>
                        <a:ea typeface="Arial"/>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vi-VN" sz="2000" dirty="0">
                          <a:effectLst/>
                          <a:latin typeface="Times New Roman" panose="02020603050405020304" pitchFamily="18" charset="0"/>
                          <a:ea typeface="Arial"/>
                          <a:cs typeface="Times New Roman" panose="02020603050405020304" pitchFamily="18" charset="0"/>
                        </a:rPr>
                        <a:t> </a:t>
                      </a:r>
                      <a:r>
                        <a:rPr lang="en-US" sz="2000" dirty="0">
                          <a:effectLst/>
                          <a:latin typeface="Times New Roman" panose="02020603050405020304" pitchFamily="18" charset="0"/>
                          <a:ea typeface="Arial"/>
                          <a:cs typeface="Times New Roman" panose="02020603050405020304" pitchFamily="18" charset="0"/>
                        </a:rPr>
                        <a:t>- </a:t>
                      </a:r>
                      <a:r>
                        <a:rPr kumimoji="0" 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Truyền</a:t>
                      </a:r>
                      <a:r>
                        <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bá</a:t>
                      </a:r>
                      <a:r>
                        <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áp</a:t>
                      </a:r>
                      <a:r>
                        <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đặt</a:t>
                      </a:r>
                      <a:r>
                        <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Hồi</a:t>
                      </a:r>
                      <a:r>
                        <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giáo</a:t>
                      </a:r>
                      <a:r>
                        <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tự</a:t>
                      </a:r>
                      <a:r>
                        <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dành</a:t>
                      </a:r>
                      <a:r>
                        <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quyền</a:t>
                      </a:r>
                      <a:r>
                        <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ưu</a:t>
                      </a:r>
                      <a:r>
                        <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tiên</a:t>
                      </a:r>
                      <a:r>
                        <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ruộng</a:t>
                      </a:r>
                      <a:r>
                        <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đất</a:t>
                      </a:r>
                      <a:r>
                        <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địa</a:t>
                      </a:r>
                      <a:r>
                        <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vị</a:t>
                      </a:r>
                      <a:r>
                        <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trong</a:t>
                      </a:r>
                      <a:r>
                        <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bộ</a:t>
                      </a:r>
                      <a:r>
                        <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máy</a:t>
                      </a:r>
                      <a:r>
                        <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quan</a:t>
                      </a:r>
                      <a:r>
                        <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lại</a:t>
                      </a:r>
                      <a:r>
                        <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Thi</a:t>
                      </a:r>
                      <a:r>
                        <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hành</a:t>
                      </a:r>
                      <a:r>
                        <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chính</a:t>
                      </a:r>
                      <a:r>
                        <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sách</a:t>
                      </a:r>
                      <a:r>
                        <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mềm</a:t>
                      </a:r>
                      <a:r>
                        <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mỏng</a:t>
                      </a:r>
                      <a:r>
                        <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song </a:t>
                      </a:r>
                      <a:r>
                        <a:rPr kumimoji="0" 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xuất</a:t>
                      </a:r>
                      <a:r>
                        <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hiện</a:t>
                      </a:r>
                      <a:r>
                        <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sự</a:t>
                      </a:r>
                      <a:r>
                        <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phân</a:t>
                      </a:r>
                      <a:r>
                        <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biệt</a:t>
                      </a:r>
                      <a:r>
                        <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tôn</a:t>
                      </a:r>
                      <a:r>
                        <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giáo</a:t>
                      </a:r>
                      <a:r>
                        <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483277">
                <a:tc>
                  <a:txBody>
                    <a:bodyPr/>
                    <a:lstStyle/>
                    <a:p>
                      <a:pPr>
                        <a:lnSpc>
                          <a:spcPct val="115000"/>
                        </a:lnSpc>
                        <a:spcAft>
                          <a:spcPts val="0"/>
                        </a:spcAft>
                      </a:pPr>
                      <a:r>
                        <a:rPr lang="en-US" sz="2000" dirty="0" err="1">
                          <a:effectLst/>
                          <a:latin typeface="Times New Roman" panose="02020603050405020304" pitchFamily="18" charset="0"/>
                          <a:ea typeface="Arial"/>
                          <a:cs typeface="Times New Roman" panose="02020603050405020304" pitchFamily="18" charset="0"/>
                        </a:rPr>
                        <a:t>Vị</a:t>
                      </a:r>
                      <a:r>
                        <a:rPr lang="en-US" sz="2000" dirty="0">
                          <a:effectLst/>
                          <a:latin typeface="Times New Roman" panose="02020603050405020304" pitchFamily="18" charset="0"/>
                          <a:ea typeface="Arial"/>
                          <a:cs typeface="Times New Roman" panose="02020603050405020304" pitchFamily="18" charset="0"/>
                        </a:rPr>
                        <a:t> </a:t>
                      </a:r>
                      <a:r>
                        <a:rPr lang="en-US" sz="2000" dirty="0" err="1">
                          <a:effectLst/>
                          <a:latin typeface="Times New Roman" panose="02020603050405020304" pitchFamily="18" charset="0"/>
                          <a:ea typeface="Arial"/>
                          <a:cs typeface="Times New Roman" panose="02020603050405020304" pitchFamily="18" charset="0"/>
                        </a:rPr>
                        <a:t>trí</a:t>
                      </a:r>
                      <a:r>
                        <a:rPr lang="en-US" sz="2000" dirty="0">
                          <a:effectLst/>
                          <a:latin typeface="Times New Roman" panose="02020603050405020304" pitchFamily="18" charset="0"/>
                          <a:ea typeface="Arial"/>
                          <a:cs typeface="Times New Roman" panose="02020603050405020304" pitchFamily="18" charset="0"/>
                        </a:rPr>
                        <a:t>, </a:t>
                      </a:r>
                      <a:r>
                        <a:rPr lang="en-US" sz="2000" dirty="0" err="1">
                          <a:effectLst/>
                          <a:latin typeface="Times New Roman" panose="02020603050405020304" pitchFamily="18" charset="0"/>
                          <a:ea typeface="Arial"/>
                          <a:cs typeface="Times New Roman" panose="02020603050405020304" pitchFamily="18" charset="0"/>
                        </a:rPr>
                        <a:t>vai</a:t>
                      </a:r>
                      <a:r>
                        <a:rPr lang="en-US" sz="2000" dirty="0">
                          <a:effectLst/>
                          <a:latin typeface="Times New Roman" panose="02020603050405020304" pitchFamily="18" charset="0"/>
                          <a:ea typeface="Arial"/>
                          <a:cs typeface="Times New Roman" panose="02020603050405020304" pitchFamily="18" charset="0"/>
                        </a:rPr>
                        <a:t> </a:t>
                      </a:r>
                      <a:r>
                        <a:rPr lang="en-US" sz="2000" dirty="0" err="1">
                          <a:effectLst/>
                          <a:latin typeface="Times New Roman" panose="02020603050405020304" pitchFamily="18" charset="0"/>
                          <a:ea typeface="Arial"/>
                          <a:cs typeface="Times New Roman" panose="02020603050405020304" pitchFamily="18" charset="0"/>
                        </a:rPr>
                        <a:t>trò</a:t>
                      </a:r>
                      <a:endParaRPr lang="vi-VN" sz="2000" dirty="0">
                        <a:effectLst/>
                        <a:latin typeface="Times New Roman" panose="02020603050405020304" pitchFamily="18" charset="0"/>
                        <a:ea typeface="Arial"/>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Bước</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đầu</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đã</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sự</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giao</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lưu</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giữa</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hai</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nền</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văn</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hóa</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đó</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là</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nền</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văn</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hóa</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truyền</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thống</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Ấn</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Ðộ</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Hinđu</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và</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rập</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Hồi</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giáo</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tạo</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ra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sự</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giao</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lưu</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văn</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hoá</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Đông</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Tây</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a:t>
                      </a:r>
                    </a:p>
                    <a:p>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Đạo</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Hồi</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được</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truyền</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bá</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đến</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một</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số</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nước</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trong</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khu</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vực</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Đông</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Nam Á.</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0033410"/>
                  </a:ext>
                </a:extLst>
              </a:tr>
            </a:tbl>
          </a:graphicData>
        </a:graphic>
      </p:graphicFrame>
      <p:sp>
        <p:nvSpPr>
          <p:cNvPr id="3" name="TextBox 2">
            <a:extLst>
              <a:ext uri="{FF2B5EF4-FFF2-40B4-BE49-F238E27FC236}">
                <a16:creationId xmlns:a16="http://schemas.microsoft.com/office/drawing/2014/main" id="{4349F677-73CF-4132-BBDC-C71A0FF11865}"/>
              </a:ext>
            </a:extLst>
          </p:cNvPr>
          <p:cNvSpPr txBox="1"/>
          <p:nvPr/>
        </p:nvSpPr>
        <p:spPr>
          <a:xfrm>
            <a:off x="218340" y="0"/>
            <a:ext cx="7283896" cy="461665"/>
          </a:xfrm>
          <a:prstGeom prst="rect">
            <a:avLst/>
          </a:prstGeom>
          <a:noFill/>
        </p:spPr>
        <p:txBody>
          <a:bodyPr wrap="square" rtlCol="0">
            <a:spAutoFit/>
          </a:bodyPr>
          <a:lstStyle/>
          <a:p>
            <a:r>
              <a:rPr lang="en-US" sz="2400" b="1" dirty="0">
                <a:latin typeface="Times New Roman" pitchFamily="18" charset="0"/>
                <a:cs typeface="Times New Roman" pitchFamily="18" charset="0"/>
              </a:rPr>
              <a:t>2. </a:t>
            </a:r>
            <a:r>
              <a:rPr lang="en-US" sz="2400" b="1" dirty="0" err="1">
                <a:latin typeface="Times New Roman" pitchFamily="18" charset="0"/>
                <a:cs typeface="Times New Roman" pitchFamily="18" charset="0"/>
              </a:rPr>
              <a:t>Vương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triều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Hồi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giáo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Đêli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Vương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triều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Môgôn</a:t>
            </a:r>
            <a:endParaRPr lang="vi-VN"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119619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477393-E11F-4657-B59A-BD76A89C09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914" y="188686"/>
            <a:ext cx="9739086" cy="538480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5641CD00-82AE-4B42-92D5-4E5758F7CE05}"/>
              </a:ext>
            </a:extLst>
          </p:cNvPr>
          <p:cNvSpPr txBox="1"/>
          <p:nvPr/>
        </p:nvSpPr>
        <p:spPr>
          <a:xfrm>
            <a:off x="2191657" y="6095999"/>
            <a:ext cx="7213600" cy="430887"/>
          </a:xfrm>
          <a:prstGeom prst="rect">
            <a:avLst/>
          </a:prstGeom>
          <a:noFill/>
        </p:spPr>
        <p:txBody>
          <a:bodyPr wrap="square" rtlCol="0">
            <a:spAutoFit/>
          </a:bodyPr>
          <a:lstStyle/>
          <a:p>
            <a:pPr algn="ctr"/>
            <a:r>
              <a:rPr lang="en-US" sz="2200" b="1" dirty="0">
                <a:solidFill>
                  <a:srgbClr val="FF0000"/>
                </a:solidFill>
                <a:latin typeface="Times New Roman" panose="02020603050405020304" pitchFamily="18" charset="0"/>
                <a:cs typeface="Times New Roman" panose="02020603050405020304" pitchFamily="18" charset="0"/>
              </a:rPr>
              <a:t>THÁNH ĐƯỜNG PUTRA Ở MALAYSIA</a:t>
            </a:r>
          </a:p>
        </p:txBody>
      </p:sp>
    </p:spTree>
    <p:extLst>
      <p:ext uri="{BB962C8B-B14F-4D97-AF65-F5344CB8AC3E}">
        <p14:creationId xmlns:p14="http://schemas.microsoft.com/office/powerpoint/2010/main" val="3887973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4F284-4CCF-4C96-BDA2-ECAAD49D21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130" y="246743"/>
            <a:ext cx="10289512" cy="5123543"/>
          </a:xfrm>
          <a:prstGeom prst="rect">
            <a:avLst/>
          </a:prstGeom>
          <a:ln>
            <a:noFill/>
          </a:ln>
          <a:effectLst>
            <a:softEdge rad="112500"/>
          </a:effectLst>
        </p:spPr>
      </p:pic>
      <p:sp>
        <p:nvSpPr>
          <p:cNvPr id="5" name="TextBox 4">
            <a:extLst>
              <a:ext uri="{FF2B5EF4-FFF2-40B4-BE49-F238E27FC236}">
                <a16:creationId xmlns:a16="http://schemas.microsoft.com/office/drawing/2014/main" id="{4017F788-9C1A-4C93-BE09-4450183E5580}"/>
              </a:ext>
            </a:extLst>
          </p:cNvPr>
          <p:cNvSpPr txBox="1"/>
          <p:nvPr/>
        </p:nvSpPr>
        <p:spPr>
          <a:xfrm>
            <a:off x="1422400" y="5605920"/>
            <a:ext cx="9702241" cy="400110"/>
          </a:xfrm>
          <a:prstGeom prst="rect">
            <a:avLst/>
          </a:prstGeom>
          <a:noFill/>
        </p:spPr>
        <p:txBody>
          <a:bodyPr wrap="square">
            <a:spAutoFit/>
          </a:bodyPr>
          <a:lstStyle/>
          <a:p>
            <a:pPr algn="l"/>
            <a:r>
              <a:rPr lang="vi-VN" sz="2000" b="1" i="0" cap="all" dirty="0">
                <a:solidFill>
                  <a:srgbClr val="FF0000"/>
                </a:solidFill>
                <a:effectLst/>
                <a:latin typeface="Times New Roman" panose="02020603050405020304" pitchFamily="18" charset="0"/>
                <a:cs typeface="Times New Roman" panose="02020603050405020304" pitchFamily="18" charset="0"/>
              </a:rPr>
              <a:t>THÁNH ĐƯỜNG HỒI GIÁO JAMIUL AZHAR </a:t>
            </a:r>
            <a:r>
              <a:rPr lang="en-US" sz="2000" b="1" i="0" cap="all" dirty="0" err="1">
                <a:solidFill>
                  <a:srgbClr val="FF0000"/>
                </a:solidFill>
                <a:effectLst/>
                <a:latin typeface="Times New Roman" panose="02020603050405020304" pitchFamily="18" charset="0"/>
                <a:cs typeface="Times New Roman" panose="02020603050405020304" pitchFamily="18" charset="0"/>
              </a:rPr>
              <a:t>của</a:t>
            </a:r>
            <a:r>
              <a:rPr lang="en-US" sz="2000" b="1" i="0" cap="all" dirty="0">
                <a:solidFill>
                  <a:srgbClr val="FF0000"/>
                </a:solidFill>
                <a:effectLst/>
                <a:latin typeface="Times New Roman" panose="02020603050405020304" pitchFamily="18" charset="0"/>
                <a:cs typeface="Times New Roman" panose="02020603050405020304" pitchFamily="18" charset="0"/>
              </a:rPr>
              <a:t> </a:t>
            </a:r>
            <a:r>
              <a:rPr lang="en-US" sz="2000" b="1" i="0" cap="all" dirty="0" err="1">
                <a:solidFill>
                  <a:srgbClr val="FF0000"/>
                </a:solidFill>
                <a:effectLst/>
                <a:latin typeface="Times New Roman" panose="02020603050405020304" pitchFamily="18" charset="0"/>
                <a:cs typeface="Times New Roman" panose="02020603050405020304" pitchFamily="18" charset="0"/>
              </a:rPr>
              <a:t>người</a:t>
            </a:r>
            <a:r>
              <a:rPr lang="en-US" sz="2000" b="1" i="0" cap="all" dirty="0">
                <a:solidFill>
                  <a:srgbClr val="FF0000"/>
                </a:solidFill>
                <a:effectLst/>
                <a:latin typeface="Times New Roman" panose="02020603050405020304" pitchFamily="18" charset="0"/>
                <a:cs typeface="Times New Roman" panose="02020603050405020304" pitchFamily="18" charset="0"/>
              </a:rPr>
              <a:t> </a:t>
            </a:r>
            <a:r>
              <a:rPr lang="en-US" sz="2000" b="1" i="0" cap="all" dirty="0" err="1">
                <a:solidFill>
                  <a:srgbClr val="FF0000"/>
                </a:solidFill>
                <a:effectLst/>
                <a:latin typeface="Times New Roman" panose="02020603050405020304" pitchFamily="18" charset="0"/>
                <a:cs typeface="Times New Roman" panose="02020603050405020304" pitchFamily="18" charset="0"/>
              </a:rPr>
              <a:t>chăm</a:t>
            </a:r>
            <a:r>
              <a:rPr lang="en-US" sz="2000" b="1" i="0" cap="all" dirty="0">
                <a:solidFill>
                  <a:srgbClr val="FF0000"/>
                </a:solidFill>
                <a:effectLst/>
                <a:latin typeface="Times New Roman" panose="02020603050405020304" pitchFamily="18" charset="0"/>
                <a:cs typeface="Times New Roman" panose="02020603050405020304" pitchFamily="18" charset="0"/>
              </a:rPr>
              <a:t> </a:t>
            </a:r>
            <a:r>
              <a:rPr lang="vi-VN" sz="2000" b="1" i="0" cap="all" dirty="0">
                <a:solidFill>
                  <a:srgbClr val="FF0000"/>
                </a:solidFill>
                <a:effectLst/>
                <a:latin typeface="Times New Roman" panose="02020603050405020304" pitchFamily="18" charset="0"/>
                <a:cs typeface="Times New Roman" panose="02020603050405020304" pitchFamily="18" charset="0"/>
              </a:rPr>
              <a:t>Ở AN GIANG</a:t>
            </a:r>
          </a:p>
        </p:txBody>
      </p:sp>
    </p:spTree>
    <p:extLst>
      <p:ext uri="{BB962C8B-B14F-4D97-AF65-F5344CB8AC3E}">
        <p14:creationId xmlns:p14="http://schemas.microsoft.com/office/powerpoint/2010/main" val="3416858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5B5793-D4D2-4640-BB5B-0FE15A1AB5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1800" y="280987"/>
            <a:ext cx="8788400" cy="5076825"/>
          </a:xfrm>
          <a:prstGeom prst="rect">
            <a:avLst/>
          </a:prstGeom>
        </p:spPr>
      </p:pic>
      <p:sp>
        <p:nvSpPr>
          <p:cNvPr id="5" name="TextBox 4">
            <a:extLst>
              <a:ext uri="{FF2B5EF4-FFF2-40B4-BE49-F238E27FC236}">
                <a16:creationId xmlns:a16="http://schemas.microsoft.com/office/drawing/2014/main" id="{D59C0641-F77C-48A7-B569-FD03E16E617E}"/>
              </a:ext>
            </a:extLst>
          </p:cNvPr>
          <p:cNvSpPr txBox="1"/>
          <p:nvPr/>
        </p:nvSpPr>
        <p:spPr>
          <a:xfrm>
            <a:off x="3048000" y="5649463"/>
            <a:ext cx="6096000" cy="369332"/>
          </a:xfrm>
          <a:prstGeom prst="rect">
            <a:avLst/>
          </a:prstGeom>
          <a:noFill/>
        </p:spPr>
        <p:txBody>
          <a:bodyPr wrap="square">
            <a:spAutoFit/>
          </a:bodyPr>
          <a:lstStyle/>
          <a:p>
            <a:pPr algn="ctr"/>
            <a:r>
              <a:rPr lang="vi-VN" b="1" i="0" cap="all" dirty="0">
                <a:solidFill>
                  <a:srgbClr val="16387C"/>
                </a:solidFill>
                <a:effectLst/>
                <a:latin typeface="Roboto" panose="02000000000000000000" pitchFamily="2" charset="0"/>
              </a:rPr>
              <a:t>THÁNH ĐƯỜNG HỒI GIÁO </a:t>
            </a:r>
            <a:r>
              <a:rPr lang="en-US" b="1" i="0" cap="all" dirty="0">
                <a:solidFill>
                  <a:srgbClr val="16387C"/>
                </a:solidFill>
                <a:effectLst/>
                <a:latin typeface="Roboto" panose="02000000000000000000" pitchFamily="2" charset="0"/>
              </a:rPr>
              <a:t>JAME </a:t>
            </a:r>
            <a:r>
              <a:rPr lang="vi-VN" b="1" i="0" cap="all" dirty="0">
                <a:solidFill>
                  <a:srgbClr val="16387C"/>
                </a:solidFill>
                <a:effectLst/>
                <a:latin typeface="Roboto" panose="02000000000000000000" pitchFamily="2" charset="0"/>
              </a:rPr>
              <a:t>Ở </a:t>
            </a:r>
            <a:r>
              <a:rPr lang="en-US" b="1" i="0" cap="all" dirty="0">
                <a:solidFill>
                  <a:srgbClr val="16387C"/>
                </a:solidFill>
                <a:effectLst/>
                <a:latin typeface="Roboto" panose="02000000000000000000" pitchFamily="2" charset="0"/>
              </a:rPr>
              <a:t>BRUNEI</a:t>
            </a:r>
            <a:endParaRPr lang="vi-VN" b="1" i="0" cap="all" dirty="0">
              <a:solidFill>
                <a:srgbClr val="16387C"/>
              </a:solidFill>
              <a:effectLst/>
              <a:latin typeface="Roboto" panose="02000000000000000000" pitchFamily="2" charset="0"/>
            </a:endParaRPr>
          </a:p>
        </p:txBody>
      </p:sp>
    </p:spTree>
    <p:extLst>
      <p:ext uri="{BB962C8B-B14F-4D97-AF65-F5344CB8AC3E}">
        <p14:creationId xmlns:p14="http://schemas.microsoft.com/office/powerpoint/2010/main" val="2908051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25348465"/>
              </p:ext>
            </p:extLst>
          </p:nvPr>
        </p:nvGraphicFramePr>
        <p:xfrm>
          <a:off x="329261" y="1126322"/>
          <a:ext cx="11533477" cy="4585122"/>
        </p:xfrm>
        <a:graphic>
          <a:graphicData uri="http://schemas.openxmlformats.org/drawingml/2006/table">
            <a:tbl>
              <a:tblPr firstRow="1" firstCol="1" bandRow="1"/>
              <a:tblGrid>
                <a:gridCol w="2103597">
                  <a:extLst>
                    <a:ext uri="{9D8B030D-6E8A-4147-A177-3AD203B41FA5}">
                      <a16:colId xmlns:a16="http://schemas.microsoft.com/office/drawing/2014/main" val="20000"/>
                    </a:ext>
                  </a:extLst>
                </a:gridCol>
                <a:gridCol w="9429880">
                  <a:extLst>
                    <a:ext uri="{9D8B030D-6E8A-4147-A177-3AD203B41FA5}">
                      <a16:colId xmlns:a16="http://schemas.microsoft.com/office/drawing/2014/main" val="20001"/>
                    </a:ext>
                  </a:extLst>
                </a:gridCol>
              </a:tblGrid>
              <a:tr h="508230">
                <a:tc>
                  <a:txBody>
                    <a:bodyPr/>
                    <a:lstStyle/>
                    <a:p>
                      <a:pPr algn="ctr">
                        <a:lnSpc>
                          <a:spcPct val="115000"/>
                        </a:lnSpc>
                        <a:spcAft>
                          <a:spcPts val="0"/>
                        </a:spcAft>
                      </a:pPr>
                      <a:r>
                        <a:rPr lang="en-US" sz="2000" b="1" dirty="0" err="1">
                          <a:effectLst/>
                          <a:latin typeface="Times New Roman" panose="02020603050405020304" pitchFamily="18" charset="0"/>
                          <a:ea typeface="Arial"/>
                          <a:cs typeface="Times New Roman" panose="02020603050405020304" pitchFamily="18" charset="0"/>
                        </a:rPr>
                        <a:t>Nội</a:t>
                      </a:r>
                      <a:r>
                        <a:rPr lang="en-US" sz="2000" b="1" dirty="0">
                          <a:effectLst/>
                          <a:latin typeface="Times New Roman" panose="02020603050405020304" pitchFamily="18" charset="0"/>
                          <a:ea typeface="Arial"/>
                          <a:cs typeface="Times New Roman" panose="02020603050405020304" pitchFamily="18" charset="0"/>
                        </a:rPr>
                        <a:t> dung</a:t>
                      </a:r>
                      <a:endParaRPr lang="vi-VN" sz="2000" dirty="0">
                        <a:effectLst/>
                        <a:latin typeface="Times New Roman" panose="02020603050405020304" pitchFamily="18" charset="0"/>
                        <a:ea typeface="Arial"/>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2000" b="1" dirty="0" err="1">
                          <a:effectLst/>
                          <a:latin typeface="Times New Roman" panose="02020603050405020304" pitchFamily="18" charset="0"/>
                          <a:ea typeface="Arial"/>
                          <a:cs typeface="Times New Roman" panose="02020603050405020304" pitchFamily="18" charset="0"/>
                        </a:rPr>
                        <a:t>Vương</a:t>
                      </a:r>
                      <a:r>
                        <a:rPr lang="en-US" sz="2000" b="1" dirty="0">
                          <a:effectLst/>
                          <a:latin typeface="Times New Roman" panose="02020603050405020304" pitchFamily="18" charset="0"/>
                          <a:ea typeface="Arial"/>
                          <a:cs typeface="Times New Roman" panose="02020603050405020304" pitchFamily="18" charset="0"/>
                        </a:rPr>
                        <a:t> </a:t>
                      </a:r>
                      <a:r>
                        <a:rPr lang="en-US" sz="2000" b="1" dirty="0" err="1">
                          <a:effectLst/>
                          <a:latin typeface="Times New Roman" panose="02020603050405020304" pitchFamily="18" charset="0"/>
                          <a:ea typeface="Arial"/>
                          <a:cs typeface="Times New Roman" panose="02020603050405020304" pitchFamily="18" charset="0"/>
                        </a:rPr>
                        <a:t>triều</a:t>
                      </a:r>
                      <a:r>
                        <a:rPr lang="en-US" sz="2000" b="1" dirty="0">
                          <a:effectLst/>
                          <a:latin typeface="Times New Roman" panose="02020603050405020304" pitchFamily="18" charset="0"/>
                          <a:ea typeface="Arial"/>
                          <a:cs typeface="Times New Roman" panose="02020603050405020304" pitchFamily="18" charset="0"/>
                        </a:rPr>
                        <a:t> </a:t>
                      </a:r>
                      <a:r>
                        <a:rPr lang="en-US" sz="2000" b="1" dirty="0" err="1">
                          <a:effectLst/>
                          <a:latin typeface="Times New Roman" panose="02020603050405020304" pitchFamily="18" charset="0"/>
                          <a:ea typeface="Arial"/>
                          <a:cs typeface="Times New Roman" panose="02020603050405020304" pitchFamily="18" charset="0"/>
                        </a:rPr>
                        <a:t>Môgôn</a:t>
                      </a:r>
                      <a:endParaRPr lang="vi-VN" sz="2000" dirty="0">
                        <a:effectLst/>
                        <a:latin typeface="Times New Roman" panose="02020603050405020304" pitchFamily="18" charset="0"/>
                        <a:ea typeface="Arial"/>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0"/>
                  </a:ext>
                </a:extLst>
              </a:tr>
              <a:tr h="1036077">
                <a:tc>
                  <a:txBody>
                    <a:bodyPr/>
                    <a:lstStyle/>
                    <a:p>
                      <a:pPr>
                        <a:lnSpc>
                          <a:spcPct val="115000"/>
                        </a:lnSpc>
                        <a:spcAft>
                          <a:spcPts val="0"/>
                        </a:spcAft>
                      </a:pPr>
                      <a:r>
                        <a:rPr lang="en-US" sz="2000" dirty="0" err="1">
                          <a:effectLst/>
                          <a:latin typeface="Times New Roman" panose="02020603050405020304" pitchFamily="18" charset="0"/>
                          <a:ea typeface="Arial"/>
                          <a:cs typeface="Times New Roman" panose="02020603050405020304" pitchFamily="18" charset="0"/>
                        </a:rPr>
                        <a:t>Sự</a:t>
                      </a:r>
                      <a:r>
                        <a:rPr lang="en-US" sz="2000" dirty="0">
                          <a:effectLst/>
                          <a:latin typeface="Times New Roman" panose="02020603050405020304" pitchFamily="18" charset="0"/>
                          <a:ea typeface="Arial"/>
                          <a:cs typeface="Times New Roman" panose="02020603050405020304" pitchFamily="18" charset="0"/>
                        </a:rPr>
                        <a:t> </a:t>
                      </a:r>
                      <a:r>
                        <a:rPr lang="en-US" sz="2000" dirty="0" err="1">
                          <a:effectLst/>
                          <a:latin typeface="Times New Roman" panose="02020603050405020304" pitchFamily="18" charset="0"/>
                          <a:ea typeface="Arial"/>
                          <a:cs typeface="Times New Roman" panose="02020603050405020304" pitchFamily="18" charset="0"/>
                        </a:rPr>
                        <a:t>thành</a:t>
                      </a:r>
                      <a:r>
                        <a:rPr lang="en-US" sz="2000" dirty="0">
                          <a:effectLst/>
                          <a:latin typeface="Times New Roman" panose="02020603050405020304" pitchFamily="18" charset="0"/>
                          <a:ea typeface="Arial"/>
                          <a:cs typeface="Times New Roman" panose="02020603050405020304" pitchFamily="18" charset="0"/>
                        </a:rPr>
                        <a:t> </a:t>
                      </a:r>
                      <a:r>
                        <a:rPr lang="en-US" sz="2000" dirty="0" err="1">
                          <a:effectLst/>
                          <a:latin typeface="Times New Roman" panose="02020603050405020304" pitchFamily="18" charset="0"/>
                          <a:ea typeface="Arial"/>
                          <a:cs typeface="Times New Roman" panose="02020603050405020304" pitchFamily="18" charset="0"/>
                        </a:rPr>
                        <a:t>lập</a:t>
                      </a:r>
                      <a:endParaRPr lang="vi-VN" sz="2000" dirty="0">
                        <a:effectLst/>
                        <a:latin typeface="Times New Roman" panose="02020603050405020304" pitchFamily="18" charset="0"/>
                        <a:ea typeface="Arial"/>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lvl="1" indent="0"/>
                      <a:r>
                        <a:rPr lang="en-US" sz="2000" dirty="0">
                          <a:effectLst/>
                          <a:latin typeface="Times New Roman" panose="02020603050405020304" pitchFamily="18" charset="0"/>
                          <a:ea typeface="Arial"/>
                          <a:cs typeface="Times New Roman" panose="02020603050405020304" pitchFamily="18" charset="0"/>
                        </a:rPr>
                        <a:t>-</a:t>
                      </a:r>
                      <a:r>
                        <a:rPr lang="vi-VN" sz="2000" dirty="0">
                          <a:effectLst/>
                          <a:latin typeface="Times New Roman" panose="02020603050405020304" pitchFamily="18" charset="0"/>
                          <a:ea typeface="Arial"/>
                          <a:cs typeface="Times New Roman" panose="02020603050405020304" pitchFamily="18" charset="0"/>
                        </a:rPr>
                        <a:t> </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Thế</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kỷ</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XV,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Vương</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triều</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Hồi</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Giáo</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Đê</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li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bắt</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đầu</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suy</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yếu</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bộ</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phận</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dân</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Trung</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Á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cũng</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theo</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Hồi</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giáo</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nhưng</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tự</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nhận</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dòng</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dõi</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Mông</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Cổ</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bắt</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đầu</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tấn</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công</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Ấn</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Độ</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từ</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năm</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1398 </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sym typeface="Wingdings" panose="05000000000000000000" pitchFamily="2" charset="2"/>
                        </a:rPr>
                        <a:t></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1526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lập</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ra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Vương</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triều</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Môgôn</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8067">
                <a:tc>
                  <a:txBody>
                    <a:bodyPr/>
                    <a:lstStyle/>
                    <a:p>
                      <a:pPr>
                        <a:lnSpc>
                          <a:spcPct val="115000"/>
                        </a:lnSpc>
                        <a:spcAft>
                          <a:spcPts val="0"/>
                        </a:spcAft>
                      </a:pPr>
                      <a:r>
                        <a:rPr lang="en-US" sz="2000" dirty="0" err="1">
                          <a:effectLst/>
                          <a:latin typeface="Times New Roman" panose="02020603050405020304" pitchFamily="18" charset="0"/>
                          <a:ea typeface="Arial"/>
                          <a:cs typeface="Times New Roman" panose="02020603050405020304" pitchFamily="18" charset="0"/>
                        </a:rPr>
                        <a:t>Thời</a:t>
                      </a:r>
                      <a:r>
                        <a:rPr lang="en-US" sz="2000" dirty="0">
                          <a:effectLst/>
                          <a:latin typeface="Times New Roman" panose="02020603050405020304" pitchFamily="18" charset="0"/>
                          <a:ea typeface="Arial"/>
                          <a:cs typeface="Times New Roman" panose="02020603050405020304" pitchFamily="18" charset="0"/>
                        </a:rPr>
                        <a:t> </a:t>
                      </a:r>
                      <a:r>
                        <a:rPr lang="en-US" sz="2000" dirty="0" err="1">
                          <a:effectLst/>
                          <a:latin typeface="Times New Roman" panose="02020603050405020304" pitchFamily="18" charset="0"/>
                          <a:ea typeface="Arial"/>
                          <a:cs typeface="Times New Roman" panose="02020603050405020304" pitchFamily="18" charset="0"/>
                        </a:rPr>
                        <a:t>gian</a:t>
                      </a:r>
                      <a:r>
                        <a:rPr lang="en-US" sz="2000" dirty="0">
                          <a:effectLst/>
                          <a:latin typeface="Times New Roman" panose="02020603050405020304" pitchFamily="18" charset="0"/>
                          <a:ea typeface="Arial"/>
                          <a:cs typeface="Times New Roman" panose="02020603050405020304" pitchFamily="18" charset="0"/>
                        </a:rPr>
                        <a:t> </a:t>
                      </a:r>
                      <a:endParaRPr lang="vi-VN" sz="2000" dirty="0">
                        <a:effectLst/>
                        <a:latin typeface="Times New Roman" panose="02020603050405020304" pitchFamily="18" charset="0"/>
                        <a:ea typeface="Arial"/>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nSpc>
                          <a:spcPct val="115000"/>
                        </a:lnSpc>
                        <a:spcAft>
                          <a:spcPts val="0"/>
                        </a:spcAft>
                      </a:pPr>
                      <a:r>
                        <a:rPr lang="en-US" sz="2000" dirty="0">
                          <a:effectLst/>
                          <a:latin typeface="Times New Roman" panose="02020603050405020304" pitchFamily="18" charset="0"/>
                          <a:ea typeface="Arial"/>
                          <a:cs typeface="Times New Roman" panose="02020603050405020304" pitchFamily="18" charset="0"/>
                        </a:rPr>
                        <a:t>1526 - 1707</a:t>
                      </a:r>
                      <a:endParaRPr lang="vi-VN" sz="2000" dirty="0">
                        <a:effectLst/>
                        <a:latin typeface="Times New Roman" panose="02020603050405020304" pitchFamily="18" charset="0"/>
                        <a:ea typeface="Arial"/>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49471">
                <a:tc>
                  <a:txBody>
                    <a:bodyPr/>
                    <a:lstStyle/>
                    <a:p>
                      <a:pPr>
                        <a:lnSpc>
                          <a:spcPct val="115000"/>
                        </a:lnSpc>
                        <a:spcAft>
                          <a:spcPts val="0"/>
                        </a:spcAft>
                      </a:pPr>
                      <a:r>
                        <a:rPr lang="en-US" sz="2000" dirty="0" err="1">
                          <a:effectLst/>
                          <a:latin typeface="Times New Roman" panose="02020603050405020304" pitchFamily="18" charset="0"/>
                          <a:ea typeface="Arial"/>
                          <a:cs typeface="Times New Roman" panose="02020603050405020304" pitchFamily="18" charset="0"/>
                        </a:rPr>
                        <a:t>Chính</a:t>
                      </a:r>
                      <a:r>
                        <a:rPr lang="en-US" sz="2000" dirty="0">
                          <a:effectLst/>
                          <a:latin typeface="Times New Roman" panose="02020603050405020304" pitchFamily="18" charset="0"/>
                          <a:ea typeface="Arial"/>
                          <a:cs typeface="Times New Roman" panose="02020603050405020304" pitchFamily="18" charset="0"/>
                        </a:rPr>
                        <a:t> </a:t>
                      </a:r>
                      <a:r>
                        <a:rPr lang="en-US" sz="2000" dirty="0" err="1">
                          <a:effectLst/>
                          <a:latin typeface="Times New Roman" panose="02020603050405020304" pitchFamily="18" charset="0"/>
                          <a:ea typeface="Arial"/>
                          <a:cs typeface="Times New Roman" panose="02020603050405020304" pitchFamily="18" charset="0"/>
                        </a:rPr>
                        <a:t>sách</a:t>
                      </a:r>
                      <a:r>
                        <a:rPr lang="en-US" sz="2000" dirty="0">
                          <a:effectLst/>
                          <a:latin typeface="Times New Roman" panose="02020603050405020304" pitchFamily="18" charset="0"/>
                          <a:ea typeface="Arial"/>
                          <a:cs typeface="Times New Roman" panose="02020603050405020304" pitchFamily="18" charset="0"/>
                        </a:rPr>
                        <a:t> </a:t>
                      </a:r>
                      <a:r>
                        <a:rPr lang="en-US" sz="2000" dirty="0" err="1">
                          <a:effectLst/>
                          <a:latin typeface="Times New Roman" panose="02020603050405020304" pitchFamily="18" charset="0"/>
                          <a:ea typeface="Arial"/>
                          <a:cs typeface="Times New Roman" panose="02020603050405020304" pitchFamily="18" charset="0"/>
                        </a:rPr>
                        <a:t>cai</a:t>
                      </a:r>
                      <a:r>
                        <a:rPr lang="en-US" sz="2000" dirty="0">
                          <a:effectLst/>
                          <a:latin typeface="Times New Roman" panose="02020603050405020304" pitchFamily="18" charset="0"/>
                          <a:ea typeface="Arial"/>
                          <a:cs typeface="Times New Roman" panose="02020603050405020304" pitchFamily="18" charset="0"/>
                        </a:rPr>
                        <a:t> </a:t>
                      </a:r>
                      <a:r>
                        <a:rPr lang="en-US" sz="2000" dirty="0" err="1">
                          <a:effectLst/>
                          <a:latin typeface="Times New Roman" panose="02020603050405020304" pitchFamily="18" charset="0"/>
                          <a:ea typeface="Arial"/>
                          <a:cs typeface="Times New Roman" panose="02020603050405020304" pitchFamily="18" charset="0"/>
                        </a:rPr>
                        <a:t>trị</a:t>
                      </a:r>
                      <a:endParaRPr lang="vi-VN" sz="2000" dirty="0">
                        <a:effectLst/>
                        <a:latin typeface="Times New Roman" panose="02020603050405020304" pitchFamily="18" charset="0"/>
                        <a:ea typeface="Arial"/>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r>
                        <a:rPr lang="vi-VN" sz="2000" dirty="0">
                          <a:effectLst/>
                          <a:latin typeface="Times New Roman" panose="02020603050405020304" pitchFamily="18" charset="0"/>
                          <a:ea typeface="Arial"/>
                          <a:cs typeface="Times New Roman" panose="02020603050405020304" pitchFamily="18" charset="0"/>
                        </a:rPr>
                        <a:t> </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Ra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sức</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củng</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cố</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vương</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triều</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theo</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hướng</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Ấn</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Ðộ</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hóa</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thời</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vua</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Acơba</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(1556-1605):</a:t>
                      </a:r>
                    </a:p>
                    <a:p>
                      <a:r>
                        <a:rPr lang="en-US" sz="2000" kern="1200" dirty="0">
                          <a:solidFill>
                            <a:schemeClr val="tx1"/>
                          </a:solidFill>
                          <a:effectLst/>
                          <a:latin typeface="Times New Roman" panose="02020603050405020304" pitchFamily="18" charset="0"/>
                          <a:ea typeface="+mn-ea"/>
                          <a:cs typeface="Times New Roman" panose="02020603050405020304" pitchFamily="18" charset="0"/>
                        </a:rPr>
                        <a:t>+</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Xây</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dựng</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một</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chính</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quyền</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mạnh</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dựa</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trên</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sự</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liên</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kết</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tầng</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lớp</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quý</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tộc</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không</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phân</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biệt</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nguồn</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gốc</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483277">
                <a:tc>
                  <a:txBody>
                    <a:bodyPr/>
                    <a:lstStyle/>
                    <a:p>
                      <a:pPr>
                        <a:lnSpc>
                          <a:spcPct val="115000"/>
                        </a:lnSpc>
                        <a:spcAft>
                          <a:spcPts val="0"/>
                        </a:spcAft>
                      </a:pPr>
                      <a:r>
                        <a:rPr lang="en-US" sz="2000" dirty="0" err="1">
                          <a:effectLst/>
                          <a:latin typeface="Times New Roman" panose="02020603050405020304" pitchFamily="18" charset="0"/>
                          <a:ea typeface="Arial"/>
                          <a:cs typeface="Times New Roman" panose="02020603050405020304" pitchFamily="18" charset="0"/>
                        </a:rPr>
                        <a:t>Vị</a:t>
                      </a:r>
                      <a:r>
                        <a:rPr lang="en-US" sz="2000" dirty="0">
                          <a:effectLst/>
                          <a:latin typeface="Times New Roman" panose="02020603050405020304" pitchFamily="18" charset="0"/>
                          <a:ea typeface="Arial"/>
                          <a:cs typeface="Times New Roman" panose="02020603050405020304" pitchFamily="18" charset="0"/>
                        </a:rPr>
                        <a:t> </a:t>
                      </a:r>
                      <a:r>
                        <a:rPr lang="en-US" sz="2000" dirty="0" err="1">
                          <a:effectLst/>
                          <a:latin typeface="Times New Roman" panose="02020603050405020304" pitchFamily="18" charset="0"/>
                          <a:ea typeface="Arial"/>
                          <a:cs typeface="Times New Roman" panose="02020603050405020304" pitchFamily="18" charset="0"/>
                        </a:rPr>
                        <a:t>trí</a:t>
                      </a:r>
                      <a:r>
                        <a:rPr lang="en-US" sz="2000" dirty="0">
                          <a:effectLst/>
                          <a:latin typeface="Times New Roman" panose="02020603050405020304" pitchFamily="18" charset="0"/>
                          <a:ea typeface="Arial"/>
                          <a:cs typeface="Times New Roman" panose="02020603050405020304" pitchFamily="18" charset="0"/>
                        </a:rPr>
                        <a:t>, </a:t>
                      </a:r>
                      <a:r>
                        <a:rPr lang="en-US" sz="2000" dirty="0" err="1">
                          <a:effectLst/>
                          <a:latin typeface="Times New Roman" panose="02020603050405020304" pitchFamily="18" charset="0"/>
                          <a:ea typeface="Arial"/>
                          <a:cs typeface="Times New Roman" panose="02020603050405020304" pitchFamily="18" charset="0"/>
                        </a:rPr>
                        <a:t>vai</a:t>
                      </a:r>
                      <a:r>
                        <a:rPr lang="en-US" sz="2000" dirty="0">
                          <a:effectLst/>
                          <a:latin typeface="Times New Roman" panose="02020603050405020304" pitchFamily="18" charset="0"/>
                          <a:ea typeface="Arial"/>
                          <a:cs typeface="Times New Roman" panose="02020603050405020304" pitchFamily="18" charset="0"/>
                        </a:rPr>
                        <a:t> </a:t>
                      </a:r>
                      <a:r>
                        <a:rPr lang="en-US" sz="2000" dirty="0" err="1">
                          <a:effectLst/>
                          <a:latin typeface="Times New Roman" panose="02020603050405020304" pitchFamily="18" charset="0"/>
                          <a:ea typeface="Arial"/>
                          <a:cs typeface="Times New Roman" panose="02020603050405020304" pitchFamily="18" charset="0"/>
                        </a:rPr>
                        <a:t>trò</a:t>
                      </a:r>
                      <a:endParaRPr lang="vi-VN" sz="2000" dirty="0">
                        <a:effectLst/>
                        <a:latin typeface="Times New Roman" panose="02020603050405020304" pitchFamily="18" charset="0"/>
                        <a:ea typeface="Arial"/>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just">
                        <a:buFontTx/>
                        <a:buNone/>
                      </a:pPr>
                      <a:endParaRPr lang="en-US" sz="2000" b="0" u="none"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0033410"/>
                  </a:ext>
                </a:extLst>
              </a:tr>
            </a:tbl>
          </a:graphicData>
        </a:graphic>
      </p:graphicFrame>
      <p:sp>
        <p:nvSpPr>
          <p:cNvPr id="3" name="TextBox 2">
            <a:extLst>
              <a:ext uri="{FF2B5EF4-FFF2-40B4-BE49-F238E27FC236}">
                <a16:creationId xmlns:a16="http://schemas.microsoft.com/office/drawing/2014/main" id="{4349F677-73CF-4132-BBDC-C71A0FF11865}"/>
              </a:ext>
            </a:extLst>
          </p:cNvPr>
          <p:cNvSpPr txBox="1"/>
          <p:nvPr/>
        </p:nvSpPr>
        <p:spPr>
          <a:xfrm>
            <a:off x="218340" y="0"/>
            <a:ext cx="7283896" cy="461665"/>
          </a:xfrm>
          <a:prstGeom prst="rect">
            <a:avLst/>
          </a:prstGeom>
          <a:noFill/>
        </p:spPr>
        <p:txBody>
          <a:bodyPr wrap="square" rtlCol="0">
            <a:spAutoFit/>
          </a:bodyPr>
          <a:lstStyle/>
          <a:p>
            <a:r>
              <a:rPr lang="en-US" sz="2400" b="1" dirty="0">
                <a:latin typeface="Times New Roman" pitchFamily="18" charset="0"/>
                <a:cs typeface="Times New Roman" pitchFamily="18" charset="0"/>
              </a:rPr>
              <a:t>2. </a:t>
            </a:r>
            <a:r>
              <a:rPr lang="en-US" sz="2400" b="1" dirty="0" err="1">
                <a:latin typeface="Times New Roman" pitchFamily="18" charset="0"/>
                <a:cs typeface="Times New Roman" pitchFamily="18" charset="0"/>
              </a:rPr>
              <a:t>Vương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triều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Hồi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giáo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Đêli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Vương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triều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Môgôn</a:t>
            </a:r>
            <a:endParaRPr lang="vi-VN"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2470037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kbar2">
            <a:extLst>
              <a:ext uri="{FF2B5EF4-FFF2-40B4-BE49-F238E27FC236}">
                <a16:creationId xmlns:a16="http://schemas.microsoft.com/office/drawing/2014/main" id="{B6BA7DDB-0418-4E61-AC99-F1EC3B453F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88640"/>
            <a:ext cx="9164442" cy="547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207F785-8C70-4E56-A3A9-54C9321C5D47}"/>
              </a:ext>
            </a:extLst>
          </p:cNvPr>
          <p:cNvSpPr/>
          <p:nvPr/>
        </p:nvSpPr>
        <p:spPr>
          <a:xfrm>
            <a:off x="3252529" y="5787482"/>
            <a:ext cx="589872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latin typeface="Times New Roman" panose="02020603050405020304" pitchFamily="18" charset="0"/>
                <a:cs typeface="Times New Roman" panose="02020603050405020304" pitchFamily="18" charset="0"/>
              </a:rPr>
              <a:t>Vua</a:t>
            </a:r>
            <a:r>
              <a:rPr lang="en-US" b="1" dirty="0">
                <a:solidFill>
                  <a:schemeClr val="bg1"/>
                </a:solidFill>
                <a:latin typeface="Times New Roman" panose="02020603050405020304" pitchFamily="18" charset="0"/>
                <a:cs typeface="Times New Roman" panose="02020603050405020304" pitchFamily="18" charset="0"/>
              </a:rPr>
              <a:t> A – </a:t>
            </a:r>
            <a:r>
              <a:rPr lang="en-US" b="1" dirty="0" err="1">
                <a:solidFill>
                  <a:schemeClr val="bg1"/>
                </a:solidFill>
                <a:latin typeface="Times New Roman" panose="02020603050405020304" pitchFamily="18" charset="0"/>
                <a:cs typeface="Times New Roman" panose="02020603050405020304" pitchFamily="18" charset="0"/>
              </a:rPr>
              <a:t>cơ</a:t>
            </a:r>
            <a:r>
              <a:rPr lang="en-US" b="1" dirty="0">
                <a:solidFill>
                  <a:schemeClr val="bg1"/>
                </a:solidFill>
                <a:latin typeface="Times New Roman" panose="02020603050405020304" pitchFamily="18" charset="0"/>
                <a:cs typeface="Times New Roman" panose="02020603050405020304" pitchFamily="18" charset="0"/>
              </a:rPr>
              <a:t> – </a:t>
            </a:r>
            <a:r>
              <a:rPr lang="en-US" b="1" dirty="0" err="1">
                <a:solidFill>
                  <a:schemeClr val="bg1"/>
                </a:solidFill>
                <a:latin typeface="Times New Roman" panose="02020603050405020304" pitchFamily="18" charset="0"/>
                <a:cs typeface="Times New Roman" panose="02020603050405020304" pitchFamily="18" charset="0"/>
              </a:rPr>
              <a:t>ba</a:t>
            </a:r>
            <a:r>
              <a:rPr lang="en-US" b="1" dirty="0">
                <a:solidFill>
                  <a:schemeClr val="bg1"/>
                </a:solidFill>
                <a:latin typeface="Times New Roman" panose="02020603050405020304" pitchFamily="18" charset="0"/>
                <a:cs typeface="Times New Roman" panose="02020603050405020304" pitchFamily="18" charset="0"/>
              </a:rPr>
              <a:t>  (1556-1605)</a:t>
            </a:r>
            <a:endParaRPr lang="vi-VN"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550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D67F9B-196A-4973-9D4C-3374336E4A1E}"/>
              </a:ext>
            </a:extLst>
          </p:cNvPr>
          <p:cNvSpPr txBox="1"/>
          <p:nvPr/>
        </p:nvSpPr>
        <p:spPr>
          <a:xfrm>
            <a:off x="2989943" y="580571"/>
            <a:ext cx="5428343" cy="461665"/>
          </a:xfrm>
          <a:prstGeom prst="rect">
            <a:avLst/>
          </a:prstGeom>
          <a:no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Xây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dựng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chính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quyền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mạnh</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3" name="Oval 2">
            <a:extLst>
              <a:ext uri="{FF2B5EF4-FFF2-40B4-BE49-F238E27FC236}">
                <a16:creationId xmlns:a16="http://schemas.microsoft.com/office/drawing/2014/main" id="{2063FEE2-7CB7-49A7-BA09-BBC9BCC86E26}"/>
              </a:ext>
            </a:extLst>
          </p:cNvPr>
          <p:cNvSpPr/>
          <p:nvPr/>
        </p:nvSpPr>
        <p:spPr>
          <a:xfrm>
            <a:off x="2989943" y="1770743"/>
            <a:ext cx="4934857" cy="92891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1"/>
                </a:solidFill>
                <a:latin typeface="Times New Roman" panose="02020603050405020304" pitchFamily="18" charset="0"/>
                <a:cs typeface="Times New Roman" panose="02020603050405020304" pitchFamily="18" charset="0"/>
              </a:rPr>
              <a:t>Bộ</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máy</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chính</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quyền</a:t>
            </a:r>
            <a:endParaRPr lang="en-US" sz="2000" b="1" dirty="0">
              <a:solidFill>
                <a:schemeClr val="bg1"/>
              </a:solidFill>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DE8BF8FA-BADC-4842-A066-346F1FFDEAA0}"/>
              </a:ext>
            </a:extLst>
          </p:cNvPr>
          <p:cNvSpPr/>
          <p:nvPr/>
        </p:nvSpPr>
        <p:spPr>
          <a:xfrm>
            <a:off x="1335314" y="3744686"/>
            <a:ext cx="2510972" cy="1262743"/>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1"/>
                </a:solidFill>
                <a:latin typeface="Times New Roman" panose="02020603050405020304" pitchFamily="18" charset="0"/>
                <a:cs typeface="Times New Roman" panose="02020603050405020304" pitchFamily="18" charset="0"/>
              </a:rPr>
              <a:t>Quý</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tộc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gốc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Mông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Cổ</a:t>
            </a:r>
            <a:endParaRPr lang="en-US" sz="2000" b="1" dirty="0">
              <a:solidFill>
                <a:schemeClr val="bg1"/>
              </a:solidFill>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4F136B61-145A-4F13-9A87-D561E6EBCF13}"/>
              </a:ext>
            </a:extLst>
          </p:cNvPr>
          <p:cNvSpPr/>
          <p:nvPr/>
        </p:nvSpPr>
        <p:spPr>
          <a:xfrm>
            <a:off x="4042228" y="3744686"/>
            <a:ext cx="2670629" cy="1262743"/>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1"/>
                </a:solidFill>
                <a:latin typeface="Times New Roman" panose="02020603050405020304" pitchFamily="18" charset="0"/>
                <a:cs typeface="Times New Roman" panose="02020603050405020304" pitchFamily="18" charset="0"/>
              </a:rPr>
              <a:t>Quý</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tộc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Hồi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giáo</a:t>
            </a:r>
            <a:endParaRPr lang="en-US" sz="2000" b="1" dirty="0">
              <a:solidFill>
                <a:schemeClr val="bg1"/>
              </a:solidFill>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611A779A-1BE3-4F69-8963-858EC93B9A23}"/>
              </a:ext>
            </a:extLst>
          </p:cNvPr>
          <p:cNvSpPr/>
          <p:nvPr/>
        </p:nvSpPr>
        <p:spPr>
          <a:xfrm>
            <a:off x="6901543" y="3744685"/>
            <a:ext cx="2510972" cy="1262743"/>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1"/>
                </a:solidFill>
                <a:latin typeface="Times New Roman" panose="02020603050405020304" pitchFamily="18" charset="0"/>
                <a:cs typeface="Times New Roman" panose="02020603050405020304" pitchFamily="18" charset="0"/>
              </a:rPr>
              <a:t>Quý</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tộc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gốc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Ấn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Độ</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giáo</a:t>
            </a:r>
            <a:endParaRPr lang="en-US" sz="2000" b="1" dirty="0">
              <a:solidFill>
                <a:schemeClr val="bg1"/>
              </a:solidFill>
              <a:latin typeface="Times New Roman" panose="02020603050405020304" pitchFamily="18" charset="0"/>
              <a:cs typeface="Times New Roman" panose="02020603050405020304" pitchFamily="18" charset="0"/>
            </a:endParaRPr>
          </a:p>
        </p:txBody>
      </p:sp>
      <p:cxnSp>
        <p:nvCxnSpPr>
          <p:cNvPr id="8" name="Straight Arrow Connector 7">
            <a:extLst>
              <a:ext uri="{FF2B5EF4-FFF2-40B4-BE49-F238E27FC236}">
                <a16:creationId xmlns:a16="http://schemas.microsoft.com/office/drawing/2014/main" id="{F3AADC95-E33A-4FAD-ADC3-27E6A9759261}"/>
              </a:ext>
            </a:extLst>
          </p:cNvPr>
          <p:cNvCxnSpPr>
            <a:stCxn id="3" idx="4"/>
            <a:endCxn id="4" idx="0"/>
          </p:cNvCxnSpPr>
          <p:nvPr/>
        </p:nvCxnSpPr>
        <p:spPr>
          <a:xfrm flipH="1">
            <a:off x="2590800" y="2699657"/>
            <a:ext cx="2866572" cy="1045029"/>
          </a:xfrm>
          <a:prstGeom prst="straightConnector1">
            <a:avLst/>
          </a:prstGeom>
          <a:ln w="28575">
            <a:tailEnd type="triangle"/>
          </a:ln>
        </p:spPr>
        <p:style>
          <a:lnRef idx="3">
            <a:schemeClr val="accent5"/>
          </a:lnRef>
          <a:fillRef idx="0">
            <a:schemeClr val="accent5"/>
          </a:fillRef>
          <a:effectRef idx="2">
            <a:schemeClr val="accent5"/>
          </a:effectRef>
          <a:fontRef idx="minor">
            <a:schemeClr val="tx1"/>
          </a:fontRef>
        </p:style>
      </p:cxnSp>
      <p:cxnSp>
        <p:nvCxnSpPr>
          <p:cNvPr id="10" name="Straight Arrow Connector 9">
            <a:extLst>
              <a:ext uri="{FF2B5EF4-FFF2-40B4-BE49-F238E27FC236}">
                <a16:creationId xmlns:a16="http://schemas.microsoft.com/office/drawing/2014/main" id="{901ED9F4-23C5-477E-9A6C-01ADFD5CB8E5}"/>
              </a:ext>
            </a:extLst>
          </p:cNvPr>
          <p:cNvCxnSpPr>
            <a:cxnSpLocks/>
            <a:stCxn id="3" idx="4"/>
            <a:endCxn id="5" idx="0"/>
          </p:cNvCxnSpPr>
          <p:nvPr/>
        </p:nvCxnSpPr>
        <p:spPr>
          <a:xfrm flipH="1">
            <a:off x="5377543" y="2699657"/>
            <a:ext cx="79829" cy="1045029"/>
          </a:xfrm>
          <a:prstGeom prst="straightConnector1">
            <a:avLst/>
          </a:prstGeom>
          <a:ln w="28575">
            <a:tailEnd type="triangle"/>
          </a:ln>
        </p:spPr>
        <p:style>
          <a:lnRef idx="3">
            <a:schemeClr val="accent5"/>
          </a:lnRef>
          <a:fillRef idx="0">
            <a:schemeClr val="accent5"/>
          </a:fillRef>
          <a:effectRef idx="2">
            <a:schemeClr val="accent5"/>
          </a:effectRef>
          <a:fontRef idx="minor">
            <a:schemeClr val="tx1"/>
          </a:fontRef>
        </p:style>
      </p:cxnSp>
      <p:cxnSp>
        <p:nvCxnSpPr>
          <p:cNvPr id="11" name="Straight Arrow Connector 10">
            <a:extLst>
              <a:ext uri="{FF2B5EF4-FFF2-40B4-BE49-F238E27FC236}">
                <a16:creationId xmlns:a16="http://schemas.microsoft.com/office/drawing/2014/main" id="{98DCE4AF-9272-43A9-89DD-9183EB4B6EA9}"/>
              </a:ext>
            </a:extLst>
          </p:cNvPr>
          <p:cNvCxnSpPr>
            <a:cxnSpLocks/>
            <a:stCxn id="3" idx="4"/>
            <a:endCxn id="6" idx="0"/>
          </p:cNvCxnSpPr>
          <p:nvPr/>
        </p:nvCxnSpPr>
        <p:spPr>
          <a:xfrm>
            <a:off x="5457372" y="2699657"/>
            <a:ext cx="2699657" cy="1045028"/>
          </a:xfrm>
          <a:prstGeom prst="straightConnector1">
            <a:avLst/>
          </a:prstGeom>
          <a:ln w="28575">
            <a:tailEnd type="triangle"/>
          </a:ln>
        </p:spPr>
        <p:style>
          <a:lnRef idx="3">
            <a:schemeClr val="accent5"/>
          </a:lnRef>
          <a:fillRef idx="0">
            <a:schemeClr val="accent5"/>
          </a:fillRef>
          <a:effectRef idx="2">
            <a:schemeClr val="accent5"/>
          </a:effectRef>
          <a:fontRef idx="minor">
            <a:schemeClr val="tx1"/>
          </a:fontRef>
        </p:style>
      </p:cxnSp>
      <p:cxnSp>
        <p:nvCxnSpPr>
          <p:cNvPr id="15" name="Straight Connector 14">
            <a:extLst>
              <a:ext uri="{FF2B5EF4-FFF2-40B4-BE49-F238E27FC236}">
                <a16:creationId xmlns:a16="http://schemas.microsoft.com/office/drawing/2014/main" id="{D684218E-53D6-4EC0-BA00-90F9853820CB}"/>
              </a:ext>
            </a:extLst>
          </p:cNvPr>
          <p:cNvCxnSpPr>
            <a:cxnSpLocks/>
            <a:stCxn id="4" idx="6"/>
            <a:endCxn id="5" idx="2"/>
          </p:cNvCxnSpPr>
          <p:nvPr/>
        </p:nvCxnSpPr>
        <p:spPr>
          <a:xfrm>
            <a:off x="3846286" y="4376058"/>
            <a:ext cx="195942"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19" name="Straight Connector 18">
            <a:extLst>
              <a:ext uri="{FF2B5EF4-FFF2-40B4-BE49-F238E27FC236}">
                <a16:creationId xmlns:a16="http://schemas.microsoft.com/office/drawing/2014/main" id="{3F0B87F4-4B61-4BC7-8AFA-3519C724FA89}"/>
              </a:ext>
            </a:extLst>
          </p:cNvPr>
          <p:cNvCxnSpPr>
            <a:cxnSpLocks/>
            <a:stCxn id="6" idx="2"/>
            <a:endCxn id="5" idx="6"/>
          </p:cNvCxnSpPr>
          <p:nvPr/>
        </p:nvCxnSpPr>
        <p:spPr>
          <a:xfrm flipH="1">
            <a:off x="6712857" y="4376057"/>
            <a:ext cx="188686" cy="1"/>
          </a:xfrm>
          <a:prstGeom prst="line">
            <a:avLst/>
          </a:prstGeom>
          <a:ln w="28575"/>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290816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29261" y="1126322"/>
          <a:ext cx="11533477" cy="5305174"/>
        </p:xfrm>
        <a:graphic>
          <a:graphicData uri="http://schemas.openxmlformats.org/drawingml/2006/table">
            <a:tbl>
              <a:tblPr firstRow="1" firstCol="1" bandRow="1"/>
              <a:tblGrid>
                <a:gridCol w="2103597">
                  <a:extLst>
                    <a:ext uri="{9D8B030D-6E8A-4147-A177-3AD203B41FA5}">
                      <a16:colId xmlns:a16="http://schemas.microsoft.com/office/drawing/2014/main" val="20000"/>
                    </a:ext>
                  </a:extLst>
                </a:gridCol>
                <a:gridCol w="9429880">
                  <a:extLst>
                    <a:ext uri="{9D8B030D-6E8A-4147-A177-3AD203B41FA5}">
                      <a16:colId xmlns:a16="http://schemas.microsoft.com/office/drawing/2014/main" val="20001"/>
                    </a:ext>
                  </a:extLst>
                </a:gridCol>
              </a:tblGrid>
              <a:tr h="508230">
                <a:tc>
                  <a:txBody>
                    <a:bodyPr/>
                    <a:lstStyle/>
                    <a:p>
                      <a:pPr algn="ctr">
                        <a:lnSpc>
                          <a:spcPct val="115000"/>
                        </a:lnSpc>
                        <a:spcAft>
                          <a:spcPts val="0"/>
                        </a:spcAft>
                      </a:pPr>
                      <a:r>
                        <a:rPr lang="en-US" sz="2000" b="1" dirty="0" err="1">
                          <a:effectLst/>
                          <a:latin typeface="Times New Roman" panose="02020603050405020304" pitchFamily="18" charset="0"/>
                          <a:ea typeface="Arial"/>
                          <a:cs typeface="Times New Roman" panose="02020603050405020304" pitchFamily="18" charset="0"/>
                        </a:rPr>
                        <a:t>Nội</a:t>
                      </a:r>
                      <a:r>
                        <a:rPr lang="en-US" sz="2000" b="1" dirty="0">
                          <a:effectLst/>
                          <a:latin typeface="Times New Roman" panose="02020603050405020304" pitchFamily="18" charset="0"/>
                          <a:ea typeface="Arial"/>
                          <a:cs typeface="Times New Roman" panose="02020603050405020304" pitchFamily="18" charset="0"/>
                        </a:rPr>
                        <a:t> dung</a:t>
                      </a:r>
                      <a:endParaRPr lang="vi-VN" sz="2000" dirty="0">
                        <a:effectLst/>
                        <a:latin typeface="Times New Roman" panose="02020603050405020304" pitchFamily="18" charset="0"/>
                        <a:ea typeface="Arial"/>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2000" b="1" dirty="0" err="1">
                          <a:effectLst/>
                          <a:latin typeface="Times New Roman" panose="02020603050405020304" pitchFamily="18" charset="0"/>
                          <a:ea typeface="Arial"/>
                          <a:cs typeface="Times New Roman" panose="02020603050405020304" pitchFamily="18" charset="0"/>
                        </a:rPr>
                        <a:t>Vương</a:t>
                      </a:r>
                      <a:r>
                        <a:rPr lang="en-US" sz="2000" b="1" dirty="0">
                          <a:effectLst/>
                          <a:latin typeface="Times New Roman" panose="02020603050405020304" pitchFamily="18" charset="0"/>
                          <a:ea typeface="Arial"/>
                          <a:cs typeface="Times New Roman" panose="02020603050405020304" pitchFamily="18" charset="0"/>
                        </a:rPr>
                        <a:t> </a:t>
                      </a:r>
                      <a:r>
                        <a:rPr lang="en-US" sz="2000" b="1" dirty="0" err="1">
                          <a:effectLst/>
                          <a:latin typeface="Times New Roman" panose="02020603050405020304" pitchFamily="18" charset="0"/>
                          <a:ea typeface="Arial"/>
                          <a:cs typeface="Times New Roman" panose="02020603050405020304" pitchFamily="18" charset="0"/>
                        </a:rPr>
                        <a:t>triều</a:t>
                      </a:r>
                      <a:r>
                        <a:rPr lang="en-US" sz="2000" b="1" dirty="0">
                          <a:effectLst/>
                          <a:latin typeface="Times New Roman" panose="02020603050405020304" pitchFamily="18" charset="0"/>
                          <a:ea typeface="Arial"/>
                          <a:cs typeface="Times New Roman" panose="02020603050405020304" pitchFamily="18" charset="0"/>
                        </a:rPr>
                        <a:t> </a:t>
                      </a:r>
                      <a:r>
                        <a:rPr lang="en-US" sz="2000" b="1" dirty="0" err="1">
                          <a:effectLst/>
                          <a:latin typeface="Times New Roman" panose="02020603050405020304" pitchFamily="18" charset="0"/>
                          <a:ea typeface="Arial"/>
                          <a:cs typeface="Times New Roman" panose="02020603050405020304" pitchFamily="18" charset="0"/>
                        </a:rPr>
                        <a:t>Môgôn</a:t>
                      </a:r>
                      <a:endParaRPr lang="vi-VN" sz="2000" dirty="0">
                        <a:effectLst/>
                        <a:latin typeface="Times New Roman" panose="02020603050405020304" pitchFamily="18" charset="0"/>
                        <a:ea typeface="Arial"/>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0"/>
                  </a:ext>
                </a:extLst>
              </a:tr>
              <a:tr h="1036077">
                <a:tc>
                  <a:txBody>
                    <a:bodyPr/>
                    <a:lstStyle/>
                    <a:p>
                      <a:pPr>
                        <a:lnSpc>
                          <a:spcPct val="115000"/>
                        </a:lnSpc>
                        <a:spcAft>
                          <a:spcPts val="0"/>
                        </a:spcAft>
                      </a:pPr>
                      <a:r>
                        <a:rPr lang="en-US" sz="2000" dirty="0" err="1">
                          <a:effectLst/>
                          <a:latin typeface="Times New Roman" panose="02020603050405020304" pitchFamily="18" charset="0"/>
                          <a:ea typeface="Arial"/>
                          <a:cs typeface="Times New Roman" panose="02020603050405020304" pitchFamily="18" charset="0"/>
                        </a:rPr>
                        <a:t>Sự</a:t>
                      </a:r>
                      <a:r>
                        <a:rPr lang="en-US" sz="2000" dirty="0">
                          <a:effectLst/>
                          <a:latin typeface="Times New Roman" panose="02020603050405020304" pitchFamily="18" charset="0"/>
                          <a:ea typeface="Arial"/>
                          <a:cs typeface="Times New Roman" panose="02020603050405020304" pitchFamily="18" charset="0"/>
                        </a:rPr>
                        <a:t> </a:t>
                      </a:r>
                      <a:r>
                        <a:rPr lang="en-US" sz="2000" dirty="0" err="1">
                          <a:effectLst/>
                          <a:latin typeface="Times New Roman" panose="02020603050405020304" pitchFamily="18" charset="0"/>
                          <a:ea typeface="Arial"/>
                          <a:cs typeface="Times New Roman" panose="02020603050405020304" pitchFamily="18" charset="0"/>
                        </a:rPr>
                        <a:t>thành</a:t>
                      </a:r>
                      <a:r>
                        <a:rPr lang="en-US" sz="2000" dirty="0">
                          <a:effectLst/>
                          <a:latin typeface="Times New Roman" panose="02020603050405020304" pitchFamily="18" charset="0"/>
                          <a:ea typeface="Arial"/>
                          <a:cs typeface="Times New Roman" panose="02020603050405020304" pitchFamily="18" charset="0"/>
                        </a:rPr>
                        <a:t> </a:t>
                      </a:r>
                      <a:r>
                        <a:rPr lang="en-US" sz="2000" dirty="0" err="1">
                          <a:effectLst/>
                          <a:latin typeface="Times New Roman" panose="02020603050405020304" pitchFamily="18" charset="0"/>
                          <a:ea typeface="Arial"/>
                          <a:cs typeface="Times New Roman" panose="02020603050405020304" pitchFamily="18" charset="0"/>
                        </a:rPr>
                        <a:t>lập</a:t>
                      </a:r>
                      <a:endParaRPr lang="vi-VN" sz="2000" dirty="0">
                        <a:effectLst/>
                        <a:latin typeface="Times New Roman" panose="02020603050405020304" pitchFamily="18" charset="0"/>
                        <a:ea typeface="Arial"/>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lvl="1" indent="0"/>
                      <a:r>
                        <a:rPr lang="en-US" sz="2000" dirty="0">
                          <a:effectLst/>
                          <a:latin typeface="Times New Roman" panose="02020603050405020304" pitchFamily="18" charset="0"/>
                          <a:ea typeface="Arial"/>
                          <a:cs typeface="Times New Roman" panose="02020603050405020304" pitchFamily="18" charset="0"/>
                        </a:rPr>
                        <a:t>-</a:t>
                      </a:r>
                      <a:r>
                        <a:rPr lang="vi-VN" sz="2000" dirty="0">
                          <a:effectLst/>
                          <a:latin typeface="Times New Roman" panose="02020603050405020304" pitchFamily="18" charset="0"/>
                          <a:ea typeface="Arial"/>
                          <a:cs typeface="Times New Roman" panose="02020603050405020304" pitchFamily="18" charset="0"/>
                        </a:rPr>
                        <a:t> </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Thế</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kỷ</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XV,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Vương</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triều</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Hồi</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Giáo</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Đê</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li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bắt</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đầu</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suy</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yếu</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bộ</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phận</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dân</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Trung</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Á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cũng</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theo</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Hồi</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giáo</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nhưng</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tự</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nhận</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dòng</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dõi</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Mông</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Cổ</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bắt</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đầu</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tấn</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công</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Ấn</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Độ</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từ</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năm</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1398 </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sym typeface="Wingdings" panose="05000000000000000000" pitchFamily="2" charset="2"/>
                        </a:rPr>
                        <a:t></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1526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lập</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ra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Vương</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triều</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Môgôn</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8067">
                <a:tc>
                  <a:txBody>
                    <a:bodyPr/>
                    <a:lstStyle/>
                    <a:p>
                      <a:pPr>
                        <a:lnSpc>
                          <a:spcPct val="115000"/>
                        </a:lnSpc>
                        <a:spcAft>
                          <a:spcPts val="0"/>
                        </a:spcAft>
                      </a:pPr>
                      <a:r>
                        <a:rPr lang="en-US" sz="2000" dirty="0" err="1">
                          <a:effectLst/>
                          <a:latin typeface="Times New Roman" panose="02020603050405020304" pitchFamily="18" charset="0"/>
                          <a:ea typeface="Arial"/>
                          <a:cs typeface="Times New Roman" panose="02020603050405020304" pitchFamily="18" charset="0"/>
                        </a:rPr>
                        <a:t>Thời</a:t>
                      </a:r>
                      <a:r>
                        <a:rPr lang="en-US" sz="2000" dirty="0">
                          <a:effectLst/>
                          <a:latin typeface="Times New Roman" panose="02020603050405020304" pitchFamily="18" charset="0"/>
                          <a:ea typeface="Arial"/>
                          <a:cs typeface="Times New Roman" panose="02020603050405020304" pitchFamily="18" charset="0"/>
                        </a:rPr>
                        <a:t> </a:t>
                      </a:r>
                      <a:r>
                        <a:rPr lang="en-US" sz="2000" dirty="0" err="1">
                          <a:effectLst/>
                          <a:latin typeface="Times New Roman" panose="02020603050405020304" pitchFamily="18" charset="0"/>
                          <a:ea typeface="Arial"/>
                          <a:cs typeface="Times New Roman" panose="02020603050405020304" pitchFamily="18" charset="0"/>
                        </a:rPr>
                        <a:t>gian</a:t>
                      </a:r>
                      <a:r>
                        <a:rPr lang="en-US" sz="2000" dirty="0">
                          <a:effectLst/>
                          <a:latin typeface="Times New Roman" panose="02020603050405020304" pitchFamily="18" charset="0"/>
                          <a:ea typeface="Arial"/>
                          <a:cs typeface="Times New Roman" panose="02020603050405020304" pitchFamily="18" charset="0"/>
                        </a:rPr>
                        <a:t> </a:t>
                      </a:r>
                      <a:endParaRPr lang="vi-VN" sz="2000" dirty="0">
                        <a:effectLst/>
                        <a:latin typeface="Times New Roman" panose="02020603050405020304" pitchFamily="18" charset="0"/>
                        <a:ea typeface="Arial"/>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nSpc>
                          <a:spcPct val="115000"/>
                        </a:lnSpc>
                        <a:spcAft>
                          <a:spcPts val="0"/>
                        </a:spcAft>
                      </a:pPr>
                      <a:r>
                        <a:rPr lang="en-US" sz="2000" dirty="0">
                          <a:effectLst/>
                          <a:latin typeface="Times New Roman" panose="02020603050405020304" pitchFamily="18" charset="0"/>
                          <a:ea typeface="Arial"/>
                          <a:cs typeface="Times New Roman" panose="02020603050405020304" pitchFamily="18" charset="0"/>
                        </a:rPr>
                        <a:t>1526 - 1707</a:t>
                      </a:r>
                      <a:endParaRPr lang="vi-VN" sz="2000" dirty="0">
                        <a:effectLst/>
                        <a:latin typeface="Times New Roman" panose="02020603050405020304" pitchFamily="18" charset="0"/>
                        <a:ea typeface="Arial"/>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49471">
                <a:tc>
                  <a:txBody>
                    <a:bodyPr/>
                    <a:lstStyle/>
                    <a:p>
                      <a:pPr>
                        <a:lnSpc>
                          <a:spcPct val="115000"/>
                        </a:lnSpc>
                        <a:spcAft>
                          <a:spcPts val="0"/>
                        </a:spcAft>
                      </a:pPr>
                      <a:r>
                        <a:rPr lang="en-US" sz="2000" dirty="0" err="1">
                          <a:effectLst/>
                          <a:latin typeface="Times New Roman" panose="02020603050405020304" pitchFamily="18" charset="0"/>
                          <a:ea typeface="Arial"/>
                          <a:cs typeface="Times New Roman" panose="02020603050405020304" pitchFamily="18" charset="0"/>
                        </a:rPr>
                        <a:t>Chính</a:t>
                      </a:r>
                      <a:r>
                        <a:rPr lang="en-US" sz="2000" dirty="0">
                          <a:effectLst/>
                          <a:latin typeface="Times New Roman" panose="02020603050405020304" pitchFamily="18" charset="0"/>
                          <a:ea typeface="Arial"/>
                          <a:cs typeface="Times New Roman" panose="02020603050405020304" pitchFamily="18" charset="0"/>
                        </a:rPr>
                        <a:t> </a:t>
                      </a:r>
                      <a:r>
                        <a:rPr lang="en-US" sz="2000" dirty="0" err="1">
                          <a:effectLst/>
                          <a:latin typeface="Times New Roman" panose="02020603050405020304" pitchFamily="18" charset="0"/>
                          <a:ea typeface="Arial"/>
                          <a:cs typeface="Times New Roman" panose="02020603050405020304" pitchFamily="18" charset="0"/>
                        </a:rPr>
                        <a:t>sách</a:t>
                      </a:r>
                      <a:r>
                        <a:rPr lang="en-US" sz="2000" dirty="0">
                          <a:effectLst/>
                          <a:latin typeface="Times New Roman" panose="02020603050405020304" pitchFamily="18" charset="0"/>
                          <a:ea typeface="Arial"/>
                          <a:cs typeface="Times New Roman" panose="02020603050405020304" pitchFamily="18" charset="0"/>
                        </a:rPr>
                        <a:t> </a:t>
                      </a:r>
                      <a:r>
                        <a:rPr lang="en-US" sz="2000" dirty="0" err="1">
                          <a:effectLst/>
                          <a:latin typeface="Times New Roman" panose="02020603050405020304" pitchFamily="18" charset="0"/>
                          <a:ea typeface="Arial"/>
                          <a:cs typeface="Times New Roman" panose="02020603050405020304" pitchFamily="18" charset="0"/>
                        </a:rPr>
                        <a:t>cai</a:t>
                      </a:r>
                      <a:r>
                        <a:rPr lang="en-US" sz="2000" dirty="0">
                          <a:effectLst/>
                          <a:latin typeface="Times New Roman" panose="02020603050405020304" pitchFamily="18" charset="0"/>
                          <a:ea typeface="Arial"/>
                          <a:cs typeface="Times New Roman" panose="02020603050405020304" pitchFamily="18" charset="0"/>
                        </a:rPr>
                        <a:t> </a:t>
                      </a:r>
                      <a:r>
                        <a:rPr lang="en-US" sz="2000" dirty="0" err="1">
                          <a:effectLst/>
                          <a:latin typeface="Times New Roman" panose="02020603050405020304" pitchFamily="18" charset="0"/>
                          <a:ea typeface="Arial"/>
                          <a:cs typeface="Times New Roman" panose="02020603050405020304" pitchFamily="18" charset="0"/>
                        </a:rPr>
                        <a:t>trị</a:t>
                      </a:r>
                      <a:endParaRPr lang="vi-VN" sz="2000" dirty="0">
                        <a:effectLst/>
                        <a:latin typeface="Times New Roman" panose="02020603050405020304" pitchFamily="18" charset="0"/>
                        <a:ea typeface="Arial"/>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r>
                        <a:rPr lang="vi-VN" sz="2000" dirty="0">
                          <a:effectLst/>
                          <a:latin typeface="Times New Roman" panose="02020603050405020304" pitchFamily="18" charset="0"/>
                          <a:ea typeface="Arial"/>
                          <a:cs typeface="Times New Roman" panose="02020603050405020304" pitchFamily="18" charset="0"/>
                        </a:rPr>
                        <a:t> </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Ra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sức</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củng</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cố</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vương</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triều</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theo</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hướng</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Ấn</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Ðộ</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hóa</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thời</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vua</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Acơba</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(1556-1605):</a:t>
                      </a:r>
                    </a:p>
                    <a:p>
                      <a:r>
                        <a:rPr lang="en-US" sz="2000" kern="1200" dirty="0">
                          <a:solidFill>
                            <a:schemeClr val="tx1"/>
                          </a:solidFill>
                          <a:effectLst/>
                          <a:latin typeface="Times New Roman" panose="02020603050405020304" pitchFamily="18" charset="0"/>
                          <a:ea typeface="+mn-ea"/>
                          <a:cs typeface="Times New Roman" panose="02020603050405020304" pitchFamily="18" charset="0"/>
                        </a:rPr>
                        <a:t>+</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Xây</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dựng</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một</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chính</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quyền</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mạnh</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dựa</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trên</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sự</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liên</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kết</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tầng</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lớp</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quý</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tộc</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không</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phân</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biệt</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nguồn</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gốc</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p>
                    <a:p>
                      <a:r>
                        <a:rPr lang="en-US" sz="2000" kern="1200" dirty="0">
                          <a:solidFill>
                            <a:schemeClr val="tx1"/>
                          </a:solidFill>
                          <a:effectLst/>
                          <a:latin typeface="Times New Roman" panose="02020603050405020304" pitchFamily="18" charset="0"/>
                          <a:ea typeface="+mn-ea"/>
                          <a:cs typeface="Times New Roman" panose="02020603050405020304" pitchFamily="18" charset="0"/>
                        </a:rPr>
                        <a:t>+</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Xây</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dựng</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khối</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hoà</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hợp</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dân</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tộc</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và</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tôn</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giáo</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Hạn</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chế</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sự</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bóc</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lột</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của</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chủ</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đất</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quý</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tộc</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a:t>
                      </a:r>
                    </a:p>
                    <a:p>
                      <a:r>
                        <a:rPr lang="en-US" sz="2000" kern="1200" dirty="0">
                          <a:solidFill>
                            <a:schemeClr val="tx1"/>
                          </a:solidFill>
                          <a:effectLst/>
                          <a:latin typeface="Times New Roman" panose="02020603050405020304" pitchFamily="18" charset="0"/>
                          <a:ea typeface="+mn-ea"/>
                          <a:cs typeface="Times New Roman" panose="02020603050405020304" pitchFamily="18" charset="0"/>
                        </a:rPr>
                        <a:t>+</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Đo</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đạc</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lại</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ruộng</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đất</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định</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ra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mức</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thuế</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đúng</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và</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hợp</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lí</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thống</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nhất</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hệ</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thống</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đo</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lường</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a:t>
                      </a:r>
                    </a:p>
                    <a:p>
                      <a:r>
                        <a:rPr lang="en-US" sz="2000" kern="1200" dirty="0">
                          <a:solidFill>
                            <a:schemeClr val="tx1"/>
                          </a:solidFill>
                          <a:effectLst/>
                          <a:latin typeface="Times New Roman" panose="02020603050405020304" pitchFamily="18" charset="0"/>
                          <a:ea typeface="+mn-ea"/>
                          <a:cs typeface="Times New Roman" panose="02020603050405020304" pitchFamily="18" charset="0"/>
                        </a:rPr>
                        <a:t>+</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Khuyến</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khích</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và</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hỗ</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trợ</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các</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hoạt</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động</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văn</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hóa</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nghệ</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thuật</a:t>
                      </a:r>
                      <a:endPar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483277">
                <a:tc>
                  <a:txBody>
                    <a:bodyPr/>
                    <a:lstStyle/>
                    <a:p>
                      <a:pPr>
                        <a:lnSpc>
                          <a:spcPct val="115000"/>
                        </a:lnSpc>
                        <a:spcAft>
                          <a:spcPts val="0"/>
                        </a:spcAft>
                      </a:pPr>
                      <a:r>
                        <a:rPr lang="en-US" sz="2000" dirty="0" err="1">
                          <a:effectLst/>
                          <a:latin typeface="Times New Roman" panose="02020603050405020304" pitchFamily="18" charset="0"/>
                          <a:ea typeface="Arial"/>
                          <a:cs typeface="Times New Roman" panose="02020603050405020304" pitchFamily="18" charset="0"/>
                        </a:rPr>
                        <a:t>Vị</a:t>
                      </a:r>
                      <a:r>
                        <a:rPr lang="en-US" sz="2000" dirty="0">
                          <a:effectLst/>
                          <a:latin typeface="Times New Roman" panose="02020603050405020304" pitchFamily="18" charset="0"/>
                          <a:ea typeface="Arial"/>
                          <a:cs typeface="Times New Roman" panose="02020603050405020304" pitchFamily="18" charset="0"/>
                        </a:rPr>
                        <a:t> </a:t>
                      </a:r>
                      <a:r>
                        <a:rPr lang="en-US" sz="2000" dirty="0" err="1">
                          <a:effectLst/>
                          <a:latin typeface="Times New Roman" panose="02020603050405020304" pitchFamily="18" charset="0"/>
                          <a:ea typeface="Arial"/>
                          <a:cs typeface="Times New Roman" panose="02020603050405020304" pitchFamily="18" charset="0"/>
                        </a:rPr>
                        <a:t>trí</a:t>
                      </a:r>
                      <a:r>
                        <a:rPr lang="en-US" sz="2000" dirty="0">
                          <a:effectLst/>
                          <a:latin typeface="Times New Roman" panose="02020603050405020304" pitchFamily="18" charset="0"/>
                          <a:ea typeface="Arial"/>
                          <a:cs typeface="Times New Roman" panose="02020603050405020304" pitchFamily="18" charset="0"/>
                        </a:rPr>
                        <a:t>, </a:t>
                      </a:r>
                      <a:r>
                        <a:rPr lang="en-US" sz="2000" dirty="0" err="1">
                          <a:effectLst/>
                          <a:latin typeface="Times New Roman" panose="02020603050405020304" pitchFamily="18" charset="0"/>
                          <a:ea typeface="Arial"/>
                          <a:cs typeface="Times New Roman" panose="02020603050405020304" pitchFamily="18" charset="0"/>
                        </a:rPr>
                        <a:t>vai</a:t>
                      </a:r>
                      <a:r>
                        <a:rPr lang="en-US" sz="2000" dirty="0">
                          <a:effectLst/>
                          <a:latin typeface="Times New Roman" panose="02020603050405020304" pitchFamily="18" charset="0"/>
                          <a:ea typeface="Arial"/>
                          <a:cs typeface="Times New Roman" panose="02020603050405020304" pitchFamily="18" charset="0"/>
                        </a:rPr>
                        <a:t> </a:t>
                      </a:r>
                      <a:r>
                        <a:rPr lang="en-US" sz="2000" dirty="0" err="1">
                          <a:effectLst/>
                          <a:latin typeface="Times New Roman" panose="02020603050405020304" pitchFamily="18" charset="0"/>
                          <a:ea typeface="Arial"/>
                          <a:cs typeface="Times New Roman" panose="02020603050405020304" pitchFamily="18" charset="0"/>
                        </a:rPr>
                        <a:t>trò</a:t>
                      </a:r>
                      <a:endParaRPr lang="vi-VN" sz="2000" dirty="0">
                        <a:effectLst/>
                        <a:latin typeface="Times New Roman" panose="02020603050405020304" pitchFamily="18" charset="0"/>
                        <a:ea typeface="Arial"/>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indent="0" algn="just">
                        <a:buFontTx/>
                        <a:buChar char="-"/>
                      </a:pP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Xã</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hội</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Ấn</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Độ</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ổn</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định</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kinh</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tế</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phát</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triển</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văn</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hóa</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nhiều</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thành</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t</a:t>
                      </a:r>
                      <a:r>
                        <a:rPr lang="vi-VN" sz="2000" b="0" u="none" kern="1200" dirty="0">
                          <a:solidFill>
                            <a:schemeClr val="tx1"/>
                          </a:solidFill>
                          <a:effectLst/>
                          <a:latin typeface="Times New Roman" panose="02020603050405020304" pitchFamily="18" charset="0"/>
                          <a:ea typeface="+mn-ea"/>
                          <a:cs typeface="Times New Roman" panose="02020603050405020304" pitchFamily="18" charset="0"/>
                        </a:rPr>
                        <a:t>ựu</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mới</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đất</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nước</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thịnh</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vượng</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a:t>
                      </a:r>
                    </a:p>
                    <a:p>
                      <a:pPr marL="0" indent="0" algn="just">
                        <a:buFontTx/>
                        <a:buChar char="-"/>
                      </a:pP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Acơba</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được</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coi</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là</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vị</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anh</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hùng</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của</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dân</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tộc</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Đấng</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chí</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tôn</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Acơba</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Char char="-"/>
                        <a:tabLst/>
                        <a:defRPr/>
                      </a:pP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Là</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thời</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kì</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cuối</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cùng</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của</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chế</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độ</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phong</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kiến</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Ấn</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u="none" strike="noStrike" kern="1200" dirty="0" err="1">
                          <a:solidFill>
                            <a:schemeClr val="tx1"/>
                          </a:solidFill>
                          <a:effectLst/>
                          <a:latin typeface="Times New Roman" panose="02020603050405020304" pitchFamily="18" charset="0"/>
                          <a:ea typeface="+mn-ea"/>
                          <a:cs typeface="Times New Roman" panose="02020603050405020304" pitchFamily="18" charset="0"/>
                        </a:rPr>
                        <a:t>Độ</a:t>
                      </a:r>
                      <a:r>
                        <a:rPr lang="en-US" sz="2000" u="none" strike="noStrike" kern="1200" dirty="0">
                          <a:solidFill>
                            <a:schemeClr val="tx1"/>
                          </a:solidFill>
                          <a:effectLst/>
                          <a:latin typeface="Times New Roman" panose="02020603050405020304" pitchFamily="18" charset="0"/>
                          <a:ea typeface="+mn-ea"/>
                          <a:cs typeface="Times New Roman" panose="02020603050405020304" pitchFamily="18" charset="0"/>
                        </a:rPr>
                        <a:t>.</a:t>
                      </a:r>
                    </a:p>
                    <a:p>
                      <a:pPr marL="0" indent="0" algn="just">
                        <a:buFontTx/>
                        <a:buNone/>
                      </a:pPr>
                      <a:endParaRPr lang="en-US" sz="2000" b="0" u="none"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0033410"/>
                  </a:ext>
                </a:extLst>
              </a:tr>
            </a:tbl>
          </a:graphicData>
        </a:graphic>
      </p:graphicFrame>
      <p:sp>
        <p:nvSpPr>
          <p:cNvPr id="3" name="TextBox 2">
            <a:extLst>
              <a:ext uri="{FF2B5EF4-FFF2-40B4-BE49-F238E27FC236}">
                <a16:creationId xmlns:a16="http://schemas.microsoft.com/office/drawing/2014/main" id="{4349F677-73CF-4132-BBDC-C71A0FF11865}"/>
              </a:ext>
            </a:extLst>
          </p:cNvPr>
          <p:cNvSpPr txBox="1"/>
          <p:nvPr/>
        </p:nvSpPr>
        <p:spPr>
          <a:xfrm>
            <a:off x="218340" y="0"/>
            <a:ext cx="7283896" cy="461665"/>
          </a:xfrm>
          <a:prstGeom prst="rect">
            <a:avLst/>
          </a:prstGeom>
          <a:noFill/>
        </p:spPr>
        <p:txBody>
          <a:bodyPr wrap="square" rtlCol="0">
            <a:spAutoFit/>
          </a:bodyPr>
          <a:lstStyle/>
          <a:p>
            <a:r>
              <a:rPr lang="en-US" sz="2400" b="1" dirty="0">
                <a:latin typeface="Times New Roman" pitchFamily="18" charset="0"/>
                <a:cs typeface="Times New Roman" pitchFamily="18" charset="0"/>
              </a:rPr>
              <a:t>2. </a:t>
            </a:r>
            <a:r>
              <a:rPr lang="en-US" sz="2400" b="1" dirty="0" err="1">
                <a:latin typeface="Times New Roman" pitchFamily="18" charset="0"/>
                <a:cs typeface="Times New Roman" pitchFamily="18" charset="0"/>
              </a:rPr>
              <a:t>Vương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triều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Hồi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giáo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Đêli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Vương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triều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Môgôn</a:t>
            </a:r>
            <a:endParaRPr lang="vi-VN"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503986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D6B6418-294D-4EC4-80CD-7CFD04B5CB0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494" b="10990"/>
          <a:stretch/>
        </p:blipFill>
        <p:spPr>
          <a:xfrm>
            <a:off x="0" y="0"/>
            <a:ext cx="12192000" cy="6858000"/>
          </a:xfrm>
        </p:spPr>
      </p:pic>
    </p:spTree>
    <p:extLst>
      <p:ext uri="{BB962C8B-B14F-4D97-AF65-F5344CB8AC3E}">
        <p14:creationId xmlns:p14="http://schemas.microsoft.com/office/powerpoint/2010/main" val="2926905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7C88FA-31E8-4A0B-8C40-607B4F654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087" y="537029"/>
            <a:ext cx="11076214" cy="5643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22A1FE5-E7B0-41EB-8D19-52B4E9DB8182}"/>
              </a:ext>
            </a:extLst>
          </p:cNvPr>
          <p:cNvSpPr txBox="1">
            <a:spLocks noChangeArrowheads="1"/>
          </p:cNvSpPr>
          <p:nvPr/>
        </p:nvSpPr>
        <p:spPr bwMode="auto">
          <a:xfrm>
            <a:off x="3431949" y="6180138"/>
            <a:ext cx="49974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pPr eaLnBrk="1" hangingPunct="1"/>
            <a:r>
              <a:rPr lang="en-US" altLang="en-US" sz="2200" dirty="0" err="1">
                <a:solidFill>
                  <a:srgbClr val="FF0000"/>
                </a:solidFill>
                <a:latin typeface="Times New Roman" panose="02020603050405020304" pitchFamily="18" charset="0"/>
                <a:cs typeface="Times New Roman" panose="02020603050405020304" pitchFamily="18" charset="0"/>
              </a:rPr>
              <a:t>Nữ</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hoàng</a:t>
            </a:r>
            <a:r>
              <a:rPr lang="en-US" altLang="en-US" sz="2200" dirty="0">
                <a:solidFill>
                  <a:srgbClr val="FF0000"/>
                </a:solidFill>
                <a:latin typeface="Times New Roman" panose="02020603050405020304" pitchFamily="18" charset="0"/>
                <a:cs typeface="Times New Roman" panose="02020603050405020304" pitchFamily="18" charset="0"/>
              </a:rPr>
              <a:t> Anh </a:t>
            </a:r>
            <a:r>
              <a:rPr lang="en-US" altLang="en-US" sz="2200" dirty="0" err="1">
                <a:solidFill>
                  <a:srgbClr val="FF0000"/>
                </a:solidFill>
                <a:latin typeface="Times New Roman" panose="02020603050405020304" pitchFamily="18" charset="0"/>
                <a:cs typeface="Times New Roman" panose="02020603050405020304" pitchFamily="18" charset="0"/>
              </a:rPr>
              <a:t>Víctoria</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lên</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ngôi</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tại</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Ấn</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dirty="0" err="1">
                <a:solidFill>
                  <a:srgbClr val="FF0000"/>
                </a:solidFill>
                <a:latin typeface="Times New Roman" panose="02020603050405020304" pitchFamily="18" charset="0"/>
                <a:cs typeface="Times New Roman" panose="02020603050405020304" pitchFamily="18" charset="0"/>
              </a:rPr>
              <a:t>Độ</a:t>
            </a:r>
            <a:r>
              <a:rPr lang="en-US" altLang="en-US" sz="2200"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03024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25189963"/>
              </p:ext>
            </p:extLst>
          </p:nvPr>
        </p:nvGraphicFramePr>
        <p:xfrm>
          <a:off x="0" y="461665"/>
          <a:ext cx="12191998" cy="6207989"/>
        </p:xfrm>
        <a:graphic>
          <a:graphicData uri="http://schemas.openxmlformats.org/drawingml/2006/table">
            <a:tbl>
              <a:tblPr firstRow="1" firstCol="1" bandRow="1"/>
              <a:tblGrid>
                <a:gridCol w="986971">
                  <a:extLst>
                    <a:ext uri="{9D8B030D-6E8A-4147-A177-3AD203B41FA5}">
                      <a16:colId xmlns:a16="http://schemas.microsoft.com/office/drawing/2014/main" val="20000"/>
                    </a:ext>
                  </a:extLst>
                </a:gridCol>
                <a:gridCol w="5050972">
                  <a:extLst>
                    <a:ext uri="{9D8B030D-6E8A-4147-A177-3AD203B41FA5}">
                      <a16:colId xmlns:a16="http://schemas.microsoft.com/office/drawing/2014/main" val="20001"/>
                    </a:ext>
                  </a:extLst>
                </a:gridCol>
                <a:gridCol w="6154055">
                  <a:extLst>
                    <a:ext uri="{9D8B030D-6E8A-4147-A177-3AD203B41FA5}">
                      <a16:colId xmlns:a16="http://schemas.microsoft.com/office/drawing/2014/main" val="20002"/>
                    </a:ext>
                  </a:extLst>
                </a:gridCol>
              </a:tblGrid>
              <a:tr h="393764">
                <a:tc>
                  <a:txBody>
                    <a:bodyPr/>
                    <a:lstStyle/>
                    <a:p>
                      <a:pPr algn="ctr">
                        <a:lnSpc>
                          <a:spcPct val="115000"/>
                        </a:lnSpc>
                        <a:spcAft>
                          <a:spcPts val="0"/>
                        </a:spcAft>
                      </a:pPr>
                      <a:r>
                        <a:rPr lang="en-US" sz="1700" b="1" dirty="0" err="1">
                          <a:effectLst/>
                          <a:latin typeface="Times New Roman" panose="02020603050405020304" pitchFamily="18" charset="0"/>
                          <a:ea typeface="Arial"/>
                          <a:cs typeface="Times New Roman" panose="02020603050405020304" pitchFamily="18" charset="0"/>
                        </a:rPr>
                        <a:t>Nội</a:t>
                      </a:r>
                      <a:r>
                        <a:rPr lang="en-US" sz="1700" b="1" dirty="0">
                          <a:effectLst/>
                          <a:latin typeface="Times New Roman" panose="02020603050405020304" pitchFamily="18" charset="0"/>
                          <a:ea typeface="Arial"/>
                          <a:cs typeface="Times New Roman" panose="02020603050405020304" pitchFamily="18" charset="0"/>
                        </a:rPr>
                        <a:t> dung</a:t>
                      </a:r>
                      <a:endParaRPr lang="vi-VN" sz="1700" dirty="0">
                        <a:effectLst/>
                        <a:latin typeface="Times New Roman" panose="02020603050405020304" pitchFamily="18" charset="0"/>
                        <a:ea typeface="Arial"/>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700" b="1" dirty="0" err="1">
                          <a:solidFill>
                            <a:srgbClr val="FF0000"/>
                          </a:solidFill>
                          <a:effectLst/>
                          <a:latin typeface="Times New Roman" panose="02020603050405020304" pitchFamily="18" charset="0"/>
                          <a:ea typeface="Arial"/>
                          <a:cs typeface="Times New Roman" panose="02020603050405020304" pitchFamily="18" charset="0"/>
                        </a:rPr>
                        <a:t>Vương</a:t>
                      </a:r>
                      <a:r>
                        <a:rPr lang="en-US" sz="1700" b="1" dirty="0">
                          <a:solidFill>
                            <a:srgbClr val="FF0000"/>
                          </a:solidFill>
                          <a:effectLst/>
                          <a:latin typeface="Times New Roman" panose="02020603050405020304" pitchFamily="18" charset="0"/>
                          <a:ea typeface="Arial"/>
                          <a:cs typeface="Times New Roman" panose="02020603050405020304" pitchFamily="18" charset="0"/>
                        </a:rPr>
                        <a:t> </a:t>
                      </a:r>
                      <a:r>
                        <a:rPr lang="en-US" sz="1700" b="1" dirty="0" err="1">
                          <a:solidFill>
                            <a:srgbClr val="FF0000"/>
                          </a:solidFill>
                          <a:effectLst/>
                          <a:latin typeface="Times New Roman" panose="02020603050405020304" pitchFamily="18" charset="0"/>
                          <a:ea typeface="Arial"/>
                          <a:cs typeface="Times New Roman" panose="02020603050405020304" pitchFamily="18" charset="0"/>
                        </a:rPr>
                        <a:t>triều</a:t>
                      </a:r>
                      <a:r>
                        <a:rPr lang="en-US" sz="1700" b="1" dirty="0">
                          <a:solidFill>
                            <a:srgbClr val="FF0000"/>
                          </a:solidFill>
                          <a:effectLst/>
                          <a:latin typeface="Times New Roman" panose="02020603050405020304" pitchFamily="18" charset="0"/>
                          <a:ea typeface="Arial"/>
                          <a:cs typeface="Times New Roman" panose="02020603050405020304" pitchFamily="18" charset="0"/>
                        </a:rPr>
                        <a:t> </a:t>
                      </a:r>
                      <a:r>
                        <a:rPr lang="en-US" sz="1700" b="1" dirty="0" err="1">
                          <a:solidFill>
                            <a:srgbClr val="FF0000"/>
                          </a:solidFill>
                          <a:effectLst/>
                          <a:latin typeface="Times New Roman" panose="02020603050405020304" pitchFamily="18" charset="0"/>
                          <a:ea typeface="Arial"/>
                          <a:cs typeface="Times New Roman" panose="02020603050405020304" pitchFamily="18" charset="0"/>
                        </a:rPr>
                        <a:t>Hồi</a:t>
                      </a:r>
                      <a:r>
                        <a:rPr lang="en-US" sz="1700" b="1" dirty="0">
                          <a:solidFill>
                            <a:srgbClr val="FF0000"/>
                          </a:solidFill>
                          <a:effectLst/>
                          <a:latin typeface="Times New Roman" panose="02020603050405020304" pitchFamily="18" charset="0"/>
                          <a:ea typeface="Arial"/>
                          <a:cs typeface="Times New Roman" panose="02020603050405020304" pitchFamily="18" charset="0"/>
                        </a:rPr>
                        <a:t> </a:t>
                      </a:r>
                      <a:r>
                        <a:rPr lang="en-US" sz="1700" b="1" dirty="0" err="1">
                          <a:solidFill>
                            <a:srgbClr val="FF0000"/>
                          </a:solidFill>
                          <a:effectLst/>
                          <a:latin typeface="Times New Roman" panose="02020603050405020304" pitchFamily="18" charset="0"/>
                          <a:ea typeface="Arial"/>
                          <a:cs typeface="Times New Roman" panose="02020603050405020304" pitchFamily="18" charset="0"/>
                        </a:rPr>
                        <a:t>giáo</a:t>
                      </a:r>
                      <a:r>
                        <a:rPr lang="en-US" sz="1700" b="1" dirty="0">
                          <a:solidFill>
                            <a:srgbClr val="FF0000"/>
                          </a:solidFill>
                          <a:effectLst/>
                          <a:latin typeface="Times New Roman" panose="02020603050405020304" pitchFamily="18" charset="0"/>
                          <a:ea typeface="Arial"/>
                          <a:cs typeface="Times New Roman" panose="02020603050405020304" pitchFamily="18" charset="0"/>
                        </a:rPr>
                        <a:t> </a:t>
                      </a:r>
                      <a:r>
                        <a:rPr lang="en-US" sz="1700" b="1" dirty="0" err="1">
                          <a:solidFill>
                            <a:srgbClr val="FF0000"/>
                          </a:solidFill>
                          <a:effectLst/>
                          <a:latin typeface="Times New Roman" panose="02020603050405020304" pitchFamily="18" charset="0"/>
                          <a:ea typeface="Arial"/>
                          <a:cs typeface="Times New Roman" panose="02020603050405020304" pitchFamily="18" charset="0"/>
                        </a:rPr>
                        <a:t>Đê</a:t>
                      </a:r>
                      <a:r>
                        <a:rPr lang="en-US" sz="1700" b="1" dirty="0">
                          <a:solidFill>
                            <a:srgbClr val="FF0000"/>
                          </a:solidFill>
                          <a:effectLst/>
                          <a:latin typeface="Times New Roman" panose="02020603050405020304" pitchFamily="18" charset="0"/>
                          <a:ea typeface="Arial"/>
                          <a:cs typeface="Times New Roman" panose="02020603050405020304" pitchFamily="18" charset="0"/>
                        </a:rPr>
                        <a:t> li</a:t>
                      </a:r>
                      <a:endParaRPr lang="vi-VN" sz="1700" dirty="0">
                        <a:solidFill>
                          <a:srgbClr val="FF0000"/>
                        </a:solidFill>
                        <a:effectLst/>
                        <a:latin typeface="Times New Roman" panose="02020603050405020304" pitchFamily="18" charset="0"/>
                        <a:ea typeface="Arial"/>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1700" b="1" dirty="0" err="1">
                          <a:solidFill>
                            <a:srgbClr val="FF0000"/>
                          </a:solidFill>
                          <a:effectLst/>
                          <a:latin typeface="Times New Roman" panose="02020603050405020304" pitchFamily="18" charset="0"/>
                          <a:ea typeface="Arial"/>
                          <a:cs typeface="Times New Roman" panose="02020603050405020304" pitchFamily="18" charset="0"/>
                        </a:rPr>
                        <a:t>Vương</a:t>
                      </a:r>
                      <a:r>
                        <a:rPr lang="en-US" sz="1700" b="1" dirty="0">
                          <a:solidFill>
                            <a:srgbClr val="FF0000"/>
                          </a:solidFill>
                          <a:effectLst/>
                          <a:latin typeface="Times New Roman" panose="02020603050405020304" pitchFamily="18" charset="0"/>
                          <a:ea typeface="Arial"/>
                          <a:cs typeface="Times New Roman" panose="02020603050405020304" pitchFamily="18" charset="0"/>
                        </a:rPr>
                        <a:t> </a:t>
                      </a:r>
                      <a:r>
                        <a:rPr lang="en-US" sz="1700" b="1" dirty="0" err="1">
                          <a:solidFill>
                            <a:srgbClr val="FF0000"/>
                          </a:solidFill>
                          <a:effectLst/>
                          <a:latin typeface="Times New Roman" panose="02020603050405020304" pitchFamily="18" charset="0"/>
                          <a:ea typeface="Arial"/>
                          <a:cs typeface="Times New Roman" panose="02020603050405020304" pitchFamily="18" charset="0"/>
                        </a:rPr>
                        <a:t>triều</a:t>
                      </a:r>
                      <a:r>
                        <a:rPr lang="en-US" sz="1700" b="1" dirty="0">
                          <a:solidFill>
                            <a:srgbClr val="FF0000"/>
                          </a:solidFill>
                          <a:effectLst/>
                          <a:latin typeface="Times New Roman" panose="02020603050405020304" pitchFamily="18" charset="0"/>
                          <a:ea typeface="Arial"/>
                          <a:cs typeface="Times New Roman" panose="02020603050405020304" pitchFamily="18" charset="0"/>
                        </a:rPr>
                        <a:t> </a:t>
                      </a:r>
                      <a:r>
                        <a:rPr lang="en-US" sz="1700" b="1" dirty="0" err="1">
                          <a:solidFill>
                            <a:srgbClr val="FF0000"/>
                          </a:solidFill>
                          <a:effectLst/>
                          <a:latin typeface="Times New Roman" panose="02020603050405020304" pitchFamily="18" charset="0"/>
                          <a:ea typeface="Arial"/>
                          <a:cs typeface="Times New Roman" panose="02020603050405020304" pitchFamily="18" charset="0"/>
                        </a:rPr>
                        <a:t>Mô</a:t>
                      </a:r>
                      <a:r>
                        <a:rPr lang="en-US" sz="1700" b="1" dirty="0">
                          <a:solidFill>
                            <a:srgbClr val="FF0000"/>
                          </a:solidFill>
                          <a:effectLst/>
                          <a:latin typeface="Times New Roman" panose="02020603050405020304" pitchFamily="18" charset="0"/>
                          <a:ea typeface="Arial"/>
                          <a:cs typeface="Times New Roman" panose="02020603050405020304" pitchFamily="18" charset="0"/>
                        </a:rPr>
                        <a:t> </a:t>
                      </a:r>
                      <a:r>
                        <a:rPr lang="en-US" sz="1700" b="1" dirty="0" err="1">
                          <a:solidFill>
                            <a:srgbClr val="FF0000"/>
                          </a:solidFill>
                          <a:effectLst/>
                          <a:latin typeface="Times New Roman" panose="02020603050405020304" pitchFamily="18" charset="0"/>
                          <a:ea typeface="Arial"/>
                          <a:cs typeface="Times New Roman" panose="02020603050405020304" pitchFamily="18" charset="0"/>
                        </a:rPr>
                        <a:t>gôn</a:t>
                      </a:r>
                      <a:endParaRPr lang="vi-VN" sz="1700" dirty="0">
                        <a:solidFill>
                          <a:srgbClr val="FF0000"/>
                        </a:solidFill>
                        <a:effectLst/>
                        <a:latin typeface="Times New Roman" panose="02020603050405020304" pitchFamily="18" charset="0"/>
                        <a:ea typeface="Arial"/>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0"/>
                  </a:ext>
                </a:extLst>
              </a:tr>
              <a:tr h="1203783">
                <a:tc>
                  <a:txBody>
                    <a:bodyPr/>
                    <a:lstStyle/>
                    <a:p>
                      <a:pPr>
                        <a:lnSpc>
                          <a:spcPct val="115000"/>
                        </a:lnSpc>
                        <a:spcAft>
                          <a:spcPts val="0"/>
                        </a:spcAft>
                      </a:pPr>
                      <a:r>
                        <a:rPr lang="en-US" sz="1700" b="1" dirty="0" err="1">
                          <a:solidFill>
                            <a:schemeClr val="tx1"/>
                          </a:solidFill>
                          <a:effectLst/>
                          <a:latin typeface="Times New Roman" panose="02020603050405020304" pitchFamily="18" charset="0"/>
                          <a:ea typeface="Arial"/>
                          <a:cs typeface="Times New Roman" panose="02020603050405020304" pitchFamily="18" charset="0"/>
                        </a:rPr>
                        <a:t>Sự</a:t>
                      </a:r>
                      <a:r>
                        <a:rPr lang="en-US" sz="1700" b="1" dirty="0">
                          <a:solidFill>
                            <a:schemeClr val="tx1"/>
                          </a:solidFill>
                          <a:effectLst/>
                          <a:latin typeface="Times New Roman" panose="02020603050405020304" pitchFamily="18" charset="0"/>
                          <a:ea typeface="Arial"/>
                          <a:cs typeface="Times New Roman" panose="02020603050405020304" pitchFamily="18" charset="0"/>
                        </a:rPr>
                        <a:t> </a:t>
                      </a:r>
                      <a:r>
                        <a:rPr lang="en-US" sz="1700" b="1" dirty="0" err="1">
                          <a:solidFill>
                            <a:schemeClr val="tx1"/>
                          </a:solidFill>
                          <a:effectLst/>
                          <a:latin typeface="Times New Roman" panose="02020603050405020304" pitchFamily="18" charset="0"/>
                          <a:ea typeface="Arial"/>
                          <a:cs typeface="Times New Roman" panose="02020603050405020304" pitchFamily="18" charset="0"/>
                        </a:rPr>
                        <a:t>thành</a:t>
                      </a:r>
                      <a:r>
                        <a:rPr lang="en-US" sz="1700" b="1" dirty="0">
                          <a:solidFill>
                            <a:schemeClr val="tx1"/>
                          </a:solidFill>
                          <a:effectLst/>
                          <a:latin typeface="Times New Roman" panose="02020603050405020304" pitchFamily="18" charset="0"/>
                          <a:ea typeface="Arial"/>
                          <a:cs typeface="Times New Roman" panose="02020603050405020304" pitchFamily="18" charset="0"/>
                        </a:rPr>
                        <a:t> </a:t>
                      </a:r>
                      <a:r>
                        <a:rPr lang="en-US" sz="1700" b="1" dirty="0" err="1">
                          <a:solidFill>
                            <a:schemeClr val="tx1"/>
                          </a:solidFill>
                          <a:effectLst/>
                          <a:latin typeface="Times New Roman" panose="02020603050405020304" pitchFamily="18" charset="0"/>
                          <a:ea typeface="Arial"/>
                          <a:cs typeface="Times New Roman" panose="02020603050405020304" pitchFamily="18" charset="0"/>
                        </a:rPr>
                        <a:t>lập</a:t>
                      </a:r>
                      <a:endParaRPr lang="vi-VN" sz="1700" b="1" dirty="0">
                        <a:solidFill>
                          <a:schemeClr val="tx1"/>
                        </a:solidFill>
                        <a:effectLst/>
                        <a:latin typeface="Times New Roman" panose="02020603050405020304" pitchFamily="18" charset="0"/>
                        <a:ea typeface="Arial"/>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lvl="1" indent="0"/>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Năm</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1055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người</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Thổ</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đánh</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chiếm</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Bát-đa</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lập</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nên</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vương</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quốc</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Hồi</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Giáo</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ở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vùng</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Lưỡng</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Hà</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Sau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đó</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tiến</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vào</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chinh</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phục</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các</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tiểu</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quốc</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Ấn</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Ðộ</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đóng</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đô</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ở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Đê</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-li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lập</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nên</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vương</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quốc</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Hồi</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Giáo</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Đê</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-li.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1" indent="0"/>
                      <a:r>
                        <a:rPr lang="en-US" sz="1700" dirty="0">
                          <a:effectLst/>
                          <a:latin typeface="Times New Roman" panose="02020603050405020304" pitchFamily="18" charset="0"/>
                          <a:ea typeface="Arial"/>
                          <a:cs typeface="Times New Roman" panose="02020603050405020304" pitchFamily="18" charset="0"/>
                        </a:rPr>
                        <a:t>-</a:t>
                      </a:r>
                      <a:r>
                        <a:rPr lang="vi-VN" sz="1700" dirty="0">
                          <a:effectLst/>
                          <a:latin typeface="Times New Roman" panose="02020603050405020304" pitchFamily="18" charset="0"/>
                          <a:ea typeface="Arial"/>
                          <a:cs typeface="Times New Roman" panose="02020603050405020304" pitchFamily="18" charset="0"/>
                        </a:rPr>
                        <a:t> </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Thế</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kỷ</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XV,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Vương</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triều</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Hồi</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Giáo</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Đê</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li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bắt</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đầu</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suy</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yếu</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bộ</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phận</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dân</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Trung</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Á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cũng</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theo</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Hồi</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giáo</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nhưng</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tự</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nhận</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dòng</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dõi</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Mông</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Cổ</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bắt</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đầu</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tấn</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công</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Ấn</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Độ</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từ</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năm</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1398 </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sym typeface="Wingdings" panose="05000000000000000000" pitchFamily="2" charset="2"/>
                        </a:rPr>
                        <a:t></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1526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lập</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ra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Vương</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triều</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Môgôn</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56154">
                <a:tc>
                  <a:txBody>
                    <a:bodyPr/>
                    <a:lstStyle/>
                    <a:p>
                      <a:pPr>
                        <a:lnSpc>
                          <a:spcPct val="115000"/>
                        </a:lnSpc>
                        <a:spcAft>
                          <a:spcPts val="0"/>
                        </a:spcAft>
                      </a:pPr>
                      <a:r>
                        <a:rPr lang="en-US" sz="1700" b="1" dirty="0" err="1">
                          <a:solidFill>
                            <a:schemeClr val="tx1"/>
                          </a:solidFill>
                          <a:effectLst/>
                          <a:latin typeface="Times New Roman" panose="02020603050405020304" pitchFamily="18" charset="0"/>
                          <a:ea typeface="Arial"/>
                          <a:cs typeface="Times New Roman" panose="02020603050405020304" pitchFamily="18" charset="0"/>
                        </a:rPr>
                        <a:t>Thời</a:t>
                      </a:r>
                      <a:r>
                        <a:rPr lang="en-US" sz="1700" b="1" dirty="0">
                          <a:solidFill>
                            <a:schemeClr val="tx1"/>
                          </a:solidFill>
                          <a:effectLst/>
                          <a:latin typeface="Times New Roman" panose="02020603050405020304" pitchFamily="18" charset="0"/>
                          <a:ea typeface="Arial"/>
                          <a:cs typeface="Times New Roman" panose="02020603050405020304" pitchFamily="18" charset="0"/>
                        </a:rPr>
                        <a:t> </a:t>
                      </a:r>
                      <a:r>
                        <a:rPr lang="en-US" sz="1700" b="1" dirty="0" err="1">
                          <a:solidFill>
                            <a:schemeClr val="tx1"/>
                          </a:solidFill>
                          <a:effectLst/>
                          <a:latin typeface="Times New Roman" panose="02020603050405020304" pitchFamily="18" charset="0"/>
                          <a:ea typeface="Arial"/>
                          <a:cs typeface="Times New Roman" panose="02020603050405020304" pitchFamily="18" charset="0"/>
                        </a:rPr>
                        <a:t>gian</a:t>
                      </a:r>
                      <a:r>
                        <a:rPr lang="en-US" sz="1700" b="1" dirty="0">
                          <a:solidFill>
                            <a:schemeClr val="tx1"/>
                          </a:solidFill>
                          <a:effectLst/>
                          <a:latin typeface="Times New Roman" panose="02020603050405020304" pitchFamily="18" charset="0"/>
                          <a:ea typeface="Arial"/>
                          <a:cs typeface="Times New Roman" panose="02020603050405020304" pitchFamily="18" charset="0"/>
                        </a:rPr>
                        <a:t> </a:t>
                      </a:r>
                      <a:endParaRPr lang="vi-VN" sz="1700" b="1" dirty="0">
                        <a:solidFill>
                          <a:schemeClr val="tx1"/>
                        </a:solidFill>
                        <a:effectLst/>
                        <a:latin typeface="Times New Roman" panose="02020603050405020304" pitchFamily="18" charset="0"/>
                        <a:ea typeface="Arial"/>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nSpc>
                          <a:spcPct val="115000"/>
                        </a:lnSpc>
                        <a:spcAft>
                          <a:spcPts val="0"/>
                        </a:spcAft>
                      </a:pPr>
                      <a:r>
                        <a:rPr lang="vi-VN" sz="1700" dirty="0">
                          <a:effectLst/>
                          <a:latin typeface="Times New Roman" panose="02020603050405020304" pitchFamily="18" charset="0"/>
                          <a:ea typeface="Arial"/>
                          <a:cs typeface="Times New Roman" panose="02020603050405020304" pitchFamily="18" charset="0"/>
                        </a:rPr>
                        <a:t> </a:t>
                      </a:r>
                      <a:r>
                        <a:rPr lang="en-US" sz="1700" dirty="0">
                          <a:effectLst/>
                          <a:latin typeface="Times New Roman" panose="02020603050405020304" pitchFamily="18" charset="0"/>
                          <a:ea typeface="Arial"/>
                          <a:cs typeface="Times New Roman" panose="02020603050405020304" pitchFamily="18" charset="0"/>
                        </a:rPr>
                        <a:t>1206 - 1526</a:t>
                      </a:r>
                      <a:endParaRPr lang="vi-VN" sz="1700" dirty="0">
                        <a:effectLst/>
                        <a:latin typeface="Times New Roman" panose="02020603050405020304" pitchFamily="18" charset="0"/>
                        <a:ea typeface="Arial"/>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700" dirty="0">
                          <a:effectLst/>
                          <a:latin typeface="Times New Roman" panose="02020603050405020304" pitchFamily="18" charset="0"/>
                          <a:ea typeface="Arial"/>
                          <a:cs typeface="Times New Roman" panose="02020603050405020304" pitchFamily="18" charset="0"/>
                        </a:rPr>
                        <a:t>1526 - 1707</a:t>
                      </a:r>
                      <a:endParaRPr lang="vi-VN" sz="1700" dirty="0">
                        <a:effectLst/>
                        <a:latin typeface="Times New Roman" panose="02020603050405020304" pitchFamily="18" charset="0"/>
                        <a:ea typeface="Arial"/>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67343">
                <a:tc>
                  <a:txBody>
                    <a:bodyPr/>
                    <a:lstStyle/>
                    <a:p>
                      <a:pPr>
                        <a:lnSpc>
                          <a:spcPct val="115000"/>
                        </a:lnSpc>
                        <a:spcAft>
                          <a:spcPts val="0"/>
                        </a:spcAft>
                      </a:pPr>
                      <a:r>
                        <a:rPr lang="en-US" sz="1700" b="1" dirty="0" err="1">
                          <a:solidFill>
                            <a:schemeClr val="tx1"/>
                          </a:solidFill>
                          <a:effectLst/>
                          <a:latin typeface="Times New Roman" panose="02020603050405020304" pitchFamily="18" charset="0"/>
                          <a:ea typeface="Arial"/>
                          <a:cs typeface="Times New Roman" panose="02020603050405020304" pitchFamily="18" charset="0"/>
                        </a:rPr>
                        <a:t>Chính</a:t>
                      </a:r>
                      <a:r>
                        <a:rPr lang="en-US" sz="1700" b="1" dirty="0">
                          <a:solidFill>
                            <a:schemeClr val="tx1"/>
                          </a:solidFill>
                          <a:effectLst/>
                          <a:latin typeface="Times New Roman" panose="02020603050405020304" pitchFamily="18" charset="0"/>
                          <a:ea typeface="Arial"/>
                          <a:cs typeface="Times New Roman" panose="02020603050405020304" pitchFamily="18" charset="0"/>
                        </a:rPr>
                        <a:t> </a:t>
                      </a:r>
                      <a:r>
                        <a:rPr lang="en-US" sz="1700" b="1" dirty="0" err="1">
                          <a:solidFill>
                            <a:schemeClr val="tx1"/>
                          </a:solidFill>
                          <a:effectLst/>
                          <a:latin typeface="Times New Roman" panose="02020603050405020304" pitchFamily="18" charset="0"/>
                          <a:ea typeface="Arial"/>
                          <a:cs typeface="Times New Roman" panose="02020603050405020304" pitchFamily="18" charset="0"/>
                        </a:rPr>
                        <a:t>sách</a:t>
                      </a:r>
                      <a:r>
                        <a:rPr lang="en-US" sz="1700" b="1" dirty="0">
                          <a:solidFill>
                            <a:schemeClr val="tx1"/>
                          </a:solidFill>
                          <a:effectLst/>
                          <a:latin typeface="Times New Roman" panose="02020603050405020304" pitchFamily="18" charset="0"/>
                          <a:ea typeface="Arial"/>
                          <a:cs typeface="Times New Roman" panose="02020603050405020304" pitchFamily="18" charset="0"/>
                        </a:rPr>
                        <a:t> </a:t>
                      </a:r>
                      <a:r>
                        <a:rPr lang="en-US" sz="1700" b="1" dirty="0" err="1">
                          <a:solidFill>
                            <a:schemeClr val="tx1"/>
                          </a:solidFill>
                          <a:effectLst/>
                          <a:latin typeface="Times New Roman" panose="02020603050405020304" pitchFamily="18" charset="0"/>
                          <a:ea typeface="Arial"/>
                          <a:cs typeface="Times New Roman" panose="02020603050405020304" pitchFamily="18" charset="0"/>
                        </a:rPr>
                        <a:t>cai</a:t>
                      </a:r>
                      <a:r>
                        <a:rPr lang="en-US" sz="1700" b="1" dirty="0">
                          <a:solidFill>
                            <a:schemeClr val="tx1"/>
                          </a:solidFill>
                          <a:effectLst/>
                          <a:latin typeface="Times New Roman" panose="02020603050405020304" pitchFamily="18" charset="0"/>
                          <a:ea typeface="Arial"/>
                          <a:cs typeface="Times New Roman" panose="02020603050405020304" pitchFamily="18" charset="0"/>
                        </a:rPr>
                        <a:t> </a:t>
                      </a:r>
                      <a:r>
                        <a:rPr lang="en-US" sz="1700" b="1" dirty="0" err="1">
                          <a:solidFill>
                            <a:schemeClr val="tx1"/>
                          </a:solidFill>
                          <a:effectLst/>
                          <a:latin typeface="Times New Roman" panose="02020603050405020304" pitchFamily="18" charset="0"/>
                          <a:ea typeface="Arial"/>
                          <a:cs typeface="Times New Roman" panose="02020603050405020304" pitchFamily="18" charset="0"/>
                        </a:rPr>
                        <a:t>trị</a:t>
                      </a:r>
                      <a:endParaRPr lang="vi-VN" sz="1700" b="1" dirty="0">
                        <a:solidFill>
                          <a:schemeClr val="tx1"/>
                        </a:solidFill>
                        <a:effectLst/>
                        <a:latin typeface="Times New Roman" panose="02020603050405020304" pitchFamily="18" charset="0"/>
                        <a:ea typeface="Arial"/>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vi-VN" sz="1700" dirty="0">
                          <a:effectLst/>
                          <a:latin typeface="Times New Roman" panose="02020603050405020304" pitchFamily="18" charset="0"/>
                          <a:ea typeface="Arial"/>
                          <a:cs typeface="Times New Roman" panose="02020603050405020304" pitchFamily="18" charset="0"/>
                        </a:rPr>
                        <a:t> </a:t>
                      </a:r>
                      <a:r>
                        <a:rPr lang="en-US" sz="1700" dirty="0">
                          <a:effectLst/>
                          <a:latin typeface="Times New Roman" panose="02020603050405020304" pitchFamily="18" charset="0"/>
                          <a:ea typeface="Arial"/>
                          <a:cs typeface="Times New Roman" panose="02020603050405020304" pitchFamily="18" charset="0"/>
                        </a:rPr>
                        <a:t>- </a:t>
                      </a:r>
                      <a:r>
                        <a:rPr kumimoji="0" lang="en-US" sz="17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Truyền</a:t>
                      </a:r>
                      <a:r>
                        <a:rPr kumimoji="0" lang="en-US" sz="17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7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bá</a:t>
                      </a:r>
                      <a:r>
                        <a:rPr kumimoji="0" lang="en-US" sz="17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7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áp</a:t>
                      </a:r>
                      <a:r>
                        <a:rPr kumimoji="0" lang="en-US" sz="17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7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đặt</a:t>
                      </a:r>
                      <a:r>
                        <a:rPr kumimoji="0" lang="en-US" sz="17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7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Hồi</a:t>
                      </a:r>
                      <a:r>
                        <a:rPr kumimoji="0" lang="en-US" sz="17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7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giáo</a:t>
                      </a:r>
                      <a:r>
                        <a:rPr kumimoji="0" lang="en-US" sz="17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7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tự</a:t>
                      </a:r>
                      <a:r>
                        <a:rPr kumimoji="0" lang="en-US" sz="17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7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dành</a:t>
                      </a:r>
                      <a:r>
                        <a:rPr kumimoji="0" lang="en-US" sz="17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7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quyền</a:t>
                      </a:r>
                      <a:r>
                        <a:rPr kumimoji="0" lang="en-US" sz="17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7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ưu</a:t>
                      </a:r>
                      <a:r>
                        <a:rPr kumimoji="0" lang="en-US" sz="17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7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tiên</a:t>
                      </a:r>
                      <a:r>
                        <a:rPr kumimoji="0" lang="en-US" sz="17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7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ruộng</a:t>
                      </a:r>
                      <a:r>
                        <a:rPr kumimoji="0" lang="en-US" sz="17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7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đất</a:t>
                      </a:r>
                      <a:r>
                        <a:rPr kumimoji="0" lang="en-US" sz="17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7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địa</a:t>
                      </a:r>
                      <a:r>
                        <a:rPr kumimoji="0" lang="en-US" sz="17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7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vị</a:t>
                      </a:r>
                      <a:r>
                        <a:rPr kumimoji="0" lang="en-US" sz="17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7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trong</a:t>
                      </a:r>
                      <a:r>
                        <a:rPr kumimoji="0" lang="en-US" sz="17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7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bộ</a:t>
                      </a:r>
                      <a:r>
                        <a:rPr kumimoji="0" lang="en-US" sz="17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7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máy</a:t>
                      </a:r>
                      <a:r>
                        <a:rPr kumimoji="0" lang="en-US" sz="17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7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quan</a:t>
                      </a:r>
                      <a:r>
                        <a:rPr kumimoji="0" lang="en-US" sz="17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7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lại</a:t>
                      </a:r>
                      <a:r>
                        <a:rPr kumimoji="0" lang="en-US" sz="17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7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7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Thi</a:t>
                      </a:r>
                      <a:r>
                        <a:rPr kumimoji="0" lang="en-US" sz="17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7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hành</a:t>
                      </a:r>
                      <a:r>
                        <a:rPr kumimoji="0" lang="en-US" sz="17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7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chính</a:t>
                      </a:r>
                      <a:r>
                        <a:rPr kumimoji="0" lang="en-US" sz="17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7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sách</a:t>
                      </a:r>
                      <a:r>
                        <a:rPr kumimoji="0" lang="en-US" sz="17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7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mềm</a:t>
                      </a:r>
                      <a:r>
                        <a:rPr kumimoji="0" lang="en-US" sz="17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7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mỏng</a:t>
                      </a:r>
                      <a:r>
                        <a:rPr kumimoji="0" lang="en-US" sz="17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song </a:t>
                      </a:r>
                      <a:r>
                        <a:rPr kumimoji="0" lang="en-US" sz="17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xuất</a:t>
                      </a:r>
                      <a:r>
                        <a:rPr kumimoji="0" lang="en-US" sz="17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7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hiện</a:t>
                      </a:r>
                      <a:r>
                        <a:rPr kumimoji="0" lang="en-US" sz="17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7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sự</a:t>
                      </a:r>
                      <a:r>
                        <a:rPr kumimoji="0" lang="en-US" sz="17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7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phân</a:t>
                      </a:r>
                      <a:r>
                        <a:rPr kumimoji="0" lang="en-US" sz="17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7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biệt</a:t>
                      </a:r>
                      <a:r>
                        <a:rPr kumimoji="0" lang="en-US" sz="17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7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tôn</a:t>
                      </a:r>
                      <a:r>
                        <a:rPr kumimoji="0" lang="en-US" sz="17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7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giáo</a:t>
                      </a:r>
                      <a:r>
                        <a:rPr kumimoji="0" lang="en-US" sz="17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vi-VN" sz="1700" dirty="0">
                          <a:effectLst/>
                          <a:latin typeface="Times New Roman" panose="02020603050405020304" pitchFamily="18" charset="0"/>
                          <a:ea typeface="Arial"/>
                          <a:cs typeface="Times New Roman" panose="02020603050405020304" pitchFamily="18" charset="0"/>
                        </a:rPr>
                        <a:t> </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Ra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sức</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củng</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cố</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vương</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triều</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theo</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hướng</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Ấn</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Ðộ</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hóa</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thời</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vua</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Acơba</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(1556-1605):</a:t>
                      </a:r>
                    </a:p>
                    <a:p>
                      <a:r>
                        <a:rPr lang="en-US" sz="1700" kern="1200" dirty="0">
                          <a:solidFill>
                            <a:schemeClr val="tx1"/>
                          </a:solidFill>
                          <a:effectLst/>
                          <a:latin typeface="Times New Roman" panose="02020603050405020304" pitchFamily="18" charset="0"/>
                          <a:ea typeface="+mn-ea"/>
                          <a:cs typeface="Times New Roman" panose="02020603050405020304" pitchFamily="18" charset="0"/>
                        </a:rPr>
                        <a:t>+</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Xây</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dựng</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một</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chính</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quyền</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mạnh</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dựa</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trên</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sự</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liên</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kết</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tầng</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lớp</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quý</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tộc</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không</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phân</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biệt</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nguồn</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gốc</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p>
                    <a:p>
                      <a:r>
                        <a:rPr lang="en-US" sz="1700" kern="1200" dirty="0">
                          <a:solidFill>
                            <a:schemeClr val="tx1"/>
                          </a:solidFill>
                          <a:effectLst/>
                          <a:latin typeface="Times New Roman" panose="02020603050405020304" pitchFamily="18" charset="0"/>
                          <a:ea typeface="+mn-ea"/>
                          <a:cs typeface="Times New Roman" panose="02020603050405020304" pitchFamily="18" charset="0"/>
                        </a:rPr>
                        <a:t>+</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Xây</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dựng</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khối</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hoà</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hợp</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dân</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tộc</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và</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tôn</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giáo</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Hạn</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chế</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sự</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bóc</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lột</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của</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chủ</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đất</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quý</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tộc</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a:t>
                      </a:r>
                    </a:p>
                    <a:p>
                      <a:r>
                        <a:rPr lang="en-US" sz="1700" kern="1200" dirty="0">
                          <a:solidFill>
                            <a:schemeClr val="tx1"/>
                          </a:solidFill>
                          <a:effectLst/>
                          <a:latin typeface="Times New Roman" panose="02020603050405020304" pitchFamily="18" charset="0"/>
                          <a:ea typeface="+mn-ea"/>
                          <a:cs typeface="Times New Roman" panose="02020603050405020304" pitchFamily="18" charset="0"/>
                        </a:rPr>
                        <a:t>+</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Đo</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đạc</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lại</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ruộng</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đất</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định</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ra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mức</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thuế</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đúng</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và</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hợp</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lí</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thống</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nhất</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hệ</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thống</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đo</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lường</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a:t>
                      </a:r>
                    </a:p>
                    <a:p>
                      <a:r>
                        <a:rPr lang="en-US" sz="1700" kern="1200" dirty="0">
                          <a:solidFill>
                            <a:schemeClr val="tx1"/>
                          </a:solidFill>
                          <a:effectLst/>
                          <a:latin typeface="Times New Roman" panose="02020603050405020304" pitchFamily="18" charset="0"/>
                          <a:ea typeface="+mn-ea"/>
                          <a:cs typeface="Times New Roman" panose="02020603050405020304" pitchFamily="18" charset="0"/>
                        </a:rPr>
                        <a:t>+</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Khuyến</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khích</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và</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hỗ</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trợ</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các</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hoạt</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động</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văn</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hóa</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nghệ</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thuật</a:t>
                      </a:r>
                      <a:endParaRPr kumimoji="0" lang="en-US" sz="17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706777">
                <a:tc>
                  <a:txBody>
                    <a:bodyPr/>
                    <a:lstStyle/>
                    <a:p>
                      <a:pPr>
                        <a:lnSpc>
                          <a:spcPct val="115000"/>
                        </a:lnSpc>
                        <a:spcAft>
                          <a:spcPts val="0"/>
                        </a:spcAft>
                      </a:pPr>
                      <a:r>
                        <a:rPr lang="en-US" sz="1700" b="1" dirty="0" err="1">
                          <a:solidFill>
                            <a:schemeClr val="tx1"/>
                          </a:solidFill>
                          <a:effectLst/>
                          <a:latin typeface="Times New Roman" panose="02020603050405020304" pitchFamily="18" charset="0"/>
                          <a:ea typeface="Arial"/>
                          <a:cs typeface="Times New Roman" panose="02020603050405020304" pitchFamily="18" charset="0"/>
                        </a:rPr>
                        <a:t>Vị</a:t>
                      </a:r>
                      <a:r>
                        <a:rPr lang="en-US" sz="1700" b="1" dirty="0">
                          <a:solidFill>
                            <a:schemeClr val="tx1"/>
                          </a:solidFill>
                          <a:effectLst/>
                          <a:latin typeface="Times New Roman" panose="02020603050405020304" pitchFamily="18" charset="0"/>
                          <a:ea typeface="Arial"/>
                          <a:cs typeface="Times New Roman" panose="02020603050405020304" pitchFamily="18" charset="0"/>
                        </a:rPr>
                        <a:t> </a:t>
                      </a:r>
                      <a:r>
                        <a:rPr lang="en-US" sz="1700" b="1" dirty="0" err="1">
                          <a:solidFill>
                            <a:schemeClr val="tx1"/>
                          </a:solidFill>
                          <a:effectLst/>
                          <a:latin typeface="Times New Roman" panose="02020603050405020304" pitchFamily="18" charset="0"/>
                          <a:ea typeface="Arial"/>
                          <a:cs typeface="Times New Roman" panose="02020603050405020304" pitchFamily="18" charset="0"/>
                        </a:rPr>
                        <a:t>trí</a:t>
                      </a:r>
                      <a:r>
                        <a:rPr lang="en-US" sz="1700" b="1" dirty="0">
                          <a:solidFill>
                            <a:schemeClr val="tx1"/>
                          </a:solidFill>
                          <a:effectLst/>
                          <a:latin typeface="Times New Roman" panose="02020603050405020304" pitchFamily="18" charset="0"/>
                          <a:ea typeface="Arial"/>
                          <a:cs typeface="Times New Roman" panose="02020603050405020304" pitchFamily="18" charset="0"/>
                        </a:rPr>
                        <a:t>, </a:t>
                      </a:r>
                      <a:r>
                        <a:rPr lang="en-US" sz="1700" b="1" dirty="0" err="1">
                          <a:solidFill>
                            <a:schemeClr val="tx1"/>
                          </a:solidFill>
                          <a:effectLst/>
                          <a:latin typeface="Times New Roman" panose="02020603050405020304" pitchFamily="18" charset="0"/>
                          <a:ea typeface="Arial"/>
                          <a:cs typeface="Times New Roman" panose="02020603050405020304" pitchFamily="18" charset="0"/>
                        </a:rPr>
                        <a:t>vai</a:t>
                      </a:r>
                      <a:r>
                        <a:rPr lang="en-US" sz="1700" b="1" dirty="0">
                          <a:solidFill>
                            <a:schemeClr val="tx1"/>
                          </a:solidFill>
                          <a:effectLst/>
                          <a:latin typeface="Times New Roman" panose="02020603050405020304" pitchFamily="18" charset="0"/>
                          <a:ea typeface="Arial"/>
                          <a:cs typeface="Times New Roman" panose="02020603050405020304" pitchFamily="18" charset="0"/>
                        </a:rPr>
                        <a:t> </a:t>
                      </a:r>
                      <a:r>
                        <a:rPr lang="en-US" sz="1700" b="1" dirty="0" err="1">
                          <a:solidFill>
                            <a:schemeClr val="tx1"/>
                          </a:solidFill>
                          <a:effectLst/>
                          <a:latin typeface="Times New Roman" panose="02020603050405020304" pitchFamily="18" charset="0"/>
                          <a:ea typeface="Arial"/>
                          <a:cs typeface="Times New Roman" panose="02020603050405020304" pitchFamily="18" charset="0"/>
                        </a:rPr>
                        <a:t>trò</a:t>
                      </a:r>
                      <a:endParaRPr lang="vi-VN" sz="1700" b="1" dirty="0">
                        <a:solidFill>
                          <a:schemeClr val="tx1"/>
                        </a:solidFill>
                        <a:effectLst/>
                        <a:latin typeface="Times New Roman" panose="02020603050405020304" pitchFamily="18" charset="0"/>
                        <a:ea typeface="Arial"/>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Bước</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đầu</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đã</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sự</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giao</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lưu</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giữa</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hai</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nền</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văn</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hóa</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tạo</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ra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sự</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giao</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lưu</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văn</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hoá</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Đông</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Tây</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a:t>
                      </a:r>
                    </a:p>
                    <a:p>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Đạo</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Hồi</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được</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truyền</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bá</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đến</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một</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số</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nước</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trong</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khu</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vực</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kern="1200" dirty="0" err="1">
                          <a:solidFill>
                            <a:schemeClr val="tx1"/>
                          </a:solidFill>
                          <a:effectLst/>
                          <a:latin typeface="Times New Roman" panose="02020603050405020304" pitchFamily="18" charset="0"/>
                          <a:ea typeface="+mn-ea"/>
                          <a:cs typeface="Times New Roman" panose="02020603050405020304" pitchFamily="18" charset="0"/>
                        </a:rPr>
                        <a:t>Đông</a:t>
                      </a:r>
                      <a:r>
                        <a:rPr lang="en-US" sz="1700" kern="1200" dirty="0">
                          <a:solidFill>
                            <a:schemeClr val="tx1"/>
                          </a:solidFill>
                          <a:effectLst/>
                          <a:latin typeface="Times New Roman" panose="02020603050405020304" pitchFamily="18" charset="0"/>
                          <a:ea typeface="+mn-ea"/>
                          <a:cs typeface="Times New Roman" panose="02020603050405020304" pitchFamily="18" charset="0"/>
                        </a:rPr>
                        <a:t> Nam Á.</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buFontTx/>
                        <a:buChar char="-"/>
                      </a:pPr>
                      <a:r>
                        <a:rPr lang="en-US" sz="1700" b="0" u="none" kern="1200" dirty="0" err="1">
                          <a:solidFill>
                            <a:schemeClr val="tx1"/>
                          </a:solidFill>
                          <a:effectLst/>
                          <a:latin typeface="Times New Roman" panose="02020603050405020304" pitchFamily="18" charset="0"/>
                          <a:ea typeface="+mn-ea"/>
                          <a:cs typeface="Times New Roman" panose="02020603050405020304" pitchFamily="18" charset="0"/>
                        </a:rPr>
                        <a:t>Xã</a:t>
                      </a:r>
                      <a:r>
                        <a:rPr lang="en-US" sz="17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b="0" u="none" kern="1200" dirty="0" err="1">
                          <a:solidFill>
                            <a:schemeClr val="tx1"/>
                          </a:solidFill>
                          <a:effectLst/>
                          <a:latin typeface="Times New Roman" panose="02020603050405020304" pitchFamily="18" charset="0"/>
                          <a:ea typeface="+mn-ea"/>
                          <a:cs typeface="Times New Roman" panose="02020603050405020304" pitchFamily="18" charset="0"/>
                        </a:rPr>
                        <a:t>hội</a:t>
                      </a:r>
                      <a:r>
                        <a:rPr lang="en-US" sz="17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b="0" u="none" kern="1200" dirty="0" err="1">
                          <a:solidFill>
                            <a:schemeClr val="tx1"/>
                          </a:solidFill>
                          <a:effectLst/>
                          <a:latin typeface="Times New Roman" panose="02020603050405020304" pitchFamily="18" charset="0"/>
                          <a:ea typeface="+mn-ea"/>
                          <a:cs typeface="Times New Roman" panose="02020603050405020304" pitchFamily="18" charset="0"/>
                        </a:rPr>
                        <a:t>Ấn</a:t>
                      </a:r>
                      <a:r>
                        <a:rPr lang="en-US" sz="17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b="0" u="none" kern="1200" dirty="0" err="1">
                          <a:solidFill>
                            <a:schemeClr val="tx1"/>
                          </a:solidFill>
                          <a:effectLst/>
                          <a:latin typeface="Times New Roman" panose="02020603050405020304" pitchFamily="18" charset="0"/>
                          <a:ea typeface="+mn-ea"/>
                          <a:cs typeface="Times New Roman" panose="02020603050405020304" pitchFamily="18" charset="0"/>
                        </a:rPr>
                        <a:t>Độ</a:t>
                      </a:r>
                      <a:r>
                        <a:rPr lang="en-US" sz="17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b="0" u="none" kern="1200" dirty="0" err="1">
                          <a:solidFill>
                            <a:schemeClr val="tx1"/>
                          </a:solidFill>
                          <a:effectLst/>
                          <a:latin typeface="Times New Roman" panose="02020603050405020304" pitchFamily="18" charset="0"/>
                          <a:ea typeface="+mn-ea"/>
                          <a:cs typeface="Times New Roman" panose="02020603050405020304" pitchFamily="18" charset="0"/>
                        </a:rPr>
                        <a:t>ổn</a:t>
                      </a:r>
                      <a:r>
                        <a:rPr lang="en-US" sz="17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b="0" u="none" kern="1200" dirty="0" err="1">
                          <a:solidFill>
                            <a:schemeClr val="tx1"/>
                          </a:solidFill>
                          <a:effectLst/>
                          <a:latin typeface="Times New Roman" panose="02020603050405020304" pitchFamily="18" charset="0"/>
                          <a:ea typeface="+mn-ea"/>
                          <a:cs typeface="Times New Roman" panose="02020603050405020304" pitchFamily="18" charset="0"/>
                        </a:rPr>
                        <a:t>định</a:t>
                      </a:r>
                      <a:r>
                        <a:rPr lang="en-US" sz="17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b="0" u="none" kern="1200" dirty="0" err="1">
                          <a:solidFill>
                            <a:schemeClr val="tx1"/>
                          </a:solidFill>
                          <a:effectLst/>
                          <a:latin typeface="Times New Roman" panose="02020603050405020304" pitchFamily="18" charset="0"/>
                          <a:ea typeface="+mn-ea"/>
                          <a:cs typeface="Times New Roman" panose="02020603050405020304" pitchFamily="18" charset="0"/>
                        </a:rPr>
                        <a:t>kinh</a:t>
                      </a:r>
                      <a:r>
                        <a:rPr lang="en-US" sz="17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b="0" u="none" kern="1200" dirty="0" err="1">
                          <a:solidFill>
                            <a:schemeClr val="tx1"/>
                          </a:solidFill>
                          <a:effectLst/>
                          <a:latin typeface="Times New Roman" panose="02020603050405020304" pitchFamily="18" charset="0"/>
                          <a:ea typeface="+mn-ea"/>
                          <a:cs typeface="Times New Roman" panose="02020603050405020304" pitchFamily="18" charset="0"/>
                        </a:rPr>
                        <a:t>tế</a:t>
                      </a:r>
                      <a:r>
                        <a:rPr lang="en-US" sz="17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b="0" u="none" kern="1200" dirty="0" err="1">
                          <a:solidFill>
                            <a:schemeClr val="tx1"/>
                          </a:solidFill>
                          <a:effectLst/>
                          <a:latin typeface="Times New Roman" panose="02020603050405020304" pitchFamily="18" charset="0"/>
                          <a:ea typeface="+mn-ea"/>
                          <a:cs typeface="Times New Roman" panose="02020603050405020304" pitchFamily="18" charset="0"/>
                        </a:rPr>
                        <a:t>phát</a:t>
                      </a:r>
                      <a:r>
                        <a:rPr lang="en-US" sz="17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b="0" u="none" kern="1200" dirty="0" err="1">
                          <a:solidFill>
                            <a:schemeClr val="tx1"/>
                          </a:solidFill>
                          <a:effectLst/>
                          <a:latin typeface="Times New Roman" panose="02020603050405020304" pitchFamily="18" charset="0"/>
                          <a:ea typeface="+mn-ea"/>
                          <a:cs typeface="Times New Roman" panose="02020603050405020304" pitchFamily="18" charset="0"/>
                        </a:rPr>
                        <a:t>triển</a:t>
                      </a:r>
                      <a:r>
                        <a:rPr lang="en-US" sz="17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b="0" u="none" kern="1200" dirty="0" err="1">
                          <a:solidFill>
                            <a:schemeClr val="tx1"/>
                          </a:solidFill>
                          <a:effectLst/>
                          <a:latin typeface="Times New Roman" panose="02020603050405020304" pitchFamily="18" charset="0"/>
                          <a:ea typeface="+mn-ea"/>
                          <a:cs typeface="Times New Roman" panose="02020603050405020304" pitchFamily="18" charset="0"/>
                        </a:rPr>
                        <a:t>văn</a:t>
                      </a:r>
                      <a:r>
                        <a:rPr lang="en-US" sz="17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b="0" u="none" kern="1200" dirty="0" err="1">
                          <a:solidFill>
                            <a:schemeClr val="tx1"/>
                          </a:solidFill>
                          <a:effectLst/>
                          <a:latin typeface="Times New Roman" panose="02020603050405020304" pitchFamily="18" charset="0"/>
                          <a:ea typeface="+mn-ea"/>
                          <a:cs typeface="Times New Roman" panose="02020603050405020304" pitchFamily="18" charset="0"/>
                        </a:rPr>
                        <a:t>hóa</a:t>
                      </a:r>
                      <a:r>
                        <a:rPr lang="en-US" sz="17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b="0" u="none"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17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b="0" u="none" kern="1200" dirty="0" err="1">
                          <a:solidFill>
                            <a:schemeClr val="tx1"/>
                          </a:solidFill>
                          <a:effectLst/>
                          <a:latin typeface="Times New Roman" panose="02020603050405020304" pitchFamily="18" charset="0"/>
                          <a:ea typeface="+mn-ea"/>
                          <a:cs typeface="Times New Roman" panose="02020603050405020304" pitchFamily="18" charset="0"/>
                        </a:rPr>
                        <a:t>nhiều</a:t>
                      </a:r>
                      <a:r>
                        <a:rPr lang="en-US" sz="17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b="0" u="none" kern="1200" dirty="0" err="1">
                          <a:solidFill>
                            <a:schemeClr val="tx1"/>
                          </a:solidFill>
                          <a:effectLst/>
                          <a:latin typeface="Times New Roman" panose="02020603050405020304" pitchFamily="18" charset="0"/>
                          <a:ea typeface="+mn-ea"/>
                          <a:cs typeface="Times New Roman" panose="02020603050405020304" pitchFamily="18" charset="0"/>
                        </a:rPr>
                        <a:t>thành</a:t>
                      </a:r>
                      <a:r>
                        <a:rPr lang="en-US" sz="1700" b="0" u="none" kern="1200" dirty="0">
                          <a:solidFill>
                            <a:schemeClr val="tx1"/>
                          </a:solidFill>
                          <a:effectLst/>
                          <a:latin typeface="Times New Roman" panose="02020603050405020304" pitchFamily="18" charset="0"/>
                          <a:ea typeface="+mn-ea"/>
                          <a:cs typeface="Times New Roman" panose="02020603050405020304" pitchFamily="18" charset="0"/>
                        </a:rPr>
                        <a:t> t</a:t>
                      </a:r>
                      <a:r>
                        <a:rPr lang="vi-VN" sz="1700" b="0" u="none" kern="1200" dirty="0">
                          <a:solidFill>
                            <a:schemeClr val="tx1"/>
                          </a:solidFill>
                          <a:effectLst/>
                          <a:latin typeface="Times New Roman" panose="02020603050405020304" pitchFamily="18" charset="0"/>
                          <a:ea typeface="+mn-ea"/>
                          <a:cs typeface="Times New Roman" panose="02020603050405020304" pitchFamily="18" charset="0"/>
                        </a:rPr>
                        <a:t>ựu</a:t>
                      </a:r>
                      <a:r>
                        <a:rPr lang="en-US" sz="17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b="0" u="none" kern="1200" dirty="0" err="1">
                          <a:solidFill>
                            <a:schemeClr val="tx1"/>
                          </a:solidFill>
                          <a:effectLst/>
                          <a:latin typeface="Times New Roman" panose="02020603050405020304" pitchFamily="18" charset="0"/>
                          <a:ea typeface="+mn-ea"/>
                          <a:cs typeface="Times New Roman" panose="02020603050405020304" pitchFamily="18" charset="0"/>
                        </a:rPr>
                        <a:t>mới</a:t>
                      </a:r>
                      <a:r>
                        <a:rPr lang="en-US" sz="17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b="0" u="none" kern="1200" dirty="0" err="1">
                          <a:solidFill>
                            <a:schemeClr val="tx1"/>
                          </a:solidFill>
                          <a:effectLst/>
                          <a:latin typeface="Times New Roman" panose="02020603050405020304" pitchFamily="18" charset="0"/>
                          <a:ea typeface="+mn-ea"/>
                          <a:cs typeface="Times New Roman" panose="02020603050405020304" pitchFamily="18" charset="0"/>
                        </a:rPr>
                        <a:t>đất</a:t>
                      </a:r>
                      <a:r>
                        <a:rPr lang="en-US" sz="17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b="0" u="none" kern="1200" dirty="0" err="1">
                          <a:solidFill>
                            <a:schemeClr val="tx1"/>
                          </a:solidFill>
                          <a:effectLst/>
                          <a:latin typeface="Times New Roman" panose="02020603050405020304" pitchFamily="18" charset="0"/>
                          <a:ea typeface="+mn-ea"/>
                          <a:cs typeface="Times New Roman" panose="02020603050405020304" pitchFamily="18" charset="0"/>
                        </a:rPr>
                        <a:t>nước</a:t>
                      </a:r>
                      <a:r>
                        <a:rPr lang="en-US" sz="17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b="0" u="none" kern="1200" dirty="0" err="1">
                          <a:solidFill>
                            <a:schemeClr val="tx1"/>
                          </a:solidFill>
                          <a:effectLst/>
                          <a:latin typeface="Times New Roman" panose="02020603050405020304" pitchFamily="18" charset="0"/>
                          <a:ea typeface="+mn-ea"/>
                          <a:cs typeface="Times New Roman" panose="02020603050405020304" pitchFamily="18" charset="0"/>
                        </a:rPr>
                        <a:t>thịnh</a:t>
                      </a:r>
                      <a:r>
                        <a:rPr lang="en-US" sz="17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b="0" u="none" kern="1200" dirty="0" err="1">
                          <a:solidFill>
                            <a:schemeClr val="tx1"/>
                          </a:solidFill>
                          <a:effectLst/>
                          <a:latin typeface="Times New Roman" panose="02020603050405020304" pitchFamily="18" charset="0"/>
                          <a:ea typeface="+mn-ea"/>
                          <a:cs typeface="Times New Roman" panose="02020603050405020304" pitchFamily="18" charset="0"/>
                        </a:rPr>
                        <a:t>vượng</a:t>
                      </a:r>
                      <a:r>
                        <a:rPr lang="en-US" sz="1700" b="0" u="none" kern="1200" dirty="0">
                          <a:solidFill>
                            <a:schemeClr val="tx1"/>
                          </a:solidFill>
                          <a:effectLst/>
                          <a:latin typeface="Times New Roman" panose="02020603050405020304" pitchFamily="18" charset="0"/>
                          <a:ea typeface="+mn-ea"/>
                          <a:cs typeface="Times New Roman" panose="02020603050405020304" pitchFamily="18" charset="0"/>
                        </a:rPr>
                        <a:t>.</a:t>
                      </a:r>
                    </a:p>
                    <a:p>
                      <a:pPr marL="0" indent="0" algn="just">
                        <a:buFontTx/>
                        <a:buChar char="-"/>
                      </a:pPr>
                      <a:r>
                        <a:rPr lang="en-US" sz="1700" b="0" u="none" kern="1200" dirty="0" err="1">
                          <a:solidFill>
                            <a:schemeClr val="tx1"/>
                          </a:solidFill>
                          <a:effectLst/>
                          <a:latin typeface="Times New Roman" panose="02020603050405020304" pitchFamily="18" charset="0"/>
                          <a:ea typeface="+mn-ea"/>
                          <a:cs typeface="Times New Roman" panose="02020603050405020304" pitchFamily="18" charset="0"/>
                        </a:rPr>
                        <a:t>Acơba</a:t>
                      </a:r>
                      <a:r>
                        <a:rPr lang="en-US" sz="17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b="0" u="none" kern="1200" dirty="0" err="1">
                          <a:solidFill>
                            <a:schemeClr val="tx1"/>
                          </a:solidFill>
                          <a:effectLst/>
                          <a:latin typeface="Times New Roman" panose="02020603050405020304" pitchFamily="18" charset="0"/>
                          <a:ea typeface="+mn-ea"/>
                          <a:cs typeface="Times New Roman" panose="02020603050405020304" pitchFamily="18" charset="0"/>
                        </a:rPr>
                        <a:t>được</a:t>
                      </a:r>
                      <a:r>
                        <a:rPr lang="en-US" sz="17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b="0" u="none" kern="1200" dirty="0" err="1">
                          <a:solidFill>
                            <a:schemeClr val="tx1"/>
                          </a:solidFill>
                          <a:effectLst/>
                          <a:latin typeface="Times New Roman" panose="02020603050405020304" pitchFamily="18" charset="0"/>
                          <a:ea typeface="+mn-ea"/>
                          <a:cs typeface="Times New Roman" panose="02020603050405020304" pitchFamily="18" charset="0"/>
                        </a:rPr>
                        <a:t>coi</a:t>
                      </a:r>
                      <a:r>
                        <a:rPr lang="en-US" sz="17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b="0" u="none" kern="1200" dirty="0" err="1">
                          <a:solidFill>
                            <a:schemeClr val="tx1"/>
                          </a:solidFill>
                          <a:effectLst/>
                          <a:latin typeface="Times New Roman" panose="02020603050405020304" pitchFamily="18" charset="0"/>
                          <a:ea typeface="+mn-ea"/>
                          <a:cs typeface="Times New Roman" panose="02020603050405020304" pitchFamily="18" charset="0"/>
                        </a:rPr>
                        <a:t>là</a:t>
                      </a:r>
                      <a:r>
                        <a:rPr lang="en-US" sz="17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b="0" u="none" kern="1200" dirty="0" err="1">
                          <a:solidFill>
                            <a:schemeClr val="tx1"/>
                          </a:solidFill>
                          <a:effectLst/>
                          <a:latin typeface="Times New Roman" panose="02020603050405020304" pitchFamily="18" charset="0"/>
                          <a:ea typeface="+mn-ea"/>
                          <a:cs typeface="Times New Roman" panose="02020603050405020304" pitchFamily="18" charset="0"/>
                        </a:rPr>
                        <a:t>vị</a:t>
                      </a:r>
                      <a:r>
                        <a:rPr lang="en-US" sz="17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b="0" u="none" kern="1200" dirty="0" err="1">
                          <a:solidFill>
                            <a:schemeClr val="tx1"/>
                          </a:solidFill>
                          <a:effectLst/>
                          <a:latin typeface="Times New Roman" panose="02020603050405020304" pitchFamily="18" charset="0"/>
                          <a:ea typeface="+mn-ea"/>
                          <a:cs typeface="Times New Roman" panose="02020603050405020304" pitchFamily="18" charset="0"/>
                        </a:rPr>
                        <a:t>anh</a:t>
                      </a:r>
                      <a:r>
                        <a:rPr lang="en-US" sz="17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b="0" u="none" kern="1200" dirty="0" err="1">
                          <a:solidFill>
                            <a:schemeClr val="tx1"/>
                          </a:solidFill>
                          <a:effectLst/>
                          <a:latin typeface="Times New Roman" panose="02020603050405020304" pitchFamily="18" charset="0"/>
                          <a:ea typeface="+mn-ea"/>
                          <a:cs typeface="Times New Roman" panose="02020603050405020304" pitchFamily="18" charset="0"/>
                        </a:rPr>
                        <a:t>hùng</a:t>
                      </a:r>
                      <a:r>
                        <a:rPr lang="en-US" sz="17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b="0" u="none" kern="1200" dirty="0" err="1">
                          <a:solidFill>
                            <a:schemeClr val="tx1"/>
                          </a:solidFill>
                          <a:effectLst/>
                          <a:latin typeface="Times New Roman" panose="02020603050405020304" pitchFamily="18" charset="0"/>
                          <a:ea typeface="+mn-ea"/>
                          <a:cs typeface="Times New Roman" panose="02020603050405020304" pitchFamily="18" charset="0"/>
                        </a:rPr>
                        <a:t>của</a:t>
                      </a:r>
                      <a:r>
                        <a:rPr lang="en-US" sz="17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b="0" u="none" kern="1200" dirty="0" err="1">
                          <a:solidFill>
                            <a:schemeClr val="tx1"/>
                          </a:solidFill>
                          <a:effectLst/>
                          <a:latin typeface="Times New Roman" panose="02020603050405020304" pitchFamily="18" charset="0"/>
                          <a:ea typeface="+mn-ea"/>
                          <a:cs typeface="Times New Roman" panose="02020603050405020304" pitchFamily="18" charset="0"/>
                        </a:rPr>
                        <a:t>dân</a:t>
                      </a:r>
                      <a:r>
                        <a:rPr lang="en-US" sz="17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b="0" u="none" kern="1200" dirty="0" err="1">
                          <a:solidFill>
                            <a:schemeClr val="tx1"/>
                          </a:solidFill>
                          <a:effectLst/>
                          <a:latin typeface="Times New Roman" panose="02020603050405020304" pitchFamily="18" charset="0"/>
                          <a:ea typeface="+mn-ea"/>
                          <a:cs typeface="Times New Roman" panose="02020603050405020304" pitchFamily="18" charset="0"/>
                        </a:rPr>
                        <a:t>tộc</a:t>
                      </a:r>
                      <a:r>
                        <a:rPr lang="en-US" sz="1700" b="0" u="none" kern="1200" dirty="0">
                          <a:solidFill>
                            <a:schemeClr val="tx1"/>
                          </a:solidFill>
                          <a:effectLst/>
                          <a:latin typeface="Times New Roman" panose="02020603050405020304" pitchFamily="18" charset="0"/>
                          <a:ea typeface="+mn-ea"/>
                          <a:cs typeface="Times New Roman" panose="02020603050405020304" pitchFamily="18" charset="0"/>
                        </a:rPr>
                        <a:t> - </a:t>
                      </a:r>
                      <a:r>
                        <a:rPr lang="en-US" sz="1700" b="0" u="none" kern="1200" dirty="0" err="1">
                          <a:solidFill>
                            <a:schemeClr val="tx1"/>
                          </a:solidFill>
                          <a:effectLst/>
                          <a:latin typeface="Times New Roman" panose="02020603050405020304" pitchFamily="18" charset="0"/>
                          <a:ea typeface="+mn-ea"/>
                          <a:cs typeface="Times New Roman" panose="02020603050405020304" pitchFamily="18" charset="0"/>
                        </a:rPr>
                        <a:t>Đấng</a:t>
                      </a:r>
                      <a:r>
                        <a:rPr lang="en-US" sz="17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b="0" u="none" kern="1200" dirty="0" err="1">
                          <a:solidFill>
                            <a:schemeClr val="tx1"/>
                          </a:solidFill>
                          <a:effectLst/>
                          <a:latin typeface="Times New Roman" panose="02020603050405020304" pitchFamily="18" charset="0"/>
                          <a:ea typeface="+mn-ea"/>
                          <a:cs typeface="Times New Roman" panose="02020603050405020304" pitchFamily="18" charset="0"/>
                        </a:rPr>
                        <a:t>chí</a:t>
                      </a:r>
                      <a:r>
                        <a:rPr lang="en-US" sz="17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b="0" u="none" kern="1200" dirty="0" err="1">
                          <a:solidFill>
                            <a:schemeClr val="tx1"/>
                          </a:solidFill>
                          <a:effectLst/>
                          <a:latin typeface="Times New Roman" panose="02020603050405020304" pitchFamily="18" charset="0"/>
                          <a:ea typeface="+mn-ea"/>
                          <a:cs typeface="Times New Roman" panose="02020603050405020304" pitchFamily="18" charset="0"/>
                        </a:rPr>
                        <a:t>tôn</a:t>
                      </a:r>
                      <a:r>
                        <a:rPr lang="en-US" sz="17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b="0" u="none" kern="1200" dirty="0" err="1">
                          <a:solidFill>
                            <a:schemeClr val="tx1"/>
                          </a:solidFill>
                          <a:effectLst/>
                          <a:latin typeface="Times New Roman" panose="02020603050405020304" pitchFamily="18" charset="0"/>
                          <a:ea typeface="+mn-ea"/>
                          <a:cs typeface="Times New Roman" panose="02020603050405020304" pitchFamily="18" charset="0"/>
                        </a:rPr>
                        <a:t>Acơba</a:t>
                      </a:r>
                      <a:r>
                        <a:rPr lang="en-US" sz="1700" b="0" u="none" kern="1200" dirty="0">
                          <a:solidFill>
                            <a:schemeClr val="tx1"/>
                          </a:solidFill>
                          <a:effectLst/>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Char char="-"/>
                        <a:tabLst/>
                        <a:defRPr/>
                      </a:pP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Là</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thời</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kì</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cuối</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cùng</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của</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chế</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độ</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phong</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kiến</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Ấn</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 </a:t>
                      </a:r>
                      <a:r>
                        <a:rPr lang="en-US" sz="1700" u="none" strike="noStrike" kern="1200" dirty="0" err="1">
                          <a:solidFill>
                            <a:schemeClr val="tx1"/>
                          </a:solidFill>
                          <a:effectLst/>
                          <a:latin typeface="Times New Roman" panose="02020603050405020304" pitchFamily="18" charset="0"/>
                          <a:ea typeface="+mn-ea"/>
                          <a:cs typeface="Times New Roman" panose="02020603050405020304" pitchFamily="18" charset="0"/>
                        </a:rPr>
                        <a:t>Độ</a:t>
                      </a:r>
                      <a:r>
                        <a:rPr lang="en-US" sz="1700" u="none" strike="noStrike" kern="1200" dirty="0">
                          <a:solidFill>
                            <a:schemeClr val="tx1"/>
                          </a:solidFill>
                          <a:effectLst/>
                          <a:latin typeface="Times New Roman" panose="02020603050405020304" pitchFamily="18" charset="0"/>
                          <a:ea typeface="+mn-ea"/>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0033410"/>
                  </a:ext>
                </a:extLst>
              </a:tr>
            </a:tbl>
          </a:graphicData>
        </a:graphic>
      </p:graphicFrame>
      <p:sp>
        <p:nvSpPr>
          <p:cNvPr id="3" name="TextBox 2">
            <a:extLst>
              <a:ext uri="{FF2B5EF4-FFF2-40B4-BE49-F238E27FC236}">
                <a16:creationId xmlns:a16="http://schemas.microsoft.com/office/drawing/2014/main" id="{4349F677-73CF-4132-BBDC-C71A0FF11865}"/>
              </a:ext>
            </a:extLst>
          </p:cNvPr>
          <p:cNvSpPr txBox="1"/>
          <p:nvPr/>
        </p:nvSpPr>
        <p:spPr>
          <a:xfrm>
            <a:off x="218340" y="0"/>
            <a:ext cx="7283896" cy="461665"/>
          </a:xfrm>
          <a:prstGeom prst="rect">
            <a:avLst/>
          </a:prstGeom>
          <a:noFill/>
        </p:spPr>
        <p:txBody>
          <a:bodyPr wrap="square" rtlCol="0">
            <a:spAutoFit/>
          </a:bodyPr>
          <a:lstStyle/>
          <a:p>
            <a:r>
              <a:rPr lang="en-US" sz="2400" b="1" dirty="0">
                <a:latin typeface="Times New Roman" pitchFamily="18" charset="0"/>
                <a:cs typeface="Times New Roman" pitchFamily="18" charset="0"/>
              </a:rPr>
              <a:t>2. </a:t>
            </a:r>
            <a:r>
              <a:rPr lang="en-US" sz="2400" b="1" dirty="0" err="1">
                <a:latin typeface="Times New Roman" pitchFamily="18" charset="0"/>
                <a:cs typeface="Times New Roman" pitchFamily="18" charset="0"/>
              </a:rPr>
              <a:t>Vương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triều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Hồi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giáo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Đêli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Vương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triều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Môgôn</a:t>
            </a:r>
            <a:endParaRPr lang="vi-VN"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3271873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1B8305-60BC-4CD5-B22F-3F504C43B527}"/>
              </a:ext>
            </a:extLst>
          </p:cNvPr>
          <p:cNvSpPr txBox="1"/>
          <p:nvPr/>
        </p:nvSpPr>
        <p:spPr>
          <a:xfrm>
            <a:off x="551543" y="348343"/>
            <a:ext cx="11176000" cy="461665"/>
          </a:xfrm>
          <a:prstGeom prst="rect">
            <a:avLst/>
          </a:prstGeom>
          <a:noFill/>
        </p:spPr>
        <p:txBody>
          <a:bodyPr wrap="square" rtlCol="0">
            <a:spAutoFit/>
          </a:bodyPr>
          <a:lstStyle/>
          <a:p>
            <a:pPr algn="just"/>
            <a:r>
              <a:rPr lang="en-US" sz="2400" b="1" dirty="0">
                <a:solidFill>
                  <a:srgbClr val="FF0000"/>
                </a:solidFill>
                <a:latin typeface="Times New Roman" panose="02020603050405020304" pitchFamily="18" charset="0"/>
                <a:cs typeface="Times New Roman" panose="02020603050405020304" pitchFamily="18" charset="0"/>
              </a:rPr>
              <a:t>SO SÁNH HAI VƯƠNG TRIỀU HỒI GIÁO ĐÊLI VÀ VƯƠNG TRIỀU MÔ-GÔN</a:t>
            </a:r>
          </a:p>
        </p:txBody>
      </p:sp>
      <p:graphicFrame>
        <p:nvGraphicFramePr>
          <p:cNvPr id="4" name="Table 4">
            <a:extLst>
              <a:ext uri="{FF2B5EF4-FFF2-40B4-BE49-F238E27FC236}">
                <a16:creationId xmlns:a16="http://schemas.microsoft.com/office/drawing/2014/main" id="{D3807E0C-0191-4D6B-BF0F-4B3C5E8BC6AE}"/>
              </a:ext>
            </a:extLst>
          </p:cNvPr>
          <p:cNvGraphicFramePr>
            <a:graphicFrameLocks noGrp="1"/>
          </p:cNvGraphicFramePr>
          <p:nvPr>
            <p:extLst>
              <p:ext uri="{D42A27DB-BD31-4B8C-83A1-F6EECF244321}">
                <p14:modId xmlns:p14="http://schemas.microsoft.com/office/powerpoint/2010/main" val="1369643618"/>
              </p:ext>
            </p:extLst>
          </p:nvPr>
        </p:nvGraphicFramePr>
        <p:xfrm>
          <a:off x="377371" y="1097036"/>
          <a:ext cx="11350172" cy="5129592"/>
        </p:xfrm>
        <a:graphic>
          <a:graphicData uri="http://schemas.openxmlformats.org/drawingml/2006/table">
            <a:tbl>
              <a:tblPr firstRow="1" bandRow="1">
                <a:tableStyleId>{5940675A-B579-460E-94D1-54222C63F5DA}</a:tableStyleId>
              </a:tblPr>
              <a:tblGrid>
                <a:gridCol w="1654630">
                  <a:extLst>
                    <a:ext uri="{9D8B030D-6E8A-4147-A177-3AD203B41FA5}">
                      <a16:colId xmlns:a16="http://schemas.microsoft.com/office/drawing/2014/main" val="4252697714"/>
                    </a:ext>
                  </a:extLst>
                </a:gridCol>
                <a:gridCol w="4920342">
                  <a:extLst>
                    <a:ext uri="{9D8B030D-6E8A-4147-A177-3AD203B41FA5}">
                      <a16:colId xmlns:a16="http://schemas.microsoft.com/office/drawing/2014/main" val="1946562808"/>
                    </a:ext>
                  </a:extLst>
                </a:gridCol>
                <a:gridCol w="991810">
                  <a:extLst>
                    <a:ext uri="{9D8B030D-6E8A-4147-A177-3AD203B41FA5}">
                      <a16:colId xmlns:a16="http://schemas.microsoft.com/office/drawing/2014/main" val="756648320"/>
                    </a:ext>
                  </a:extLst>
                </a:gridCol>
                <a:gridCol w="3783390">
                  <a:extLst>
                    <a:ext uri="{9D8B030D-6E8A-4147-A177-3AD203B41FA5}">
                      <a16:colId xmlns:a16="http://schemas.microsoft.com/office/drawing/2014/main" val="3478460527"/>
                    </a:ext>
                  </a:extLst>
                </a:gridCol>
              </a:tblGrid>
              <a:tr h="872913">
                <a:tc>
                  <a:txBody>
                    <a:bodyPr/>
                    <a:lstStyle/>
                    <a:p>
                      <a:pPr algn="just"/>
                      <a:r>
                        <a:rPr lang="en-US" sz="2000" b="1" dirty="0" err="1">
                          <a:latin typeface="Times New Roman" panose="02020603050405020304" pitchFamily="18" charset="0"/>
                          <a:cs typeface="Times New Roman" panose="02020603050405020304" pitchFamily="18" charset="0"/>
                        </a:rPr>
                        <a:t>Nội</a:t>
                      </a:r>
                      <a:r>
                        <a:rPr lang="en-US" sz="2000" b="1" dirty="0">
                          <a:latin typeface="Times New Roman" panose="02020603050405020304" pitchFamily="18" charset="0"/>
                          <a:cs typeface="Times New Roman" panose="02020603050405020304" pitchFamily="18" charset="0"/>
                        </a:rPr>
                        <a:t> dung</a:t>
                      </a: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FF0000"/>
                          </a:solidFill>
                          <a:effectLst/>
                          <a:latin typeface="Times New Roman" panose="02020603050405020304" pitchFamily="18" charset="0"/>
                          <a:cs typeface="Times New Roman" panose="02020603050405020304" pitchFamily="18" charset="0"/>
                        </a:rPr>
                        <a:t>Vương</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triều</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Hồi</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giáo</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Đê</a:t>
                      </a:r>
                      <a:r>
                        <a:rPr lang="en-US" sz="2000" b="1" dirty="0">
                          <a:solidFill>
                            <a:srgbClr val="FF0000"/>
                          </a:solidFill>
                          <a:effectLst/>
                          <a:latin typeface="Times New Roman" panose="02020603050405020304" pitchFamily="18" charset="0"/>
                          <a:cs typeface="Times New Roman" panose="02020603050405020304" pitchFamily="18" charset="0"/>
                        </a:rPr>
                        <a:t> li</a:t>
                      </a:r>
                      <a:endParaRPr lang="vi-VN" sz="2000" dirty="0">
                        <a:solidFill>
                          <a:srgbClr val="FF0000"/>
                        </a:solidFill>
                        <a:effectLst/>
                        <a:latin typeface="Times New Roman" panose="02020603050405020304" pitchFamily="18" charset="0"/>
                        <a:cs typeface="Times New Roman" panose="02020603050405020304" pitchFamily="18" charset="0"/>
                      </a:endParaRPr>
                    </a:p>
                    <a:p>
                      <a:pPr algn="ctr"/>
                      <a:endParaRPr lang="en-US" sz="2000" dirty="0">
                        <a:latin typeface="Times New Roman" panose="02020603050405020304" pitchFamily="18" charset="0"/>
                        <a:cs typeface="Times New Roman" panose="02020603050405020304" pitchFamily="18" charset="0"/>
                      </a:endParaRPr>
                    </a:p>
                  </a:txBody>
                  <a:tcPr/>
                </a:tc>
                <a:tc hMerge="1">
                  <a:txBody>
                    <a:bodyPr/>
                    <a:lstStyle/>
                    <a:p>
                      <a:pPr algn="ctr"/>
                      <a:endParaRPr lang="en-US" sz="20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FF0000"/>
                          </a:solidFill>
                          <a:effectLst/>
                          <a:latin typeface="Times New Roman" panose="02020603050405020304" pitchFamily="18" charset="0"/>
                          <a:cs typeface="Times New Roman" panose="02020603050405020304" pitchFamily="18" charset="0"/>
                        </a:rPr>
                        <a:t>Vương</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triều</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Mô</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gôn</a:t>
                      </a:r>
                      <a:endParaRPr lang="vi-VN" sz="2000" dirty="0">
                        <a:solidFill>
                          <a:srgbClr val="FF0000"/>
                        </a:solidFill>
                        <a:effectLst/>
                        <a:latin typeface="Times New Roman" panose="02020603050405020304" pitchFamily="18" charset="0"/>
                        <a:cs typeface="Times New Roman" panose="02020603050405020304" pitchFamily="18" charset="0"/>
                      </a:endParaRPr>
                    </a:p>
                    <a:p>
                      <a:pPr algn="ct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52315279"/>
                  </a:ext>
                </a:extLst>
              </a:tr>
              <a:tr h="1502147">
                <a:tc>
                  <a:txBody>
                    <a:bodyPr/>
                    <a:lstStyle/>
                    <a:p>
                      <a:pPr algn="just"/>
                      <a:r>
                        <a:rPr lang="en-US" sz="2000" b="1" dirty="0" err="1">
                          <a:latin typeface="Times New Roman" panose="02020603050405020304" pitchFamily="18" charset="0"/>
                          <a:cs typeface="Times New Roman" panose="02020603050405020304" pitchFamily="18" charset="0"/>
                        </a:rPr>
                        <a:t>Giống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nhau</a:t>
                      </a:r>
                      <a:endParaRPr lang="en-US" sz="2000" b="1" dirty="0">
                        <a:latin typeface="Times New Roman" panose="02020603050405020304" pitchFamily="18" charset="0"/>
                        <a:cs typeface="Times New Roman" panose="02020603050405020304" pitchFamily="18" charset="0"/>
                      </a:endParaRPr>
                    </a:p>
                  </a:txBody>
                  <a:tcPr/>
                </a:tc>
                <a:tc gridSpan="3">
                  <a:txBody>
                    <a:bodyPr/>
                    <a:lstStyle/>
                    <a:p>
                      <a:pPr marL="342900" indent="-342900" algn="just">
                        <a:lnSpc>
                          <a:spcPct val="100000"/>
                        </a:lnSpc>
                        <a:buFontTx/>
                        <a:buChar char="-"/>
                      </a:pPr>
                      <a:r>
                        <a:rPr lang="en-US" sz="2200" b="1" dirty="0" err="1">
                          <a:latin typeface="Times New Roman" panose="02020603050405020304" pitchFamily="18" charset="0"/>
                          <a:cs typeface="Times New Roman" panose="02020603050405020304" pitchFamily="18" charset="0"/>
                        </a:rPr>
                        <a:t>Đều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là</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vương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triều</a:t>
                      </a:r>
                      <a:r>
                        <a:rPr lang="en-US" sz="2200" b="1" dirty="0">
                          <a:latin typeface="Times New Roman" panose="02020603050405020304" pitchFamily="18" charset="0"/>
                          <a:cs typeface="Times New Roman" panose="02020603050405020304" pitchFamily="18" charset="0"/>
                        </a:rPr>
                        <a:t> do </a:t>
                      </a:r>
                      <a:r>
                        <a:rPr lang="en-US" sz="2200" b="1" dirty="0" err="1">
                          <a:latin typeface="Times New Roman" panose="02020603050405020304" pitchFamily="18" charset="0"/>
                          <a:cs typeface="Times New Roman" panose="02020603050405020304" pitchFamily="18" charset="0"/>
                        </a:rPr>
                        <a:t>thế</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lực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ngoại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tộc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cai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trị</a:t>
                      </a:r>
                      <a:r>
                        <a:rPr lang="en-US" sz="2200" b="1" dirty="0">
                          <a:latin typeface="Times New Roman" panose="02020603050405020304" pitchFamily="18" charset="0"/>
                          <a:cs typeface="Times New Roman" panose="02020603050405020304" pitchFamily="18" charset="0"/>
                        </a:rPr>
                        <a:t>.</a:t>
                      </a:r>
                    </a:p>
                    <a:p>
                      <a:pPr marL="342900" indent="-342900" algn="just">
                        <a:lnSpc>
                          <a:spcPct val="100000"/>
                        </a:lnSpc>
                        <a:buFontTx/>
                        <a:buChar char="-"/>
                      </a:pPr>
                      <a:r>
                        <a:rPr lang="en-US" sz="2200" b="1" dirty="0" err="1">
                          <a:latin typeface="Times New Roman" panose="02020603050405020304" pitchFamily="18" charset="0"/>
                          <a:cs typeface="Times New Roman" panose="02020603050405020304" pitchFamily="18" charset="0"/>
                        </a:rPr>
                        <a:t>Lãnh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thổ</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Ấn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Độ</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được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thống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nhất</a:t>
                      </a:r>
                      <a:r>
                        <a:rPr lang="en-US" sz="2200" b="1" dirty="0">
                          <a:latin typeface="Times New Roman" panose="02020603050405020304" pitchFamily="18" charset="0"/>
                          <a:cs typeface="Times New Roman" panose="02020603050405020304" pitchFamily="18" charset="0"/>
                        </a:rPr>
                        <a:t>.</a:t>
                      </a:r>
                    </a:p>
                    <a:p>
                      <a:pPr marL="342900" indent="-342900" algn="just">
                        <a:lnSpc>
                          <a:spcPct val="100000"/>
                        </a:lnSpc>
                        <a:buFontTx/>
                        <a:buChar char="-"/>
                      </a:pPr>
                      <a:r>
                        <a:rPr lang="en-US" sz="2200" b="1" dirty="0" err="1">
                          <a:latin typeface="Times New Roman" panose="02020603050405020304" pitchFamily="18" charset="0"/>
                          <a:cs typeface="Times New Roman" panose="02020603050405020304" pitchFamily="18" charset="0"/>
                        </a:rPr>
                        <a:t>Xây</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dựng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nhiều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công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trình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kiến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trúc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Hồi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giáo</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đặc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sắc</a:t>
                      </a:r>
                      <a:r>
                        <a:rPr lang="en-US" sz="2200" b="1" dirty="0">
                          <a:latin typeface="Times New Roman" panose="02020603050405020304" pitchFamily="18" charset="0"/>
                          <a:cs typeface="Times New Roman" panose="02020603050405020304" pitchFamily="18" charset="0"/>
                        </a:rPr>
                        <a:t>.</a:t>
                      </a:r>
                    </a:p>
                  </a:txBody>
                  <a:tcPr/>
                </a:tc>
                <a:tc hMerge="1">
                  <a:txBody>
                    <a:bodyPr/>
                    <a:lstStyle/>
                    <a:p>
                      <a:endParaRPr lang="en-US"/>
                    </a:p>
                  </a:txBody>
                  <a:tcPr/>
                </a:tc>
                <a:tc hMerge="1">
                  <a:txBody>
                    <a:bodyPr/>
                    <a:lstStyle/>
                    <a:p>
                      <a:pPr algn="just"/>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78144710"/>
                  </a:ext>
                </a:extLst>
              </a:tr>
              <a:tr h="2754532">
                <a:tc>
                  <a:txBody>
                    <a:bodyPr/>
                    <a:lstStyle/>
                    <a:p>
                      <a:pPr algn="just"/>
                      <a:r>
                        <a:rPr lang="en-US" sz="2000" b="1" dirty="0" err="1">
                          <a:latin typeface="Times New Roman" panose="02020603050405020304" pitchFamily="18" charset="0"/>
                          <a:cs typeface="Times New Roman" panose="02020603050405020304" pitchFamily="18" charset="0"/>
                        </a:rPr>
                        <a:t>Khác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nhau</a:t>
                      </a:r>
                      <a:endParaRPr lang="en-US" sz="2000" b="1" dirty="0">
                        <a:latin typeface="Times New Roman" panose="02020603050405020304" pitchFamily="18" charset="0"/>
                        <a:cs typeface="Times New Roman" panose="02020603050405020304" pitchFamily="18" charset="0"/>
                      </a:endParaRPr>
                    </a:p>
                  </a:txBody>
                  <a:tcPr/>
                </a:tc>
                <a:tc>
                  <a:txBody>
                    <a:bodyPr/>
                    <a:lstStyle/>
                    <a:p>
                      <a:pPr marL="342900" indent="-342900" algn="just">
                        <a:lnSpc>
                          <a:spcPct val="100000"/>
                        </a:lnSpc>
                        <a:buFontTx/>
                        <a:buChar char="-"/>
                      </a:pPr>
                      <a:r>
                        <a:rPr lang="en-US" sz="2200" b="1" dirty="0" err="1">
                          <a:latin typeface="Times New Roman" panose="02020603050405020304" pitchFamily="18" charset="0"/>
                          <a:cs typeface="Times New Roman" panose="02020603050405020304" pitchFamily="18" charset="0"/>
                        </a:rPr>
                        <a:t>Thi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hành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chính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sách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chiếm</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đoạt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ruộng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đất</a:t>
                      </a:r>
                      <a:r>
                        <a:rPr lang="en-US" sz="2200" b="1" dirty="0">
                          <a:latin typeface="Times New Roman" panose="02020603050405020304" pitchFamily="18" charset="0"/>
                          <a:cs typeface="Times New Roman" panose="02020603050405020304" pitchFamily="18" charset="0"/>
                        </a:rPr>
                        <a:t>.</a:t>
                      </a:r>
                    </a:p>
                    <a:p>
                      <a:pPr marL="342900" indent="-342900" algn="just">
                        <a:lnSpc>
                          <a:spcPct val="100000"/>
                        </a:lnSpc>
                        <a:buFontTx/>
                        <a:buChar char="-"/>
                      </a:pPr>
                      <a:r>
                        <a:rPr lang="en-US" sz="2200" b="1" dirty="0" err="1">
                          <a:latin typeface="Times New Roman" panose="02020603050405020304" pitchFamily="18" charset="0"/>
                          <a:cs typeface="Times New Roman" panose="02020603050405020304" pitchFamily="18" charset="0"/>
                        </a:rPr>
                        <a:t>Thực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hiện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chính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sách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kì</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thị</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tôn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giáo</a:t>
                      </a:r>
                      <a:r>
                        <a:rPr lang="en-US" sz="2200" b="1" dirty="0">
                          <a:latin typeface="Times New Roman" panose="02020603050405020304" pitchFamily="18" charset="0"/>
                          <a:cs typeface="Times New Roman" panose="02020603050405020304" pitchFamily="18" charset="0"/>
                        </a:rPr>
                        <a:t>.</a:t>
                      </a:r>
                    </a:p>
                    <a:p>
                      <a:pPr marL="0" indent="0" algn="just">
                        <a:lnSpc>
                          <a:spcPct val="100000"/>
                        </a:lnSpc>
                        <a:buFontTx/>
                        <a:buNone/>
                      </a:pPr>
                      <a:r>
                        <a:rPr lang="en-US" sz="2200" b="1" dirty="0">
                          <a:latin typeface="Times New Roman" panose="02020603050405020304" pitchFamily="18" charset="0"/>
                          <a:cs typeface="Times New Roman" panose="02020603050405020304" pitchFamily="18" charset="0"/>
                        </a:rPr>
                        <a:t>=&gt; </a:t>
                      </a:r>
                      <a:r>
                        <a:rPr lang="en-US" sz="2200" b="1" dirty="0" err="1">
                          <a:latin typeface="Times New Roman" panose="02020603050405020304" pitchFamily="18" charset="0"/>
                          <a:cs typeface="Times New Roman" panose="02020603050405020304" pitchFamily="18" charset="0"/>
                        </a:rPr>
                        <a:t>Mâu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thuẫn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dân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tộc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căng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thẳng</a:t>
                      </a:r>
                      <a:r>
                        <a:rPr lang="en-US" sz="2200" b="1" dirty="0">
                          <a:latin typeface="Times New Roman" panose="02020603050405020304" pitchFamily="18" charset="0"/>
                          <a:cs typeface="Times New Roman" panose="02020603050405020304" pitchFamily="18" charset="0"/>
                        </a:rPr>
                        <a:t>.</a:t>
                      </a:r>
                    </a:p>
                  </a:txBody>
                  <a:tcPr/>
                </a:tc>
                <a:tc gridSpan="2">
                  <a:txBody>
                    <a:bodyPr/>
                    <a:lstStyle/>
                    <a:p>
                      <a:pPr marL="342900" indent="-342900" algn="just">
                        <a:lnSpc>
                          <a:spcPct val="100000"/>
                        </a:lnSpc>
                        <a:buFontTx/>
                        <a:buChar char="-"/>
                      </a:pPr>
                      <a:r>
                        <a:rPr lang="en-US" sz="2200" b="1" dirty="0" err="1">
                          <a:latin typeface="Times New Roman" panose="02020603050405020304" pitchFamily="18" charset="0"/>
                          <a:cs typeface="Times New Roman" panose="02020603050405020304" pitchFamily="18" charset="0"/>
                        </a:rPr>
                        <a:t>Xóa</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bỏ</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kì</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thị</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tôn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giáo</a:t>
                      </a:r>
                      <a:r>
                        <a:rPr lang="en-US" sz="2200" b="1" dirty="0">
                          <a:latin typeface="Times New Roman" panose="02020603050405020304" pitchFamily="18" charset="0"/>
                          <a:cs typeface="Times New Roman" panose="02020603050405020304" pitchFamily="18" charset="0"/>
                        </a:rPr>
                        <a:t>.</a:t>
                      </a:r>
                    </a:p>
                    <a:p>
                      <a:pPr marL="342900" indent="-342900" algn="just">
                        <a:lnSpc>
                          <a:spcPct val="100000"/>
                        </a:lnSpc>
                        <a:buFontTx/>
                        <a:buChar char="-"/>
                      </a:pPr>
                      <a:r>
                        <a:rPr lang="en-US" sz="2200" b="1" dirty="0" err="1">
                          <a:latin typeface="Times New Roman" panose="02020603050405020304" pitchFamily="18" charset="0"/>
                          <a:cs typeface="Times New Roman" panose="02020603050405020304" pitchFamily="18" charset="0"/>
                        </a:rPr>
                        <a:t>Khôi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phục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kinh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tế</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phát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triển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văn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hóa</a:t>
                      </a:r>
                      <a:r>
                        <a:rPr lang="en-US" sz="2200" b="1" dirty="0">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200" b="1" dirty="0">
                          <a:latin typeface="Times New Roman" panose="02020603050405020304" pitchFamily="18" charset="0"/>
                          <a:cs typeface="Times New Roman" panose="02020603050405020304" pitchFamily="18" charset="0"/>
                        </a:rPr>
                        <a:t>=&gt; </a:t>
                      </a:r>
                      <a:r>
                        <a:rPr lang="en-US" sz="2200" b="1" dirty="0" err="1">
                          <a:latin typeface="Times New Roman" panose="02020603050405020304" pitchFamily="18" charset="0"/>
                          <a:cs typeface="Times New Roman" panose="02020603050405020304" pitchFamily="18" charset="0"/>
                        </a:rPr>
                        <a:t>Xã</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hội</a:t>
                      </a:r>
                      <a:r>
                        <a:rPr lang="en-US" sz="2200" b="1"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u="none" kern="1200" dirty="0" err="1">
                          <a:solidFill>
                            <a:schemeClr val="tx1"/>
                          </a:solidFill>
                          <a:effectLst/>
                          <a:latin typeface="Times New Roman" panose="02020603050405020304" pitchFamily="18" charset="0"/>
                          <a:ea typeface="+mn-ea"/>
                          <a:cs typeface="Times New Roman" panose="02020603050405020304" pitchFamily="18" charset="0"/>
                        </a:rPr>
                        <a:t>ổn</a:t>
                      </a:r>
                      <a:r>
                        <a:rPr lang="en-US" sz="2200" b="1"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u="none" kern="1200" dirty="0" err="1">
                          <a:solidFill>
                            <a:schemeClr val="tx1"/>
                          </a:solidFill>
                          <a:effectLst/>
                          <a:latin typeface="Times New Roman" panose="02020603050405020304" pitchFamily="18" charset="0"/>
                          <a:ea typeface="+mn-ea"/>
                          <a:cs typeface="Times New Roman" panose="02020603050405020304" pitchFamily="18" charset="0"/>
                        </a:rPr>
                        <a:t>định</a:t>
                      </a:r>
                      <a:r>
                        <a:rPr lang="en-US" sz="2200" b="1"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u="none" kern="1200" dirty="0" err="1">
                          <a:solidFill>
                            <a:schemeClr val="tx1"/>
                          </a:solidFill>
                          <a:effectLst/>
                          <a:latin typeface="Times New Roman" panose="02020603050405020304" pitchFamily="18" charset="0"/>
                          <a:ea typeface="+mn-ea"/>
                          <a:cs typeface="Times New Roman" panose="02020603050405020304" pitchFamily="18" charset="0"/>
                        </a:rPr>
                        <a:t>kinh</a:t>
                      </a:r>
                      <a:r>
                        <a:rPr lang="en-US" sz="2200" b="1"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u="none" kern="1200" dirty="0" err="1">
                          <a:solidFill>
                            <a:schemeClr val="tx1"/>
                          </a:solidFill>
                          <a:effectLst/>
                          <a:latin typeface="Times New Roman" panose="02020603050405020304" pitchFamily="18" charset="0"/>
                          <a:ea typeface="+mn-ea"/>
                          <a:cs typeface="Times New Roman" panose="02020603050405020304" pitchFamily="18" charset="0"/>
                        </a:rPr>
                        <a:t>tế</a:t>
                      </a:r>
                      <a:r>
                        <a:rPr lang="en-US" sz="2200" b="1"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u="none" kern="1200" dirty="0" err="1">
                          <a:solidFill>
                            <a:schemeClr val="tx1"/>
                          </a:solidFill>
                          <a:effectLst/>
                          <a:latin typeface="Times New Roman" panose="02020603050405020304" pitchFamily="18" charset="0"/>
                          <a:ea typeface="+mn-ea"/>
                          <a:cs typeface="Times New Roman" panose="02020603050405020304" pitchFamily="18" charset="0"/>
                        </a:rPr>
                        <a:t>phát</a:t>
                      </a:r>
                      <a:r>
                        <a:rPr lang="en-US" sz="2200" b="1"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u="none" kern="1200" dirty="0" err="1">
                          <a:solidFill>
                            <a:schemeClr val="tx1"/>
                          </a:solidFill>
                          <a:effectLst/>
                          <a:latin typeface="Times New Roman" panose="02020603050405020304" pitchFamily="18" charset="0"/>
                          <a:ea typeface="+mn-ea"/>
                          <a:cs typeface="Times New Roman" panose="02020603050405020304" pitchFamily="18" charset="0"/>
                        </a:rPr>
                        <a:t>triển</a:t>
                      </a:r>
                      <a:r>
                        <a:rPr lang="en-US" sz="2200" b="1"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u="none" kern="1200" dirty="0" err="1">
                          <a:solidFill>
                            <a:schemeClr val="tx1"/>
                          </a:solidFill>
                          <a:effectLst/>
                          <a:latin typeface="Times New Roman" panose="02020603050405020304" pitchFamily="18" charset="0"/>
                          <a:ea typeface="+mn-ea"/>
                          <a:cs typeface="Times New Roman" panose="02020603050405020304" pitchFamily="18" charset="0"/>
                        </a:rPr>
                        <a:t>văn</a:t>
                      </a:r>
                      <a:r>
                        <a:rPr lang="en-US" sz="2200" b="1"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u="none" kern="1200" dirty="0" err="1">
                          <a:solidFill>
                            <a:schemeClr val="tx1"/>
                          </a:solidFill>
                          <a:effectLst/>
                          <a:latin typeface="Times New Roman" panose="02020603050405020304" pitchFamily="18" charset="0"/>
                          <a:ea typeface="+mn-ea"/>
                          <a:cs typeface="Times New Roman" panose="02020603050405020304" pitchFamily="18" charset="0"/>
                        </a:rPr>
                        <a:t>hóa</a:t>
                      </a:r>
                      <a:r>
                        <a:rPr lang="en-US" sz="2200" b="1"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u="none"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2200" b="1"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u="none" kern="1200" dirty="0" err="1">
                          <a:solidFill>
                            <a:schemeClr val="tx1"/>
                          </a:solidFill>
                          <a:effectLst/>
                          <a:latin typeface="Times New Roman" panose="02020603050405020304" pitchFamily="18" charset="0"/>
                          <a:ea typeface="+mn-ea"/>
                          <a:cs typeface="Times New Roman" panose="02020603050405020304" pitchFamily="18" charset="0"/>
                        </a:rPr>
                        <a:t>nhiều</a:t>
                      </a:r>
                      <a:r>
                        <a:rPr lang="en-US" sz="2200" b="1"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u="none" kern="1200" dirty="0" err="1">
                          <a:solidFill>
                            <a:schemeClr val="tx1"/>
                          </a:solidFill>
                          <a:effectLst/>
                          <a:latin typeface="Times New Roman" panose="02020603050405020304" pitchFamily="18" charset="0"/>
                          <a:ea typeface="+mn-ea"/>
                          <a:cs typeface="Times New Roman" panose="02020603050405020304" pitchFamily="18" charset="0"/>
                        </a:rPr>
                        <a:t>thành</a:t>
                      </a:r>
                      <a:r>
                        <a:rPr lang="en-US" sz="2200" b="1" u="none" kern="1200" dirty="0">
                          <a:solidFill>
                            <a:schemeClr val="tx1"/>
                          </a:solidFill>
                          <a:effectLst/>
                          <a:latin typeface="Times New Roman" panose="02020603050405020304" pitchFamily="18" charset="0"/>
                          <a:ea typeface="+mn-ea"/>
                          <a:cs typeface="Times New Roman" panose="02020603050405020304" pitchFamily="18" charset="0"/>
                        </a:rPr>
                        <a:t> t</a:t>
                      </a:r>
                      <a:r>
                        <a:rPr lang="vi-VN" sz="2200" b="1" u="none" kern="1200" dirty="0">
                          <a:solidFill>
                            <a:schemeClr val="tx1"/>
                          </a:solidFill>
                          <a:effectLst/>
                          <a:latin typeface="Times New Roman" panose="02020603050405020304" pitchFamily="18" charset="0"/>
                          <a:ea typeface="+mn-ea"/>
                          <a:cs typeface="Times New Roman" panose="02020603050405020304" pitchFamily="18" charset="0"/>
                        </a:rPr>
                        <a:t>ựu</a:t>
                      </a:r>
                      <a:r>
                        <a:rPr lang="en-US" sz="2200" b="1"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u="none" kern="1200" dirty="0" err="1">
                          <a:solidFill>
                            <a:schemeClr val="tx1"/>
                          </a:solidFill>
                          <a:effectLst/>
                          <a:latin typeface="Times New Roman" panose="02020603050405020304" pitchFamily="18" charset="0"/>
                          <a:ea typeface="+mn-ea"/>
                          <a:cs typeface="Times New Roman" panose="02020603050405020304" pitchFamily="18" charset="0"/>
                        </a:rPr>
                        <a:t>mới</a:t>
                      </a:r>
                      <a:r>
                        <a:rPr lang="en-US" sz="2200" b="1"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u="none" kern="1200" dirty="0" err="1">
                          <a:solidFill>
                            <a:schemeClr val="tx1"/>
                          </a:solidFill>
                          <a:effectLst/>
                          <a:latin typeface="Times New Roman" panose="02020603050405020304" pitchFamily="18" charset="0"/>
                          <a:ea typeface="+mn-ea"/>
                          <a:cs typeface="Times New Roman" panose="02020603050405020304" pitchFamily="18" charset="0"/>
                        </a:rPr>
                        <a:t>đất</a:t>
                      </a:r>
                      <a:r>
                        <a:rPr lang="en-US" sz="2200" b="1"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u="none" kern="1200" dirty="0" err="1">
                          <a:solidFill>
                            <a:schemeClr val="tx1"/>
                          </a:solidFill>
                          <a:effectLst/>
                          <a:latin typeface="Times New Roman" panose="02020603050405020304" pitchFamily="18" charset="0"/>
                          <a:ea typeface="+mn-ea"/>
                          <a:cs typeface="Times New Roman" panose="02020603050405020304" pitchFamily="18" charset="0"/>
                        </a:rPr>
                        <a:t>nước</a:t>
                      </a:r>
                      <a:r>
                        <a:rPr lang="en-US" sz="2200" b="1"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u="none" kern="1200" dirty="0" err="1">
                          <a:solidFill>
                            <a:schemeClr val="tx1"/>
                          </a:solidFill>
                          <a:effectLst/>
                          <a:latin typeface="Times New Roman" panose="02020603050405020304" pitchFamily="18" charset="0"/>
                          <a:ea typeface="+mn-ea"/>
                          <a:cs typeface="Times New Roman" panose="02020603050405020304" pitchFamily="18" charset="0"/>
                        </a:rPr>
                        <a:t>thịnh</a:t>
                      </a:r>
                      <a:r>
                        <a:rPr lang="en-US" sz="2200" b="1"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u="none" kern="1200" dirty="0" err="1">
                          <a:solidFill>
                            <a:schemeClr val="tx1"/>
                          </a:solidFill>
                          <a:effectLst/>
                          <a:latin typeface="Times New Roman" panose="02020603050405020304" pitchFamily="18" charset="0"/>
                          <a:ea typeface="+mn-ea"/>
                          <a:cs typeface="Times New Roman" panose="02020603050405020304" pitchFamily="18" charset="0"/>
                        </a:rPr>
                        <a:t>vượng</a:t>
                      </a:r>
                      <a:r>
                        <a:rPr lang="en-US" sz="2200" b="1" u="none" kern="1200" dirty="0">
                          <a:solidFill>
                            <a:schemeClr val="tx1"/>
                          </a:solidFill>
                          <a:effectLst/>
                          <a:latin typeface="Times New Roman" panose="02020603050405020304" pitchFamily="18" charset="0"/>
                          <a:ea typeface="+mn-ea"/>
                          <a:cs typeface="Times New Roman" panose="02020603050405020304" pitchFamily="18" charset="0"/>
                        </a:rPr>
                        <a:t>.</a:t>
                      </a:r>
                    </a:p>
                  </a:txBody>
                  <a:tcPr/>
                </a:tc>
                <a:tc hMerge="1">
                  <a:txBody>
                    <a:bodyPr/>
                    <a:lstStyle/>
                    <a:p>
                      <a:pPr marL="342900" indent="-342900" algn="just">
                        <a:buFontTx/>
                        <a:buChar char="-"/>
                      </a:pPr>
                      <a:r>
                        <a:rPr lang="en-US" sz="2000" dirty="0" err="1">
                          <a:latin typeface="Times New Roman" panose="02020603050405020304" pitchFamily="18" charset="0"/>
                          <a:cs typeface="Times New Roman" panose="02020603050405020304" pitchFamily="18" charset="0"/>
                        </a:rPr>
                        <a:t>Xóa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bỏ</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giáo</a:t>
                      </a:r>
                      <a:r>
                        <a:rPr lang="en-US" sz="2000" dirty="0">
                          <a:latin typeface="Times New Roman" panose="02020603050405020304" pitchFamily="18" charset="0"/>
                          <a:cs typeface="Times New Roman" panose="02020603050405020304" pitchFamily="18" charset="0"/>
                        </a:rPr>
                        <a:t>.</a:t>
                      </a:r>
                    </a:p>
                    <a:p>
                      <a:pPr marL="342900" indent="-342900" algn="just">
                        <a:buFontTx/>
                        <a:buChar char="-"/>
                      </a:pPr>
                      <a:r>
                        <a:rPr lang="en-US" sz="2000" dirty="0" err="1">
                          <a:latin typeface="Times New Roman" panose="02020603050405020304" pitchFamily="18" charset="0"/>
                          <a:cs typeface="Times New Roman" panose="02020603050405020304" pitchFamily="18" charset="0"/>
                        </a:rPr>
                        <a:t>Khôi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triển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=&gt;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hội</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ổn</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định</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kinh</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tế</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phát</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triển</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văn</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hóa</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nhiều</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thành</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t</a:t>
                      </a:r>
                      <a:r>
                        <a:rPr lang="vi-VN" sz="2000" b="0" u="none" kern="1200" dirty="0">
                          <a:solidFill>
                            <a:schemeClr val="tx1"/>
                          </a:solidFill>
                          <a:effectLst/>
                          <a:latin typeface="Times New Roman" panose="02020603050405020304" pitchFamily="18" charset="0"/>
                          <a:ea typeface="+mn-ea"/>
                          <a:cs typeface="Times New Roman" panose="02020603050405020304" pitchFamily="18" charset="0"/>
                        </a:rPr>
                        <a:t>ựu</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mới</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đất</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nước</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thịnh</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u="none" kern="1200" dirty="0" err="1">
                          <a:solidFill>
                            <a:schemeClr val="tx1"/>
                          </a:solidFill>
                          <a:effectLst/>
                          <a:latin typeface="Times New Roman" panose="02020603050405020304" pitchFamily="18" charset="0"/>
                          <a:ea typeface="+mn-ea"/>
                          <a:cs typeface="Times New Roman" panose="02020603050405020304" pitchFamily="18" charset="0"/>
                        </a:rPr>
                        <a:t>vượng</a:t>
                      </a:r>
                      <a:r>
                        <a:rPr lang="en-US" sz="2000" b="0" u="none" kern="1200" dirty="0">
                          <a:solidFill>
                            <a:schemeClr val="tx1"/>
                          </a:solidFill>
                          <a:effectLst/>
                          <a:latin typeface="Times New Roman" panose="02020603050405020304" pitchFamily="18" charset="0"/>
                          <a:ea typeface="+mn-ea"/>
                          <a:cs typeface="Times New Roman" panose="02020603050405020304" pitchFamily="18" charset="0"/>
                        </a:rPr>
                        <a:t>.</a:t>
                      </a:r>
                    </a:p>
                    <a:p>
                      <a:pPr marL="0" indent="0" algn="just">
                        <a:buFontTx/>
                        <a:buNone/>
                      </a:pP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22142034"/>
                  </a:ext>
                </a:extLst>
              </a:tr>
            </a:tbl>
          </a:graphicData>
        </a:graphic>
      </p:graphicFrame>
      <p:sp>
        <p:nvSpPr>
          <p:cNvPr id="5" name="Cloud Callout 1">
            <a:extLst>
              <a:ext uri="{FF2B5EF4-FFF2-40B4-BE49-F238E27FC236}">
                <a16:creationId xmlns:a16="http://schemas.microsoft.com/office/drawing/2014/main" id="{A6E6C975-A89E-4D0A-AFFF-C58E29CE4A11}"/>
              </a:ext>
            </a:extLst>
          </p:cNvPr>
          <p:cNvSpPr/>
          <p:nvPr/>
        </p:nvSpPr>
        <p:spPr>
          <a:xfrm>
            <a:off x="5399313" y="1640114"/>
            <a:ext cx="5341257" cy="2869006"/>
          </a:xfrm>
          <a:prstGeom prst="cloudCallout">
            <a:avLst>
              <a:gd name="adj1" fmla="val -37113"/>
              <a:gd name="adj2" fmla="val 1503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Times New Roman" pitchFamily="18" charset="0"/>
                <a:cs typeface="Times New Roman" pitchFamily="18" charset="0"/>
              </a:rPr>
              <a:t>Lập bảng so sánh điểm giống và khác nhau giữa vương triều Hồi giáo Đê – li và Mô – gôn?</a:t>
            </a:r>
          </a:p>
        </p:txBody>
      </p:sp>
    </p:spTree>
    <p:extLst>
      <p:ext uri="{BB962C8B-B14F-4D97-AF65-F5344CB8AC3E}">
        <p14:creationId xmlns:p14="http://schemas.microsoft.com/office/powerpoint/2010/main" val="38872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90800" y="51138"/>
            <a:ext cx="7010400" cy="1015663"/>
          </a:xfrm>
          <a:prstGeom prst="rect">
            <a:avLst/>
          </a:prstGeom>
          <a:solidFill>
            <a:schemeClr val="accent3">
              <a:lumMod val="60000"/>
              <a:lumOff val="40000"/>
            </a:schemeClr>
          </a:solidFill>
          <a:ln>
            <a:noFill/>
          </a:ln>
        </p:spPr>
        <p:txBody>
          <a:bodyPr wrap="square" rtlCol="0">
            <a:spAutoFit/>
          </a:bodyPr>
          <a:lstStyle/>
          <a:p>
            <a:pPr algn="ctr"/>
            <a:r>
              <a:rPr lang="en-US" sz="2000" b="1" dirty="0">
                <a:solidFill>
                  <a:schemeClr val="bg1"/>
                </a:solidFill>
                <a:latin typeface="Times New Roman" panose="02020603050405020304" pitchFamily="18" charset="0"/>
                <a:cs typeface="Times New Roman" panose="02020603050405020304" pitchFamily="18" charset="0"/>
              </a:rPr>
              <a:t>SỰ PHÁT TRIỂN LỊCH SỬ VÀ NỀN VĂN HÓA ĐA DẠNG CỦA ẤN ĐỘ</a:t>
            </a:r>
          </a:p>
          <a:p>
            <a:endParaRPr lang="en-US" sz="2000" dirty="0">
              <a:latin typeface="Times New Roman" panose="02020603050405020304" pitchFamily="18" charset="0"/>
              <a:cs typeface="Times New Roman" panose="02020603050405020304" pitchFamily="18" charset="0"/>
            </a:endParaRPr>
          </a:p>
        </p:txBody>
      </p:sp>
      <p:cxnSp>
        <p:nvCxnSpPr>
          <p:cNvPr id="9" name="Straight Arrow Connector 8"/>
          <p:cNvCxnSpPr/>
          <p:nvPr/>
        </p:nvCxnSpPr>
        <p:spPr>
          <a:xfrm rot="5400000">
            <a:off x="4572000" y="152400"/>
            <a:ext cx="533400" cy="2362200"/>
          </a:xfrm>
          <a:prstGeom prst="straightConnector1">
            <a:avLst/>
          </a:prstGeom>
          <a:ln w="28575">
            <a:solidFill>
              <a:srgbClr val="722424"/>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071666" y="1066801"/>
            <a:ext cx="2133600" cy="533400"/>
          </a:xfrm>
          <a:prstGeom prst="straightConnector1">
            <a:avLst/>
          </a:prstGeom>
          <a:ln w="28575">
            <a:solidFill>
              <a:srgbClr val="722424"/>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7543798" y="1620054"/>
            <a:ext cx="3089954" cy="818073"/>
          </a:xfrm>
          <a:prstGeom prst="rect">
            <a:avLst/>
          </a:prstGeom>
          <a:solidFill>
            <a:schemeClr val="accent5">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itchFamily="18" charset="0"/>
                <a:cs typeface="Times New Roman" pitchFamily="18" charset="0"/>
              </a:rPr>
              <a:t>Vương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triều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Mô</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gôn</a:t>
            </a:r>
            <a:endParaRPr lang="en-US" sz="2400" b="1" dirty="0">
              <a:latin typeface="Times New Roman" pitchFamily="18" charset="0"/>
              <a:cs typeface="Times New Roman" pitchFamily="18" charset="0"/>
            </a:endParaRPr>
          </a:p>
        </p:txBody>
      </p:sp>
      <p:sp>
        <p:nvSpPr>
          <p:cNvPr id="18" name="TextBox 17"/>
          <p:cNvSpPr txBox="1"/>
          <p:nvPr/>
        </p:nvSpPr>
        <p:spPr>
          <a:xfrm>
            <a:off x="4416424" y="1607130"/>
            <a:ext cx="3127374" cy="830997"/>
          </a:xfrm>
          <a:prstGeom prst="rect">
            <a:avLst/>
          </a:prstGeom>
          <a:solidFill>
            <a:schemeClr val="accent4">
              <a:lumMod val="75000"/>
            </a:schemeClr>
          </a:solidFill>
        </p:spPr>
        <p:txBody>
          <a:bodyPr wrap="square" rtlCol="0">
            <a:spAutoFit/>
          </a:bodyPr>
          <a:lstStyle/>
          <a:p>
            <a:pPr algn="ctr"/>
            <a:r>
              <a:rPr lang="en-US" sz="2400" b="1" dirty="0" err="1">
                <a:solidFill>
                  <a:schemeClr val="bg1"/>
                </a:solidFill>
                <a:latin typeface="Times New Roman" panose="02020603050405020304" pitchFamily="18" charset="0"/>
                <a:cs typeface="Times New Roman" panose="02020603050405020304" pitchFamily="18" charset="0"/>
              </a:rPr>
              <a:t>Vương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triều</a:t>
            </a:r>
            <a:r>
              <a:rPr lang="en-US" sz="2400" b="1" dirty="0">
                <a:solidFill>
                  <a:schemeClr val="bg1"/>
                </a:solidFill>
                <a:latin typeface="Times New Roman" panose="02020603050405020304" pitchFamily="18" charset="0"/>
                <a:cs typeface="Times New Roman" panose="02020603050405020304" pitchFamily="18" charset="0"/>
              </a:rPr>
              <a:t> </a:t>
            </a:r>
          </a:p>
          <a:p>
            <a:pPr algn="ctr"/>
            <a:r>
              <a:rPr lang="en-US" sz="2400" b="1" dirty="0" err="1">
                <a:solidFill>
                  <a:schemeClr val="bg1"/>
                </a:solidFill>
                <a:latin typeface="Times New Roman" panose="02020603050405020304" pitchFamily="18" charset="0"/>
                <a:cs typeface="Times New Roman" panose="02020603050405020304" pitchFamily="18" charset="0"/>
              </a:rPr>
              <a:t>Hồi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giáo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Đê-li</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38" name="TextBox 37"/>
          <p:cNvSpPr txBox="1"/>
          <p:nvPr/>
        </p:nvSpPr>
        <p:spPr>
          <a:xfrm>
            <a:off x="2740024" y="5065890"/>
            <a:ext cx="1676400" cy="523220"/>
          </a:xfrm>
          <a:prstGeom prst="rect">
            <a:avLst/>
          </a:prstGeom>
          <a:noFill/>
        </p:spPr>
        <p:txBody>
          <a:bodyPr wrap="square" rtlCol="0">
            <a:spAutoFit/>
          </a:bodyPr>
          <a:lstStyle/>
          <a:p>
            <a:r>
              <a:rPr lang="en-US" sz="2800" b="1" dirty="0" err="1">
                <a:solidFill>
                  <a:schemeClr val="bg1"/>
                </a:solidFill>
                <a:latin typeface="Times New Roman" panose="02020603050405020304" pitchFamily="18" charset="0"/>
                <a:cs typeface="Times New Roman" panose="02020603050405020304" pitchFamily="18" charset="0"/>
              </a:rPr>
              <a:t>Sự</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ra</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đời</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1447803" y="1614059"/>
            <a:ext cx="3200400" cy="830997"/>
          </a:xfrm>
          <a:prstGeom prst="rect">
            <a:avLst/>
          </a:prstGeom>
          <a:solidFill>
            <a:schemeClr val="accent3">
              <a:lumMod val="75000"/>
            </a:schemeClr>
          </a:solidFill>
        </p:spPr>
        <p:txBody>
          <a:bodyPr wrap="square" rtlCol="0">
            <a:spAutoFit/>
          </a:bodyPr>
          <a:lstStyle/>
          <a:p>
            <a:pPr algn="ctr"/>
            <a:r>
              <a:rPr lang="en-US" sz="2400" b="1" dirty="0" err="1">
                <a:solidFill>
                  <a:schemeClr val="bg1"/>
                </a:solidFill>
                <a:latin typeface="Times New Roman" panose="02020603050405020304" pitchFamily="18" charset="0"/>
                <a:cs typeface="Times New Roman" panose="02020603050405020304" pitchFamily="18" charset="0"/>
              </a:rPr>
              <a:t>Vương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triều</a:t>
            </a:r>
            <a:r>
              <a:rPr lang="en-US" sz="2400" b="1" dirty="0">
                <a:solidFill>
                  <a:schemeClr val="bg1"/>
                </a:solidFill>
                <a:latin typeface="Times New Roman" panose="02020603050405020304" pitchFamily="18" charset="0"/>
                <a:cs typeface="Times New Roman" panose="02020603050405020304" pitchFamily="18" charset="0"/>
              </a:rPr>
              <a:t> </a:t>
            </a:r>
          </a:p>
          <a:p>
            <a:pPr algn="ctr"/>
            <a:r>
              <a:rPr lang="en-US" sz="2400" b="1" dirty="0" err="1">
                <a:solidFill>
                  <a:schemeClr val="bg1"/>
                </a:solidFill>
                <a:latin typeface="Times New Roman" panose="02020603050405020304" pitchFamily="18" charset="0"/>
                <a:cs typeface="Times New Roman" panose="02020603050405020304" pitchFamily="18" charset="0"/>
              </a:rPr>
              <a:t>Gúp</a:t>
            </a:r>
            <a:r>
              <a:rPr lang="en-US" sz="2400" b="1" dirty="0">
                <a:solidFill>
                  <a:schemeClr val="bg1"/>
                </a:solidFill>
                <a:latin typeface="Times New Roman" panose="02020603050405020304" pitchFamily="18" charset="0"/>
                <a:cs typeface="Times New Roman" panose="02020603050405020304" pitchFamily="18" charset="0"/>
              </a:rPr>
              <a:t> ta</a:t>
            </a:r>
          </a:p>
        </p:txBody>
      </p:sp>
      <p:cxnSp>
        <p:nvCxnSpPr>
          <p:cNvPr id="4" name="Straight Arrow Connector 3"/>
          <p:cNvCxnSpPr>
            <a:stCxn id="16" idx="2"/>
          </p:cNvCxnSpPr>
          <p:nvPr/>
        </p:nvCxnSpPr>
        <p:spPr>
          <a:xfrm>
            <a:off x="3048003" y="2445056"/>
            <a:ext cx="0" cy="10101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stCxn id="18" idx="2"/>
          </p:cNvCxnSpPr>
          <p:nvPr/>
        </p:nvCxnSpPr>
        <p:spPr>
          <a:xfrm>
            <a:off x="5980111" y="2438127"/>
            <a:ext cx="0" cy="10032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a:stCxn id="15" idx="2"/>
          </p:cNvCxnSpPr>
          <p:nvPr/>
        </p:nvCxnSpPr>
        <p:spPr>
          <a:xfrm>
            <a:off x="9088775" y="2438127"/>
            <a:ext cx="0" cy="10032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1631504" y="3444823"/>
            <a:ext cx="2740180" cy="3224537"/>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tx1"/>
                </a:solidFill>
                <a:latin typeface="Times New Roman" panose="02020603050405020304" pitchFamily="18" charset="0"/>
                <a:cs typeface="Times New Roman" pitchFamily="18" charset="0"/>
              </a:rPr>
              <a:t>Định</a:t>
            </a:r>
            <a:r>
              <a:rPr lang="en-US" sz="2400" dirty="0">
                <a:solidFill>
                  <a:schemeClr val="tx1"/>
                </a:solidFill>
                <a:latin typeface="Times New Roman" panose="02020603050405020304" pitchFamily="18" charset="0"/>
                <a:cs typeface="Times New Roman" pitchFamily="18" charset="0"/>
              </a:rPr>
              <a:t> </a:t>
            </a:r>
            <a:r>
              <a:rPr lang="en-US" sz="2400" dirty="0" err="1">
                <a:solidFill>
                  <a:schemeClr val="tx1"/>
                </a:solidFill>
                <a:latin typeface="Times New Roman" panose="02020603050405020304" pitchFamily="18" charset="0"/>
                <a:cs typeface="Times New Roman" pitchFamily="18" charset="0"/>
              </a:rPr>
              <a:t>hình</a:t>
            </a:r>
            <a:r>
              <a:rPr lang="en-US" sz="2400" dirty="0">
                <a:solidFill>
                  <a:schemeClr val="tx1"/>
                </a:solidFill>
                <a:latin typeface="Times New Roman" panose="02020603050405020304" pitchFamily="18" charset="0"/>
                <a:cs typeface="Times New Roman" pitchFamily="18" charset="0"/>
              </a:rPr>
              <a:t> </a:t>
            </a:r>
            <a:r>
              <a:rPr lang="en-US" sz="2400" dirty="0" err="1">
                <a:solidFill>
                  <a:schemeClr val="tx1"/>
                </a:solidFill>
                <a:latin typeface="Times New Roman" panose="02020603050405020304" pitchFamily="18" charset="0"/>
                <a:cs typeface="Times New Roman" pitchFamily="18" charset="0"/>
              </a:rPr>
              <a:t>và</a:t>
            </a:r>
            <a:r>
              <a:rPr lang="en-US" sz="2400" dirty="0">
                <a:solidFill>
                  <a:schemeClr val="tx1"/>
                </a:solidFill>
                <a:latin typeface="Times New Roman" panose="02020603050405020304" pitchFamily="18" charset="0"/>
                <a:cs typeface="Times New Roman" pitchFamily="18" charset="0"/>
              </a:rPr>
              <a:t> </a:t>
            </a:r>
            <a:r>
              <a:rPr lang="en-US" sz="2400" dirty="0" err="1">
                <a:solidFill>
                  <a:schemeClr val="tx1"/>
                </a:solidFill>
                <a:latin typeface="Times New Roman" panose="02020603050405020304" pitchFamily="18" charset="0"/>
                <a:cs typeface="Times New Roman" pitchFamily="18" charset="0"/>
              </a:rPr>
              <a:t>phát</a:t>
            </a:r>
            <a:r>
              <a:rPr lang="en-US" sz="2400" dirty="0">
                <a:solidFill>
                  <a:schemeClr val="tx1"/>
                </a:solidFill>
                <a:latin typeface="Times New Roman" panose="02020603050405020304" pitchFamily="18" charset="0"/>
                <a:cs typeface="Times New Roman" pitchFamily="18" charset="0"/>
              </a:rPr>
              <a:t> </a:t>
            </a:r>
            <a:r>
              <a:rPr lang="en-US" sz="2400" dirty="0" err="1">
                <a:solidFill>
                  <a:schemeClr val="tx1"/>
                </a:solidFill>
                <a:latin typeface="Times New Roman" panose="02020603050405020304" pitchFamily="18" charset="0"/>
                <a:cs typeface="Times New Roman" pitchFamily="18" charset="0"/>
              </a:rPr>
              <a:t>triển</a:t>
            </a:r>
            <a:r>
              <a:rPr lang="en-US" sz="2400" dirty="0">
                <a:solidFill>
                  <a:schemeClr val="tx1"/>
                </a:solidFill>
                <a:latin typeface="Times New Roman" panose="02020603050405020304" pitchFamily="18" charset="0"/>
                <a:cs typeface="Times New Roman" pitchFamily="18" charset="0"/>
              </a:rPr>
              <a:t> </a:t>
            </a:r>
            <a:r>
              <a:rPr lang="en-US" sz="2400" dirty="0" err="1">
                <a:solidFill>
                  <a:schemeClr val="tx1"/>
                </a:solidFill>
                <a:latin typeface="Times New Roman" panose="02020603050405020304" pitchFamily="18" charset="0"/>
                <a:cs typeface="Times New Roman" pitchFamily="18" charset="0"/>
              </a:rPr>
              <a:t>của</a:t>
            </a:r>
            <a:r>
              <a:rPr lang="en-US" sz="2400" dirty="0">
                <a:solidFill>
                  <a:schemeClr val="tx1"/>
                </a:solidFill>
                <a:latin typeface="Times New Roman" panose="02020603050405020304" pitchFamily="18" charset="0"/>
                <a:cs typeface="Times New Roman" pitchFamily="18" charset="0"/>
              </a:rPr>
              <a:t> </a:t>
            </a:r>
            <a:r>
              <a:rPr lang="en-US" sz="2400" dirty="0" err="1">
                <a:solidFill>
                  <a:schemeClr val="tx1"/>
                </a:solidFill>
                <a:latin typeface="Times New Roman" panose="02020603050405020304" pitchFamily="18" charset="0"/>
                <a:cs typeface="Times New Roman" pitchFamily="18" charset="0"/>
              </a:rPr>
              <a:t>văn</a:t>
            </a:r>
            <a:r>
              <a:rPr lang="en-US" sz="2400" dirty="0">
                <a:solidFill>
                  <a:schemeClr val="tx1"/>
                </a:solidFill>
                <a:latin typeface="Times New Roman" panose="02020603050405020304" pitchFamily="18" charset="0"/>
                <a:cs typeface="Times New Roman" pitchFamily="18" charset="0"/>
              </a:rPr>
              <a:t> </a:t>
            </a:r>
            <a:r>
              <a:rPr lang="en-US" sz="2400" dirty="0" err="1">
                <a:solidFill>
                  <a:schemeClr val="tx1"/>
                </a:solidFill>
                <a:latin typeface="Times New Roman" panose="02020603050405020304" pitchFamily="18" charset="0"/>
                <a:cs typeface="Times New Roman" pitchFamily="18" charset="0"/>
              </a:rPr>
              <a:t>hóa</a:t>
            </a:r>
            <a:r>
              <a:rPr lang="en-US" sz="2400" dirty="0">
                <a:solidFill>
                  <a:schemeClr val="tx1"/>
                </a:solidFill>
                <a:latin typeface="Times New Roman" panose="02020603050405020304" pitchFamily="18" charset="0"/>
                <a:cs typeface="Times New Roman" pitchFamily="18" charset="0"/>
              </a:rPr>
              <a:t> </a:t>
            </a:r>
            <a:r>
              <a:rPr lang="en-US" sz="2400" dirty="0" err="1">
                <a:solidFill>
                  <a:schemeClr val="tx1"/>
                </a:solidFill>
                <a:latin typeface="Times New Roman" panose="02020603050405020304" pitchFamily="18" charset="0"/>
                <a:cs typeface="Times New Roman" pitchFamily="18" charset="0"/>
              </a:rPr>
              <a:t>truyền</a:t>
            </a:r>
            <a:r>
              <a:rPr lang="en-US" sz="2400" dirty="0">
                <a:solidFill>
                  <a:schemeClr val="tx1"/>
                </a:solidFill>
                <a:latin typeface="Times New Roman" panose="02020603050405020304" pitchFamily="18" charset="0"/>
                <a:cs typeface="Times New Roman" pitchFamily="18" charset="0"/>
              </a:rPr>
              <a:t> </a:t>
            </a:r>
            <a:r>
              <a:rPr lang="en-US" sz="2400" dirty="0" err="1">
                <a:solidFill>
                  <a:schemeClr val="tx1"/>
                </a:solidFill>
                <a:latin typeface="Times New Roman" panose="02020603050405020304" pitchFamily="18" charset="0"/>
                <a:cs typeface="Times New Roman" pitchFamily="18" charset="0"/>
              </a:rPr>
              <a:t>thống</a:t>
            </a:r>
            <a:r>
              <a:rPr lang="en-US" sz="2400" dirty="0">
                <a:solidFill>
                  <a:schemeClr val="tx1"/>
                </a:solidFill>
                <a:latin typeface="Times New Roman" panose="02020603050405020304" pitchFamily="18" charset="0"/>
                <a:cs typeface="Times New Roman" pitchFamily="18" charset="0"/>
              </a:rPr>
              <a:t> </a:t>
            </a:r>
            <a:r>
              <a:rPr lang="en-US" sz="2400" dirty="0" err="1">
                <a:solidFill>
                  <a:schemeClr val="tx1"/>
                </a:solidFill>
                <a:latin typeface="Times New Roman" panose="02020603050405020304" pitchFamily="18" charset="0"/>
                <a:cs typeface="Times New Roman" pitchFamily="18" charset="0"/>
              </a:rPr>
              <a:t>Ấn</a:t>
            </a:r>
            <a:r>
              <a:rPr lang="en-US" sz="2400" dirty="0">
                <a:solidFill>
                  <a:schemeClr val="tx1"/>
                </a:solidFill>
                <a:latin typeface="Times New Roman" panose="02020603050405020304" pitchFamily="18" charset="0"/>
                <a:cs typeface="Times New Roman" pitchFamily="18" charset="0"/>
              </a:rPr>
              <a:t> </a:t>
            </a:r>
            <a:r>
              <a:rPr lang="en-US" sz="2400" dirty="0" err="1">
                <a:solidFill>
                  <a:schemeClr val="tx1"/>
                </a:solidFill>
                <a:latin typeface="Times New Roman" panose="02020603050405020304" pitchFamily="18" charset="0"/>
                <a:cs typeface="Times New Roman" pitchFamily="18" charset="0"/>
              </a:rPr>
              <a:t>Độ</a:t>
            </a:r>
            <a:endParaRPr lang="vi-VN" sz="2400" dirty="0">
              <a:solidFill>
                <a:schemeClr val="tx1"/>
              </a:solidFill>
              <a:latin typeface="Times New Roman" panose="02020603050405020304" pitchFamily="18" charset="0"/>
              <a:cs typeface="Times New Roman" pitchFamily="18" charset="0"/>
            </a:endParaRPr>
          </a:p>
        </p:txBody>
      </p:sp>
      <p:sp>
        <p:nvSpPr>
          <p:cNvPr id="12" name="Oval 11"/>
          <p:cNvSpPr/>
          <p:nvPr/>
        </p:nvSpPr>
        <p:spPr>
          <a:xfrm>
            <a:off x="4464503" y="3441344"/>
            <a:ext cx="2988676" cy="3228016"/>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latin typeface="Times New Roman" panose="02020603050405020304" pitchFamily="18" charset="0"/>
                <a:cs typeface="Times New Roman" panose="02020603050405020304" pitchFamily="18" charset="0"/>
              </a:rPr>
              <a:t>Bước đầu tạo ra sự giao lưu văn hóa Đông - Tây.</a:t>
            </a:r>
            <a:endParaRPr lang="pt-BR" sz="2200" dirty="0">
              <a:solidFill>
                <a:schemeClr val="tx1"/>
              </a:solidFill>
              <a:latin typeface="Times New Roman" panose="02020603050405020304" pitchFamily="18" charset="0"/>
              <a:cs typeface="Times New Roman" pitchFamily="18" charset="0"/>
            </a:endParaRPr>
          </a:p>
        </p:txBody>
      </p:sp>
      <p:sp>
        <p:nvSpPr>
          <p:cNvPr id="14" name="Oval 13"/>
          <p:cNvSpPr/>
          <p:nvPr/>
        </p:nvSpPr>
        <p:spPr>
          <a:xfrm>
            <a:off x="7571121" y="3456295"/>
            <a:ext cx="2944690" cy="3228016"/>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latin typeface="Times New Roman" panose="02020603050405020304" pitchFamily="18" charset="0"/>
                <a:cs typeface="Times New Roman" pitchFamily="18" charset="0"/>
              </a:rPr>
              <a:t>Là vương triều cuối cùng trong lịch sử phong kiến Ấn Độ </a:t>
            </a:r>
            <a:endParaRPr lang="pt-BR" sz="2400" dirty="0">
              <a:solidFill>
                <a:schemeClr val="tx1"/>
              </a:solidFill>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6409175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43672" y="0"/>
            <a:ext cx="5616624" cy="112474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mj-lt"/>
              </a:rPr>
              <a:t>CỦNG CỐ</a:t>
            </a:r>
            <a:endParaRPr lang="vi-VN" sz="4000" b="1" dirty="0">
              <a:solidFill>
                <a:schemeClr val="tx1"/>
              </a:solidFill>
              <a:latin typeface="+mj-lt"/>
            </a:endParaRPr>
          </a:p>
        </p:txBody>
      </p:sp>
      <p:sp>
        <p:nvSpPr>
          <p:cNvPr id="3" name="TextBox 2"/>
          <p:cNvSpPr txBox="1"/>
          <p:nvPr/>
        </p:nvSpPr>
        <p:spPr>
          <a:xfrm>
            <a:off x="1631504" y="1340768"/>
            <a:ext cx="8568952" cy="4154984"/>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Câu 1: Miền Bắc Ấn Độ được thống nhất lại, bước vào một thời kì mới, phát triển cao và đặc sắc của lịch sử Ấn Độ dưới thời kì vương triều nào? </a:t>
            </a:r>
          </a:p>
          <a:p>
            <a:endParaRPr lang="vi-VN" sz="2400" dirty="0">
              <a:latin typeface="Times New Roman" panose="02020603050405020304" pitchFamily="18" charset="0"/>
              <a:cs typeface="Times New Roman" panose="02020603050405020304" pitchFamily="18" charset="0"/>
            </a:endParaRPr>
          </a:p>
          <a:p>
            <a:pPr marL="457200" indent="-457200">
              <a:buAutoNum type="alphaUcPeriod"/>
            </a:pPr>
            <a:r>
              <a:rPr lang="vi-VN" sz="2400" dirty="0">
                <a:latin typeface="Times New Roman" panose="02020603050405020304" pitchFamily="18" charset="0"/>
                <a:cs typeface="Times New Roman" panose="02020603050405020304" pitchFamily="18" charset="0"/>
              </a:rPr>
              <a:t>Vương triều Hồi giáo Đê li</a:t>
            </a:r>
          </a:p>
          <a:p>
            <a:pPr marL="457200" indent="-457200">
              <a:buAutoNum type="alphaUcPeriod"/>
            </a:pPr>
            <a:endParaRPr lang="vi-VN" sz="2400" dirty="0">
              <a:latin typeface="Times New Roman" panose="02020603050405020304" pitchFamily="18" charset="0"/>
              <a:cs typeface="Times New Roman" panose="02020603050405020304" pitchFamily="18" charset="0"/>
            </a:endParaRPr>
          </a:p>
          <a:p>
            <a:pPr marL="457200" indent="-457200">
              <a:buAutoNum type="alphaUcPeriod"/>
            </a:pPr>
            <a:r>
              <a:rPr lang="vi-VN" sz="2400" dirty="0">
                <a:latin typeface="Times New Roman" panose="02020603050405020304" pitchFamily="18" charset="0"/>
                <a:cs typeface="Times New Roman" panose="02020603050405020304" pitchFamily="18" charset="0"/>
              </a:rPr>
              <a:t>Vương triều Mau-ry-a</a:t>
            </a:r>
          </a:p>
          <a:p>
            <a:pPr marL="457200" indent="-457200">
              <a:buAutoNum type="alphaUcPeriod"/>
            </a:pPr>
            <a:endParaRPr lang="vi-VN" sz="2400" dirty="0">
              <a:latin typeface="Times New Roman" panose="02020603050405020304" pitchFamily="18" charset="0"/>
              <a:cs typeface="Times New Roman" panose="02020603050405020304" pitchFamily="18" charset="0"/>
            </a:endParaRPr>
          </a:p>
          <a:p>
            <a:pPr marL="457200" indent="-457200">
              <a:buAutoNum type="alphaUcPeriod"/>
            </a:pPr>
            <a:r>
              <a:rPr lang="vi-VN" sz="2400" dirty="0">
                <a:latin typeface="Times New Roman" panose="02020603050405020304" pitchFamily="18" charset="0"/>
                <a:cs typeface="Times New Roman" panose="02020603050405020304" pitchFamily="18" charset="0"/>
              </a:rPr>
              <a:t>Vương triều Hác-sa</a:t>
            </a:r>
          </a:p>
          <a:p>
            <a:pPr marL="457200" indent="-457200">
              <a:buAutoNum type="alphaUcPeriod"/>
            </a:pPr>
            <a:endParaRPr lang="vi-VN" sz="2400" dirty="0">
              <a:latin typeface="Times New Roman" panose="02020603050405020304" pitchFamily="18" charset="0"/>
              <a:cs typeface="Times New Roman" panose="02020603050405020304" pitchFamily="18" charset="0"/>
            </a:endParaRPr>
          </a:p>
          <a:p>
            <a:pPr marL="457200" indent="-457200">
              <a:buAutoNum type="alphaUcPeriod"/>
            </a:pPr>
            <a:r>
              <a:rPr lang="vi-VN" sz="2400" dirty="0">
                <a:latin typeface="Times New Roman" panose="02020603050405020304" pitchFamily="18" charset="0"/>
                <a:cs typeface="Times New Roman" panose="02020603050405020304" pitchFamily="18" charset="0"/>
              </a:rPr>
              <a:t>Vương triều Gúp ta</a:t>
            </a:r>
          </a:p>
        </p:txBody>
      </p:sp>
      <p:sp>
        <p:nvSpPr>
          <p:cNvPr id="4" name="Oval 3"/>
          <p:cNvSpPr/>
          <p:nvPr/>
        </p:nvSpPr>
        <p:spPr>
          <a:xfrm>
            <a:off x="1631504" y="5085184"/>
            <a:ext cx="360040"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27260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03512" y="1340768"/>
            <a:ext cx="8712968" cy="3785652"/>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Câu 2: Vương triều Gúp ta có bao nhiêu đời vua, trải qua bao nhiêu năm</a:t>
            </a:r>
          </a:p>
          <a:p>
            <a:endParaRPr lang="vi-VN" sz="2400" b="1" dirty="0">
              <a:latin typeface="Times New Roman" panose="02020603050405020304" pitchFamily="18" charset="0"/>
              <a:cs typeface="Times New Roman" panose="02020603050405020304" pitchFamily="18" charset="0"/>
            </a:endParaRPr>
          </a:p>
          <a:p>
            <a:pPr marL="342900" indent="-342900">
              <a:buAutoNum type="alphaUcPeriod"/>
            </a:pPr>
            <a:r>
              <a:rPr lang="vi-VN" sz="2400" dirty="0">
                <a:latin typeface="Times New Roman" panose="02020603050405020304" pitchFamily="18" charset="0"/>
                <a:cs typeface="Times New Roman" panose="02020603050405020304" pitchFamily="18" charset="0"/>
              </a:rPr>
              <a:t>8 đời vua – 140 năm</a:t>
            </a:r>
          </a:p>
          <a:p>
            <a:pPr marL="342900" indent="-342900">
              <a:buAutoNum type="alphaUcPeriod"/>
            </a:pPr>
            <a:endParaRPr lang="vi-VN" sz="2400" dirty="0">
              <a:latin typeface="Times New Roman" panose="02020603050405020304" pitchFamily="18" charset="0"/>
              <a:cs typeface="Times New Roman" panose="02020603050405020304" pitchFamily="18" charset="0"/>
            </a:endParaRPr>
          </a:p>
          <a:p>
            <a:pPr marL="342900" indent="-342900">
              <a:buAutoNum type="alphaUcPeriod"/>
            </a:pPr>
            <a:r>
              <a:rPr lang="vi-VN" sz="2400" dirty="0">
                <a:latin typeface="Times New Roman" panose="02020603050405020304" pitchFamily="18" charset="0"/>
                <a:cs typeface="Times New Roman" panose="02020603050405020304" pitchFamily="18" charset="0"/>
              </a:rPr>
              <a:t>10 đời vua – 150 năm</a:t>
            </a:r>
          </a:p>
          <a:p>
            <a:pPr marL="342900" indent="-342900">
              <a:buAutoNum type="alphaUcPeriod"/>
            </a:pPr>
            <a:endParaRPr lang="vi-VN" sz="2400" dirty="0">
              <a:latin typeface="Times New Roman" panose="02020603050405020304" pitchFamily="18" charset="0"/>
              <a:cs typeface="Times New Roman" panose="02020603050405020304" pitchFamily="18" charset="0"/>
            </a:endParaRPr>
          </a:p>
          <a:p>
            <a:pPr marL="342900" indent="-342900">
              <a:buAutoNum type="alphaUcPeriod"/>
            </a:pPr>
            <a:r>
              <a:rPr lang="vi-VN" sz="2400" dirty="0">
                <a:latin typeface="Times New Roman" panose="02020603050405020304" pitchFamily="18" charset="0"/>
                <a:cs typeface="Times New Roman" panose="02020603050405020304" pitchFamily="18" charset="0"/>
              </a:rPr>
              <a:t>Vương triều Hác sa</a:t>
            </a:r>
          </a:p>
          <a:p>
            <a:pPr marL="342900" indent="-342900">
              <a:buAutoNum type="alphaUcPeriod"/>
            </a:pPr>
            <a:endParaRPr lang="vi-VN" sz="2400" dirty="0">
              <a:latin typeface="Times New Roman" panose="02020603050405020304" pitchFamily="18" charset="0"/>
              <a:cs typeface="Times New Roman" panose="02020603050405020304" pitchFamily="18" charset="0"/>
            </a:endParaRPr>
          </a:p>
          <a:p>
            <a:pPr marL="342900" indent="-342900">
              <a:buAutoNum type="alphaUcPeriod"/>
            </a:pPr>
            <a:r>
              <a:rPr lang="vi-VN" sz="2400" dirty="0">
                <a:latin typeface="Times New Roman" panose="02020603050405020304" pitchFamily="18" charset="0"/>
                <a:cs typeface="Times New Roman" panose="02020603050405020304" pitchFamily="18" charset="0"/>
              </a:rPr>
              <a:t>9 đời vua – 150 năm</a:t>
            </a:r>
          </a:p>
        </p:txBody>
      </p:sp>
      <p:sp>
        <p:nvSpPr>
          <p:cNvPr id="4" name="Oval 3"/>
          <p:cNvSpPr/>
          <p:nvPr/>
        </p:nvSpPr>
        <p:spPr>
          <a:xfrm>
            <a:off x="1703512" y="4725144"/>
            <a:ext cx="360040"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80554995-A880-4411-AF02-5F8B4D834CC7}"/>
              </a:ext>
            </a:extLst>
          </p:cNvPr>
          <p:cNvSpPr/>
          <p:nvPr/>
        </p:nvSpPr>
        <p:spPr>
          <a:xfrm>
            <a:off x="3143672" y="0"/>
            <a:ext cx="5616624" cy="112474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mj-lt"/>
              </a:rPr>
              <a:t>CỦNG CỐ</a:t>
            </a:r>
            <a:endParaRPr lang="vi-VN" sz="4000" b="1" dirty="0">
              <a:solidFill>
                <a:schemeClr val="tx1"/>
              </a:solidFill>
              <a:latin typeface="+mj-lt"/>
            </a:endParaRPr>
          </a:p>
        </p:txBody>
      </p:sp>
    </p:spTree>
    <p:extLst>
      <p:ext uri="{BB962C8B-B14F-4D97-AF65-F5344CB8AC3E}">
        <p14:creationId xmlns:p14="http://schemas.microsoft.com/office/powerpoint/2010/main" val="14308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03512" y="1340769"/>
            <a:ext cx="8712968" cy="452431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Câu 3: Để phát triển ảnh hưởng của đạo Hồi, Vương triều Hồi giáo Đê – li đã</a:t>
            </a:r>
          </a:p>
          <a:p>
            <a:endParaRPr lang="vi-VN" sz="2400" b="1" dirty="0">
              <a:latin typeface="Times New Roman" panose="02020603050405020304" pitchFamily="18" charset="0"/>
              <a:cs typeface="Times New Roman" panose="02020603050405020304" pitchFamily="18" charset="0"/>
            </a:endParaRPr>
          </a:p>
          <a:p>
            <a:pPr marL="342900" indent="-342900">
              <a:buAutoNum type="alphaUcPeriod"/>
            </a:pPr>
            <a:r>
              <a:rPr lang="vi-VN" sz="2400" dirty="0">
                <a:latin typeface="Times New Roman" panose="02020603050405020304" pitchFamily="18" charset="0"/>
                <a:cs typeface="Times New Roman" panose="02020603050405020304" pitchFamily="18" charset="0"/>
              </a:rPr>
              <a:t>Thực hiện bình đẳng tôn giáo</a:t>
            </a:r>
          </a:p>
          <a:p>
            <a:pPr marL="342900" indent="-342900">
              <a:buAutoNum type="alphaUcPeriod"/>
            </a:pPr>
            <a:endParaRPr lang="vi-VN" sz="2400" dirty="0">
              <a:latin typeface="Times New Roman" panose="02020603050405020304" pitchFamily="18" charset="0"/>
              <a:cs typeface="Times New Roman" panose="02020603050405020304" pitchFamily="18" charset="0"/>
            </a:endParaRPr>
          </a:p>
          <a:p>
            <a:pPr marL="342900" indent="-342900">
              <a:buAutoNum type="alphaUcPeriod"/>
            </a:pPr>
            <a:r>
              <a:rPr lang="vi-VN" sz="2400" dirty="0">
                <a:latin typeface="Times New Roman" panose="02020603050405020304" pitchFamily="18" charset="0"/>
                <a:cs typeface="Times New Roman" panose="02020603050405020304" pitchFamily="18" charset="0"/>
              </a:rPr>
              <a:t>Giành tước quan cho những người theo đạo Hồi</a:t>
            </a:r>
          </a:p>
          <a:p>
            <a:pPr marL="342900" indent="-342900">
              <a:buAutoNum type="alphaUcPeriod"/>
            </a:pPr>
            <a:endParaRPr lang="vi-VN" sz="2400" dirty="0">
              <a:latin typeface="Times New Roman" panose="02020603050405020304" pitchFamily="18" charset="0"/>
              <a:cs typeface="Times New Roman" panose="02020603050405020304" pitchFamily="18" charset="0"/>
            </a:endParaRPr>
          </a:p>
          <a:p>
            <a:pPr marL="342900" indent="-342900">
              <a:buAutoNum type="alphaUcPeriod"/>
            </a:pPr>
            <a:r>
              <a:rPr lang="vi-VN" sz="2400" dirty="0">
                <a:latin typeface="Times New Roman" panose="02020603050405020304" pitchFamily="18" charset="0"/>
                <a:cs typeface="Times New Roman" panose="02020603050405020304" pitchFamily="18" charset="0"/>
              </a:rPr>
              <a:t>Áp đặt Hồi giáo cho những cư dân theo đạo Hồi</a:t>
            </a:r>
          </a:p>
          <a:p>
            <a:pPr marL="342900" indent="-342900">
              <a:buAutoNum type="alphaUcPeriod"/>
            </a:pPr>
            <a:endParaRPr lang="vi-VN" sz="2400" dirty="0">
              <a:latin typeface="Times New Roman" panose="02020603050405020304" pitchFamily="18" charset="0"/>
              <a:cs typeface="Times New Roman" panose="02020603050405020304" pitchFamily="18" charset="0"/>
            </a:endParaRPr>
          </a:p>
          <a:p>
            <a:pPr marL="342900" indent="-342900">
              <a:buAutoNum type="alphaUcPeriod"/>
            </a:pPr>
            <a:r>
              <a:rPr lang="vi-VN" sz="2400" dirty="0">
                <a:latin typeface="Times New Roman" panose="02020603050405020304" pitchFamily="18" charset="0"/>
                <a:cs typeface="Times New Roman" panose="02020603050405020304" pitchFamily="18" charset="0"/>
              </a:rPr>
              <a:t>Giành ưu tiên về ruộng đất, tước quan cho những người theo đạo Hồi và áp đặt Hồi giáo vào những cư dân theo Phật giáo và Hin-đu giáo</a:t>
            </a:r>
          </a:p>
        </p:txBody>
      </p:sp>
      <p:sp>
        <p:nvSpPr>
          <p:cNvPr id="4" name="Oval 3"/>
          <p:cNvSpPr/>
          <p:nvPr/>
        </p:nvSpPr>
        <p:spPr>
          <a:xfrm>
            <a:off x="1703512" y="4725144"/>
            <a:ext cx="360040"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C4900584-1804-41D6-9E5B-590F3C7C9E27}"/>
              </a:ext>
            </a:extLst>
          </p:cNvPr>
          <p:cNvSpPr/>
          <p:nvPr/>
        </p:nvSpPr>
        <p:spPr>
          <a:xfrm>
            <a:off x="3143672" y="0"/>
            <a:ext cx="5616624" cy="112474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mj-lt"/>
              </a:rPr>
              <a:t>CỦNG CỐ</a:t>
            </a:r>
            <a:endParaRPr lang="vi-VN" sz="4000" b="1" dirty="0">
              <a:solidFill>
                <a:schemeClr val="tx1"/>
              </a:solidFill>
              <a:latin typeface="+mj-lt"/>
            </a:endParaRPr>
          </a:p>
        </p:txBody>
      </p:sp>
    </p:spTree>
    <p:extLst>
      <p:ext uri="{BB962C8B-B14F-4D97-AF65-F5344CB8AC3E}">
        <p14:creationId xmlns:p14="http://schemas.microsoft.com/office/powerpoint/2010/main" val="344969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03512" y="1340769"/>
            <a:ext cx="8712968" cy="452431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Câu 4: Vương triều Mô gôn là vương triều do</a:t>
            </a:r>
          </a:p>
          <a:p>
            <a:endParaRPr lang="vi-VN" sz="2400" b="1" dirty="0">
              <a:latin typeface="Times New Roman" panose="02020603050405020304" pitchFamily="18" charset="0"/>
              <a:cs typeface="Times New Roman" panose="02020603050405020304" pitchFamily="18" charset="0"/>
            </a:endParaRPr>
          </a:p>
          <a:p>
            <a:pPr marL="342900" indent="-342900">
              <a:buAutoNum type="alphaUcPeriod"/>
            </a:pPr>
            <a:r>
              <a:rPr lang="vi-VN" sz="2400" dirty="0">
                <a:latin typeface="Times New Roman" panose="02020603050405020304" pitchFamily="18" charset="0"/>
                <a:cs typeface="Times New Roman" panose="02020603050405020304" pitchFamily="18" charset="0"/>
              </a:rPr>
              <a:t>Người Mông Cổ xâm lược và lập nên</a:t>
            </a:r>
          </a:p>
          <a:p>
            <a:pPr marL="342900" indent="-342900">
              <a:buAutoNum type="alphaUcPeriod"/>
            </a:pPr>
            <a:endParaRPr lang="vi-VN" sz="2400" dirty="0">
              <a:latin typeface="Times New Roman" panose="02020603050405020304" pitchFamily="18" charset="0"/>
              <a:cs typeface="Times New Roman" panose="02020603050405020304" pitchFamily="18" charset="0"/>
            </a:endParaRPr>
          </a:p>
          <a:p>
            <a:pPr marL="342900" indent="-342900">
              <a:buAutoNum type="alphaUcPeriod"/>
            </a:pPr>
            <a:r>
              <a:rPr lang="vi-VN" sz="2400" dirty="0">
                <a:latin typeface="Times New Roman" panose="02020603050405020304" pitchFamily="18" charset="0"/>
                <a:cs typeface="Times New Roman" panose="02020603050405020304" pitchFamily="18" charset="0"/>
              </a:rPr>
              <a:t>Một bộ phận Tây Á tự nhận dòng dõi Mông Cổ xâm lược và lập nên</a:t>
            </a:r>
          </a:p>
          <a:p>
            <a:pPr marL="342900" indent="-342900">
              <a:buAutoNum type="alphaUcPeriod"/>
            </a:pPr>
            <a:endParaRPr lang="vi-VN" sz="2400" dirty="0">
              <a:latin typeface="Times New Roman" panose="02020603050405020304" pitchFamily="18" charset="0"/>
              <a:cs typeface="Times New Roman" panose="02020603050405020304" pitchFamily="18" charset="0"/>
            </a:endParaRPr>
          </a:p>
          <a:p>
            <a:pPr marL="342900" indent="-342900">
              <a:buAutoNum type="alphaUcPeriod"/>
            </a:pPr>
            <a:r>
              <a:rPr lang="vi-VN" sz="2400" dirty="0">
                <a:latin typeface="Times New Roman" panose="02020603050405020304" pitchFamily="18" charset="0"/>
                <a:cs typeface="Times New Roman" panose="02020603050405020304" pitchFamily="18" charset="0"/>
              </a:rPr>
              <a:t>Người Thổ Nhĩ Kì xâm lược</a:t>
            </a:r>
          </a:p>
          <a:p>
            <a:pPr marL="342900" indent="-342900">
              <a:buAutoNum type="alphaUcPeriod"/>
            </a:pPr>
            <a:endParaRPr lang="vi-VN" sz="2400" dirty="0">
              <a:latin typeface="Times New Roman" panose="02020603050405020304" pitchFamily="18" charset="0"/>
              <a:cs typeface="Times New Roman" panose="02020603050405020304" pitchFamily="18" charset="0"/>
            </a:endParaRPr>
          </a:p>
          <a:p>
            <a:pPr marL="342900" indent="-342900">
              <a:buAutoNum type="alphaUcPeriod"/>
            </a:pPr>
            <a:r>
              <a:rPr lang="vi-VN" sz="2400" dirty="0">
                <a:latin typeface="Times New Roman" panose="02020603050405020304" pitchFamily="18" charset="0"/>
                <a:cs typeface="Times New Roman" panose="02020603050405020304" pitchFamily="18" charset="0"/>
              </a:rPr>
              <a:t>Giành ưu tiên về ruộng đất, tước quan cho những người theo đạo Hồi và áp đặt Hồi giáo vào những cư dân theo Phật giáo và Hin-đu giáo</a:t>
            </a:r>
          </a:p>
        </p:txBody>
      </p:sp>
      <p:sp>
        <p:nvSpPr>
          <p:cNvPr id="4" name="Oval 3"/>
          <p:cNvSpPr/>
          <p:nvPr/>
        </p:nvSpPr>
        <p:spPr>
          <a:xfrm>
            <a:off x="1703512" y="2924944"/>
            <a:ext cx="360040"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9B5C0AA3-4B9C-47F6-9961-C14D70A6C3B5}"/>
              </a:ext>
            </a:extLst>
          </p:cNvPr>
          <p:cNvSpPr/>
          <p:nvPr/>
        </p:nvSpPr>
        <p:spPr>
          <a:xfrm>
            <a:off x="3143672" y="0"/>
            <a:ext cx="5616624" cy="112474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mj-lt"/>
              </a:rPr>
              <a:t>CỦNG CỐ</a:t>
            </a:r>
            <a:endParaRPr lang="vi-VN" sz="4000" b="1" dirty="0">
              <a:solidFill>
                <a:schemeClr val="tx1"/>
              </a:solidFill>
              <a:latin typeface="+mj-lt"/>
            </a:endParaRPr>
          </a:p>
        </p:txBody>
      </p:sp>
    </p:spTree>
    <p:extLst>
      <p:ext uri="{BB962C8B-B14F-4D97-AF65-F5344CB8AC3E}">
        <p14:creationId xmlns:p14="http://schemas.microsoft.com/office/powerpoint/2010/main" val="338725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03512" y="1340768"/>
            <a:ext cx="8712968" cy="3785652"/>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Câu 5: Những chính sách tích cực, tiến bộ thời kì Vương triều Môgôn được tiến hành dưới thời hoàng đế</a:t>
            </a:r>
          </a:p>
          <a:p>
            <a:endParaRPr lang="vi-VN" sz="2400" b="1" dirty="0">
              <a:latin typeface="Times New Roman" panose="02020603050405020304" pitchFamily="18" charset="0"/>
              <a:cs typeface="Times New Roman" panose="02020603050405020304" pitchFamily="18" charset="0"/>
            </a:endParaRPr>
          </a:p>
          <a:p>
            <a:pPr marL="342900" indent="-342900">
              <a:buAutoNum type="alphaUcPeriod"/>
            </a:pPr>
            <a:r>
              <a:rPr lang="vi-VN" sz="2400" dirty="0">
                <a:latin typeface="Times New Roman" panose="02020603050405020304" pitchFamily="18" charset="0"/>
                <a:cs typeface="Times New Roman" panose="02020603050405020304" pitchFamily="18" charset="0"/>
              </a:rPr>
              <a:t>A-cơ-ba</a:t>
            </a:r>
          </a:p>
          <a:p>
            <a:pPr marL="342900" indent="-342900">
              <a:buAutoNum type="alphaUcPeriod"/>
            </a:pPr>
            <a:endParaRPr lang="vi-VN" sz="2400" dirty="0">
              <a:latin typeface="Times New Roman" panose="02020603050405020304" pitchFamily="18" charset="0"/>
              <a:cs typeface="Times New Roman" panose="02020603050405020304" pitchFamily="18" charset="0"/>
            </a:endParaRPr>
          </a:p>
          <a:p>
            <a:pPr marL="342900" indent="-342900">
              <a:buAutoNum type="alphaUcPeriod"/>
            </a:pPr>
            <a:r>
              <a:rPr lang="vi-VN" sz="2400" dirty="0">
                <a:latin typeface="Times New Roman" panose="02020603050405020304" pitchFamily="18" charset="0"/>
                <a:cs typeface="Times New Roman" panose="02020603050405020304" pitchFamily="18" charset="0"/>
              </a:rPr>
              <a:t>Ba-bua</a:t>
            </a:r>
          </a:p>
          <a:p>
            <a:pPr marL="342900" indent="-342900">
              <a:buAutoNum type="alphaUcPeriod"/>
            </a:pPr>
            <a:endParaRPr lang="vi-VN" sz="2400" dirty="0">
              <a:latin typeface="Times New Roman" panose="02020603050405020304" pitchFamily="18" charset="0"/>
              <a:cs typeface="Times New Roman" panose="02020603050405020304" pitchFamily="18" charset="0"/>
            </a:endParaRPr>
          </a:p>
          <a:p>
            <a:pPr marL="342900" indent="-342900">
              <a:buAutoNum type="alphaUcPeriod"/>
            </a:pPr>
            <a:r>
              <a:rPr lang="vi-VN" sz="2400" dirty="0">
                <a:latin typeface="Times New Roman" panose="02020603050405020304" pitchFamily="18" charset="0"/>
                <a:cs typeface="Times New Roman" panose="02020603050405020304" pitchFamily="18" charset="0"/>
              </a:rPr>
              <a:t>Sa-gia-han</a:t>
            </a:r>
          </a:p>
          <a:p>
            <a:pPr marL="342900" indent="-342900">
              <a:buAutoNum type="alphaUcPeriod"/>
            </a:pPr>
            <a:endParaRPr lang="vi-VN" sz="2400" dirty="0">
              <a:latin typeface="Times New Roman" panose="02020603050405020304" pitchFamily="18" charset="0"/>
              <a:cs typeface="Times New Roman" panose="02020603050405020304" pitchFamily="18" charset="0"/>
            </a:endParaRPr>
          </a:p>
          <a:p>
            <a:pPr marL="342900" indent="-342900">
              <a:buAutoNum type="alphaUcPeriod"/>
            </a:pPr>
            <a:r>
              <a:rPr lang="vi-VN" sz="2400" dirty="0">
                <a:latin typeface="Times New Roman" panose="02020603050405020304" pitchFamily="18" charset="0"/>
                <a:cs typeface="Times New Roman" panose="02020603050405020304" pitchFamily="18" charset="0"/>
              </a:rPr>
              <a:t>Au-gang-dép</a:t>
            </a:r>
          </a:p>
        </p:txBody>
      </p:sp>
      <p:sp>
        <p:nvSpPr>
          <p:cNvPr id="4" name="Oval 3"/>
          <p:cNvSpPr/>
          <p:nvPr/>
        </p:nvSpPr>
        <p:spPr>
          <a:xfrm>
            <a:off x="1703512" y="2564904"/>
            <a:ext cx="360040"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1B61B930-20B3-47F5-9867-B884BEC707D4}"/>
              </a:ext>
            </a:extLst>
          </p:cNvPr>
          <p:cNvSpPr/>
          <p:nvPr/>
        </p:nvSpPr>
        <p:spPr>
          <a:xfrm>
            <a:off x="3143672" y="0"/>
            <a:ext cx="5616624" cy="112474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mj-lt"/>
              </a:rPr>
              <a:t>CỦNG CỐ</a:t>
            </a:r>
            <a:endParaRPr lang="vi-VN" sz="4000" b="1" dirty="0">
              <a:solidFill>
                <a:schemeClr val="tx1"/>
              </a:solidFill>
              <a:latin typeface="+mj-lt"/>
            </a:endParaRPr>
          </a:p>
        </p:txBody>
      </p:sp>
    </p:spTree>
    <p:extLst>
      <p:ext uri="{BB962C8B-B14F-4D97-AF65-F5344CB8AC3E}">
        <p14:creationId xmlns:p14="http://schemas.microsoft.com/office/powerpoint/2010/main" val="232899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3" name="!!1">
            <a:extLst>
              <a:ext uri="{FF2B5EF4-FFF2-40B4-BE49-F238E27FC236}">
                <a16:creationId xmlns:a16="http://schemas.microsoft.com/office/drawing/2014/main" id="{85FEDBAF-4202-4564-84FE-813857BFE911}"/>
              </a:ext>
            </a:extLst>
          </p:cNvPr>
          <p:cNvSpPr/>
          <p:nvPr/>
        </p:nvSpPr>
        <p:spPr>
          <a:xfrm>
            <a:off x="3661010" y="2967335"/>
            <a:ext cx="4869988" cy="923330"/>
          </a:xfrm>
          <a:prstGeom prst="rect">
            <a:avLst/>
          </a:prstGeom>
          <a:noFill/>
        </p:spPr>
        <p:txBody>
          <a:bodyPr wrap="none" lIns="91440" tIns="45720" rIns="91440" bIns="45720">
            <a:spAutoFit/>
          </a:bodyPr>
          <a:lstStyle/>
          <a:p>
            <a:pPr algn="ctr"/>
            <a:r>
              <a:rPr lang="en-US" sz="5400" b="1" spc="50" dirty="0">
                <a:ln w="0"/>
                <a:solidFill>
                  <a:schemeClr val="bg2"/>
                </a:solidFill>
                <a:effectLst>
                  <a:innerShdw blurRad="63500" dist="50800" dir="13500000">
                    <a:srgbClr val="000000">
                      <a:alpha val="50000"/>
                    </a:srgbClr>
                  </a:innerShdw>
                </a:effectLst>
              </a:rPr>
              <a:t>BÀI TẬP VỀ NHÀ</a:t>
            </a:r>
            <a:endParaRPr lang="en-US" sz="5400" b="1" cap="none" spc="50" dirty="0">
              <a:ln w="0"/>
              <a:solidFill>
                <a:schemeClr val="bg2"/>
              </a:solidFill>
              <a:effectLst>
                <a:innerShdw blurRad="63500" dist="50800" dir="13500000">
                  <a:srgbClr val="000000">
                    <a:alpha val="50000"/>
                  </a:srgbClr>
                </a:innerShdw>
              </a:effectLst>
            </a:endParaRPr>
          </a:p>
        </p:txBody>
      </p:sp>
      <p:sp>
        <p:nvSpPr>
          <p:cNvPr id="4" name="!!4">
            <a:extLst>
              <a:ext uri="{FF2B5EF4-FFF2-40B4-BE49-F238E27FC236}">
                <a16:creationId xmlns:a16="http://schemas.microsoft.com/office/drawing/2014/main" id="{B523C824-AFAB-45ED-AC60-0A0AD3A49635}"/>
              </a:ext>
            </a:extLst>
          </p:cNvPr>
          <p:cNvSpPr/>
          <p:nvPr/>
        </p:nvSpPr>
        <p:spPr>
          <a:xfrm rot="16200000">
            <a:off x="10922000" y="5588000"/>
            <a:ext cx="1270000" cy="1270000"/>
          </a:xfrm>
          <a:custGeom>
            <a:avLst/>
            <a:gdLst>
              <a:gd name="connsiteX0" fmla="*/ 0 w 1765005"/>
              <a:gd name="connsiteY0" fmla="*/ 1765005 h 1765005"/>
              <a:gd name="connsiteX1" fmla="*/ 0 w 1765005"/>
              <a:gd name="connsiteY1" fmla="*/ 0 h 1765005"/>
              <a:gd name="connsiteX2" fmla="*/ 1765005 w 1765005"/>
              <a:gd name="connsiteY2" fmla="*/ 1765005 h 1765005"/>
              <a:gd name="connsiteX3" fmla="*/ 0 w 1765005"/>
              <a:gd name="connsiteY3" fmla="*/ 1765005 h 1765005"/>
              <a:gd name="connsiteX0" fmla="*/ 0 w 1765005"/>
              <a:gd name="connsiteY0" fmla="*/ 1765005 h 1765005"/>
              <a:gd name="connsiteX1" fmla="*/ 0 w 1765005"/>
              <a:gd name="connsiteY1" fmla="*/ 0 h 1765005"/>
              <a:gd name="connsiteX2" fmla="*/ 1765005 w 1765005"/>
              <a:gd name="connsiteY2" fmla="*/ 1765005 h 1765005"/>
              <a:gd name="connsiteX3" fmla="*/ 0 w 1765005"/>
              <a:gd name="connsiteY3" fmla="*/ 1765005 h 1765005"/>
              <a:gd name="connsiteX0" fmla="*/ 0 w 1765005"/>
              <a:gd name="connsiteY0" fmla="*/ 1765005 h 1765005"/>
              <a:gd name="connsiteX1" fmla="*/ 0 w 1765005"/>
              <a:gd name="connsiteY1" fmla="*/ 0 h 1765005"/>
              <a:gd name="connsiteX2" fmla="*/ 1765005 w 1765005"/>
              <a:gd name="connsiteY2" fmla="*/ 1765005 h 1765005"/>
              <a:gd name="connsiteX3" fmla="*/ 0 w 1765005"/>
              <a:gd name="connsiteY3" fmla="*/ 1765005 h 1765005"/>
            </a:gdLst>
            <a:ahLst/>
            <a:cxnLst>
              <a:cxn ang="0">
                <a:pos x="connsiteX0" y="connsiteY0"/>
              </a:cxn>
              <a:cxn ang="0">
                <a:pos x="connsiteX1" y="connsiteY1"/>
              </a:cxn>
              <a:cxn ang="0">
                <a:pos x="connsiteX2" y="connsiteY2"/>
              </a:cxn>
              <a:cxn ang="0">
                <a:pos x="connsiteX3" y="connsiteY3"/>
              </a:cxn>
            </a:cxnLst>
            <a:rect l="l" t="t" r="r" b="b"/>
            <a:pathLst>
              <a:path w="1765005" h="1765005">
                <a:moveTo>
                  <a:pt x="0" y="1765005"/>
                </a:moveTo>
                <a:lnTo>
                  <a:pt x="0" y="0"/>
                </a:lnTo>
                <a:cubicBezTo>
                  <a:pt x="1185235" y="588335"/>
                  <a:pt x="1481470" y="1189370"/>
                  <a:pt x="1765005" y="1765005"/>
                </a:cubicBezTo>
                <a:lnTo>
                  <a:pt x="0" y="1765005"/>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CE9335"/>
              </a:solidFill>
            </a:endParaRPr>
          </a:p>
        </p:txBody>
      </p:sp>
      <p:sp>
        <p:nvSpPr>
          <p:cNvPr id="5" name="!!4">
            <a:extLst>
              <a:ext uri="{FF2B5EF4-FFF2-40B4-BE49-F238E27FC236}">
                <a16:creationId xmlns:a16="http://schemas.microsoft.com/office/drawing/2014/main" id="{D749D5E7-F90F-4DFB-BFDC-4B872B511CEF}"/>
              </a:ext>
            </a:extLst>
          </p:cNvPr>
          <p:cNvSpPr/>
          <p:nvPr/>
        </p:nvSpPr>
        <p:spPr>
          <a:xfrm rot="5400000">
            <a:off x="0" y="0"/>
            <a:ext cx="1270000" cy="1270000"/>
          </a:xfrm>
          <a:custGeom>
            <a:avLst/>
            <a:gdLst>
              <a:gd name="connsiteX0" fmla="*/ 0 w 1765005"/>
              <a:gd name="connsiteY0" fmla="*/ 1765005 h 1765005"/>
              <a:gd name="connsiteX1" fmla="*/ 0 w 1765005"/>
              <a:gd name="connsiteY1" fmla="*/ 0 h 1765005"/>
              <a:gd name="connsiteX2" fmla="*/ 1765005 w 1765005"/>
              <a:gd name="connsiteY2" fmla="*/ 1765005 h 1765005"/>
              <a:gd name="connsiteX3" fmla="*/ 0 w 1765005"/>
              <a:gd name="connsiteY3" fmla="*/ 1765005 h 1765005"/>
              <a:gd name="connsiteX0" fmla="*/ 0 w 1765005"/>
              <a:gd name="connsiteY0" fmla="*/ 1765005 h 1765005"/>
              <a:gd name="connsiteX1" fmla="*/ 0 w 1765005"/>
              <a:gd name="connsiteY1" fmla="*/ 0 h 1765005"/>
              <a:gd name="connsiteX2" fmla="*/ 1765005 w 1765005"/>
              <a:gd name="connsiteY2" fmla="*/ 1765005 h 1765005"/>
              <a:gd name="connsiteX3" fmla="*/ 0 w 1765005"/>
              <a:gd name="connsiteY3" fmla="*/ 1765005 h 1765005"/>
              <a:gd name="connsiteX0" fmla="*/ 0 w 1765005"/>
              <a:gd name="connsiteY0" fmla="*/ 1765005 h 1765005"/>
              <a:gd name="connsiteX1" fmla="*/ 0 w 1765005"/>
              <a:gd name="connsiteY1" fmla="*/ 0 h 1765005"/>
              <a:gd name="connsiteX2" fmla="*/ 1765005 w 1765005"/>
              <a:gd name="connsiteY2" fmla="*/ 1765005 h 1765005"/>
              <a:gd name="connsiteX3" fmla="*/ 0 w 1765005"/>
              <a:gd name="connsiteY3" fmla="*/ 1765005 h 1765005"/>
            </a:gdLst>
            <a:ahLst/>
            <a:cxnLst>
              <a:cxn ang="0">
                <a:pos x="connsiteX0" y="connsiteY0"/>
              </a:cxn>
              <a:cxn ang="0">
                <a:pos x="connsiteX1" y="connsiteY1"/>
              </a:cxn>
              <a:cxn ang="0">
                <a:pos x="connsiteX2" y="connsiteY2"/>
              </a:cxn>
              <a:cxn ang="0">
                <a:pos x="connsiteX3" y="connsiteY3"/>
              </a:cxn>
            </a:cxnLst>
            <a:rect l="l" t="t" r="r" b="b"/>
            <a:pathLst>
              <a:path w="1765005" h="1765005">
                <a:moveTo>
                  <a:pt x="0" y="1765005"/>
                </a:moveTo>
                <a:lnTo>
                  <a:pt x="0" y="0"/>
                </a:lnTo>
                <a:cubicBezTo>
                  <a:pt x="1185235" y="588335"/>
                  <a:pt x="1481470" y="1189370"/>
                  <a:pt x="1765005" y="1765005"/>
                </a:cubicBezTo>
                <a:lnTo>
                  <a:pt x="0" y="1765005"/>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CE9335"/>
              </a:solidFill>
            </a:endParaRPr>
          </a:p>
        </p:txBody>
      </p:sp>
    </p:spTree>
    <p:extLst>
      <p:ext uri="{BB962C8B-B14F-4D97-AF65-F5344CB8AC3E}">
        <p14:creationId xmlns:p14="http://schemas.microsoft.com/office/powerpoint/2010/main" val="2482786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AABA0CC2-64F9-43CA-9DBF-CA354425680B}"/>
              </a:ext>
            </a:extLst>
          </p:cNvPr>
          <p:cNvPicPr>
            <a:picLocks noChangeAspect="1"/>
          </p:cNvPicPr>
          <p:nvPr/>
        </p:nvPicPr>
        <p:blipFill rotWithShape="1">
          <a:blip r:embed="rId2">
            <a:extLst>
              <a:ext uri="{28A0092B-C50C-407E-A947-70E740481C1C}">
                <a14:useLocalDpi xmlns:a14="http://schemas.microsoft.com/office/drawing/2010/main" val="0"/>
              </a:ext>
            </a:extLst>
          </a:blip>
          <a:srcRect l="3928" r="3928"/>
          <a:stretch/>
        </p:blipFill>
        <p:spPr>
          <a:xfrm>
            <a:off x="0" y="0"/>
            <a:ext cx="12192000" cy="6858000"/>
          </a:xfrm>
          <a:prstGeom prst="rect">
            <a:avLst/>
          </a:prstGeom>
        </p:spPr>
      </p:pic>
      <p:sp>
        <p:nvSpPr>
          <p:cNvPr id="4" name="!!3">
            <a:extLst>
              <a:ext uri="{FF2B5EF4-FFF2-40B4-BE49-F238E27FC236}">
                <a16:creationId xmlns:a16="http://schemas.microsoft.com/office/drawing/2014/main" id="{F84ACFF6-547C-4251-81D6-4FC8BDA4F44A}"/>
              </a:ext>
            </a:extLst>
          </p:cNvPr>
          <p:cNvSpPr/>
          <p:nvPr/>
        </p:nvSpPr>
        <p:spPr>
          <a:xfrm>
            <a:off x="5158740" y="883920"/>
            <a:ext cx="3825431" cy="5379720"/>
          </a:xfrm>
          <a:custGeom>
            <a:avLst/>
            <a:gdLst>
              <a:gd name="connsiteX0" fmla="*/ 3825240 w 3825431"/>
              <a:gd name="connsiteY0" fmla="*/ 2788920 h 5379720"/>
              <a:gd name="connsiteX1" fmla="*/ 3802380 w 3825431"/>
              <a:gd name="connsiteY1" fmla="*/ 2750820 h 5379720"/>
              <a:gd name="connsiteX2" fmla="*/ 3817620 w 3825431"/>
              <a:gd name="connsiteY2" fmla="*/ 2613660 h 5379720"/>
              <a:gd name="connsiteX3" fmla="*/ 3810000 w 3825431"/>
              <a:gd name="connsiteY3" fmla="*/ 2506980 h 5379720"/>
              <a:gd name="connsiteX4" fmla="*/ 3787140 w 3825431"/>
              <a:gd name="connsiteY4" fmla="*/ 2491740 h 5379720"/>
              <a:gd name="connsiteX5" fmla="*/ 3756660 w 3825431"/>
              <a:gd name="connsiteY5" fmla="*/ 2461260 h 5379720"/>
              <a:gd name="connsiteX6" fmla="*/ 3749040 w 3825431"/>
              <a:gd name="connsiteY6" fmla="*/ 2438400 h 5379720"/>
              <a:gd name="connsiteX7" fmla="*/ 3749040 w 3825431"/>
              <a:gd name="connsiteY7" fmla="*/ 2324100 h 5379720"/>
              <a:gd name="connsiteX8" fmla="*/ 3703320 w 3825431"/>
              <a:gd name="connsiteY8" fmla="*/ 2316480 h 5379720"/>
              <a:gd name="connsiteX9" fmla="*/ 3680460 w 3825431"/>
              <a:gd name="connsiteY9" fmla="*/ 2301240 h 5379720"/>
              <a:gd name="connsiteX10" fmla="*/ 3657600 w 3825431"/>
              <a:gd name="connsiteY10" fmla="*/ 2255520 h 5379720"/>
              <a:gd name="connsiteX11" fmla="*/ 3665220 w 3825431"/>
              <a:gd name="connsiteY11" fmla="*/ 2148840 h 5379720"/>
              <a:gd name="connsiteX12" fmla="*/ 3688080 w 3825431"/>
              <a:gd name="connsiteY12" fmla="*/ 2141220 h 5379720"/>
              <a:gd name="connsiteX13" fmla="*/ 3741420 w 3825431"/>
              <a:gd name="connsiteY13" fmla="*/ 2080260 h 5379720"/>
              <a:gd name="connsiteX14" fmla="*/ 3779520 w 3825431"/>
              <a:gd name="connsiteY14" fmla="*/ 2072640 h 5379720"/>
              <a:gd name="connsiteX15" fmla="*/ 3771900 w 3825431"/>
              <a:gd name="connsiteY15" fmla="*/ 1996440 h 5379720"/>
              <a:gd name="connsiteX16" fmla="*/ 3741420 w 3825431"/>
              <a:gd name="connsiteY16" fmla="*/ 1981200 h 5379720"/>
              <a:gd name="connsiteX17" fmla="*/ 3688080 w 3825431"/>
              <a:gd name="connsiteY17" fmla="*/ 1965960 h 5379720"/>
              <a:gd name="connsiteX18" fmla="*/ 3672840 w 3825431"/>
              <a:gd name="connsiteY18" fmla="*/ 1905000 h 5379720"/>
              <a:gd name="connsiteX19" fmla="*/ 3718560 w 3825431"/>
              <a:gd name="connsiteY19" fmla="*/ 1874520 h 5379720"/>
              <a:gd name="connsiteX20" fmla="*/ 3710940 w 3825431"/>
              <a:gd name="connsiteY20" fmla="*/ 1790700 h 5379720"/>
              <a:gd name="connsiteX21" fmla="*/ 3688080 w 3825431"/>
              <a:gd name="connsiteY21" fmla="*/ 1783080 h 5379720"/>
              <a:gd name="connsiteX22" fmla="*/ 3627120 w 3825431"/>
              <a:gd name="connsiteY22" fmla="*/ 1790700 h 5379720"/>
              <a:gd name="connsiteX23" fmla="*/ 3558540 w 3825431"/>
              <a:gd name="connsiteY23" fmla="*/ 1805940 h 5379720"/>
              <a:gd name="connsiteX24" fmla="*/ 3535680 w 3825431"/>
              <a:gd name="connsiteY24" fmla="*/ 1813560 h 5379720"/>
              <a:gd name="connsiteX25" fmla="*/ 3489960 w 3825431"/>
              <a:gd name="connsiteY25" fmla="*/ 1805940 h 5379720"/>
              <a:gd name="connsiteX26" fmla="*/ 3467100 w 3825431"/>
              <a:gd name="connsiteY26" fmla="*/ 1798320 h 5379720"/>
              <a:gd name="connsiteX27" fmla="*/ 3444240 w 3825431"/>
              <a:gd name="connsiteY27" fmla="*/ 1805940 h 5379720"/>
              <a:gd name="connsiteX28" fmla="*/ 3413760 w 3825431"/>
              <a:gd name="connsiteY28" fmla="*/ 1813560 h 5379720"/>
              <a:gd name="connsiteX29" fmla="*/ 3291840 w 3825431"/>
              <a:gd name="connsiteY29" fmla="*/ 1798320 h 5379720"/>
              <a:gd name="connsiteX30" fmla="*/ 3268980 w 3825431"/>
              <a:gd name="connsiteY30" fmla="*/ 1790700 h 5379720"/>
              <a:gd name="connsiteX31" fmla="*/ 3246120 w 3825431"/>
              <a:gd name="connsiteY31" fmla="*/ 1775460 h 5379720"/>
              <a:gd name="connsiteX32" fmla="*/ 3230880 w 3825431"/>
              <a:gd name="connsiteY32" fmla="*/ 1752600 h 5379720"/>
              <a:gd name="connsiteX33" fmla="*/ 3177540 w 3825431"/>
              <a:gd name="connsiteY33" fmla="*/ 1752600 h 5379720"/>
              <a:gd name="connsiteX34" fmla="*/ 3108960 w 3825431"/>
              <a:gd name="connsiteY34" fmla="*/ 1744980 h 5379720"/>
              <a:gd name="connsiteX35" fmla="*/ 3086100 w 3825431"/>
              <a:gd name="connsiteY35" fmla="*/ 1737360 h 5379720"/>
              <a:gd name="connsiteX36" fmla="*/ 3040380 w 3825431"/>
              <a:gd name="connsiteY36" fmla="*/ 1691640 h 5379720"/>
              <a:gd name="connsiteX37" fmla="*/ 3017520 w 3825431"/>
              <a:gd name="connsiteY37" fmla="*/ 1668780 h 5379720"/>
              <a:gd name="connsiteX38" fmla="*/ 3009900 w 3825431"/>
              <a:gd name="connsiteY38" fmla="*/ 1645920 h 5379720"/>
              <a:gd name="connsiteX39" fmla="*/ 2987040 w 3825431"/>
              <a:gd name="connsiteY39" fmla="*/ 1630680 h 5379720"/>
              <a:gd name="connsiteX40" fmla="*/ 2842260 w 3825431"/>
              <a:gd name="connsiteY40" fmla="*/ 1615440 h 5379720"/>
              <a:gd name="connsiteX41" fmla="*/ 2819400 w 3825431"/>
              <a:gd name="connsiteY41" fmla="*/ 1592580 h 5379720"/>
              <a:gd name="connsiteX42" fmla="*/ 2773680 w 3825431"/>
              <a:gd name="connsiteY42" fmla="*/ 1615440 h 5379720"/>
              <a:gd name="connsiteX43" fmla="*/ 2727960 w 3825431"/>
              <a:gd name="connsiteY43" fmla="*/ 1607820 h 5379720"/>
              <a:gd name="connsiteX44" fmla="*/ 2705100 w 3825431"/>
              <a:gd name="connsiteY44" fmla="*/ 1592580 h 5379720"/>
              <a:gd name="connsiteX45" fmla="*/ 2682240 w 3825431"/>
              <a:gd name="connsiteY45" fmla="*/ 1584960 h 5379720"/>
              <a:gd name="connsiteX46" fmla="*/ 2659380 w 3825431"/>
              <a:gd name="connsiteY46" fmla="*/ 1562100 h 5379720"/>
              <a:gd name="connsiteX47" fmla="*/ 2583180 w 3825431"/>
              <a:gd name="connsiteY47" fmla="*/ 1539240 h 5379720"/>
              <a:gd name="connsiteX48" fmla="*/ 2537460 w 3825431"/>
              <a:gd name="connsiteY48" fmla="*/ 1524000 h 5379720"/>
              <a:gd name="connsiteX49" fmla="*/ 2514600 w 3825431"/>
              <a:gd name="connsiteY49" fmla="*/ 1516380 h 5379720"/>
              <a:gd name="connsiteX50" fmla="*/ 2484120 w 3825431"/>
              <a:gd name="connsiteY50" fmla="*/ 1508760 h 5379720"/>
              <a:gd name="connsiteX51" fmla="*/ 2430780 w 3825431"/>
              <a:gd name="connsiteY51" fmla="*/ 1470660 h 5379720"/>
              <a:gd name="connsiteX52" fmla="*/ 2392680 w 3825431"/>
              <a:gd name="connsiteY52" fmla="*/ 1432560 h 5379720"/>
              <a:gd name="connsiteX53" fmla="*/ 2369820 w 3825431"/>
              <a:gd name="connsiteY53" fmla="*/ 1424940 h 5379720"/>
              <a:gd name="connsiteX54" fmla="*/ 2339340 w 3825431"/>
              <a:gd name="connsiteY54" fmla="*/ 1409700 h 5379720"/>
              <a:gd name="connsiteX55" fmla="*/ 2286000 w 3825431"/>
              <a:gd name="connsiteY55" fmla="*/ 1394460 h 5379720"/>
              <a:gd name="connsiteX56" fmla="*/ 2217420 w 3825431"/>
              <a:gd name="connsiteY56" fmla="*/ 1341120 h 5379720"/>
              <a:gd name="connsiteX57" fmla="*/ 2209800 w 3825431"/>
              <a:gd name="connsiteY57" fmla="*/ 1318260 h 5379720"/>
              <a:gd name="connsiteX58" fmla="*/ 2194560 w 3825431"/>
              <a:gd name="connsiteY58" fmla="*/ 1295400 h 5379720"/>
              <a:gd name="connsiteX59" fmla="*/ 2225040 w 3825431"/>
              <a:gd name="connsiteY59" fmla="*/ 1120140 h 5379720"/>
              <a:gd name="connsiteX60" fmla="*/ 2232660 w 3825431"/>
              <a:gd name="connsiteY60" fmla="*/ 1097280 h 5379720"/>
              <a:gd name="connsiteX61" fmla="*/ 2255520 w 3825431"/>
              <a:gd name="connsiteY61" fmla="*/ 1089660 h 5379720"/>
              <a:gd name="connsiteX62" fmla="*/ 2278380 w 3825431"/>
              <a:gd name="connsiteY62" fmla="*/ 1074420 h 5379720"/>
              <a:gd name="connsiteX63" fmla="*/ 2247900 w 3825431"/>
              <a:gd name="connsiteY63" fmla="*/ 1036320 h 5379720"/>
              <a:gd name="connsiteX64" fmla="*/ 2217420 w 3825431"/>
              <a:gd name="connsiteY64" fmla="*/ 990600 h 5379720"/>
              <a:gd name="connsiteX65" fmla="*/ 2171700 w 3825431"/>
              <a:gd name="connsiteY65" fmla="*/ 960120 h 5379720"/>
              <a:gd name="connsiteX66" fmla="*/ 2164080 w 3825431"/>
              <a:gd name="connsiteY66" fmla="*/ 929640 h 5379720"/>
              <a:gd name="connsiteX67" fmla="*/ 2133600 w 3825431"/>
              <a:gd name="connsiteY67" fmla="*/ 914400 h 5379720"/>
              <a:gd name="connsiteX68" fmla="*/ 2072640 w 3825431"/>
              <a:gd name="connsiteY68" fmla="*/ 861060 h 5379720"/>
              <a:gd name="connsiteX69" fmla="*/ 2049780 w 3825431"/>
              <a:gd name="connsiteY69" fmla="*/ 853440 h 5379720"/>
              <a:gd name="connsiteX70" fmla="*/ 2004060 w 3825431"/>
              <a:gd name="connsiteY70" fmla="*/ 822960 h 5379720"/>
              <a:gd name="connsiteX71" fmla="*/ 1965960 w 3825431"/>
              <a:gd name="connsiteY71" fmla="*/ 754380 h 5379720"/>
              <a:gd name="connsiteX72" fmla="*/ 1943100 w 3825431"/>
              <a:gd name="connsiteY72" fmla="*/ 739140 h 5379720"/>
              <a:gd name="connsiteX73" fmla="*/ 1935480 w 3825431"/>
              <a:gd name="connsiteY73" fmla="*/ 716280 h 5379720"/>
              <a:gd name="connsiteX74" fmla="*/ 1920240 w 3825431"/>
              <a:gd name="connsiteY74" fmla="*/ 693420 h 5379720"/>
              <a:gd name="connsiteX75" fmla="*/ 1912620 w 3825431"/>
              <a:gd name="connsiteY75" fmla="*/ 662940 h 5379720"/>
              <a:gd name="connsiteX76" fmla="*/ 1866900 w 3825431"/>
              <a:gd name="connsiteY76" fmla="*/ 586740 h 5379720"/>
              <a:gd name="connsiteX77" fmla="*/ 1844040 w 3825431"/>
              <a:gd name="connsiteY77" fmla="*/ 571500 h 5379720"/>
              <a:gd name="connsiteX78" fmla="*/ 1813560 w 3825431"/>
              <a:gd name="connsiteY78" fmla="*/ 518160 h 5379720"/>
              <a:gd name="connsiteX79" fmla="*/ 1790700 w 3825431"/>
              <a:gd name="connsiteY79" fmla="*/ 502920 h 5379720"/>
              <a:gd name="connsiteX80" fmla="*/ 1729740 w 3825431"/>
              <a:gd name="connsiteY80" fmla="*/ 464820 h 5379720"/>
              <a:gd name="connsiteX81" fmla="*/ 1645920 w 3825431"/>
              <a:gd name="connsiteY81" fmla="*/ 434340 h 5379720"/>
              <a:gd name="connsiteX82" fmla="*/ 1600200 w 3825431"/>
              <a:gd name="connsiteY82" fmla="*/ 419100 h 5379720"/>
              <a:gd name="connsiteX83" fmla="*/ 1577340 w 3825431"/>
              <a:gd name="connsiteY83" fmla="*/ 411480 h 5379720"/>
              <a:gd name="connsiteX84" fmla="*/ 1546860 w 3825431"/>
              <a:gd name="connsiteY84" fmla="*/ 403860 h 5379720"/>
              <a:gd name="connsiteX85" fmla="*/ 1432560 w 3825431"/>
              <a:gd name="connsiteY85" fmla="*/ 411480 h 5379720"/>
              <a:gd name="connsiteX86" fmla="*/ 1455420 w 3825431"/>
              <a:gd name="connsiteY86" fmla="*/ 403860 h 5379720"/>
              <a:gd name="connsiteX87" fmla="*/ 1470660 w 3825431"/>
              <a:gd name="connsiteY87" fmla="*/ 350520 h 5379720"/>
              <a:gd name="connsiteX88" fmla="*/ 1455420 w 3825431"/>
              <a:gd name="connsiteY88" fmla="*/ 274320 h 5379720"/>
              <a:gd name="connsiteX89" fmla="*/ 1402080 w 3825431"/>
              <a:gd name="connsiteY89" fmla="*/ 220980 h 5379720"/>
              <a:gd name="connsiteX90" fmla="*/ 1356360 w 3825431"/>
              <a:gd name="connsiteY90" fmla="*/ 182880 h 5379720"/>
              <a:gd name="connsiteX91" fmla="*/ 1318260 w 3825431"/>
              <a:gd name="connsiteY91" fmla="*/ 137160 h 5379720"/>
              <a:gd name="connsiteX92" fmla="*/ 1280160 w 3825431"/>
              <a:gd name="connsiteY92" fmla="*/ 99060 h 5379720"/>
              <a:gd name="connsiteX93" fmla="*/ 1272540 w 3825431"/>
              <a:gd name="connsiteY93" fmla="*/ 76200 h 5379720"/>
              <a:gd name="connsiteX94" fmla="*/ 1264920 w 3825431"/>
              <a:gd name="connsiteY94" fmla="*/ 45720 h 5379720"/>
              <a:gd name="connsiteX95" fmla="*/ 1242060 w 3825431"/>
              <a:gd name="connsiteY95" fmla="*/ 30480 h 5379720"/>
              <a:gd name="connsiteX96" fmla="*/ 1188720 w 3825431"/>
              <a:gd name="connsiteY96" fmla="*/ 15240 h 5379720"/>
              <a:gd name="connsiteX97" fmla="*/ 1143000 w 3825431"/>
              <a:gd name="connsiteY97" fmla="*/ 0 h 5379720"/>
              <a:gd name="connsiteX98" fmla="*/ 1097280 w 3825431"/>
              <a:gd name="connsiteY98" fmla="*/ 7620 h 5379720"/>
              <a:gd name="connsiteX99" fmla="*/ 1059180 w 3825431"/>
              <a:gd name="connsiteY99" fmla="*/ 53340 h 5379720"/>
              <a:gd name="connsiteX100" fmla="*/ 1036320 w 3825431"/>
              <a:gd name="connsiteY100" fmla="*/ 60960 h 5379720"/>
              <a:gd name="connsiteX101" fmla="*/ 998220 w 3825431"/>
              <a:gd name="connsiteY101" fmla="*/ 106680 h 5379720"/>
              <a:gd name="connsiteX102" fmla="*/ 990600 w 3825431"/>
              <a:gd name="connsiteY102" fmla="*/ 129540 h 5379720"/>
              <a:gd name="connsiteX103" fmla="*/ 967740 w 3825431"/>
              <a:gd name="connsiteY103" fmla="*/ 175260 h 5379720"/>
              <a:gd name="connsiteX104" fmla="*/ 975360 w 3825431"/>
              <a:gd name="connsiteY104" fmla="*/ 236220 h 5379720"/>
              <a:gd name="connsiteX105" fmla="*/ 990600 w 3825431"/>
              <a:gd name="connsiteY105" fmla="*/ 259080 h 5379720"/>
              <a:gd name="connsiteX106" fmla="*/ 1036320 w 3825431"/>
              <a:gd name="connsiteY106" fmla="*/ 297180 h 5379720"/>
              <a:gd name="connsiteX107" fmla="*/ 1066800 w 3825431"/>
              <a:gd name="connsiteY107" fmla="*/ 342900 h 5379720"/>
              <a:gd name="connsiteX108" fmla="*/ 1074420 w 3825431"/>
              <a:gd name="connsiteY108" fmla="*/ 365760 h 5379720"/>
              <a:gd name="connsiteX109" fmla="*/ 1089660 w 3825431"/>
              <a:gd name="connsiteY109" fmla="*/ 388620 h 5379720"/>
              <a:gd name="connsiteX110" fmla="*/ 1112520 w 3825431"/>
              <a:gd name="connsiteY110" fmla="*/ 434340 h 5379720"/>
              <a:gd name="connsiteX111" fmla="*/ 1158240 w 3825431"/>
              <a:gd name="connsiteY111" fmla="*/ 480060 h 5379720"/>
              <a:gd name="connsiteX112" fmla="*/ 1181100 w 3825431"/>
              <a:gd name="connsiteY112" fmla="*/ 510540 h 5379720"/>
              <a:gd name="connsiteX113" fmla="*/ 1226820 w 3825431"/>
              <a:gd name="connsiteY113" fmla="*/ 525780 h 5379720"/>
              <a:gd name="connsiteX114" fmla="*/ 1249680 w 3825431"/>
              <a:gd name="connsiteY114" fmla="*/ 548640 h 5379720"/>
              <a:gd name="connsiteX115" fmla="*/ 1272540 w 3825431"/>
              <a:gd name="connsiteY115" fmla="*/ 556260 h 5379720"/>
              <a:gd name="connsiteX116" fmla="*/ 1280160 w 3825431"/>
              <a:gd name="connsiteY116" fmla="*/ 609600 h 5379720"/>
              <a:gd name="connsiteX117" fmla="*/ 1249680 w 3825431"/>
              <a:gd name="connsiteY117" fmla="*/ 655320 h 5379720"/>
              <a:gd name="connsiteX118" fmla="*/ 1203960 w 3825431"/>
              <a:gd name="connsiteY118" fmla="*/ 670560 h 5379720"/>
              <a:gd name="connsiteX119" fmla="*/ 1181100 w 3825431"/>
              <a:gd name="connsiteY119" fmla="*/ 685800 h 5379720"/>
              <a:gd name="connsiteX120" fmla="*/ 1143000 w 3825431"/>
              <a:gd name="connsiteY120" fmla="*/ 754380 h 5379720"/>
              <a:gd name="connsiteX121" fmla="*/ 1150620 w 3825431"/>
              <a:gd name="connsiteY121" fmla="*/ 800100 h 5379720"/>
              <a:gd name="connsiteX122" fmla="*/ 1173480 w 3825431"/>
              <a:gd name="connsiteY122" fmla="*/ 815340 h 5379720"/>
              <a:gd name="connsiteX123" fmla="*/ 1135380 w 3825431"/>
              <a:gd name="connsiteY123" fmla="*/ 876300 h 5379720"/>
              <a:gd name="connsiteX124" fmla="*/ 1112520 w 3825431"/>
              <a:gd name="connsiteY124" fmla="*/ 891540 h 5379720"/>
              <a:gd name="connsiteX125" fmla="*/ 1097280 w 3825431"/>
              <a:gd name="connsiteY125" fmla="*/ 960120 h 5379720"/>
              <a:gd name="connsiteX126" fmla="*/ 1074420 w 3825431"/>
              <a:gd name="connsiteY126" fmla="*/ 967740 h 5379720"/>
              <a:gd name="connsiteX127" fmla="*/ 1059180 w 3825431"/>
              <a:gd name="connsiteY127" fmla="*/ 990600 h 5379720"/>
              <a:gd name="connsiteX128" fmla="*/ 1043940 w 3825431"/>
              <a:gd name="connsiteY128" fmla="*/ 1021080 h 5379720"/>
              <a:gd name="connsiteX129" fmla="*/ 990600 w 3825431"/>
              <a:gd name="connsiteY129" fmla="*/ 1036320 h 5379720"/>
              <a:gd name="connsiteX130" fmla="*/ 982980 w 3825431"/>
              <a:gd name="connsiteY130" fmla="*/ 1066800 h 5379720"/>
              <a:gd name="connsiteX131" fmla="*/ 937260 w 3825431"/>
              <a:gd name="connsiteY131" fmla="*/ 1097280 h 5379720"/>
              <a:gd name="connsiteX132" fmla="*/ 922020 w 3825431"/>
              <a:gd name="connsiteY132" fmla="*/ 1120140 h 5379720"/>
              <a:gd name="connsiteX133" fmla="*/ 906780 w 3825431"/>
              <a:gd name="connsiteY133" fmla="*/ 1165860 h 5379720"/>
              <a:gd name="connsiteX134" fmla="*/ 891540 w 3825431"/>
              <a:gd name="connsiteY134" fmla="*/ 1211580 h 5379720"/>
              <a:gd name="connsiteX135" fmla="*/ 883920 w 3825431"/>
              <a:gd name="connsiteY135" fmla="*/ 1234440 h 5379720"/>
              <a:gd name="connsiteX136" fmla="*/ 876300 w 3825431"/>
              <a:gd name="connsiteY136" fmla="*/ 1257300 h 5379720"/>
              <a:gd name="connsiteX137" fmla="*/ 853440 w 3825431"/>
              <a:gd name="connsiteY137" fmla="*/ 1264920 h 5379720"/>
              <a:gd name="connsiteX138" fmla="*/ 845820 w 3825431"/>
              <a:gd name="connsiteY138" fmla="*/ 1287780 h 5379720"/>
              <a:gd name="connsiteX139" fmla="*/ 822960 w 3825431"/>
              <a:gd name="connsiteY139" fmla="*/ 1295400 h 5379720"/>
              <a:gd name="connsiteX140" fmla="*/ 800100 w 3825431"/>
              <a:gd name="connsiteY140" fmla="*/ 1310640 h 5379720"/>
              <a:gd name="connsiteX141" fmla="*/ 784860 w 3825431"/>
              <a:gd name="connsiteY141" fmla="*/ 1333500 h 5379720"/>
              <a:gd name="connsiteX142" fmla="*/ 762000 w 3825431"/>
              <a:gd name="connsiteY142" fmla="*/ 1348740 h 5379720"/>
              <a:gd name="connsiteX143" fmla="*/ 731520 w 3825431"/>
              <a:gd name="connsiteY143" fmla="*/ 1394460 h 5379720"/>
              <a:gd name="connsiteX144" fmla="*/ 670560 w 3825431"/>
              <a:gd name="connsiteY144" fmla="*/ 1463040 h 5379720"/>
              <a:gd name="connsiteX145" fmla="*/ 647700 w 3825431"/>
              <a:gd name="connsiteY145" fmla="*/ 1470660 h 5379720"/>
              <a:gd name="connsiteX146" fmla="*/ 601980 w 3825431"/>
              <a:gd name="connsiteY146" fmla="*/ 1501140 h 5379720"/>
              <a:gd name="connsiteX147" fmla="*/ 548640 w 3825431"/>
              <a:gd name="connsiteY147" fmla="*/ 1516380 h 5379720"/>
              <a:gd name="connsiteX148" fmla="*/ 502920 w 3825431"/>
              <a:gd name="connsiteY148" fmla="*/ 1531620 h 5379720"/>
              <a:gd name="connsiteX149" fmla="*/ 472440 w 3825431"/>
              <a:gd name="connsiteY149" fmla="*/ 1524000 h 5379720"/>
              <a:gd name="connsiteX150" fmla="*/ 426720 w 3825431"/>
              <a:gd name="connsiteY150" fmla="*/ 1493520 h 5379720"/>
              <a:gd name="connsiteX151" fmla="*/ 381000 w 3825431"/>
              <a:gd name="connsiteY151" fmla="*/ 1516380 h 5379720"/>
              <a:gd name="connsiteX152" fmla="*/ 350520 w 3825431"/>
              <a:gd name="connsiteY152" fmla="*/ 1562100 h 5379720"/>
              <a:gd name="connsiteX153" fmla="*/ 335280 w 3825431"/>
              <a:gd name="connsiteY153" fmla="*/ 1584960 h 5379720"/>
              <a:gd name="connsiteX154" fmla="*/ 312420 w 3825431"/>
              <a:gd name="connsiteY154" fmla="*/ 1600200 h 5379720"/>
              <a:gd name="connsiteX155" fmla="*/ 259080 w 3825431"/>
              <a:gd name="connsiteY155" fmla="*/ 1661160 h 5379720"/>
              <a:gd name="connsiteX156" fmla="*/ 259080 w 3825431"/>
              <a:gd name="connsiteY156" fmla="*/ 1737360 h 5379720"/>
              <a:gd name="connsiteX157" fmla="*/ 281940 w 3825431"/>
              <a:gd name="connsiteY157" fmla="*/ 1752600 h 5379720"/>
              <a:gd name="connsiteX158" fmla="*/ 304800 w 3825431"/>
              <a:gd name="connsiteY158" fmla="*/ 1775460 h 5379720"/>
              <a:gd name="connsiteX159" fmla="*/ 312420 w 3825431"/>
              <a:gd name="connsiteY159" fmla="*/ 1798320 h 5379720"/>
              <a:gd name="connsiteX160" fmla="*/ 327660 w 3825431"/>
              <a:gd name="connsiteY160" fmla="*/ 1821180 h 5379720"/>
              <a:gd name="connsiteX161" fmla="*/ 335280 w 3825431"/>
              <a:gd name="connsiteY161" fmla="*/ 1866900 h 5379720"/>
              <a:gd name="connsiteX162" fmla="*/ 342900 w 3825431"/>
              <a:gd name="connsiteY162" fmla="*/ 1889760 h 5379720"/>
              <a:gd name="connsiteX163" fmla="*/ 350520 w 3825431"/>
              <a:gd name="connsiteY163" fmla="*/ 1920240 h 5379720"/>
              <a:gd name="connsiteX164" fmla="*/ 373380 w 3825431"/>
              <a:gd name="connsiteY164" fmla="*/ 1927860 h 5379720"/>
              <a:gd name="connsiteX165" fmla="*/ 396240 w 3825431"/>
              <a:gd name="connsiteY165" fmla="*/ 1950720 h 5379720"/>
              <a:gd name="connsiteX166" fmla="*/ 449580 w 3825431"/>
              <a:gd name="connsiteY166" fmla="*/ 1973580 h 5379720"/>
              <a:gd name="connsiteX167" fmla="*/ 457200 w 3825431"/>
              <a:gd name="connsiteY167" fmla="*/ 1996440 h 5379720"/>
              <a:gd name="connsiteX168" fmla="*/ 464820 w 3825431"/>
              <a:gd name="connsiteY168" fmla="*/ 2042160 h 5379720"/>
              <a:gd name="connsiteX169" fmla="*/ 480060 w 3825431"/>
              <a:gd name="connsiteY169" fmla="*/ 2065020 h 5379720"/>
              <a:gd name="connsiteX170" fmla="*/ 487680 w 3825431"/>
              <a:gd name="connsiteY170" fmla="*/ 2087880 h 5379720"/>
              <a:gd name="connsiteX171" fmla="*/ 510540 w 3825431"/>
              <a:gd name="connsiteY171" fmla="*/ 2133600 h 5379720"/>
              <a:gd name="connsiteX172" fmla="*/ 502920 w 3825431"/>
              <a:gd name="connsiteY172" fmla="*/ 2225040 h 5379720"/>
              <a:gd name="connsiteX173" fmla="*/ 480060 w 3825431"/>
              <a:gd name="connsiteY173" fmla="*/ 2240280 h 5379720"/>
              <a:gd name="connsiteX174" fmla="*/ 373380 w 3825431"/>
              <a:gd name="connsiteY174" fmla="*/ 2255520 h 5379720"/>
              <a:gd name="connsiteX175" fmla="*/ 259080 w 3825431"/>
              <a:gd name="connsiteY175" fmla="*/ 2247900 h 5379720"/>
              <a:gd name="connsiteX176" fmla="*/ 182880 w 3825431"/>
              <a:gd name="connsiteY176" fmla="*/ 2240280 h 5379720"/>
              <a:gd name="connsiteX177" fmla="*/ 106680 w 3825431"/>
              <a:gd name="connsiteY177" fmla="*/ 2247900 h 5379720"/>
              <a:gd name="connsiteX178" fmla="*/ 99060 w 3825431"/>
              <a:gd name="connsiteY178" fmla="*/ 2278380 h 5379720"/>
              <a:gd name="connsiteX179" fmla="*/ 60960 w 3825431"/>
              <a:gd name="connsiteY179" fmla="*/ 2286000 h 5379720"/>
              <a:gd name="connsiteX180" fmla="*/ 30480 w 3825431"/>
              <a:gd name="connsiteY180" fmla="*/ 2293620 h 5379720"/>
              <a:gd name="connsiteX181" fmla="*/ 0 w 3825431"/>
              <a:gd name="connsiteY181" fmla="*/ 2362200 h 5379720"/>
              <a:gd name="connsiteX182" fmla="*/ 7620 w 3825431"/>
              <a:gd name="connsiteY182" fmla="*/ 2407920 h 5379720"/>
              <a:gd name="connsiteX183" fmla="*/ 30480 w 3825431"/>
              <a:gd name="connsiteY183" fmla="*/ 2430780 h 5379720"/>
              <a:gd name="connsiteX184" fmla="*/ 91440 w 3825431"/>
              <a:gd name="connsiteY184" fmla="*/ 2453640 h 5379720"/>
              <a:gd name="connsiteX185" fmla="*/ 114300 w 3825431"/>
              <a:gd name="connsiteY185" fmla="*/ 2468880 h 5379720"/>
              <a:gd name="connsiteX186" fmla="*/ 144780 w 3825431"/>
              <a:gd name="connsiteY186" fmla="*/ 2514600 h 5379720"/>
              <a:gd name="connsiteX187" fmla="*/ 190500 w 3825431"/>
              <a:gd name="connsiteY187" fmla="*/ 2545080 h 5379720"/>
              <a:gd name="connsiteX188" fmla="*/ 205740 w 3825431"/>
              <a:gd name="connsiteY188" fmla="*/ 2567940 h 5379720"/>
              <a:gd name="connsiteX189" fmla="*/ 152400 w 3825431"/>
              <a:gd name="connsiteY189" fmla="*/ 2598420 h 5379720"/>
              <a:gd name="connsiteX190" fmla="*/ 175260 w 3825431"/>
              <a:gd name="connsiteY190" fmla="*/ 2667000 h 5379720"/>
              <a:gd name="connsiteX191" fmla="*/ 198120 w 3825431"/>
              <a:gd name="connsiteY191" fmla="*/ 2720340 h 5379720"/>
              <a:gd name="connsiteX192" fmla="*/ 220980 w 3825431"/>
              <a:gd name="connsiteY192" fmla="*/ 2735580 h 5379720"/>
              <a:gd name="connsiteX193" fmla="*/ 266700 w 3825431"/>
              <a:gd name="connsiteY193" fmla="*/ 2781300 h 5379720"/>
              <a:gd name="connsiteX194" fmla="*/ 289560 w 3825431"/>
              <a:gd name="connsiteY194" fmla="*/ 2827020 h 5379720"/>
              <a:gd name="connsiteX195" fmla="*/ 297180 w 3825431"/>
              <a:gd name="connsiteY195" fmla="*/ 2849880 h 5379720"/>
              <a:gd name="connsiteX196" fmla="*/ 327660 w 3825431"/>
              <a:gd name="connsiteY196" fmla="*/ 2895600 h 5379720"/>
              <a:gd name="connsiteX197" fmla="*/ 373380 w 3825431"/>
              <a:gd name="connsiteY197" fmla="*/ 2910840 h 5379720"/>
              <a:gd name="connsiteX198" fmla="*/ 419100 w 3825431"/>
              <a:gd name="connsiteY198" fmla="*/ 2933700 h 5379720"/>
              <a:gd name="connsiteX199" fmla="*/ 480060 w 3825431"/>
              <a:gd name="connsiteY199" fmla="*/ 2956560 h 5379720"/>
              <a:gd name="connsiteX200" fmla="*/ 601980 w 3825431"/>
              <a:gd name="connsiteY200" fmla="*/ 2948940 h 5379720"/>
              <a:gd name="connsiteX201" fmla="*/ 670560 w 3825431"/>
              <a:gd name="connsiteY201" fmla="*/ 2903220 h 5379720"/>
              <a:gd name="connsiteX202" fmla="*/ 693420 w 3825431"/>
              <a:gd name="connsiteY202" fmla="*/ 2887980 h 5379720"/>
              <a:gd name="connsiteX203" fmla="*/ 739140 w 3825431"/>
              <a:gd name="connsiteY203" fmla="*/ 2880360 h 5379720"/>
              <a:gd name="connsiteX204" fmla="*/ 754380 w 3825431"/>
              <a:gd name="connsiteY204" fmla="*/ 2910840 h 5379720"/>
              <a:gd name="connsiteX205" fmla="*/ 769620 w 3825431"/>
              <a:gd name="connsiteY205" fmla="*/ 2933700 h 5379720"/>
              <a:gd name="connsiteX206" fmla="*/ 784860 w 3825431"/>
              <a:gd name="connsiteY206" fmla="*/ 3101340 h 5379720"/>
              <a:gd name="connsiteX207" fmla="*/ 792480 w 3825431"/>
              <a:gd name="connsiteY207" fmla="*/ 3162300 h 5379720"/>
              <a:gd name="connsiteX208" fmla="*/ 800100 w 3825431"/>
              <a:gd name="connsiteY208" fmla="*/ 3238500 h 5379720"/>
              <a:gd name="connsiteX209" fmla="*/ 815340 w 3825431"/>
              <a:gd name="connsiteY209" fmla="*/ 3284220 h 5379720"/>
              <a:gd name="connsiteX210" fmla="*/ 822960 w 3825431"/>
              <a:gd name="connsiteY210" fmla="*/ 3307080 h 5379720"/>
              <a:gd name="connsiteX211" fmla="*/ 830580 w 3825431"/>
              <a:gd name="connsiteY211" fmla="*/ 3360420 h 5379720"/>
              <a:gd name="connsiteX212" fmla="*/ 838200 w 3825431"/>
              <a:gd name="connsiteY212" fmla="*/ 3383280 h 5379720"/>
              <a:gd name="connsiteX213" fmla="*/ 861060 w 3825431"/>
              <a:gd name="connsiteY213" fmla="*/ 3451860 h 5379720"/>
              <a:gd name="connsiteX214" fmla="*/ 868680 w 3825431"/>
              <a:gd name="connsiteY214" fmla="*/ 3482340 h 5379720"/>
              <a:gd name="connsiteX215" fmla="*/ 876300 w 3825431"/>
              <a:gd name="connsiteY215" fmla="*/ 3505200 h 5379720"/>
              <a:gd name="connsiteX216" fmla="*/ 883920 w 3825431"/>
              <a:gd name="connsiteY216" fmla="*/ 3596640 h 5379720"/>
              <a:gd name="connsiteX217" fmla="*/ 929640 w 3825431"/>
              <a:gd name="connsiteY217" fmla="*/ 3680460 h 5379720"/>
              <a:gd name="connsiteX218" fmla="*/ 937260 w 3825431"/>
              <a:gd name="connsiteY218" fmla="*/ 3710940 h 5379720"/>
              <a:gd name="connsiteX219" fmla="*/ 944880 w 3825431"/>
              <a:gd name="connsiteY219" fmla="*/ 3733800 h 5379720"/>
              <a:gd name="connsiteX220" fmla="*/ 960120 w 3825431"/>
              <a:gd name="connsiteY220" fmla="*/ 3810000 h 5379720"/>
              <a:gd name="connsiteX221" fmla="*/ 990600 w 3825431"/>
              <a:gd name="connsiteY221" fmla="*/ 3855720 h 5379720"/>
              <a:gd name="connsiteX222" fmla="*/ 998220 w 3825431"/>
              <a:gd name="connsiteY222" fmla="*/ 3893820 h 5379720"/>
              <a:gd name="connsiteX223" fmla="*/ 1013460 w 3825431"/>
              <a:gd name="connsiteY223" fmla="*/ 4000500 h 5379720"/>
              <a:gd name="connsiteX224" fmla="*/ 1028700 w 3825431"/>
              <a:gd name="connsiteY224" fmla="*/ 4046220 h 5379720"/>
              <a:gd name="connsiteX225" fmla="*/ 1059180 w 3825431"/>
              <a:gd name="connsiteY225" fmla="*/ 4091940 h 5379720"/>
              <a:gd name="connsiteX226" fmla="*/ 1089660 w 3825431"/>
              <a:gd name="connsiteY226" fmla="*/ 4145280 h 5379720"/>
              <a:gd name="connsiteX227" fmla="*/ 1104900 w 3825431"/>
              <a:gd name="connsiteY227" fmla="*/ 4198620 h 5379720"/>
              <a:gd name="connsiteX228" fmla="*/ 1150620 w 3825431"/>
              <a:gd name="connsiteY228" fmla="*/ 4229100 h 5379720"/>
              <a:gd name="connsiteX229" fmla="*/ 1165860 w 3825431"/>
              <a:gd name="connsiteY229" fmla="*/ 4274820 h 5379720"/>
              <a:gd name="connsiteX230" fmla="*/ 1173480 w 3825431"/>
              <a:gd name="connsiteY230" fmla="*/ 4297680 h 5379720"/>
              <a:gd name="connsiteX231" fmla="*/ 1188720 w 3825431"/>
              <a:gd name="connsiteY231" fmla="*/ 4320540 h 5379720"/>
              <a:gd name="connsiteX232" fmla="*/ 1196340 w 3825431"/>
              <a:gd name="connsiteY232" fmla="*/ 4358640 h 5379720"/>
              <a:gd name="connsiteX233" fmla="*/ 1226820 w 3825431"/>
              <a:gd name="connsiteY233" fmla="*/ 4404360 h 5379720"/>
              <a:gd name="connsiteX234" fmla="*/ 1249680 w 3825431"/>
              <a:gd name="connsiteY234" fmla="*/ 4457700 h 5379720"/>
              <a:gd name="connsiteX235" fmla="*/ 1264920 w 3825431"/>
              <a:gd name="connsiteY235" fmla="*/ 4526280 h 5379720"/>
              <a:gd name="connsiteX236" fmla="*/ 1280160 w 3825431"/>
              <a:gd name="connsiteY236" fmla="*/ 4572000 h 5379720"/>
              <a:gd name="connsiteX237" fmla="*/ 1287780 w 3825431"/>
              <a:gd name="connsiteY237" fmla="*/ 4602480 h 5379720"/>
              <a:gd name="connsiteX238" fmla="*/ 1303020 w 3825431"/>
              <a:gd name="connsiteY238" fmla="*/ 4648200 h 5379720"/>
              <a:gd name="connsiteX239" fmla="*/ 1310640 w 3825431"/>
              <a:gd name="connsiteY239" fmla="*/ 4671060 h 5379720"/>
              <a:gd name="connsiteX240" fmla="*/ 1325880 w 3825431"/>
              <a:gd name="connsiteY240" fmla="*/ 4754880 h 5379720"/>
              <a:gd name="connsiteX241" fmla="*/ 1333500 w 3825431"/>
              <a:gd name="connsiteY241" fmla="*/ 4838700 h 5379720"/>
              <a:gd name="connsiteX242" fmla="*/ 1363980 w 3825431"/>
              <a:gd name="connsiteY242" fmla="*/ 4884420 h 5379720"/>
              <a:gd name="connsiteX243" fmla="*/ 1394460 w 3825431"/>
              <a:gd name="connsiteY243" fmla="*/ 4930140 h 5379720"/>
              <a:gd name="connsiteX244" fmla="*/ 1409700 w 3825431"/>
              <a:gd name="connsiteY244" fmla="*/ 4953000 h 5379720"/>
              <a:gd name="connsiteX245" fmla="*/ 1440180 w 3825431"/>
              <a:gd name="connsiteY245" fmla="*/ 5059680 h 5379720"/>
              <a:gd name="connsiteX246" fmla="*/ 1447800 w 3825431"/>
              <a:gd name="connsiteY246" fmla="*/ 5082540 h 5379720"/>
              <a:gd name="connsiteX247" fmla="*/ 1455420 w 3825431"/>
              <a:gd name="connsiteY247" fmla="*/ 5105400 h 5379720"/>
              <a:gd name="connsiteX248" fmla="*/ 1485900 w 3825431"/>
              <a:gd name="connsiteY248" fmla="*/ 5151120 h 5379720"/>
              <a:gd name="connsiteX249" fmla="*/ 1508760 w 3825431"/>
              <a:gd name="connsiteY249" fmla="*/ 5189220 h 5379720"/>
              <a:gd name="connsiteX250" fmla="*/ 1539240 w 3825431"/>
              <a:gd name="connsiteY250" fmla="*/ 5234940 h 5379720"/>
              <a:gd name="connsiteX251" fmla="*/ 1554480 w 3825431"/>
              <a:gd name="connsiteY251" fmla="*/ 5257800 h 5379720"/>
              <a:gd name="connsiteX252" fmla="*/ 1562100 w 3825431"/>
              <a:gd name="connsiteY252" fmla="*/ 5280660 h 5379720"/>
              <a:gd name="connsiteX253" fmla="*/ 1577340 w 3825431"/>
              <a:gd name="connsiteY253" fmla="*/ 5303520 h 5379720"/>
              <a:gd name="connsiteX254" fmla="*/ 1592580 w 3825431"/>
              <a:gd name="connsiteY254" fmla="*/ 5349240 h 5379720"/>
              <a:gd name="connsiteX255" fmla="*/ 1615440 w 3825431"/>
              <a:gd name="connsiteY255" fmla="*/ 5364480 h 5379720"/>
              <a:gd name="connsiteX256" fmla="*/ 1661160 w 3825431"/>
              <a:gd name="connsiteY256" fmla="*/ 5379720 h 5379720"/>
              <a:gd name="connsiteX257" fmla="*/ 1760220 w 3825431"/>
              <a:gd name="connsiteY257" fmla="*/ 5372100 h 5379720"/>
              <a:gd name="connsiteX258" fmla="*/ 1775460 w 3825431"/>
              <a:gd name="connsiteY258" fmla="*/ 5349240 h 5379720"/>
              <a:gd name="connsiteX259" fmla="*/ 1821180 w 3825431"/>
              <a:gd name="connsiteY259" fmla="*/ 5311140 h 5379720"/>
              <a:gd name="connsiteX260" fmla="*/ 1836420 w 3825431"/>
              <a:gd name="connsiteY260" fmla="*/ 5288280 h 5379720"/>
              <a:gd name="connsiteX261" fmla="*/ 1882140 w 3825431"/>
              <a:gd name="connsiteY261" fmla="*/ 5257800 h 5379720"/>
              <a:gd name="connsiteX262" fmla="*/ 1889760 w 3825431"/>
              <a:gd name="connsiteY262" fmla="*/ 5219700 h 5379720"/>
              <a:gd name="connsiteX263" fmla="*/ 1905000 w 3825431"/>
              <a:gd name="connsiteY263" fmla="*/ 5196840 h 5379720"/>
              <a:gd name="connsiteX264" fmla="*/ 1973580 w 3825431"/>
              <a:gd name="connsiteY264" fmla="*/ 5158740 h 5379720"/>
              <a:gd name="connsiteX265" fmla="*/ 1996440 w 3825431"/>
              <a:gd name="connsiteY265" fmla="*/ 5082540 h 5379720"/>
              <a:gd name="connsiteX266" fmla="*/ 2011680 w 3825431"/>
              <a:gd name="connsiteY266" fmla="*/ 5052060 h 5379720"/>
              <a:gd name="connsiteX267" fmla="*/ 2019300 w 3825431"/>
              <a:gd name="connsiteY267" fmla="*/ 5029200 h 5379720"/>
              <a:gd name="connsiteX268" fmla="*/ 2042160 w 3825431"/>
              <a:gd name="connsiteY268" fmla="*/ 5013960 h 5379720"/>
              <a:gd name="connsiteX269" fmla="*/ 2049780 w 3825431"/>
              <a:gd name="connsiteY269" fmla="*/ 4983480 h 5379720"/>
              <a:gd name="connsiteX270" fmla="*/ 2057400 w 3825431"/>
              <a:gd name="connsiteY270" fmla="*/ 4937760 h 5379720"/>
              <a:gd name="connsiteX271" fmla="*/ 2065020 w 3825431"/>
              <a:gd name="connsiteY271" fmla="*/ 4914900 h 5379720"/>
              <a:gd name="connsiteX272" fmla="*/ 2072640 w 3825431"/>
              <a:gd name="connsiteY272" fmla="*/ 4884420 h 5379720"/>
              <a:gd name="connsiteX273" fmla="*/ 2095500 w 3825431"/>
              <a:gd name="connsiteY273" fmla="*/ 4815840 h 5379720"/>
              <a:gd name="connsiteX274" fmla="*/ 2103120 w 3825431"/>
              <a:gd name="connsiteY274" fmla="*/ 4770120 h 5379720"/>
              <a:gd name="connsiteX275" fmla="*/ 2141220 w 3825431"/>
              <a:gd name="connsiteY275" fmla="*/ 4701540 h 5379720"/>
              <a:gd name="connsiteX276" fmla="*/ 2148840 w 3825431"/>
              <a:gd name="connsiteY276" fmla="*/ 4671060 h 5379720"/>
              <a:gd name="connsiteX277" fmla="*/ 2156460 w 3825431"/>
              <a:gd name="connsiteY277" fmla="*/ 4648200 h 5379720"/>
              <a:gd name="connsiteX278" fmla="*/ 2171700 w 3825431"/>
              <a:gd name="connsiteY278" fmla="*/ 4572000 h 5379720"/>
              <a:gd name="connsiteX279" fmla="*/ 2179320 w 3825431"/>
              <a:gd name="connsiteY279" fmla="*/ 4549140 h 5379720"/>
              <a:gd name="connsiteX280" fmla="*/ 2194560 w 3825431"/>
              <a:gd name="connsiteY280" fmla="*/ 4526280 h 5379720"/>
              <a:gd name="connsiteX281" fmla="*/ 2202180 w 3825431"/>
              <a:gd name="connsiteY281" fmla="*/ 4503420 h 5379720"/>
              <a:gd name="connsiteX282" fmla="*/ 2217420 w 3825431"/>
              <a:gd name="connsiteY282" fmla="*/ 4472940 h 5379720"/>
              <a:gd name="connsiteX283" fmla="*/ 2225040 w 3825431"/>
              <a:gd name="connsiteY283" fmla="*/ 4427220 h 5379720"/>
              <a:gd name="connsiteX284" fmla="*/ 2232660 w 3825431"/>
              <a:gd name="connsiteY284" fmla="*/ 4404360 h 5379720"/>
              <a:gd name="connsiteX285" fmla="*/ 2217420 w 3825431"/>
              <a:gd name="connsiteY285" fmla="*/ 4122420 h 5379720"/>
              <a:gd name="connsiteX286" fmla="*/ 2225040 w 3825431"/>
              <a:gd name="connsiteY286" fmla="*/ 3992880 h 5379720"/>
              <a:gd name="connsiteX287" fmla="*/ 2240280 w 3825431"/>
              <a:gd name="connsiteY287" fmla="*/ 3970020 h 5379720"/>
              <a:gd name="connsiteX288" fmla="*/ 2286000 w 3825431"/>
              <a:gd name="connsiteY288" fmla="*/ 3924300 h 5379720"/>
              <a:gd name="connsiteX289" fmla="*/ 2331720 w 3825431"/>
              <a:gd name="connsiteY289" fmla="*/ 3901440 h 5379720"/>
              <a:gd name="connsiteX290" fmla="*/ 2354580 w 3825431"/>
              <a:gd name="connsiteY290" fmla="*/ 3886200 h 5379720"/>
              <a:gd name="connsiteX291" fmla="*/ 2400300 w 3825431"/>
              <a:gd name="connsiteY291" fmla="*/ 3878580 h 5379720"/>
              <a:gd name="connsiteX292" fmla="*/ 2423160 w 3825431"/>
              <a:gd name="connsiteY292" fmla="*/ 3870960 h 5379720"/>
              <a:gd name="connsiteX293" fmla="*/ 2491740 w 3825431"/>
              <a:gd name="connsiteY293" fmla="*/ 3863340 h 5379720"/>
              <a:gd name="connsiteX294" fmla="*/ 2514600 w 3825431"/>
              <a:gd name="connsiteY294" fmla="*/ 3848100 h 5379720"/>
              <a:gd name="connsiteX295" fmla="*/ 2537460 w 3825431"/>
              <a:gd name="connsiteY295" fmla="*/ 3825240 h 5379720"/>
              <a:gd name="connsiteX296" fmla="*/ 2560320 w 3825431"/>
              <a:gd name="connsiteY296" fmla="*/ 3817620 h 5379720"/>
              <a:gd name="connsiteX297" fmla="*/ 2628900 w 3825431"/>
              <a:gd name="connsiteY297" fmla="*/ 3794760 h 5379720"/>
              <a:gd name="connsiteX298" fmla="*/ 2636520 w 3825431"/>
              <a:gd name="connsiteY298" fmla="*/ 3771900 h 5379720"/>
              <a:gd name="connsiteX299" fmla="*/ 2651760 w 3825431"/>
              <a:gd name="connsiteY299" fmla="*/ 3749040 h 5379720"/>
              <a:gd name="connsiteX300" fmla="*/ 2667000 w 3825431"/>
              <a:gd name="connsiteY300" fmla="*/ 3672840 h 5379720"/>
              <a:gd name="connsiteX301" fmla="*/ 2689860 w 3825431"/>
              <a:gd name="connsiteY301" fmla="*/ 3642360 h 5379720"/>
              <a:gd name="connsiteX302" fmla="*/ 2735580 w 3825431"/>
              <a:gd name="connsiteY302" fmla="*/ 3596640 h 5379720"/>
              <a:gd name="connsiteX303" fmla="*/ 2781300 w 3825431"/>
              <a:gd name="connsiteY303" fmla="*/ 3581400 h 5379720"/>
              <a:gd name="connsiteX304" fmla="*/ 2804160 w 3825431"/>
              <a:gd name="connsiteY304" fmla="*/ 3558540 h 5379720"/>
              <a:gd name="connsiteX305" fmla="*/ 2834640 w 3825431"/>
              <a:gd name="connsiteY305" fmla="*/ 3535680 h 5379720"/>
              <a:gd name="connsiteX306" fmla="*/ 2857500 w 3825431"/>
              <a:gd name="connsiteY306" fmla="*/ 3505200 h 5379720"/>
              <a:gd name="connsiteX307" fmla="*/ 2903220 w 3825431"/>
              <a:gd name="connsiteY307" fmla="*/ 3467100 h 5379720"/>
              <a:gd name="connsiteX308" fmla="*/ 2926080 w 3825431"/>
              <a:gd name="connsiteY308" fmla="*/ 3451860 h 5379720"/>
              <a:gd name="connsiteX309" fmla="*/ 2971800 w 3825431"/>
              <a:gd name="connsiteY309" fmla="*/ 3406140 h 5379720"/>
              <a:gd name="connsiteX310" fmla="*/ 2994660 w 3825431"/>
              <a:gd name="connsiteY310" fmla="*/ 3383280 h 5379720"/>
              <a:gd name="connsiteX311" fmla="*/ 3017520 w 3825431"/>
              <a:gd name="connsiteY311" fmla="*/ 3375660 h 5379720"/>
              <a:gd name="connsiteX312" fmla="*/ 3040380 w 3825431"/>
              <a:gd name="connsiteY312" fmla="*/ 3352800 h 5379720"/>
              <a:gd name="connsiteX313" fmla="*/ 3078480 w 3825431"/>
              <a:gd name="connsiteY313" fmla="*/ 3299460 h 5379720"/>
              <a:gd name="connsiteX314" fmla="*/ 3101340 w 3825431"/>
              <a:gd name="connsiteY314" fmla="*/ 3284220 h 5379720"/>
              <a:gd name="connsiteX315" fmla="*/ 3124200 w 3825431"/>
              <a:gd name="connsiteY315" fmla="*/ 3253740 h 5379720"/>
              <a:gd name="connsiteX316" fmla="*/ 3169920 w 3825431"/>
              <a:gd name="connsiteY316" fmla="*/ 3238500 h 5379720"/>
              <a:gd name="connsiteX317" fmla="*/ 3185160 w 3825431"/>
              <a:gd name="connsiteY317" fmla="*/ 3215640 h 5379720"/>
              <a:gd name="connsiteX318" fmla="*/ 3208020 w 3825431"/>
              <a:gd name="connsiteY318" fmla="*/ 3208020 h 5379720"/>
              <a:gd name="connsiteX319" fmla="*/ 3215640 w 3825431"/>
              <a:gd name="connsiteY319" fmla="*/ 3185160 h 5379720"/>
              <a:gd name="connsiteX320" fmla="*/ 3238500 w 3825431"/>
              <a:gd name="connsiteY320" fmla="*/ 3162300 h 5379720"/>
              <a:gd name="connsiteX321" fmla="*/ 3253740 w 3825431"/>
              <a:gd name="connsiteY321" fmla="*/ 3139440 h 5379720"/>
              <a:gd name="connsiteX322" fmla="*/ 3276600 w 3825431"/>
              <a:gd name="connsiteY322" fmla="*/ 3116580 h 5379720"/>
              <a:gd name="connsiteX323" fmla="*/ 3314700 w 3825431"/>
              <a:gd name="connsiteY323" fmla="*/ 3070860 h 5379720"/>
              <a:gd name="connsiteX324" fmla="*/ 3337560 w 3825431"/>
              <a:gd name="connsiteY324" fmla="*/ 3063240 h 5379720"/>
              <a:gd name="connsiteX325" fmla="*/ 3352800 w 3825431"/>
              <a:gd name="connsiteY325" fmla="*/ 3032760 h 5379720"/>
              <a:gd name="connsiteX326" fmla="*/ 3398520 w 3825431"/>
              <a:gd name="connsiteY326" fmla="*/ 3002280 h 5379720"/>
              <a:gd name="connsiteX327" fmla="*/ 3436620 w 3825431"/>
              <a:gd name="connsiteY327" fmla="*/ 2964180 h 5379720"/>
              <a:gd name="connsiteX328" fmla="*/ 3451860 w 3825431"/>
              <a:gd name="connsiteY328" fmla="*/ 2941320 h 5379720"/>
              <a:gd name="connsiteX329" fmla="*/ 3474720 w 3825431"/>
              <a:gd name="connsiteY329" fmla="*/ 2918460 h 5379720"/>
              <a:gd name="connsiteX330" fmla="*/ 3482340 w 3825431"/>
              <a:gd name="connsiteY330" fmla="*/ 2887980 h 5379720"/>
              <a:gd name="connsiteX331" fmla="*/ 3497580 w 3825431"/>
              <a:gd name="connsiteY331" fmla="*/ 2811780 h 5379720"/>
              <a:gd name="connsiteX332" fmla="*/ 3535680 w 3825431"/>
              <a:gd name="connsiteY332" fmla="*/ 2773680 h 5379720"/>
              <a:gd name="connsiteX333" fmla="*/ 3573780 w 3825431"/>
              <a:gd name="connsiteY333" fmla="*/ 2766060 h 5379720"/>
              <a:gd name="connsiteX334" fmla="*/ 3604260 w 3825431"/>
              <a:gd name="connsiteY334" fmla="*/ 2758440 h 5379720"/>
              <a:gd name="connsiteX335" fmla="*/ 3627120 w 3825431"/>
              <a:gd name="connsiteY335" fmla="*/ 2750820 h 5379720"/>
              <a:gd name="connsiteX336" fmla="*/ 3680460 w 3825431"/>
              <a:gd name="connsiteY336" fmla="*/ 2743200 h 5379720"/>
              <a:gd name="connsiteX337" fmla="*/ 3787140 w 3825431"/>
              <a:gd name="connsiteY337" fmla="*/ 2758440 h 5379720"/>
              <a:gd name="connsiteX338" fmla="*/ 3825240 w 3825431"/>
              <a:gd name="connsiteY338" fmla="*/ 2788920 h 537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3825431" h="5379720">
                <a:moveTo>
                  <a:pt x="3825240" y="2788920"/>
                </a:moveTo>
                <a:cubicBezTo>
                  <a:pt x="3827780" y="2787650"/>
                  <a:pt x="3804217" y="2765516"/>
                  <a:pt x="3802380" y="2750820"/>
                </a:cubicBezTo>
                <a:cubicBezTo>
                  <a:pt x="3799914" y="2731095"/>
                  <a:pt x="3813530" y="2642290"/>
                  <a:pt x="3817620" y="2613660"/>
                </a:cubicBezTo>
                <a:cubicBezTo>
                  <a:pt x="3815080" y="2578100"/>
                  <a:pt x="3818647" y="2541566"/>
                  <a:pt x="3810000" y="2506980"/>
                </a:cubicBezTo>
                <a:cubicBezTo>
                  <a:pt x="3807779" y="2498095"/>
                  <a:pt x="3792861" y="2498891"/>
                  <a:pt x="3787140" y="2491740"/>
                </a:cubicBezTo>
                <a:cubicBezTo>
                  <a:pt x="3757584" y="2454795"/>
                  <a:pt x="3806536" y="2477885"/>
                  <a:pt x="3756660" y="2461260"/>
                </a:cubicBezTo>
                <a:cubicBezTo>
                  <a:pt x="3754120" y="2453640"/>
                  <a:pt x="3749040" y="2446432"/>
                  <a:pt x="3749040" y="2438400"/>
                </a:cubicBezTo>
                <a:cubicBezTo>
                  <a:pt x="3749040" y="2401137"/>
                  <a:pt x="3775339" y="2361670"/>
                  <a:pt x="3749040" y="2324100"/>
                </a:cubicBezTo>
                <a:cubicBezTo>
                  <a:pt x="3740180" y="2311443"/>
                  <a:pt x="3718560" y="2319020"/>
                  <a:pt x="3703320" y="2316480"/>
                </a:cubicBezTo>
                <a:cubicBezTo>
                  <a:pt x="3695700" y="2311400"/>
                  <a:pt x="3686936" y="2307716"/>
                  <a:pt x="3680460" y="2301240"/>
                </a:cubicBezTo>
                <a:cubicBezTo>
                  <a:pt x="3665688" y="2286468"/>
                  <a:pt x="3663798" y="2274113"/>
                  <a:pt x="3657600" y="2255520"/>
                </a:cubicBezTo>
                <a:cubicBezTo>
                  <a:pt x="3660140" y="2219960"/>
                  <a:pt x="3656034" y="2183287"/>
                  <a:pt x="3665220" y="2148840"/>
                </a:cubicBezTo>
                <a:cubicBezTo>
                  <a:pt x="3667290" y="2141079"/>
                  <a:pt x="3682400" y="2146900"/>
                  <a:pt x="3688080" y="2141220"/>
                </a:cubicBezTo>
                <a:cubicBezTo>
                  <a:pt x="3716528" y="2112772"/>
                  <a:pt x="3706876" y="2093214"/>
                  <a:pt x="3741420" y="2080260"/>
                </a:cubicBezTo>
                <a:cubicBezTo>
                  <a:pt x="3753547" y="2075712"/>
                  <a:pt x="3766820" y="2075180"/>
                  <a:pt x="3779520" y="2072640"/>
                </a:cubicBezTo>
                <a:cubicBezTo>
                  <a:pt x="3776980" y="2047240"/>
                  <a:pt x="3781718" y="2020003"/>
                  <a:pt x="3771900" y="1996440"/>
                </a:cubicBezTo>
                <a:cubicBezTo>
                  <a:pt x="3767531" y="1985955"/>
                  <a:pt x="3751861" y="1985675"/>
                  <a:pt x="3741420" y="1981200"/>
                </a:cubicBezTo>
                <a:cubicBezTo>
                  <a:pt x="3726116" y="1974641"/>
                  <a:pt x="3703547" y="1969827"/>
                  <a:pt x="3688080" y="1965960"/>
                </a:cubicBezTo>
                <a:cubicBezTo>
                  <a:pt x="3664166" y="1950018"/>
                  <a:pt x="3643804" y="1946480"/>
                  <a:pt x="3672840" y="1905000"/>
                </a:cubicBezTo>
                <a:cubicBezTo>
                  <a:pt x="3683344" y="1889995"/>
                  <a:pt x="3718560" y="1874520"/>
                  <a:pt x="3718560" y="1874520"/>
                </a:cubicBezTo>
                <a:cubicBezTo>
                  <a:pt x="3716020" y="1846580"/>
                  <a:pt x="3719812" y="1817316"/>
                  <a:pt x="3710940" y="1790700"/>
                </a:cubicBezTo>
                <a:cubicBezTo>
                  <a:pt x="3708400" y="1783080"/>
                  <a:pt x="3696112" y="1783080"/>
                  <a:pt x="3688080" y="1783080"/>
                </a:cubicBezTo>
                <a:cubicBezTo>
                  <a:pt x="3667602" y="1783080"/>
                  <a:pt x="3647440" y="1788160"/>
                  <a:pt x="3627120" y="1790700"/>
                </a:cubicBezTo>
                <a:cubicBezTo>
                  <a:pt x="3575659" y="1807854"/>
                  <a:pt x="3639004" y="1788059"/>
                  <a:pt x="3558540" y="1805940"/>
                </a:cubicBezTo>
                <a:cubicBezTo>
                  <a:pt x="3550699" y="1807682"/>
                  <a:pt x="3543300" y="1811020"/>
                  <a:pt x="3535680" y="1813560"/>
                </a:cubicBezTo>
                <a:cubicBezTo>
                  <a:pt x="3520440" y="1811020"/>
                  <a:pt x="3505042" y="1809292"/>
                  <a:pt x="3489960" y="1805940"/>
                </a:cubicBezTo>
                <a:cubicBezTo>
                  <a:pt x="3482119" y="1804198"/>
                  <a:pt x="3475132" y="1798320"/>
                  <a:pt x="3467100" y="1798320"/>
                </a:cubicBezTo>
                <a:cubicBezTo>
                  <a:pt x="3459068" y="1798320"/>
                  <a:pt x="3451963" y="1803733"/>
                  <a:pt x="3444240" y="1805940"/>
                </a:cubicBezTo>
                <a:cubicBezTo>
                  <a:pt x="3434170" y="1808817"/>
                  <a:pt x="3423920" y="1811020"/>
                  <a:pt x="3413760" y="1813560"/>
                </a:cubicBezTo>
                <a:cubicBezTo>
                  <a:pt x="3342885" y="1807654"/>
                  <a:pt x="3341377" y="1812474"/>
                  <a:pt x="3291840" y="1798320"/>
                </a:cubicBezTo>
                <a:cubicBezTo>
                  <a:pt x="3284117" y="1796113"/>
                  <a:pt x="3276164" y="1794292"/>
                  <a:pt x="3268980" y="1790700"/>
                </a:cubicBezTo>
                <a:cubicBezTo>
                  <a:pt x="3260789" y="1786604"/>
                  <a:pt x="3253740" y="1780540"/>
                  <a:pt x="3246120" y="1775460"/>
                </a:cubicBezTo>
                <a:cubicBezTo>
                  <a:pt x="3241040" y="1767840"/>
                  <a:pt x="3238031" y="1758321"/>
                  <a:pt x="3230880" y="1752600"/>
                </a:cubicBezTo>
                <a:cubicBezTo>
                  <a:pt x="3212660" y="1738024"/>
                  <a:pt x="3196808" y="1747783"/>
                  <a:pt x="3177540" y="1752600"/>
                </a:cubicBezTo>
                <a:cubicBezTo>
                  <a:pt x="3154680" y="1750060"/>
                  <a:pt x="3131648" y="1748761"/>
                  <a:pt x="3108960" y="1744980"/>
                </a:cubicBezTo>
                <a:cubicBezTo>
                  <a:pt x="3101037" y="1743660"/>
                  <a:pt x="3092440" y="1742291"/>
                  <a:pt x="3086100" y="1737360"/>
                </a:cubicBezTo>
                <a:cubicBezTo>
                  <a:pt x="3069087" y="1724128"/>
                  <a:pt x="3055620" y="1706880"/>
                  <a:pt x="3040380" y="1691640"/>
                </a:cubicBezTo>
                <a:lnTo>
                  <a:pt x="3017520" y="1668780"/>
                </a:lnTo>
                <a:cubicBezTo>
                  <a:pt x="3014980" y="1661160"/>
                  <a:pt x="3014918" y="1652192"/>
                  <a:pt x="3009900" y="1645920"/>
                </a:cubicBezTo>
                <a:cubicBezTo>
                  <a:pt x="3004179" y="1638769"/>
                  <a:pt x="2995231" y="1634776"/>
                  <a:pt x="2987040" y="1630680"/>
                </a:cubicBezTo>
                <a:cubicBezTo>
                  <a:pt x="2948975" y="1611647"/>
                  <a:pt x="2853445" y="1616139"/>
                  <a:pt x="2842260" y="1615440"/>
                </a:cubicBezTo>
                <a:cubicBezTo>
                  <a:pt x="2834640" y="1607820"/>
                  <a:pt x="2829623" y="1595988"/>
                  <a:pt x="2819400" y="1592580"/>
                </a:cubicBezTo>
                <a:cubicBezTo>
                  <a:pt x="2808884" y="1589075"/>
                  <a:pt x="2779243" y="1611731"/>
                  <a:pt x="2773680" y="1615440"/>
                </a:cubicBezTo>
                <a:cubicBezTo>
                  <a:pt x="2758440" y="1612900"/>
                  <a:pt x="2742617" y="1612706"/>
                  <a:pt x="2727960" y="1607820"/>
                </a:cubicBezTo>
                <a:cubicBezTo>
                  <a:pt x="2719272" y="1604924"/>
                  <a:pt x="2713291" y="1596676"/>
                  <a:pt x="2705100" y="1592580"/>
                </a:cubicBezTo>
                <a:cubicBezTo>
                  <a:pt x="2697916" y="1588988"/>
                  <a:pt x="2689860" y="1587500"/>
                  <a:pt x="2682240" y="1584960"/>
                </a:cubicBezTo>
                <a:cubicBezTo>
                  <a:pt x="2674620" y="1577340"/>
                  <a:pt x="2668800" y="1567333"/>
                  <a:pt x="2659380" y="1562100"/>
                </a:cubicBezTo>
                <a:cubicBezTo>
                  <a:pt x="2638296" y="1550387"/>
                  <a:pt x="2606707" y="1546298"/>
                  <a:pt x="2583180" y="1539240"/>
                </a:cubicBezTo>
                <a:cubicBezTo>
                  <a:pt x="2567793" y="1534624"/>
                  <a:pt x="2552700" y="1529080"/>
                  <a:pt x="2537460" y="1524000"/>
                </a:cubicBezTo>
                <a:cubicBezTo>
                  <a:pt x="2529840" y="1521460"/>
                  <a:pt x="2522392" y="1518328"/>
                  <a:pt x="2514600" y="1516380"/>
                </a:cubicBezTo>
                <a:lnTo>
                  <a:pt x="2484120" y="1508760"/>
                </a:lnTo>
                <a:cubicBezTo>
                  <a:pt x="2471140" y="1500107"/>
                  <a:pt x="2440232" y="1480112"/>
                  <a:pt x="2430780" y="1470660"/>
                </a:cubicBezTo>
                <a:cubicBezTo>
                  <a:pt x="2400300" y="1440180"/>
                  <a:pt x="2433320" y="1452880"/>
                  <a:pt x="2392680" y="1432560"/>
                </a:cubicBezTo>
                <a:cubicBezTo>
                  <a:pt x="2385496" y="1428968"/>
                  <a:pt x="2377203" y="1428104"/>
                  <a:pt x="2369820" y="1424940"/>
                </a:cubicBezTo>
                <a:cubicBezTo>
                  <a:pt x="2359379" y="1420465"/>
                  <a:pt x="2349976" y="1413688"/>
                  <a:pt x="2339340" y="1409700"/>
                </a:cubicBezTo>
                <a:cubicBezTo>
                  <a:pt x="2327199" y="1405147"/>
                  <a:pt x="2298754" y="1401545"/>
                  <a:pt x="2286000" y="1394460"/>
                </a:cubicBezTo>
                <a:cubicBezTo>
                  <a:pt x="2244985" y="1371674"/>
                  <a:pt x="2245188" y="1368888"/>
                  <a:pt x="2217420" y="1341120"/>
                </a:cubicBezTo>
                <a:cubicBezTo>
                  <a:pt x="2214880" y="1333500"/>
                  <a:pt x="2213392" y="1325444"/>
                  <a:pt x="2209800" y="1318260"/>
                </a:cubicBezTo>
                <a:cubicBezTo>
                  <a:pt x="2205704" y="1310069"/>
                  <a:pt x="2194958" y="1304549"/>
                  <a:pt x="2194560" y="1295400"/>
                </a:cubicBezTo>
                <a:cubicBezTo>
                  <a:pt x="2188101" y="1146854"/>
                  <a:pt x="2169311" y="1175869"/>
                  <a:pt x="2225040" y="1120140"/>
                </a:cubicBezTo>
                <a:cubicBezTo>
                  <a:pt x="2227580" y="1112520"/>
                  <a:pt x="2226980" y="1102960"/>
                  <a:pt x="2232660" y="1097280"/>
                </a:cubicBezTo>
                <a:cubicBezTo>
                  <a:pt x="2238340" y="1091600"/>
                  <a:pt x="2248336" y="1093252"/>
                  <a:pt x="2255520" y="1089660"/>
                </a:cubicBezTo>
                <a:cubicBezTo>
                  <a:pt x="2263711" y="1085564"/>
                  <a:pt x="2270760" y="1079500"/>
                  <a:pt x="2278380" y="1074420"/>
                </a:cubicBezTo>
                <a:cubicBezTo>
                  <a:pt x="2259227" y="1016961"/>
                  <a:pt x="2287291" y="1085559"/>
                  <a:pt x="2247900" y="1036320"/>
                </a:cubicBezTo>
                <a:cubicBezTo>
                  <a:pt x="2206015" y="983964"/>
                  <a:pt x="2287359" y="1044997"/>
                  <a:pt x="2217420" y="990600"/>
                </a:cubicBezTo>
                <a:cubicBezTo>
                  <a:pt x="2202962" y="979355"/>
                  <a:pt x="2171700" y="960120"/>
                  <a:pt x="2171700" y="960120"/>
                </a:cubicBezTo>
                <a:cubicBezTo>
                  <a:pt x="2169160" y="949960"/>
                  <a:pt x="2170784" y="937685"/>
                  <a:pt x="2164080" y="929640"/>
                </a:cubicBezTo>
                <a:cubicBezTo>
                  <a:pt x="2156808" y="920914"/>
                  <a:pt x="2142326" y="921672"/>
                  <a:pt x="2133600" y="914400"/>
                </a:cubicBezTo>
                <a:cubicBezTo>
                  <a:pt x="2092113" y="879828"/>
                  <a:pt x="2158153" y="889564"/>
                  <a:pt x="2072640" y="861060"/>
                </a:cubicBezTo>
                <a:cubicBezTo>
                  <a:pt x="2065020" y="858520"/>
                  <a:pt x="2056801" y="857341"/>
                  <a:pt x="2049780" y="853440"/>
                </a:cubicBezTo>
                <a:cubicBezTo>
                  <a:pt x="2033769" y="844545"/>
                  <a:pt x="2004060" y="822960"/>
                  <a:pt x="2004060" y="822960"/>
                </a:cubicBezTo>
                <a:cubicBezTo>
                  <a:pt x="1996119" y="799138"/>
                  <a:pt x="1988419" y="769352"/>
                  <a:pt x="1965960" y="754380"/>
                </a:cubicBezTo>
                <a:lnTo>
                  <a:pt x="1943100" y="739140"/>
                </a:lnTo>
                <a:cubicBezTo>
                  <a:pt x="1940560" y="731520"/>
                  <a:pt x="1939072" y="723464"/>
                  <a:pt x="1935480" y="716280"/>
                </a:cubicBezTo>
                <a:cubicBezTo>
                  <a:pt x="1931384" y="708089"/>
                  <a:pt x="1923848" y="701838"/>
                  <a:pt x="1920240" y="693420"/>
                </a:cubicBezTo>
                <a:cubicBezTo>
                  <a:pt x="1916115" y="683794"/>
                  <a:pt x="1916297" y="672746"/>
                  <a:pt x="1912620" y="662940"/>
                </a:cubicBezTo>
                <a:cubicBezTo>
                  <a:pt x="1906504" y="646630"/>
                  <a:pt x="1875762" y="592648"/>
                  <a:pt x="1866900" y="586740"/>
                </a:cubicBezTo>
                <a:lnTo>
                  <a:pt x="1844040" y="571500"/>
                </a:lnTo>
                <a:cubicBezTo>
                  <a:pt x="1835322" y="545345"/>
                  <a:pt x="1836626" y="541226"/>
                  <a:pt x="1813560" y="518160"/>
                </a:cubicBezTo>
                <a:cubicBezTo>
                  <a:pt x="1807084" y="511684"/>
                  <a:pt x="1798320" y="508000"/>
                  <a:pt x="1790700" y="502920"/>
                </a:cubicBezTo>
                <a:cubicBezTo>
                  <a:pt x="1754142" y="448083"/>
                  <a:pt x="1805911" y="515601"/>
                  <a:pt x="1729740" y="464820"/>
                </a:cubicBezTo>
                <a:cubicBezTo>
                  <a:pt x="1681818" y="432872"/>
                  <a:pt x="1733226" y="463442"/>
                  <a:pt x="1645920" y="434340"/>
                </a:cubicBezTo>
                <a:lnTo>
                  <a:pt x="1600200" y="419100"/>
                </a:lnTo>
                <a:cubicBezTo>
                  <a:pt x="1592580" y="416560"/>
                  <a:pt x="1585132" y="413428"/>
                  <a:pt x="1577340" y="411480"/>
                </a:cubicBezTo>
                <a:lnTo>
                  <a:pt x="1546860" y="403860"/>
                </a:lnTo>
                <a:cubicBezTo>
                  <a:pt x="1508760" y="406400"/>
                  <a:pt x="1470745" y="411480"/>
                  <a:pt x="1432560" y="411480"/>
                </a:cubicBezTo>
                <a:cubicBezTo>
                  <a:pt x="1424528" y="411480"/>
                  <a:pt x="1449740" y="409540"/>
                  <a:pt x="1455420" y="403860"/>
                </a:cubicBezTo>
                <a:cubicBezTo>
                  <a:pt x="1459064" y="400216"/>
                  <a:pt x="1470594" y="350784"/>
                  <a:pt x="1470660" y="350520"/>
                </a:cubicBezTo>
                <a:cubicBezTo>
                  <a:pt x="1465580" y="325120"/>
                  <a:pt x="1467540" y="297213"/>
                  <a:pt x="1455420" y="274320"/>
                </a:cubicBezTo>
                <a:cubicBezTo>
                  <a:pt x="1443655" y="252097"/>
                  <a:pt x="1419860" y="238760"/>
                  <a:pt x="1402080" y="220980"/>
                </a:cubicBezTo>
                <a:cubicBezTo>
                  <a:pt x="1372744" y="191644"/>
                  <a:pt x="1388186" y="204098"/>
                  <a:pt x="1356360" y="182880"/>
                </a:cubicBezTo>
                <a:cubicBezTo>
                  <a:pt x="1318522" y="126123"/>
                  <a:pt x="1367153" y="195832"/>
                  <a:pt x="1318260" y="137160"/>
                </a:cubicBezTo>
                <a:cubicBezTo>
                  <a:pt x="1286510" y="99060"/>
                  <a:pt x="1322070" y="127000"/>
                  <a:pt x="1280160" y="99060"/>
                </a:cubicBezTo>
                <a:cubicBezTo>
                  <a:pt x="1277620" y="91440"/>
                  <a:pt x="1274747" y="83923"/>
                  <a:pt x="1272540" y="76200"/>
                </a:cubicBezTo>
                <a:cubicBezTo>
                  <a:pt x="1269663" y="66130"/>
                  <a:pt x="1270729" y="54434"/>
                  <a:pt x="1264920" y="45720"/>
                </a:cubicBezTo>
                <a:cubicBezTo>
                  <a:pt x="1259840" y="38100"/>
                  <a:pt x="1250251" y="34576"/>
                  <a:pt x="1242060" y="30480"/>
                </a:cubicBezTo>
                <a:cubicBezTo>
                  <a:pt x="1229256" y="24078"/>
                  <a:pt x="1200927" y="18902"/>
                  <a:pt x="1188720" y="15240"/>
                </a:cubicBezTo>
                <a:cubicBezTo>
                  <a:pt x="1173333" y="10624"/>
                  <a:pt x="1158240" y="5080"/>
                  <a:pt x="1143000" y="0"/>
                </a:cubicBezTo>
                <a:cubicBezTo>
                  <a:pt x="1127760" y="2540"/>
                  <a:pt x="1111399" y="1345"/>
                  <a:pt x="1097280" y="7620"/>
                </a:cubicBezTo>
                <a:cubicBezTo>
                  <a:pt x="1064628" y="22132"/>
                  <a:pt x="1083216" y="34111"/>
                  <a:pt x="1059180" y="53340"/>
                </a:cubicBezTo>
                <a:cubicBezTo>
                  <a:pt x="1052908" y="58358"/>
                  <a:pt x="1043940" y="58420"/>
                  <a:pt x="1036320" y="60960"/>
                </a:cubicBezTo>
                <a:cubicBezTo>
                  <a:pt x="1019468" y="77812"/>
                  <a:pt x="1008829" y="85462"/>
                  <a:pt x="998220" y="106680"/>
                </a:cubicBezTo>
                <a:cubicBezTo>
                  <a:pt x="994628" y="113864"/>
                  <a:pt x="994192" y="122356"/>
                  <a:pt x="990600" y="129540"/>
                </a:cubicBezTo>
                <a:cubicBezTo>
                  <a:pt x="961057" y="188626"/>
                  <a:pt x="986893" y="117801"/>
                  <a:pt x="967740" y="175260"/>
                </a:cubicBezTo>
                <a:cubicBezTo>
                  <a:pt x="970280" y="195580"/>
                  <a:pt x="969972" y="216463"/>
                  <a:pt x="975360" y="236220"/>
                </a:cubicBezTo>
                <a:cubicBezTo>
                  <a:pt x="977770" y="245055"/>
                  <a:pt x="984737" y="252045"/>
                  <a:pt x="990600" y="259080"/>
                </a:cubicBezTo>
                <a:cubicBezTo>
                  <a:pt x="1008935" y="281082"/>
                  <a:pt x="1013843" y="282195"/>
                  <a:pt x="1036320" y="297180"/>
                </a:cubicBezTo>
                <a:cubicBezTo>
                  <a:pt x="1046480" y="312420"/>
                  <a:pt x="1061008" y="325524"/>
                  <a:pt x="1066800" y="342900"/>
                </a:cubicBezTo>
                <a:cubicBezTo>
                  <a:pt x="1069340" y="350520"/>
                  <a:pt x="1070828" y="358576"/>
                  <a:pt x="1074420" y="365760"/>
                </a:cubicBezTo>
                <a:cubicBezTo>
                  <a:pt x="1078516" y="373951"/>
                  <a:pt x="1085564" y="380429"/>
                  <a:pt x="1089660" y="388620"/>
                </a:cubicBezTo>
                <a:cubicBezTo>
                  <a:pt x="1104791" y="418882"/>
                  <a:pt x="1087562" y="406263"/>
                  <a:pt x="1112520" y="434340"/>
                </a:cubicBezTo>
                <a:cubicBezTo>
                  <a:pt x="1126839" y="450449"/>
                  <a:pt x="1145308" y="462818"/>
                  <a:pt x="1158240" y="480060"/>
                </a:cubicBezTo>
                <a:cubicBezTo>
                  <a:pt x="1165860" y="490220"/>
                  <a:pt x="1170533" y="503495"/>
                  <a:pt x="1181100" y="510540"/>
                </a:cubicBezTo>
                <a:cubicBezTo>
                  <a:pt x="1194466" y="519451"/>
                  <a:pt x="1226820" y="525780"/>
                  <a:pt x="1226820" y="525780"/>
                </a:cubicBezTo>
                <a:cubicBezTo>
                  <a:pt x="1234440" y="533400"/>
                  <a:pt x="1240714" y="542662"/>
                  <a:pt x="1249680" y="548640"/>
                </a:cubicBezTo>
                <a:cubicBezTo>
                  <a:pt x="1256363" y="553095"/>
                  <a:pt x="1268948" y="549076"/>
                  <a:pt x="1272540" y="556260"/>
                </a:cubicBezTo>
                <a:cubicBezTo>
                  <a:pt x="1280572" y="572324"/>
                  <a:pt x="1277620" y="591820"/>
                  <a:pt x="1280160" y="609600"/>
                </a:cubicBezTo>
                <a:cubicBezTo>
                  <a:pt x="1273000" y="631080"/>
                  <a:pt x="1273031" y="642347"/>
                  <a:pt x="1249680" y="655320"/>
                </a:cubicBezTo>
                <a:cubicBezTo>
                  <a:pt x="1235637" y="663122"/>
                  <a:pt x="1217326" y="661649"/>
                  <a:pt x="1203960" y="670560"/>
                </a:cubicBezTo>
                <a:lnTo>
                  <a:pt x="1181100" y="685800"/>
                </a:lnTo>
                <a:cubicBezTo>
                  <a:pt x="1146165" y="738203"/>
                  <a:pt x="1156412" y="714144"/>
                  <a:pt x="1143000" y="754380"/>
                </a:cubicBezTo>
                <a:cubicBezTo>
                  <a:pt x="1145540" y="769620"/>
                  <a:pt x="1143710" y="786281"/>
                  <a:pt x="1150620" y="800100"/>
                </a:cubicBezTo>
                <a:cubicBezTo>
                  <a:pt x="1154716" y="808291"/>
                  <a:pt x="1171493" y="806400"/>
                  <a:pt x="1173480" y="815340"/>
                </a:cubicBezTo>
                <a:cubicBezTo>
                  <a:pt x="1186413" y="873539"/>
                  <a:pt x="1170436" y="867536"/>
                  <a:pt x="1135380" y="876300"/>
                </a:cubicBezTo>
                <a:cubicBezTo>
                  <a:pt x="1127760" y="881380"/>
                  <a:pt x="1118241" y="884389"/>
                  <a:pt x="1112520" y="891540"/>
                </a:cubicBezTo>
                <a:cubicBezTo>
                  <a:pt x="1104277" y="901844"/>
                  <a:pt x="1098021" y="958824"/>
                  <a:pt x="1097280" y="960120"/>
                </a:cubicBezTo>
                <a:cubicBezTo>
                  <a:pt x="1093295" y="967094"/>
                  <a:pt x="1082040" y="965200"/>
                  <a:pt x="1074420" y="967740"/>
                </a:cubicBezTo>
                <a:cubicBezTo>
                  <a:pt x="1069340" y="975360"/>
                  <a:pt x="1063724" y="982649"/>
                  <a:pt x="1059180" y="990600"/>
                </a:cubicBezTo>
                <a:cubicBezTo>
                  <a:pt x="1053544" y="1000463"/>
                  <a:pt x="1051972" y="1013048"/>
                  <a:pt x="1043940" y="1021080"/>
                </a:cubicBezTo>
                <a:cubicBezTo>
                  <a:pt x="1040296" y="1024724"/>
                  <a:pt x="990864" y="1036254"/>
                  <a:pt x="990600" y="1036320"/>
                </a:cubicBezTo>
                <a:cubicBezTo>
                  <a:pt x="988060" y="1046480"/>
                  <a:pt x="989876" y="1058918"/>
                  <a:pt x="982980" y="1066800"/>
                </a:cubicBezTo>
                <a:cubicBezTo>
                  <a:pt x="970919" y="1080584"/>
                  <a:pt x="937260" y="1097280"/>
                  <a:pt x="937260" y="1097280"/>
                </a:cubicBezTo>
                <a:cubicBezTo>
                  <a:pt x="932180" y="1104900"/>
                  <a:pt x="925739" y="1111771"/>
                  <a:pt x="922020" y="1120140"/>
                </a:cubicBezTo>
                <a:cubicBezTo>
                  <a:pt x="915496" y="1134820"/>
                  <a:pt x="911860" y="1150620"/>
                  <a:pt x="906780" y="1165860"/>
                </a:cubicBezTo>
                <a:lnTo>
                  <a:pt x="891540" y="1211580"/>
                </a:lnTo>
                <a:lnTo>
                  <a:pt x="883920" y="1234440"/>
                </a:lnTo>
                <a:cubicBezTo>
                  <a:pt x="881380" y="1242060"/>
                  <a:pt x="883920" y="1254760"/>
                  <a:pt x="876300" y="1257300"/>
                </a:cubicBezTo>
                <a:lnTo>
                  <a:pt x="853440" y="1264920"/>
                </a:lnTo>
                <a:cubicBezTo>
                  <a:pt x="850900" y="1272540"/>
                  <a:pt x="851500" y="1282100"/>
                  <a:pt x="845820" y="1287780"/>
                </a:cubicBezTo>
                <a:cubicBezTo>
                  <a:pt x="840140" y="1293460"/>
                  <a:pt x="830144" y="1291808"/>
                  <a:pt x="822960" y="1295400"/>
                </a:cubicBezTo>
                <a:cubicBezTo>
                  <a:pt x="814769" y="1299496"/>
                  <a:pt x="807720" y="1305560"/>
                  <a:pt x="800100" y="1310640"/>
                </a:cubicBezTo>
                <a:cubicBezTo>
                  <a:pt x="795020" y="1318260"/>
                  <a:pt x="791336" y="1327024"/>
                  <a:pt x="784860" y="1333500"/>
                </a:cubicBezTo>
                <a:cubicBezTo>
                  <a:pt x="778384" y="1339976"/>
                  <a:pt x="768031" y="1341848"/>
                  <a:pt x="762000" y="1348740"/>
                </a:cubicBezTo>
                <a:cubicBezTo>
                  <a:pt x="749939" y="1362524"/>
                  <a:pt x="741680" y="1379220"/>
                  <a:pt x="731520" y="1394460"/>
                </a:cubicBezTo>
                <a:cubicBezTo>
                  <a:pt x="716998" y="1416242"/>
                  <a:pt x="692930" y="1455583"/>
                  <a:pt x="670560" y="1463040"/>
                </a:cubicBezTo>
                <a:cubicBezTo>
                  <a:pt x="662940" y="1465580"/>
                  <a:pt x="654721" y="1466759"/>
                  <a:pt x="647700" y="1470660"/>
                </a:cubicBezTo>
                <a:cubicBezTo>
                  <a:pt x="631689" y="1479555"/>
                  <a:pt x="619356" y="1495348"/>
                  <a:pt x="601980" y="1501140"/>
                </a:cubicBezTo>
                <a:cubicBezTo>
                  <a:pt x="525154" y="1526749"/>
                  <a:pt x="644321" y="1487676"/>
                  <a:pt x="548640" y="1516380"/>
                </a:cubicBezTo>
                <a:cubicBezTo>
                  <a:pt x="533253" y="1520996"/>
                  <a:pt x="502920" y="1531620"/>
                  <a:pt x="502920" y="1531620"/>
                </a:cubicBezTo>
                <a:cubicBezTo>
                  <a:pt x="492760" y="1529080"/>
                  <a:pt x="481807" y="1528684"/>
                  <a:pt x="472440" y="1524000"/>
                </a:cubicBezTo>
                <a:cubicBezTo>
                  <a:pt x="456057" y="1515809"/>
                  <a:pt x="426720" y="1493520"/>
                  <a:pt x="426720" y="1493520"/>
                </a:cubicBezTo>
                <a:cubicBezTo>
                  <a:pt x="410414" y="1498955"/>
                  <a:pt x="393165" y="1502477"/>
                  <a:pt x="381000" y="1516380"/>
                </a:cubicBezTo>
                <a:cubicBezTo>
                  <a:pt x="368939" y="1530164"/>
                  <a:pt x="360680" y="1546860"/>
                  <a:pt x="350520" y="1562100"/>
                </a:cubicBezTo>
                <a:cubicBezTo>
                  <a:pt x="345440" y="1569720"/>
                  <a:pt x="342900" y="1579880"/>
                  <a:pt x="335280" y="1584960"/>
                </a:cubicBezTo>
                <a:lnTo>
                  <a:pt x="312420" y="1600200"/>
                </a:lnTo>
                <a:cubicBezTo>
                  <a:pt x="276860" y="1653540"/>
                  <a:pt x="297180" y="1635760"/>
                  <a:pt x="259080" y="1661160"/>
                </a:cubicBezTo>
                <a:cubicBezTo>
                  <a:pt x="251934" y="1689743"/>
                  <a:pt x="243511" y="1706221"/>
                  <a:pt x="259080" y="1737360"/>
                </a:cubicBezTo>
                <a:cubicBezTo>
                  <a:pt x="263176" y="1745551"/>
                  <a:pt x="274905" y="1746737"/>
                  <a:pt x="281940" y="1752600"/>
                </a:cubicBezTo>
                <a:cubicBezTo>
                  <a:pt x="290219" y="1759499"/>
                  <a:pt x="297180" y="1767840"/>
                  <a:pt x="304800" y="1775460"/>
                </a:cubicBezTo>
                <a:cubicBezTo>
                  <a:pt x="307340" y="1783080"/>
                  <a:pt x="308828" y="1791136"/>
                  <a:pt x="312420" y="1798320"/>
                </a:cubicBezTo>
                <a:cubicBezTo>
                  <a:pt x="316516" y="1806511"/>
                  <a:pt x="324764" y="1812492"/>
                  <a:pt x="327660" y="1821180"/>
                </a:cubicBezTo>
                <a:cubicBezTo>
                  <a:pt x="332546" y="1835837"/>
                  <a:pt x="331928" y="1851818"/>
                  <a:pt x="335280" y="1866900"/>
                </a:cubicBezTo>
                <a:cubicBezTo>
                  <a:pt x="337022" y="1874741"/>
                  <a:pt x="340693" y="1882037"/>
                  <a:pt x="342900" y="1889760"/>
                </a:cubicBezTo>
                <a:cubicBezTo>
                  <a:pt x="345777" y="1899830"/>
                  <a:pt x="343978" y="1912062"/>
                  <a:pt x="350520" y="1920240"/>
                </a:cubicBezTo>
                <a:cubicBezTo>
                  <a:pt x="355538" y="1926512"/>
                  <a:pt x="365760" y="1925320"/>
                  <a:pt x="373380" y="1927860"/>
                </a:cubicBezTo>
                <a:cubicBezTo>
                  <a:pt x="381000" y="1935480"/>
                  <a:pt x="387471" y="1944456"/>
                  <a:pt x="396240" y="1950720"/>
                </a:cubicBezTo>
                <a:cubicBezTo>
                  <a:pt x="412718" y="1962490"/>
                  <a:pt x="430925" y="1967362"/>
                  <a:pt x="449580" y="1973580"/>
                </a:cubicBezTo>
                <a:cubicBezTo>
                  <a:pt x="452120" y="1981200"/>
                  <a:pt x="455458" y="1988599"/>
                  <a:pt x="457200" y="1996440"/>
                </a:cubicBezTo>
                <a:cubicBezTo>
                  <a:pt x="460552" y="2011522"/>
                  <a:pt x="459934" y="2027503"/>
                  <a:pt x="464820" y="2042160"/>
                </a:cubicBezTo>
                <a:cubicBezTo>
                  <a:pt x="467716" y="2050848"/>
                  <a:pt x="475964" y="2056829"/>
                  <a:pt x="480060" y="2065020"/>
                </a:cubicBezTo>
                <a:cubicBezTo>
                  <a:pt x="483652" y="2072204"/>
                  <a:pt x="484088" y="2080696"/>
                  <a:pt x="487680" y="2087880"/>
                </a:cubicBezTo>
                <a:cubicBezTo>
                  <a:pt x="517223" y="2146966"/>
                  <a:pt x="491387" y="2076141"/>
                  <a:pt x="510540" y="2133600"/>
                </a:cubicBezTo>
                <a:cubicBezTo>
                  <a:pt x="508000" y="2164080"/>
                  <a:pt x="511323" y="2195631"/>
                  <a:pt x="502920" y="2225040"/>
                </a:cubicBezTo>
                <a:cubicBezTo>
                  <a:pt x="500404" y="2233846"/>
                  <a:pt x="488478" y="2236672"/>
                  <a:pt x="480060" y="2240280"/>
                </a:cubicBezTo>
                <a:cubicBezTo>
                  <a:pt x="454840" y="2251089"/>
                  <a:pt x="386818" y="2254176"/>
                  <a:pt x="373380" y="2255520"/>
                </a:cubicBezTo>
                <a:lnTo>
                  <a:pt x="259080" y="2247900"/>
                </a:lnTo>
                <a:cubicBezTo>
                  <a:pt x="233635" y="2245864"/>
                  <a:pt x="208407" y="2240280"/>
                  <a:pt x="182880" y="2240280"/>
                </a:cubicBezTo>
                <a:cubicBezTo>
                  <a:pt x="157353" y="2240280"/>
                  <a:pt x="132080" y="2245360"/>
                  <a:pt x="106680" y="2247900"/>
                </a:cubicBezTo>
                <a:cubicBezTo>
                  <a:pt x="104140" y="2258060"/>
                  <a:pt x="107105" y="2271676"/>
                  <a:pt x="99060" y="2278380"/>
                </a:cubicBezTo>
                <a:cubicBezTo>
                  <a:pt x="89110" y="2286671"/>
                  <a:pt x="73603" y="2283190"/>
                  <a:pt x="60960" y="2286000"/>
                </a:cubicBezTo>
                <a:cubicBezTo>
                  <a:pt x="50737" y="2288272"/>
                  <a:pt x="40640" y="2291080"/>
                  <a:pt x="30480" y="2293620"/>
                </a:cubicBezTo>
                <a:cubicBezTo>
                  <a:pt x="12344" y="2348028"/>
                  <a:pt x="24151" y="2325974"/>
                  <a:pt x="0" y="2362200"/>
                </a:cubicBezTo>
                <a:cubicBezTo>
                  <a:pt x="2540" y="2377440"/>
                  <a:pt x="1345" y="2393801"/>
                  <a:pt x="7620" y="2407920"/>
                </a:cubicBezTo>
                <a:cubicBezTo>
                  <a:pt x="11997" y="2417768"/>
                  <a:pt x="21342" y="2425069"/>
                  <a:pt x="30480" y="2430780"/>
                </a:cubicBezTo>
                <a:cubicBezTo>
                  <a:pt x="75403" y="2458857"/>
                  <a:pt x="55976" y="2435908"/>
                  <a:pt x="91440" y="2453640"/>
                </a:cubicBezTo>
                <a:cubicBezTo>
                  <a:pt x="99631" y="2457736"/>
                  <a:pt x="106680" y="2463800"/>
                  <a:pt x="114300" y="2468880"/>
                </a:cubicBezTo>
                <a:cubicBezTo>
                  <a:pt x="128153" y="2524292"/>
                  <a:pt x="109698" y="2479518"/>
                  <a:pt x="144780" y="2514600"/>
                </a:cubicBezTo>
                <a:cubicBezTo>
                  <a:pt x="179862" y="2549682"/>
                  <a:pt x="135088" y="2531227"/>
                  <a:pt x="190500" y="2545080"/>
                </a:cubicBezTo>
                <a:cubicBezTo>
                  <a:pt x="195580" y="2552700"/>
                  <a:pt x="204234" y="2558907"/>
                  <a:pt x="205740" y="2567940"/>
                </a:cubicBezTo>
                <a:cubicBezTo>
                  <a:pt x="211486" y="2602415"/>
                  <a:pt x="170935" y="2595331"/>
                  <a:pt x="152400" y="2598420"/>
                </a:cubicBezTo>
                <a:cubicBezTo>
                  <a:pt x="170655" y="2707950"/>
                  <a:pt x="146038" y="2598816"/>
                  <a:pt x="175260" y="2667000"/>
                </a:cubicBezTo>
                <a:cubicBezTo>
                  <a:pt x="188376" y="2697604"/>
                  <a:pt x="174207" y="2696427"/>
                  <a:pt x="198120" y="2720340"/>
                </a:cubicBezTo>
                <a:cubicBezTo>
                  <a:pt x="204596" y="2726816"/>
                  <a:pt x="214135" y="2729496"/>
                  <a:pt x="220980" y="2735580"/>
                </a:cubicBezTo>
                <a:cubicBezTo>
                  <a:pt x="237089" y="2749899"/>
                  <a:pt x="266700" y="2781300"/>
                  <a:pt x="266700" y="2781300"/>
                </a:cubicBezTo>
                <a:cubicBezTo>
                  <a:pt x="285853" y="2838759"/>
                  <a:pt x="260017" y="2767934"/>
                  <a:pt x="289560" y="2827020"/>
                </a:cubicBezTo>
                <a:cubicBezTo>
                  <a:pt x="293152" y="2834204"/>
                  <a:pt x="293279" y="2842859"/>
                  <a:pt x="297180" y="2849880"/>
                </a:cubicBezTo>
                <a:cubicBezTo>
                  <a:pt x="306075" y="2865891"/>
                  <a:pt x="310284" y="2889808"/>
                  <a:pt x="327660" y="2895600"/>
                </a:cubicBezTo>
                <a:cubicBezTo>
                  <a:pt x="342900" y="2900680"/>
                  <a:pt x="360014" y="2901929"/>
                  <a:pt x="373380" y="2910840"/>
                </a:cubicBezTo>
                <a:cubicBezTo>
                  <a:pt x="417311" y="2940128"/>
                  <a:pt x="374933" y="2914771"/>
                  <a:pt x="419100" y="2933700"/>
                </a:cubicBezTo>
                <a:cubicBezTo>
                  <a:pt x="474886" y="2957608"/>
                  <a:pt x="423865" y="2942511"/>
                  <a:pt x="480060" y="2956560"/>
                </a:cubicBezTo>
                <a:cubicBezTo>
                  <a:pt x="520700" y="2954020"/>
                  <a:pt x="562273" y="2957964"/>
                  <a:pt x="601980" y="2948940"/>
                </a:cubicBezTo>
                <a:lnTo>
                  <a:pt x="670560" y="2903220"/>
                </a:lnTo>
                <a:cubicBezTo>
                  <a:pt x="678180" y="2898140"/>
                  <a:pt x="684387" y="2889486"/>
                  <a:pt x="693420" y="2887980"/>
                </a:cubicBezTo>
                <a:lnTo>
                  <a:pt x="739140" y="2880360"/>
                </a:lnTo>
                <a:cubicBezTo>
                  <a:pt x="744220" y="2890520"/>
                  <a:pt x="748744" y="2900977"/>
                  <a:pt x="754380" y="2910840"/>
                </a:cubicBezTo>
                <a:cubicBezTo>
                  <a:pt x="758924" y="2918791"/>
                  <a:pt x="768383" y="2924626"/>
                  <a:pt x="769620" y="2933700"/>
                </a:cubicBezTo>
                <a:cubicBezTo>
                  <a:pt x="799314" y="3151457"/>
                  <a:pt x="758359" y="3021837"/>
                  <a:pt x="784860" y="3101340"/>
                </a:cubicBezTo>
                <a:cubicBezTo>
                  <a:pt x="787400" y="3121660"/>
                  <a:pt x="790219" y="3141947"/>
                  <a:pt x="792480" y="3162300"/>
                </a:cubicBezTo>
                <a:cubicBezTo>
                  <a:pt x="795299" y="3187671"/>
                  <a:pt x="795396" y="3213411"/>
                  <a:pt x="800100" y="3238500"/>
                </a:cubicBezTo>
                <a:cubicBezTo>
                  <a:pt x="803060" y="3254289"/>
                  <a:pt x="810260" y="3268980"/>
                  <a:pt x="815340" y="3284220"/>
                </a:cubicBezTo>
                <a:lnTo>
                  <a:pt x="822960" y="3307080"/>
                </a:lnTo>
                <a:cubicBezTo>
                  <a:pt x="825500" y="3324860"/>
                  <a:pt x="827058" y="3342808"/>
                  <a:pt x="830580" y="3360420"/>
                </a:cubicBezTo>
                <a:cubicBezTo>
                  <a:pt x="832155" y="3368296"/>
                  <a:pt x="836458" y="3375439"/>
                  <a:pt x="838200" y="3383280"/>
                </a:cubicBezTo>
                <a:cubicBezTo>
                  <a:pt x="851888" y="3444878"/>
                  <a:pt x="834545" y="3412088"/>
                  <a:pt x="861060" y="3451860"/>
                </a:cubicBezTo>
                <a:cubicBezTo>
                  <a:pt x="863600" y="3462020"/>
                  <a:pt x="865803" y="3472270"/>
                  <a:pt x="868680" y="3482340"/>
                </a:cubicBezTo>
                <a:cubicBezTo>
                  <a:pt x="870887" y="3490063"/>
                  <a:pt x="875238" y="3497238"/>
                  <a:pt x="876300" y="3505200"/>
                </a:cubicBezTo>
                <a:cubicBezTo>
                  <a:pt x="880342" y="3535517"/>
                  <a:pt x="876502" y="3566968"/>
                  <a:pt x="883920" y="3596640"/>
                </a:cubicBezTo>
                <a:cubicBezTo>
                  <a:pt x="890835" y="3624301"/>
                  <a:pt x="912948" y="3655423"/>
                  <a:pt x="929640" y="3680460"/>
                </a:cubicBezTo>
                <a:cubicBezTo>
                  <a:pt x="932180" y="3690620"/>
                  <a:pt x="934383" y="3700870"/>
                  <a:pt x="937260" y="3710940"/>
                </a:cubicBezTo>
                <a:cubicBezTo>
                  <a:pt x="939467" y="3718663"/>
                  <a:pt x="943305" y="3725924"/>
                  <a:pt x="944880" y="3733800"/>
                </a:cubicBezTo>
                <a:cubicBezTo>
                  <a:pt x="947956" y="3749182"/>
                  <a:pt x="949360" y="3790633"/>
                  <a:pt x="960120" y="3810000"/>
                </a:cubicBezTo>
                <a:cubicBezTo>
                  <a:pt x="969015" y="3826011"/>
                  <a:pt x="990600" y="3855720"/>
                  <a:pt x="990600" y="3855720"/>
                </a:cubicBezTo>
                <a:cubicBezTo>
                  <a:pt x="993140" y="3868420"/>
                  <a:pt x="996251" y="3881019"/>
                  <a:pt x="998220" y="3893820"/>
                </a:cubicBezTo>
                <a:cubicBezTo>
                  <a:pt x="1001829" y="3917276"/>
                  <a:pt x="1006946" y="3974443"/>
                  <a:pt x="1013460" y="4000500"/>
                </a:cubicBezTo>
                <a:cubicBezTo>
                  <a:pt x="1017356" y="4016085"/>
                  <a:pt x="1019789" y="4032854"/>
                  <a:pt x="1028700" y="4046220"/>
                </a:cubicBezTo>
                <a:lnTo>
                  <a:pt x="1059180" y="4091940"/>
                </a:lnTo>
                <a:cubicBezTo>
                  <a:pt x="1079218" y="4172091"/>
                  <a:pt x="1049306" y="4074661"/>
                  <a:pt x="1089660" y="4145280"/>
                </a:cubicBezTo>
                <a:cubicBezTo>
                  <a:pt x="1089924" y="4145741"/>
                  <a:pt x="1101104" y="4194824"/>
                  <a:pt x="1104900" y="4198620"/>
                </a:cubicBezTo>
                <a:cubicBezTo>
                  <a:pt x="1117852" y="4211572"/>
                  <a:pt x="1150620" y="4229100"/>
                  <a:pt x="1150620" y="4229100"/>
                </a:cubicBezTo>
                <a:lnTo>
                  <a:pt x="1165860" y="4274820"/>
                </a:lnTo>
                <a:cubicBezTo>
                  <a:pt x="1168400" y="4282440"/>
                  <a:pt x="1169025" y="4290997"/>
                  <a:pt x="1173480" y="4297680"/>
                </a:cubicBezTo>
                <a:lnTo>
                  <a:pt x="1188720" y="4320540"/>
                </a:lnTo>
                <a:cubicBezTo>
                  <a:pt x="1191260" y="4333240"/>
                  <a:pt x="1190981" y="4346849"/>
                  <a:pt x="1196340" y="4358640"/>
                </a:cubicBezTo>
                <a:cubicBezTo>
                  <a:pt x="1203919" y="4375314"/>
                  <a:pt x="1226820" y="4404360"/>
                  <a:pt x="1226820" y="4404360"/>
                </a:cubicBezTo>
                <a:cubicBezTo>
                  <a:pt x="1248697" y="4491866"/>
                  <a:pt x="1218106" y="4384028"/>
                  <a:pt x="1249680" y="4457700"/>
                </a:cubicBezTo>
                <a:cubicBezTo>
                  <a:pt x="1254812" y="4469675"/>
                  <a:pt x="1262208" y="4516335"/>
                  <a:pt x="1264920" y="4526280"/>
                </a:cubicBezTo>
                <a:cubicBezTo>
                  <a:pt x="1269147" y="4541778"/>
                  <a:pt x="1276264" y="4556415"/>
                  <a:pt x="1280160" y="4572000"/>
                </a:cubicBezTo>
                <a:cubicBezTo>
                  <a:pt x="1282700" y="4582160"/>
                  <a:pt x="1284771" y="4592449"/>
                  <a:pt x="1287780" y="4602480"/>
                </a:cubicBezTo>
                <a:cubicBezTo>
                  <a:pt x="1292396" y="4617867"/>
                  <a:pt x="1297940" y="4632960"/>
                  <a:pt x="1303020" y="4648200"/>
                </a:cubicBezTo>
                <a:cubicBezTo>
                  <a:pt x="1305560" y="4655820"/>
                  <a:pt x="1309203" y="4663157"/>
                  <a:pt x="1310640" y="4671060"/>
                </a:cubicBezTo>
                <a:cubicBezTo>
                  <a:pt x="1315720" y="4699000"/>
                  <a:pt x="1322043" y="4726742"/>
                  <a:pt x="1325880" y="4754880"/>
                </a:cubicBezTo>
                <a:cubicBezTo>
                  <a:pt x="1329671" y="4782678"/>
                  <a:pt x="1329532" y="4810927"/>
                  <a:pt x="1333500" y="4838700"/>
                </a:cubicBezTo>
                <a:cubicBezTo>
                  <a:pt x="1337872" y="4869304"/>
                  <a:pt x="1344370" y="4859207"/>
                  <a:pt x="1363980" y="4884420"/>
                </a:cubicBezTo>
                <a:cubicBezTo>
                  <a:pt x="1375225" y="4898878"/>
                  <a:pt x="1384300" y="4914900"/>
                  <a:pt x="1394460" y="4930140"/>
                </a:cubicBezTo>
                <a:lnTo>
                  <a:pt x="1409700" y="4953000"/>
                </a:lnTo>
                <a:cubicBezTo>
                  <a:pt x="1428836" y="5029545"/>
                  <a:pt x="1418316" y="4994089"/>
                  <a:pt x="1440180" y="5059680"/>
                </a:cubicBezTo>
                <a:lnTo>
                  <a:pt x="1447800" y="5082540"/>
                </a:lnTo>
                <a:cubicBezTo>
                  <a:pt x="1450340" y="5090160"/>
                  <a:pt x="1450965" y="5098717"/>
                  <a:pt x="1455420" y="5105400"/>
                </a:cubicBezTo>
                <a:cubicBezTo>
                  <a:pt x="1465580" y="5120640"/>
                  <a:pt x="1476476" y="5135414"/>
                  <a:pt x="1485900" y="5151120"/>
                </a:cubicBezTo>
                <a:cubicBezTo>
                  <a:pt x="1493520" y="5163820"/>
                  <a:pt x="1500809" y="5176725"/>
                  <a:pt x="1508760" y="5189220"/>
                </a:cubicBezTo>
                <a:cubicBezTo>
                  <a:pt x="1518594" y="5204673"/>
                  <a:pt x="1529080" y="5219700"/>
                  <a:pt x="1539240" y="5234940"/>
                </a:cubicBezTo>
                <a:cubicBezTo>
                  <a:pt x="1544320" y="5242560"/>
                  <a:pt x="1551584" y="5249112"/>
                  <a:pt x="1554480" y="5257800"/>
                </a:cubicBezTo>
                <a:cubicBezTo>
                  <a:pt x="1557020" y="5265420"/>
                  <a:pt x="1558508" y="5273476"/>
                  <a:pt x="1562100" y="5280660"/>
                </a:cubicBezTo>
                <a:cubicBezTo>
                  <a:pt x="1566196" y="5288851"/>
                  <a:pt x="1573621" y="5295151"/>
                  <a:pt x="1577340" y="5303520"/>
                </a:cubicBezTo>
                <a:cubicBezTo>
                  <a:pt x="1583864" y="5318200"/>
                  <a:pt x="1579214" y="5340329"/>
                  <a:pt x="1592580" y="5349240"/>
                </a:cubicBezTo>
                <a:cubicBezTo>
                  <a:pt x="1600200" y="5354320"/>
                  <a:pt x="1607071" y="5360761"/>
                  <a:pt x="1615440" y="5364480"/>
                </a:cubicBezTo>
                <a:cubicBezTo>
                  <a:pt x="1630120" y="5371004"/>
                  <a:pt x="1661160" y="5379720"/>
                  <a:pt x="1661160" y="5379720"/>
                </a:cubicBezTo>
                <a:cubicBezTo>
                  <a:pt x="1694180" y="5377180"/>
                  <a:pt x="1728221" y="5380633"/>
                  <a:pt x="1760220" y="5372100"/>
                </a:cubicBezTo>
                <a:cubicBezTo>
                  <a:pt x="1769069" y="5369740"/>
                  <a:pt x="1768984" y="5355716"/>
                  <a:pt x="1775460" y="5349240"/>
                </a:cubicBezTo>
                <a:cubicBezTo>
                  <a:pt x="1835400" y="5289300"/>
                  <a:pt x="1758763" y="5386040"/>
                  <a:pt x="1821180" y="5311140"/>
                </a:cubicBezTo>
                <a:cubicBezTo>
                  <a:pt x="1827043" y="5304105"/>
                  <a:pt x="1829528" y="5294311"/>
                  <a:pt x="1836420" y="5288280"/>
                </a:cubicBezTo>
                <a:cubicBezTo>
                  <a:pt x="1850204" y="5276219"/>
                  <a:pt x="1882140" y="5257800"/>
                  <a:pt x="1882140" y="5257800"/>
                </a:cubicBezTo>
                <a:cubicBezTo>
                  <a:pt x="1884680" y="5245100"/>
                  <a:pt x="1885212" y="5231827"/>
                  <a:pt x="1889760" y="5219700"/>
                </a:cubicBezTo>
                <a:cubicBezTo>
                  <a:pt x="1892976" y="5211125"/>
                  <a:pt x="1898108" y="5202871"/>
                  <a:pt x="1905000" y="5196840"/>
                </a:cubicBezTo>
                <a:cubicBezTo>
                  <a:pt x="1937248" y="5168623"/>
                  <a:pt x="1942182" y="5169206"/>
                  <a:pt x="1973580" y="5158740"/>
                </a:cubicBezTo>
                <a:cubicBezTo>
                  <a:pt x="2005776" y="5110446"/>
                  <a:pt x="1973809" y="5165519"/>
                  <a:pt x="1996440" y="5082540"/>
                </a:cubicBezTo>
                <a:cubicBezTo>
                  <a:pt x="1999429" y="5071581"/>
                  <a:pt x="2007205" y="5062501"/>
                  <a:pt x="2011680" y="5052060"/>
                </a:cubicBezTo>
                <a:cubicBezTo>
                  <a:pt x="2014844" y="5044677"/>
                  <a:pt x="2014282" y="5035472"/>
                  <a:pt x="2019300" y="5029200"/>
                </a:cubicBezTo>
                <a:cubicBezTo>
                  <a:pt x="2025021" y="5022049"/>
                  <a:pt x="2034540" y="5019040"/>
                  <a:pt x="2042160" y="5013960"/>
                </a:cubicBezTo>
                <a:cubicBezTo>
                  <a:pt x="2044700" y="5003800"/>
                  <a:pt x="2047726" y="4993749"/>
                  <a:pt x="2049780" y="4983480"/>
                </a:cubicBezTo>
                <a:cubicBezTo>
                  <a:pt x="2052810" y="4968330"/>
                  <a:pt x="2054048" y="4952842"/>
                  <a:pt x="2057400" y="4937760"/>
                </a:cubicBezTo>
                <a:cubicBezTo>
                  <a:pt x="2059142" y="4929919"/>
                  <a:pt x="2062813" y="4922623"/>
                  <a:pt x="2065020" y="4914900"/>
                </a:cubicBezTo>
                <a:cubicBezTo>
                  <a:pt x="2067897" y="4904830"/>
                  <a:pt x="2069560" y="4894430"/>
                  <a:pt x="2072640" y="4884420"/>
                </a:cubicBezTo>
                <a:cubicBezTo>
                  <a:pt x="2079726" y="4861389"/>
                  <a:pt x="2091539" y="4839609"/>
                  <a:pt x="2095500" y="4815840"/>
                </a:cubicBezTo>
                <a:cubicBezTo>
                  <a:pt x="2098040" y="4800600"/>
                  <a:pt x="2097178" y="4784382"/>
                  <a:pt x="2103120" y="4770120"/>
                </a:cubicBezTo>
                <a:cubicBezTo>
                  <a:pt x="2152737" y="4651039"/>
                  <a:pt x="2121370" y="4771016"/>
                  <a:pt x="2141220" y="4701540"/>
                </a:cubicBezTo>
                <a:cubicBezTo>
                  <a:pt x="2144097" y="4691470"/>
                  <a:pt x="2145963" y="4681130"/>
                  <a:pt x="2148840" y="4671060"/>
                </a:cubicBezTo>
                <a:cubicBezTo>
                  <a:pt x="2151047" y="4663337"/>
                  <a:pt x="2154654" y="4656026"/>
                  <a:pt x="2156460" y="4648200"/>
                </a:cubicBezTo>
                <a:cubicBezTo>
                  <a:pt x="2162285" y="4622960"/>
                  <a:pt x="2163509" y="4596574"/>
                  <a:pt x="2171700" y="4572000"/>
                </a:cubicBezTo>
                <a:cubicBezTo>
                  <a:pt x="2174240" y="4564380"/>
                  <a:pt x="2175728" y="4556324"/>
                  <a:pt x="2179320" y="4549140"/>
                </a:cubicBezTo>
                <a:cubicBezTo>
                  <a:pt x="2183416" y="4540949"/>
                  <a:pt x="2190464" y="4534471"/>
                  <a:pt x="2194560" y="4526280"/>
                </a:cubicBezTo>
                <a:cubicBezTo>
                  <a:pt x="2198152" y="4519096"/>
                  <a:pt x="2199016" y="4510803"/>
                  <a:pt x="2202180" y="4503420"/>
                </a:cubicBezTo>
                <a:cubicBezTo>
                  <a:pt x="2206655" y="4492979"/>
                  <a:pt x="2212340" y="4483100"/>
                  <a:pt x="2217420" y="4472940"/>
                </a:cubicBezTo>
                <a:cubicBezTo>
                  <a:pt x="2219960" y="4457700"/>
                  <a:pt x="2221688" y="4442302"/>
                  <a:pt x="2225040" y="4427220"/>
                </a:cubicBezTo>
                <a:cubicBezTo>
                  <a:pt x="2226782" y="4419379"/>
                  <a:pt x="2232660" y="4412392"/>
                  <a:pt x="2232660" y="4404360"/>
                </a:cubicBezTo>
                <a:cubicBezTo>
                  <a:pt x="2232660" y="4160820"/>
                  <a:pt x="2251631" y="4225053"/>
                  <a:pt x="2217420" y="4122420"/>
                </a:cubicBezTo>
                <a:cubicBezTo>
                  <a:pt x="2219960" y="4079240"/>
                  <a:pt x="2218624" y="4035656"/>
                  <a:pt x="2225040" y="3992880"/>
                </a:cubicBezTo>
                <a:cubicBezTo>
                  <a:pt x="2226399" y="3983823"/>
                  <a:pt x="2234196" y="3976865"/>
                  <a:pt x="2240280" y="3970020"/>
                </a:cubicBezTo>
                <a:cubicBezTo>
                  <a:pt x="2254599" y="3953911"/>
                  <a:pt x="2268067" y="3936255"/>
                  <a:pt x="2286000" y="3924300"/>
                </a:cubicBezTo>
                <a:cubicBezTo>
                  <a:pt x="2351514" y="3880624"/>
                  <a:pt x="2268624" y="3932988"/>
                  <a:pt x="2331720" y="3901440"/>
                </a:cubicBezTo>
                <a:cubicBezTo>
                  <a:pt x="2339911" y="3897344"/>
                  <a:pt x="2345892" y="3889096"/>
                  <a:pt x="2354580" y="3886200"/>
                </a:cubicBezTo>
                <a:cubicBezTo>
                  <a:pt x="2369237" y="3881314"/>
                  <a:pt x="2385218" y="3881932"/>
                  <a:pt x="2400300" y="3878580"/>
                </a:cubicBezTo>
                <a:cubicBezTo>
                  <a:pt x="2408141" y="3876838"/>
                  <a:pt x="2415237" y="3872280"/>
                  <a:pt x="2423160" y="3870960"/>
                </a:cubicBezTo>
                <a:cubicBezTo>
                  <a:pt x="2445848" y="3867179"/>
                  <a:pt x="2468880" y="3865880"/>
                  <a:pt x="2491740" y="3863340"/>
                </a:cubicBezTo>
                <a:cubicBezTo>
                  <a:pt x="2499360" y="3858260"/>
                  <a:pt x="2507565" y="3853963"/>
                  <a:pt x="2514600" y="3848100"/>
                </a:cubicBezTo>
                <a:cubicBezTo>
                  <a:pt x="2522879" y="3841201"/>
                  <a:pt x="2528494" y="3831218"/>
                  <a:pt x="2537460" y="3825240"/>
                </a:cubicBezTo>
                <a:cubicBezTo>
                  <a:pt x="2544143" y="3820785"/>
                  <a:pt x="2553136" y="3821212"/>
                  <a:pt x="2560320" y="3817620"/>
                </a:cubicBezTo>
                <a:cubicBezTo>
                  <a:pt x="2613893" y="3790833"/>
                  <a:pt x="2544020" y="3808907"/>
                  <a:pt x="2628900" y="3794760"/>
                </a:cubicBezTo>
                <a:cubicBezTo>
                  <a:pt x="2631440" y="3787140"/>
                  <a:pt x="2632928" y="3779084"/>
                  <a:pt x="2636520" y="3771900"/>
                </a:cubicBezTo>
                <a:cubicBezTo>
                  <a:pt x="2640616" y="3763709"/>
                  <a:pt x="2649128" y="3757812"/>
                  <a:pt x="2651760" y="3749040"/>
                </a:cubicBezTo>
                <a:cubicBezTo>
                  <a:pt x="2657315" y="3730524"/>
                  <a:pt x="2655132" y="3693609"/>
                  <a:pt x="2667000" y="3672840"/>
                </a:cubicBezTo>
                <a:cubicBezTo>
                  <a:pt x="2673301" y="3661813"/>
                  <a:pt x="2681364" y="3651800"/>
                  <a:pt x="2689860" y="3642360"/>
                </a:cubicBezTo>
                <a:cubicBezTo>
                  <a:pt x="2704278" y="3626340"/>
                  <a:pt x="2715133" y="3603456"/>
                  <a:pt x="2735580" y="3596640"/>
                </a:cubicBezTo>
                <a:lnTo>
                  <a:pt x="2781300" y="3581400"/>
                </a:lnTo>
                <a:cubicBezTo>
                  <a:pt x="2788920" y="3573780"/>
                  <a:pt x="2795978" y="3565553"/>
                  <a:pt x="2804160" y="3558540"/>
                </a:cubicBezTo>
                <a:cubicBezTo>
                  <a:pt x="2813803" y="3550275"/>
                  <a:pt x="2825660" y="3544660"/>
                  <a:pt x="2834640" y="3535680"/>
                </a:cubicBezTo>
                <a:cubicBezTo>
                  <a:pt x="2843620" y="3526700"/>
                  <a:pt x="2848520" y="3514180"/>
                  <a:pt x="2857500" y="3505200"/>
                </a:cubicBezTo>
                <a:cubicBezTo>
                  <a:pt x="2871528" y="3491172"/>
                  <a:pt x="2887561" y="3479279"/>
                  <a:pt x="2903220" y="3467100"/>
                </a:cubicBezTo>
                <a:cubicBezTo>
                  <a:pt x="2910449" y="3461477"/>
                  <a:pt x="2919235" y="3457944"/>
                  <a:pt x="2926080" y="3451860"/>
                </a:cubicBezTo>
                <a:cubicBezTo>
                  <a:pt x="2942189" y="3437541"/>
                  <a:pt x="2956560" y="3421380"/>
                  <a:pt x="2971800" y="3406140"/>
                </a:cubicBezTo>
                <a:cubicBezTo>
                  <a:pt x="2979420" y="3398520"/>
                  <a:pt x="2984437" y="3386688"/>
                  <a:pt x="2994660" y="3383280"/>
                </a:cubicBezTo>
                <a:lnTo>
                  <a:pt x="3017520" y="3375660"/>
                </a:lnTo>
                <a:cubicBezTo>
                  <a:pt x="3025140" y="3368040"/>
                  <a:pt x="3033481" y="3361079"/>
                  <a:pt x="3040380" y="3352800"/>
                </a:cubicBezTo>
                <a:cubicBezTo>
                  <a:pt x="3062013" y="3326840"/>
                  <a:pt x="3051028" y="3326912"/>
                  <a:pt x="3078480" y="3299460"/>
                </a:cubicBezTo>
                <a:cubicBezTo>
                  <a:pt x="3084956" y="3292984"/>
                  <a:pt x="3094864" y="3290696"/>
                  <a:pt x="3101340" y="3284220"/>
                </a:cubicBezTo>
                <a:cubicBezTo>
                  <a:pt x="3110320" y="3275240"/>
                  <a:pt x="3113633" y="3260785"/>
                  <a:pt x="3124200" y="3253740"/>
                </a:cubicBezTo>
                <a:cubicBezTo>
                  <a:pt x="3137566" y="3244829"/>
                  <a:pt x="3169920" y="3238500"/>
                  <a:pt x="3169920" y="3238500"/>
                </a:cubicBezTo>
                <a:cubicBezTo>
                  <a:pt x="3175000" y="3230880"/>
                  <a:pt x="3178009" y="3221361"/>
                  <a:pt x="3185160" y="3215640"/>
                </a:cubicBezTo>
                <a:cubicBezTo>
                  <a:pt x="3191432" y="3210622"/>
                  <a:pt x="3202340" y="3213700"/>
                  <a:pt x="3208020" y="3208020"/>
                </a:cubicBezTo>
                <a:cubicBezTo>
                  <a:pt x="3213700" y="3202340"/>
                  <a:pt x="3211185" y="3191843"/>
                  <a:pt x="3215640" y="3185160"/>
                </a:cubicBezTo>
                <a:cubicBezTo>
                  <a:pt x="3221618" y="3176194"/>
                  <a:pt x="3231601" y="3170579"/>
                  <a:pt x="3238500" y="3162300"/>
                </a:cubicBezTo>
                <a:cubicBezTo>
                  <a:pt x="3244363" y="3155265"/>
                  <a:pt x="3247877" y="3146475"/>
                  <a:pt x="3253740" y="3139440"/>
                </a:cubicBezTo>
                <a:cubicBezTo>
                  <a:pt x="3260639" y="3131161"/>
                  <a:pt x="3269701" y="3124859"/>
                  <a:pt x="3276600" y="3116580"/>
                </a:cubicBezTo>
                <a:cubicBezTo>
                  <a:pt x="3294171" y="3095495"/>
                  <a:pt x="3289655" y="3087556"/>
                  <a:pt x="3314700" y="3070860"/>
                </a:cubicBezTo>
                <a:cubicBezTo>
                  <a:pt x="3321383" y="3066405"/>
                  <a:pt x="3329940" y="3065780"/>
                  <a:pt x="3337560" y="3063240"/>
                </a:cubicBezTo>
                <a:cubicBezTo>
                  <a:pt x="3342640" y="3053080"/>
                  <a:pt x="3344768" y="3040792"/>
                  <a:pt x="3352800" y="3032760"/>
                </a:cubicBezTo>
                <a:cubicBezTo>
                  <a:pt x="3365752" y="3019808"/>
                  <a:pt x="3398520" y="3002280"/>
                  <a:pt x="3398520" y="3002280"/>
                </a:cubicBezTo>
                <a:cubicBezTo>
                  <a:pt x="3439160" y="2941320"/>
                  <a:pt x="3385820" y="3014980"/>
                  <a:pt x="3436620" y="2964180"/>
                </a:cubicBezTo>
                <a:cubicBezTo>
                  <a:pt x="3443096" y="2957704"/>
                  <a:pt x="3445997" y="2948355"/>
                  <a:pt x="3451860" y="2941320"/>
                </a:cubicBezTo>
                <a:cubicBezTo>
                  <a:pt x="3458759" y="2933041"/>
                  <a:pt x="3467100" y="2926080"/>
                  <a:pt x="3474720" y="2918460"/>
                </a:cubicBezTo>
                <a:cubicBezTo>
                  <a:pt x="3477260" y="2908300"/>
                  <a:pt x="3480146" y="2898220"/>
                  <a:pt x="3482340" y="2887980"/>
                </a:cubicBezTo>
                <a:cubicBezTo>
                  <a:pt x="3487767" y="2862652"/>
                  <a:pt x="3489962" y="2836538"/>
                  <a:pt x="3497580" y="2811780"/>
                </a:cubicBezTo>
                <a:cubicBezTo>
                  <a:pt x="3502439" y="2795988"/>
                  <a:pt x="3520661" y="2779312"/>
                  <a:pt x="3535680" y="2773680"/>
                </a:cubicBezTo>
                <a:cubicBezTo>
                  <a:pt x="3547807" y="2769132"/>
                  <a:pt x="3561137" y="2768870"/>
                  <a:pt x="3573780" y="2766060"/>
                </a:cubicBezTo>
                <a:cubicBezTo>
                  <a:pt x="3584003" y="2763788"/>
                  <a:pt x="3594190" y="2761317"/>
                  <a:pt x="3604260" y="2758440"/>
                </a:cubicBezTo>
                <a:cubicBezTo>
                  <a:pt x="3611983" y="2756233"/>
                  <a:pt x="3619244" y="2752395"/>
                  <a:pt x="3627120" y="2750820"/>
                </a:cubicBezTo>
                <a:cubicBezTo>
                  <a:pt x="3644732" y="2747298"/>
                  <a:pt x="3662680" y="2745740"/>
                  <a:pt x="3680460" y="2743200"/>
                </a:cubicBezTo>
                <a:cubicBezTo>
                  <a:pt x="3692031" y="2744646"/>
                  <a:pt x="3770050" y="2753557"/>
                  <a:pt x="3787140" y="2758440"/>
                </a:cubicBezTo>
                <a:cubicBezTo>
                  <a:pt x="3790594" y="2759427"/>
                  <a:pt x="3822700" y="2790190"/>
                  <a:pt x="3825240" y="2788920"/>
                </a:cubicBezTo>
                <a:close/>
              </a:path>
            </a:pathLst>
          </a:custGeom>
          <a:solidFill>
            <a:srgbClr val="9F5FC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17B85589-2D9D-4984-84C8-858974485B37}"/>
              </a:ext>
            </a:extLst>
          </p:cNvPr>
          <p:cNvSpPr txBox="1"/>
          <p:nvPr/>
        </p:nvSpPr>
        <p:spPr>
          <a:xfrm>
            <a:off x="1066800" y="5631686"/>
            <a:ext cx="5333999" cy="1015663"/>
          </a:xfrm>
          <a:prstGeom prst="rect">
            <a:avLst/>
          </a:prstGeom>
          <a:solidFill>
            <a:schemeClr val="bg1"/>
          </a:solidFill>
        </p:spPr>
        <p:txBody>
          <a:bodyPr wrap="square" rtlCol="0">
            <a:spAutoFit/>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Dân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số</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Ấn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Độ</a:t>
            </a:r>
            <a:r>
              <a:rPr lang="en-US" sz="2000" b="1" dirty="0">
                <a:solidFill>
                  <a:srgbClr val="FF0000"/>
                </a:solidFill>
                <a:latin typeface="Times New Roman" panose="02020603050405020304" pitchFamily="18" charset="0"/>
                <a:cs typeface="Times New Roman" panose="02020603050405020304" pitchFamily="18" charset="0"/>
              </a:rPr>
              <a:t>: hơn1,3 </a:t>
            </a:r>
            <a:r>
              <a:rPr lang="en-US" sz="2000" b="1" dirty="0" err="1">
                <a:solidFill>
                  <a:srgbClr val="FF0000"/>
                </a:solidFill>
                <a:latin typeface="Times New Roman" panose="02020603050405020304" pitchFamily="18" charset="0"/>
                <a:cs typeface="Times New Roman" panose="02020603050405020304" pitchFamily="18" charset="0"/>
              </a:rPr>
              <a:t>tỉ</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người</a:t>
            </a:r>
            <a:r>
              <a:rPr lang="en-US" sz="2000" b="1" dirty="0">
                <a:solidFill>
                  <a:srgbClr val="FF0000"/>
                </a:solidFill>
                <a:latin typeface="Times New Roman" panose="02020603050405020304" pitchFamily="18" charset="0"/>
                <a:cs typeface="Times New Roman" panose="02020603050405020304" pitchFamily="18" charset="0"/>
              </a:rPr>
              <a:t> (THỨ 2 TG);</a:t>
            </a:r>
          </a:p>
          <a:p>
            <a:pPr algn="ctr"/>
            <a:r>
              <a:rPr lang="en-US" sz="2000" b="1" dirty="0" err="1">
                <a:solidFill>
                  <a:srgbClr val="FF0000"/>
                </a:solidFill>
                <a:latin typeface="Times New Roman" panose="02020603050405020304" pitchFamily="18" charset="0"/>
                <a:cs typeface="Times New Roman" panose="02020603050405020304" pitchFamily="18" charset="0"/>
              </a:rPr>
              <a:t>Diện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tích</a:t>
            </a:r>
            <a:r>
              <a:rPr lang="en-US" sz="2000" b="1" dirty="0">
                <a:solidFill>
                  <a:srgbClr val="FF0000"/>
                </a:solidFill>
                <a:latin typeface="Times New Roman" panose="02020603050405020304" pitchFamily="18" charset="0"/>
                <a:cs typeface="Times New Roman" panose="02020603050405020304" pitchFamily="18" charset="0"/>
              </a:rPr>
              <a:t>: 3,29 </a:t>
            </a:r>
            <a:r>
              <a:rPr lang="en-US" sz="2000" b="1" dirty="0" err="1">
                <a:solidFill>
                  <a:srgbClr val="FF0000"/>
                </a:solidFill>
                <a:latin typeface="Times New Roman" panose="02020603050405020304" pitchFamily="18" charset="0"/>
                <a:cs typeface="Times New Roman" panose="02020603050405020304" pitchFamily="18" charset="0"/>
              </a:rPr>
              <a:t>triệu</a:t>
            </a:r>
            <a:r>
              <a:rPr lang="en-US" sz="2000" b="1" dirty="0">
                <a:solidFill>
                  <a:srgbClr val="FF0000"/>
                </a:solidFill>
                <a:latin typeface="Times New Roman" panose="02020603050405020304" pitchFamily="18" charset="0"/>
                <a:cs typeface="Times New Roman" panose="02020603050405020304" pitchFamily="18" charset="0"/>
              </a:rPr>
              <a:t> km2 (THỨ 7 TG)</a:t>
            </a:r>
          </a:p>
          <a:p>
            <a:pPr marL="285750" indent="-285750" algn="l">
              <a:buFontTx/>
              <a:buChar char="-"/>
            </a:pPr>
            <a:endParaRPr lang="en-US" sz="2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32255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afterEffect">
                                  <p:stCondLst>
                                    <p:cond delay="0"/>
                                  </p:stCondLst>
                                  <p:childTnLst>
                                    <p:animClr clrSpc="rgb" dir="cw">
                                      <p:cBhvr override="childStyle">
                                        <p:cTn id="6" dur="875" autoRev="1" fill="remove"/>
                                        <p:tgtEl>
                                          <p:spTgt spid="4"/>
                                        </p:tgtEl>
                                        <p:attrNameLst>
                                          <p:attrName>style.color</p:attrName>
                                        </p:attrNameLst>
                                      </p:cBhvr>
                                      <p:to>
                                        <a:srgbClr val="FFFFCC"/>
                                      </p:to>
                                    </p:animClr>
                                    <p:animClr clrSpc="rgb" dir="cw">
                                      <p:cBhvr>
                                        <p:cTn id="7" dur="875" autoRev="1" fill="remove"/>
                                        <p:tgtEl>
                                          <p:spTgt spid="4"/>
                                        </p:tgtEl>
                                        <p:attrNameLst>
                                          <p:attrName>fillcolor</p:attrName>
                                        </p:attrNameLst>
                                      </p:cBhvr>
                                      <p:to>
                                        <a:srgbClr val="FFFFCC"/>
                                      </p:to>
                                    </p:animClr>
                                    <p:set>
                                      <p:cBhvr>
                                        <p:cTn id="8" dur="875" autoRev="1" fill="remove"/>
                                        <p:tgtEl>
                                          <p:spTgt spid="4"/>
                                        </p:tgtEl>
                                        <p:attrNameLst>
                                          <p:attrName>fill.type</p:attrName>
                                        </p:attrNameLst>
                                      </p:cBhvr>
                                      <p:to>
                                        <p:strVal val="solid"/>
                                      </p:to>
                                    </p:set>
                                    <p:set>
                                      <p:cBhvr>
                                        <p:cTn id="9" dur="875"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5BB46C62-99BD-43F9-A5E2-D0033AB396A4}"/>
              </a:ext>
            </a:extLst>
          </p:cNvPr>
          <p:cNvSpPr/>
          <p:nvPr/>
        </p:nvSpPr>
        <p:spPr>
          <a:xfrm>
            <a:off x="742635" y="2767281"/>
            <a:ext cx="10706731" cy="2554545"/>
          </a:xfrm>
          <a:prstGeom prst="rect">
            <a:avLst/>
          </a:prstGeom>
          <a:noFill/>
        </p:spPr>
        <p:txBody>
          <a:bodyPr wrap="square" lIns="91440" tIns="45720" rIns="91440" bIns="45720">
            <a:spAutoFit/>
          </a:bodyPr>
          <a:lstStyle/>
          <a:p>
            <a:pPr algn="just"/>
            <a:r>
              <a:rPr lang="en-US" sz="4000" b="1" spc="50" dirty="0">
                <a:ln w="0"/>
                <a:solidFill>
                  <a:schemeClr val="bg2"/>
                </a:solidFill>
                <a:effectLst>
                  <a:innerShdw blurRad="63500" dist="50800" dir="13500000">
                    <a:srgbClr val="000000">
                      <a:alpha val="50000"/>
                    </a:srgbClr>
                  </a:innerShdw>
                </a:effectLst>
              </a:rPr>
              <a:t>1. </a:t>
            </a:r>
            <a:r>
              <a:rPr lang="en-US" sz="4000" b="1" spc="50" dirty="0" err="1">
                <a:ln w="0"/>
                <a:solidFill>
                  <a:schemeClr val="bg2"/>
                </a:solidFill>
                <a:effectLst>
                  <a:innerShdw blurRad="63500" dist="50800" dir="13500000">
                    <a:srgbClr val="000000">
                      <a:alpha val="50000"/>
                    </a:srgbClr>
                  </a:innerShdw>
                </a:effectLst>
              </a:rPr>
              <a:t>Tìm</a:t>
            </a:r>
            <a:r>
              <a:rPr lang="en-US" sz="4000" b="1" spc="50" dirty="0">
                <a:ln w="0"/>
                <a:solidFill>
                  <a:schemeClr val="bg2"/>
                </a:solidFill>
                <a:effectLst>
                  <a:innerShdw blurRad="63500" dist="50800" dir="13500000">
                    <a:srgbClr val="000000">
                      <a:alpha val="50000"/>
                    </a:srgbClr>
                  </a:innerShdw>
                </a:effectLst>
              </a:rPr>
              <a:t> </a:t>
            </a:r>
            <a:r>
              <a:rPr lang="en-US" sz="4000" b="1" spc="50" dirty="0" err="1">
                <a:ln w="0"/>
                <a:solidFill>
                  <a:schemeClr val="bg2"/>
                </a:solidFill>
                <a:effectLst>
                  <a:innerShdw blurRad="63500" dist="50800" dir="13500000">
                    <a:srgbClr val="000000">
                      <a:alpha val="50000"/>
                    </a:srgbClr>
                  </a:innerShdw>
                </a:effectLst>
              </a:rPr>
              <a:t>hiểu</a:t>
            </a:r>
            <a:r>
              <a:rPr lang="en-US" sz="4000" b="1" spc="50" dirty="0">
                <a:ln w="0"/>
                <a:solidFill>
                  <a:schemeClr val="bg2"/>
                </a:solidFill>
                <a:effectLst>
                  <a:innerShdw blurRad="63500" dist="50800" dir="13500000">
                    <a:srgbClr val="000000">
                      <a:alpha val="50000"/>
                    </a:srgbClr>
                  </a:innerShdw>
                </a:effectLst>
              </a:rPr>
              <a:t> </a:t>
            </a:r>
            <a:r>
              <a:rPr lang="en-US" sz="4000" b="1" spc="50" dirty="0" err="1">
                <a:ln w="0"/>
                <a:solidFill>
                  <a:schemeClr val="bg2"/>
                </a:solidFill>
                <a:effectLst>
                  <a:innerShdw blurRad="63500" dist="50800" dir="13500000">
                    <a:srgbClr val="000000">
                      <a:alpha val="50000"/>
                    </a:srgbClr>
                  </a:innerShdw>
                </a:effectLst>
              </a:rPr>
              <a:t>những</a:t>
            </a:r>
            <a:r>
              <a:rPr lang="en-US" sz="4000" b="1" spc="50" dirty="0">
                <a:ln w="0"/>
                <a:solidFill>
                  <a:schemeClr val="bg2"/>
                </a:solidFill>
                <a:effectLst>
                  <a:innerShdw blurRad="63500" dist="50800" dir="13500000">
                    <a:srgbClr val="000000">
                      <a:alpha val="50000"/>
                    </a:srgbClr>
                  </a:innerShdw>
                </a:effectLst>
              </a:rPr>
              <a:t> </a:t>
            </a:r>
            <a:r>
              <a:rPr lang="en-US" sz="4000" b="1" spc="50" dirty="0" err="1">
                <a:ln w="0"/>
                <a:solidFill>
                  <a:schemeClr val="bg2"/>
                </a:solidFill>
                <a:effectLst>
                  <a:innerShdw blurRad="63500" dist="50800" dir="13500000">
                    <a:srgbClr val="000000">
                      <a:alpha val="50000"/>
                    </a:srgbClr>
                  </a:innerShdw>
                </a:effectLst>
              </a:rPr>
              <a:t>nét</a:t>
            </a:r>
            <a:r>
              <a:rPr lang="en-US" sz="4000" b="1" spc="50" dirty="0">
                <a:ln w="0"/>
                <a:solidFill>
                  <a:schemeClr val="bg2"/>
                </a:solidFill>
                <a:effectLst>
                  <a:innerShdw blurRad="63500" dist="50800" dir="13500000">
                    <a:srgbClr val="000000">
                      <a:alpha val="50000"/>
                    </a:srgbClr>
                  </a:innerShdw>
                </a:effectLst>
              </a:rPr>
              <a:t> </a:t>
            </a:r>
            <a:r>
              <a:rPr lang="en-US" sz="4000" b="1" spc="50" dirty="0" err="1">
                <a:ln w="0"/>
                <a:solidFill>
                  <a:schemeClr val="bg2"/>
                </a:solidFill>
                <a:effectLst>
                  <a:innerShdw blurRad="63500" dist="50800" dir="13500000">
                    <a:srgbClr val="000000">
                      <a:alpha val="50000"/>
                    </a:srgbClr>
                  </a:innerShdw>
                </a:effectLst>
              </a:rPr>
              <a:t>văn</a:t>
            </a:r>
            <a:r>
              <a:rPr lang="en-US" sz="4000" b="1" spc="50" dirty="0">
                <a:ln w="0"/>
                <a:solidFill>
                  <a:schemeClr val="bg2"/>
                </a:solidFill>
                <a:effectLst>
                  <a:innerShdw blurRad="63500" dist="50800" dir="13500000">
                    <a:srgbClr val="000000">
                      <a:alpha val="50000"/>
                    </a:srgbClr>
                  </a:innerShdw>
                </a:effectLst>
              </a:rPr>
              <a:t> </a:t>
            </a:r>
            <a:r>
              <a:rPr lang="en-US" sz="4000" b="1" spc="50" dirty="0" err="1">
                <a:ln w="0"/>
                <a:solidFill>
                  <a:schemeClr val="bg2"/>
                </a:solidFill>
                <a:effectLst>
                  <a:innerShdw blurRad="63500" dist="50800" dir="13500000">
                    <a:srgbClr val="000000">
                      <a:alpha val="50000"/>
                    </a:srgbClr>
                  </a:innerShdw>
                </a:effectLst>
              </a:rPr>
              <a:t>hóa</a:t>
            </a:r>
            <a:r>
              <a:rPr lang="en-US" sz="4000" b="1" spc="50" dirty="0">
                <a:ln w="0"/>
                <a:solidFill>
                  <a:schemeClr val="bg2"/>
                </a:solidFill>
                <a:effectLst>
                  <a:innerShdw blurRad="63500" dist="50800" dir="13500000">
                    <a:srgbClr val="000000">
                      <a:alpha val="50000"/>
                    </a:srgbClr>
                  </a:innerShdw>
                </a:effectLst>
              </a:rPr>
              <a:t> </a:t>
            </a:r>
            <a:r>
              <a:rPr lang="en-US" sz="4000" b="1" spc="50" dirty="0" err="1">
                <a:ln w="0"/>
                <a:solidFill>
                  <a:schemeClr val="bg2"/>
                </a:solidFill>
                <a:effectLst>
                  <a:innerShdw blurRad="63500" dist="50800" dir="13500000">
                    <a:srgbClr val="000000">
                      <a:alpha val="50000"/>
                    </a:srgbClr>
                  </a:innerShdw>
                </a:effectLst>
              </a:rPr>
              <a:t>Việt</a:t>
            </a:r>
            <a:r>
              <a:rPr lang="en-US" sz="4000" b="1" spc="50" dirty="0">
                <a:ln w="0"/>
                <a:solidFill>
                  <a:schemeClr val="bg2"/>
                </a:solidFill>
                <a:effectLst>
                  <a:innerShdw blurRad="63500" dist="50800" dir="13500000">
                    <a:srgbClr val="000000">
                      <a:alpha val="50000"/>
                    </a:srgbClr>
                  </a:innerShdw>
                </a:effectLst>
              </a:rPr>
              <a:t> Nam </a:t>
            </a:r>
            <a:r>
              <a:rPr lang="en-US" sz="4000" b="1" spc="50" dirty="0" err="1">
                <a:ln w="0"/>
                <a:solidFill>
                  <a:schemeClr val="bg2"/>
                </a:solidFill>
                <a:effectLst>
                  <a:innerShdw blurRad="63500" dist="50800" dir="13500000">
                    <a:srgbClr val="000000">
                      <a:alpha val="50000"/>
                    </a:srgbClr>
                  </a:innerShdw>
                </a:effectLst>
              </a:rPr>
              <a:t>chịu</a:t>
            </a:r>
            <a:r>
              <a:rPr lang="en-US" sz="4000" b="1" spc="50" dirty="0">
                <a:ln w="0"/>
                <a:solidFill>
                  <a:schemeClr val="bg2"/>
                </a:solidFill>
                <a:effectLst>
                  <a:innerShdw blurRad="63500" dist="50800" dir="13500000">
                    <a:srgbClr val="000000">
                      <a:alpha val="50000"/>
                    </a:srgbClr>
                  </a:innerShdw>
                </a:effectLst>
              </a:rPr>
              <a:t> </a:t>
            </a:r>
            <a:r>
              <a:rPr lang="en-US" sz="4000" b="1" spc="50" dirty="0" err="1">
                <a:ln w="0"/>
                <a:solidFill>
                  <a:schemeClr val="bg2"/>
                </a:solidFill>
                <a:effectLst>
                  <a:innerShdw blurRad="63500" dist="50800" dir="13500000">
                    <a:srgbClr val="000000">
                      <a:alpha val="50000"/>
                    </a:srgbClr>
                  </a:innerShdw>
                </a:effectLst>
              </a:rPr>
              <a:t>ảnh</a:t>
            </a:r>
            <a:r>
              <a:rPr lang="en-US" sz="4000" b="1" spc="50" dirty="0">
                <a:ln w="0"/>
                <a:solidFill>
                  <a:schemeClr val="bg2"/>
                </a:solidFill>
                <a:effectLst>
                  <a:innerShdw blurRad="63500" dist="50800" dir="13500000">
                    <a:srgbClr val="000000">
                      <a:alpha val="50000"/>
                    </a:srgbClr>
                  </a:innerShdw>
                </a:effectLst>
              </a:rPr>
              <a:t> </a:t>
            </a:r>
            <a:r>
              <a:rPr lang="en-US" sz="4000" b="1" spc="50" dirty="0" err="1">
                <a:ln w="0"/>
                <a:solidFill>
                  <a:schemeClr val="bg2"/>
                </a:solidFill>
                <a:effectLst>
                  <a:innerShdw blurRad="63500" dist="50800" dir="13500000">
                    <a:srgbClr val="000000">
                      <a:alpha val="50000"/>
                    </a:srgbClr>
                  </a:innerShdw>
                </a:effectLst>
              </a:rPr>
              <a:t>hưởng</a:t>
            </a:r>
            <a:r>
              <a:rPr lang="en-US" sz="4000" b="1" spc="50" dirty="0">
                <a:ln w="0"/>
                <a:solidFill>
                  <a:schemeClr val="bg2"/>
                </a:solidFill>
                <a:effectLst>
                  <a:innerShdw blurRad="63500" dist="50800" dir="13500000">
                    <a:srgbClr val="000000">
                      <a:alpha val="50000"/>
                    </a:srgbClr>
                  </a:innerShdw>
                </a:effectLst>
              </a:rPr>
              <a:t> </a:t>
            </a:r>
            <a:r>
              <a:rPr lang="en-US" sz="4000" b="1" spc="50" dirty="0" err="1">
                <a:ln w="0"/>
                <a:solidFill>
                  <a:schemeClr val="bg2"/>
                </a:solidFill>
                <a:effectLst>
                  <a:innerShdw blurRad="63500" dist="50800" dir="13500000">
                    <a:srgbClr val="000000">
                      <a:alpha val="50000"/>
                    </a:srgbClr>
                  </a:innerShdw>
                </a:effectLst>
              </a:rPr>
              <a:t>từ</a:t>
            </a:r>
            <a:r>
              <a:rPr lang="en-US" sz="4000" b="1" spc="50" dirty="0">
                <a:ln w="0"/>
                <a:solidFill>
                  <a:schemeClr val="bg2"/>
                </a:solidFill>
                <a:effectLst>
                  <a:innerShdw blurRad="63500" dist="50800" dir="13500000">
                    <a:srgbClr val="000000">
                      <a:alpha val="50000"/>
                    </a:srgbClr>
                  </a:innerShdw>
                </a:effectLst>
              </a:rPr>
              <a:t> </a:t>
            </a:r>
            <a:r>
              <a:rPr lang="en-US" sz="4000" b="1" spc="50" dirty="0" err="1">
                <a:ln w="0"/>
                <a:solidFill>
                  <a:schemeClr val="bg2"/>
                </a:solidFill>
                <a:effectLst>
                  <a:innerShdw blurRad="63500" dist="50800" dir="13500000">
                    <a:srgbClr val="000000">
                      <a:alpha val="50000"/>
                    </a:srgbClr>
                  </a:innerShdw>
                </a:effectLst>
              </a:rPr>
              <a:t>văn</a:t>
            </a:r>
            <a:r>
              <a:rPr lang="en-US" sz="4000" b="1" spc="50" dirty="0">
                <a:ln w="0"/>
                <a:solidFill>
                  <a:schemeClr val="bg2"/>
                </a:solidFill>
                <a:effectLst>
                  <a:innerShdw blurRad="63500" dist="50800" dir="13500000">
                    <a:srgbClr val="000000">
                      <a:alpha val="50000"/>
                    </a:srgbClr>
                  </a:innerShdw>
                </a:effectLst>
              </a:rPr>
              <a:t> </a:t>
            </a:r>
            <a:r>
              <a:rPr lang="en-US" sz="4000" b="1" spc="50" dirty="0" err="1">
                <a:ln w="0"/>
                <a:solidFill>
                  <a:schemeClr val="bg2"/>
                </a:solidFill>
                <a:effectLst>
                  <a:innerShdw blurRad="63500" dist="50800" dir="13500000">
                    <a:srgbClr val="000000">
                      <a:alpha val="50000"/>
                    </a:srgbClr>
                  </a:innerShdw>
                </a:effectLst>
              </a:rPr>
              <a:t>hóa</a:t>
            </a:r>
            <a:r>
              <a:rPr lang="en-US" sz="4000" b="1" spc="50" dirty="0">
                <a:ln w="0"/>
                <a:solidFill>
                  <a:schemeClr val="bg2"/>
                </a:solidFill>
                <a:effectLst>
                  <a:innerShdw blurRad="63500" dist="50800" dir="13500000">
                    <a:srgbClr val="000000">
                      <a:alpha val="50000"/>
                    </a:srgbClr>
                  </a:innerShdw>
                </a:effectLst>
              </a:rPr>
              <a:t> </a:t>
            </a:r>
            <a:r>
              <a:rPr lang="en-US" sz="4000" b="1" spc="50" dirty="0" err="1">
                <a:ln w="0"/>
                <a:solidFill>
                  <a:schemeClr val="bg2"/>
                </a:solidFill>
                <a:effectLst>
                  <a:innerShdw blurRad="63500" dist="50800" dir="13500000">
                    <a:srgbClr val="000000">
                      <a:alpha val="50000"/>
                    </a:srgbClr>
                  </a:innerShdw>
                </a:effectLst>
              </a:rPr>
              <a:t>Ấn</a:t>
            </a:r>
            <a:r>
              <a:rPr lang="en-US" sz="4000" b="1" spc="50" dirty="0">
                <a:ln w="0"/>
                <a:solidFill>
                  <a:schemeClr val="bg2"/>
                </a:solidFill>
                <a:effectLst>
                  <a:innerShdw blurRad="63500" dist="50800" dir="13500000">
                    <a:srgbClr val="000000">
                      <a:alpha val="50000"/>
                    </a:srgbClr>
                  </a:innerShdw>
                </a:effectLst>
              </a:rPr>
              <a:t> </a:t>
            </a:r>
            <a:r>
              <a:rPr lang="en-US" sz="4000" b="1" spc="50" dirty="0" err="1">
                <a:ln w="0"/>
                <a:solidFill>
                  <a:schemeClr val="bg2"/>
                </a:solidFill>
                <a:effectLst>
                  <a:innerShdw blurRad="63500" dist="50800" dir="13500000">
                    <a:srgbClr val="000000">
                      <a:alpha val="50000"/>
                    </a:srgbClr>
                  </a:innerShdw>
                </a:effectLst>
              </a:rPr>
              <a:t>Độ</a:t>
            </a:r>
            <a:r>
              <a:rPr lang="en-US" sz="4000" b="1" spc="50" dirty="0">
                <a:ln w="0"/>
                <a:solidFill>
                  <a:schemeClr val="bg2"/>
                </a:solidFill>
                <a:effectLst>
                  <a:innerShdw blurRad="63500" dist="50800" dir="13500000">
                    <a:srgbClr val="000000">
                      <a:alpha val="50000"/>
                    </a:srgbClr>
                  </a:innerShdw>
                </a:effectLst>
              </a:rPr>
              <a:t>.</a:t>
            </a:r>
          </a:p>
          <a:p>
            <a:pPr algn="just"/>
            <a:r>
              <a:rPr lang="en-US" sz="4000" b="1" cap="none" spc="50">
                <a:ln w="0"/>
                <a:solidFill>
                  <a:schemeClr val="bg2"/>
                </a:solidFill>
                <a:effectLst>
                  <a:innerShdw blurRad="63500" dist="50800" dir="13500000">
                    <a:srgbClr val="000000">
                      <a:alpha val="50000"/>
                    </a:srgbClr>
                  </a:innerShdw>
                </a:effectLst>
              </a:rPr>
              <a:t>2. Chuẩn</a:t>
            </a:r>
            <a:r>
              <a:rPr lang="en-US" sz="4000" b="1" cap="none" spc="50" dirty="0">
                <a:ln w="0"/>
                <a:solidFill>
                  <a:schemeClr val="bg2"/>
                </a:solidFill>
                <a:effectLst>
                  <a:innerShdw blurRad="63500" dist="50800" dir="13500000">
                    <a:srgbClr val="000000">
                      <a:alpha val="50000"/>
                    </a:srgbClr>
                  </a:innerShdw>
                </a:effectLst>
              </a:rPr>
              <a:t> </a:t>
            </a:r>
            <a:r>
              <a:rPr lang="en-US" sz="4000" b="1" cap="none" spc="50" dirty="0" err="1">
                <a:ln w="0"/>
                <a:solidFill>
                  <a:schemeClr val="bg2"/>
                </a:solidFill>
                <a:effectLst>
                  <a:innerShdw blurRad="63500" dist="50800" dir="13500000">
                    <a:srgbClr val="000000">
                      <a:alpha val="50000"/>
                    </a:srgbClr>
                  </a:innerShdw>
                </a:effectLst>
              </a:rPr>
              <a:t>b</a:t>
            </a:r>
            <a:r>
              <a:rPr lang="en-US" sz="4000" b="1" spc="50" dirty="0" err="1">
                <a:ln w="0"/>
                <a:solidFill>
                  <a:schemeClr val="bg2"/>
                </a:solidFill>
                <a:effectLst>
                  <a:innerShdw blurRad="63500" dist="50800" dir="13500000">
                    <a:srgbClr val="000000">
                      <a:alpha val="50000"/>
                    </a:srgbClr>
                  </a:innerShdw>
                </a:effectLst>
              </a:rPr>
              <a:t>ị</a:t>
            </a:r>
            <a:r>
              <a:rPr lang="en-US" sz="4000" b="1" spc="50" dirty="0">
                <a:ln w="0"/>
                <a:solidFill>
                  <a:schemeClr val="bg2"/>
                </a:solidFill>
                <a:effectLst>
                  <a:innerShdw blurRad="63500" dist="50800" dir="13500000">
                    <a:srgbClr val="000000">
                      <a:alpha val="50000"/>
                    </a:srgbClr>
                  </a:innerShdw>
                </a:effectLst>
              </a:rPr>
              <a:t> </a:t>
            </a:r>
            <a:r>
              <a:rPr lang="en-US" sz="4000" b="1" spc="50" dirty="0" err="1">
                <a:ln w="0"/>
                <a:solidFill>
                  <a:schemeClr val="bg2"/>
                </a:solidFill>
                <a:effectLst>
                  <a:innerShdw blurRad="63500" dist="50800" dir="13500000">
                    <a:srgbClr val="000000">
                      <a:alpha val="50000"/>
                    </a:srgbClr>
                  </a:innerShdw>
                </a:effectLst>
              </a:rPr>
              <a:t>mục</a:t>
            </a:r>
            <a:r>
              <a:rPr lang="en-US" sz="4000" b="1" spc="50" dirty="0">
                <a:ln w="0"/>
                <a:solidFill>
                  <a:schemeClr val="bg2"/>
                </a:solidFill>
                <a:effectLst>
                  <a:innerShdw blurRad="63500" dist="50800" dir="13500000">
                    <a:srgbClr val="000000">
                      <a:alpha val="50000"/>
                    </a:srgbClr>
                  </a:innerShdw>
                </a:effectLst>
              </a:rPr>
              <a:t> III: </a:t>
            </a:r>
            <a:r>
              <a:rPr lang="en-US" sz="4000" b="1" spc="50" dirty="0" err="1">
                <a:ln w="0"/>
                <a:solidFill>
                  <a:schemeClr val="bg2"/>
                </a:solidFill>
                <a:effectLst>
                  <a:innerShdw blurRad="63500" dist="50800" dir="13500000">
                    <a:srgbClr val="000000">
                      <a:alpha val="50000"/>
                    </a:srgbClr>
                  </a:innerShdw>
                </a:effectLst>
              </a:rPr>
              <a:t>Văn</a:t>
            </a:r>
            <a:r>
              <a:rPr lang="en-US" sz="4000" b="1" spc="50" dirty="0">
                <a:ln w="0"/>
                <a:solidFill>
                  <a:schemeClr val="bg2"/>
                </a:solidFill>
                <a:effectLst>
                  <a:innerShdw blurRad="63500" dist="50800" dir="13500000">
                    <a:srgbClr val="000000">
                      <a:alpha val="50000"/>
                    </a:srgbClr>
                  </a:innerShdw>
                </a:effectLst>
              </a:rPr>
              <a:t> </a:t>
            </a:r>
            <a:r>
              <a:rPr lang="en-US" sz="4000" b="1" spc="50" dirty="0" err="1">
                <a:ln w="0"/>
                <a:solidFill>
                  <a:schemeClr val="bg2"/>
                </a:solidFill>
                <a:effectLst>
                  <a:innerShdw blurRad="63500" dist="50800" dir="13500000">
                    <a:srgbClr val="000000">
                      <a:alpha val="50000"/>
                    </a:srgbClr>
                  </a:innerShdw>
                </a:effectLst>
              </a:rPr>
              <a:t>hóa</a:t>
            </a:r>
            <a:r>
              <a:rPr lang="en-US" sz="4000" b="1" spc="50" dirty="0">
                <a:ln w="0"/>
                <a:solidFill>
                  <a:schemeClr val="bg2"/>
                </a:solidFill>
                <a:effectLst>
                  <a:innerShdw blurRad="63500" dist="50800" dir="13500000">
                    <a:srgbClr val="000000">
                      <a:alpha val="50000"/>
                    </a:srgbClr>
                  </a:innerShdw>
                </a:effectLst>
              </a:rPr>
              <a:t> </a:t>
            </a:r>
            <a:r>
              <a:rPr lang="en-US" sz="4000" b="1" spc="50" dirty="0" err="1">
                <a:ln w="0"/>
                <a:solidFill>
                  <a:schemeClr val="bg2"/>
                </a:solidFill>
                <a:effectLst>
                  <a:innerShdw blurRad="63500" dist="50800" dir="13500000">
                    <a:srgbClr val="000000">
                      <a:alpha val="50000"/>
                    </a:srgbClr>
                  </a:innerShdw>
                </a:effectLst>
              </a:rPr>
              <a:t>truyền</a:t>
            </a:r>
            <a:r>
              <a:rPr lang="en-US" sz="4000" b="1" spc="50" dirty="0">
                <a:ln w="0"/>
                <a:solidFill>
                  <a:schemeClr val="bg2"/>
                </a:solidFill>
                <a:effectLst>
                  <a:innerShdw blurRad="63500" dist="50800" dir="13500000">
                    <a:srgbClr val="000000">
                      <a:alpha val="50000"/>
                    </a:srgbClr>
                  </a:innerShdw>
                </a:effectLst>
              </a:rPr>
              <a:t> </a:t>
            </a:r>
            <a:r>
              <a:rPr lang="en-US" sz="4000" b="1" spc="50" dirty="0" err="1">
                <a:ln w="0"/>
                <a:solidFill>
                  <a:schemeClr val="bg2"/>
                </a:solidFill>
                <a:effectLst>
                  <a:innerShdw blurRad="63500" dist="50800" dir="13500000">
                    <a:srgbClr val="000000">
                      <a:alpha val="50000"/>
                    </a:srgbClr>
                  </a:innerShdw>
                </a:effectLst>
              </a:rPr>
              <a:t>thống</a:t>
            </a:r>
            <a:r>
              <a:rPr lang="en-US" sz="4000" b="1" spc="50" dirty="0">
                <a:ln w="0"/>
                <a:solidFill>
                  <a:schemeClr val="bg2"/>
                </a:solidFill>
                <a:effectLst>
                  <a:innerShdw blurRad="63500" dist="50800" dir="13500000">
                    <a:srgbClr val="000000">
                      <a:alpha val="50000"/>
                    </a:srgbClr>
                  </a:innerShdw>
                </a:effectLst>
              </a:rPr>
              <a:t> </a:t>
            </a:r>
            <a:r>
              <a:rPr lang="en-US" sz="4000" b="1" spc="50" dirty="0" err="1">
                <a:ln w="0"/>
                <a:solidFill>
                  <a:schemeClr val="bg2"/>
                </a:solidFill>
                <a:effectLst>
                  <a:innerShdw blurRad="63500" dist="50800" dir="13500000">
                    <a:srgbClr val="000000">
                      <a:alpha val="50000"/>
                    </a:srgbClr>
                  </a:innerShdw>
                </a:effectLst>
              </a:rPr>
              <a:t>Ấn</a:t>
            </a:r>
            <a:r>
              <a:rPr lang="en-US" sz="4000" b="1" spc="50" dirty="0">
                <a:ln w="0"/>
                <a:solidFill>
                  <a:schemeClr val="bg2"/>
                </a:solidFill>
                <a:effectLst>
                  <a:innerShdw blurRad="63500" dist="50800" dir="13500000">
                    <a:srgbClr val="000000">
                      <a:alpha val="50000"/>
                    </a:srgbClr>
                  </a:innerShdw>
                </a:effectLst>
              </a:rPr>
              <a:t> </a:t>
            </a:r>
            <a:r>
              <a:rPr lang="en-US" sz="4000" b="1" spc="50" dirty="0" err="1">
                <a:ln w="0"/>
                <a:solidFill>
                  <a:schemeClr val="bg2"/>
                </a:solidFill>
                <a:effectLst>
                  <a:innerShdw blurRad="63500" dist="50800" dir="13500000">
                    <a:srgbClr val="000000">
                      <a:alpha val="50000"/>
                    </a:srgbClr>
                  </a:innerShdw>
                </a:effectLst>
              </a:rPr>
              <a:t>Độ</a:t>
            </a:r>
            <a:r>
              <a:rPr lang="en-US" sz="4000" b="1" spc="50" dirty="0">
                <a:ln w="0"/>
                <a:solidFill>
                  <a:schemeClr val="bg2"/>
                </a:solidFill>
                <a:effectLst>
                  <a:innerShdw blurRad="63500" dist="50800" dir="13500000">
                    <a:srgbClr val="000000">
                      <a:alpha val="50000"/>
                    </a:srgbClr>
                  </a:innerShdw>
                </a:effectLst>
              </a:rPr>
              <a:t>.</a:t>
            </a:r>
            <a:endParaRPr lang="en-US" sz="4000" b="1" cap="none" spc="50" dirty="0">
              <a:ln w="0"/>
              <a:solidFill>
                <a:schemeClr val="bg2"/>
              </a:solidFill>
              <a:effectLst>
                <a:innerShdw blurRad="63500" dist="50800" dir="13500000">
                  <a:srgbClr val="000000">
                    <a:alpha val="50000"/>
                  </a:srgbClr>
                </a:innerShdw>
              </a:effectLst>
            </a:endParaRPr>
          </a:p>
        </p:txBody>
      </p:sp>
      <p:sp>
        <p:nvSpPr>
          <p:cNvPr id="4" name="!!4">
            <a:extLst>
              <a:ext uri="{FF2B5EF4-FFF2-40B4-BE49-F238E27FC236}">
                <a16:creationId xmlns:a16="http://schemas.microsoft.com/office/drawing/2014/main" id="{B523C824-AFAB-45ED-AC60-0A0AD3A49635}"/>
              </a:ext>
            </a:extLst>
          </p:cNvPr>
          <p:cNvSpPr/>
          <p:nvPr/>
        </p:nvSpPr>
        <p:spPr>
          <a:xfrm rot="16200000">
            <a:off x="10922000" y="5588000"/>
            <a:ext cx="1270000" cy="1270000"/>
          </a:xfrm>
          <a:custGeom>
            <a:avLst/>
            <a:gdLst>
              <a:gd name="connsiteX0" fmla="*/ 0 w 1765005"/>
              <a:gd name="connsiteY0" fmla="*/ 1765005 h 1765005"/>
              <a:gd name="connsiteX1" fmla="*/ 0 w 1765005"/>
              <a:gd name="connsiteY1" fmla="*/ 0 h 1765005"/>
              <a:gd name="connsiteX2" fmla="*/ 1765005 w 1765005"/>
              <a:gd name="connsiteY2" fmla="*/ 1765005 h 1765005"/>
              <a:gd name="connsiteX3" fmla="*/ 0 w 1765005"/>
              <a:gd name="connsiteY3" fmla="*/ 1765005 h 1765005"/>
              <a:gd name="connsiteX0" fmla="*/ 0 w 1765005"/>
              <a:gd name="connsiteY0" fmla="*/ 1765005 h 1765005"/>
              <a:gd name="connsiteX1" fmla="*/ 0 w 1765005"/>
              <a:gd name="connsiteY1" fmla="*/ 0 h 1765005"/>
              <a:gd name="connsiteX2" fmla="*/ 1765005 w 1765005"/>
              <a:gd name="connsiteY2" fmla="*/ 1765005 h 1765005"/>
              <a:gd name="connsiteX3" fmla="*/ 0 w 1765005"/>
              <a:gd name="connsiteY3" fmla="*/ 1765005 h 1765005"/>
              <a:gd name="connsiteX0" fmla="*/ 0 w 1765005"/>
              <a:gd name="connsiteY0" fmla="*/ 1765005 h 1765005"/>
              <a:gd name="connsiteX1" fmla="*/ 0 w 1765005"/>
              <a:gd name="connsiteY1" fmla="*/ 0 h 1765005"/>
              <a:gd name="connsiteX2" fmla="*/ 1765005 w 1765005"/>
              <a:gd name="connsiteY2" fmla="*/ 1765005 h 1765005"/>
              <a:gd name="connsiteX3" fmla="*/ 0 w 1765005"/>
              <a:gd name="connsiteY3" fmla="*/ 1765005 h 1765005"/>
            </a:gdLst>
            <a:ahLst/>
            <a:cxnLst>
              <a:cxn ang="0">
                <a:pos x="connsiteX0" y="connsiteY0"/>
              </a:cxn>
              <a:cxn ang="0">
                <a:pos x="connsiteX1" y="connsiteY1"/>
              </a:cxn>
              <a:cxn ang="0">
                <a:pos x="connsiteX2" y="connsiteY2"/>
              </a:cxn>
              <a:cxn ang="0">
                <a:pos x="connsiteX3" y="connsiteY3"/>
              </a:cxn>
            </a:cxnLst>
            <a:rect l="l" t="t" r="r" b="b"/>
            <a:pathLst>
              <a:path w="1765005" h="1765005">
                <a:moveTo>
                  <a:pt x="0" y="1765005"/>
                </a:moveTo>
                <a:lnTo>
                  <a:pt x="0" y="0"/>
                </a:lnTo>
                <a:cubicBezTo>
                  <a:pt x="1185235" y="588335"/>
                  <a:pt x="1481470" y="1189370"/>
                  <a:pt x="1765005" y="1765005"/>
                </a:cubicBezTo>
                <a:lnTo>
                  <a:pt x="0" y="1765005"/>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CE9335"/>
              </a:solidFill>
            </a:endParaRPr>
          </a:p>
        </p:txBody>
      </p:sp>
      <p:sp>
        <p:nvSpPr>
          <p:cNvPr id="5" name="!!4">
            <a:extLst>
              <a:ext uri="{FF2B5EF4-FFF2-40B4-BE49-F238E27FC236}">
                <a16:creationId xmlns:a16="http://schemas.microsoft.com/office/drawing/2014/main" id="{D749D5E7-F90F-4DFB-BFDC-4B872B511CEF}"/>
              </a:ext>
            </a:extLst>
          </p:cNvPr>
          <p:cNvSpPr/>
          <p:nvPr/>
        </p:nvSpPr>
        <p:spPr>
          <a:xfrm rot="5400000">
            <a:off x="0" y="0"/>
            <a:ext cx="1270000" cy="1270000"/>
          </a:xfrm>
          <a:custGeom>
            <a:avLst/>
            <a:gdLst>
              <a:gd name="connsiteX0" fmla="*/ 0 w 1765005"/>
              <a:gd name="connsiteY0" fmla="*/ 1765005 h 1765005"/>
              <a:gd name="connsiteX1" fmla="*/ 0 w 1765005"/>
              <a:gd name="connsiteY1" fmla="*/ 0 h 1765005"/>
              <a:gd name="connsiteX2" fmla="*/ 1765005 w 1765005"/>
              <a:gd name="connsiteY2" fmla="*/ 1765005 h 1765005"/>
              <a:gd name="connsiteX3" fmla="*/ 0 w 1765005"/>
              <a:gd name="connsiteY3" fmla="*/ 1765005 h 1765005"/>
              <a:gd name="connsiteX0" fmla="*/ 0 w 1765005"/>
              <a:gd name="connsiteY0" fmla="*/ 1765005 h 1765005"/>
              <a:gd name="connsiteX1" fmla="*/ 0 w 1765005"/>
              <a:gd name="connsiteY1" fmla="*/ 0 h 1765005"/>
              <a:gd name="connsiteX2" fmla="*/ 1765005 w 1765005"/>
              <a:gd name="connsiteY2" fmla="*/ 1765005 h 1765005"/>
              <a:gd name="connsiteX3" fmla="*/ 0 w 1765005"/>
              <a:gd name="connsiteY3" fmla="*/ 1765005 h 1765005"/>
              <a:gd name="connsiteX0" fmla="*/ 0 w 1765005"/>
              <a:gd name="connsiteY0" fmla="*/ 1765005 h 1765005"/>
              <a:gd name="connsiteX1" fmla="*/ 0 w 1765005"/>
              <a:gd name="connsiteY1" fmla="*/ 0 h 1765005"/>
              <a:gd name="connsiteX2" fmla="*/ 1765005 w 1765005"/>
              <a:gd name="connsiteY2" fmla="*/ 1765005 h 1765005"/>
              <a:gd name="connsiteX3" fmla="*/ 0 w 1765005"/>
              <a:gd name="connsiteY3" fmla="*/ 1765005 h 1765005"/>
            </a:gdLst>
            <a:ahLst/>
            <a:cxnLst>
              <a:cxn ang="0">
                <a:pos x="connsiteX0" y="connsiteY0"/>
              </a:cxn>
              <a:cxn ang="0">
                <a:pos x="connsiteX1" y="connsiteY1"/>
              </a:cxn>
              <a:cxn ang="0">
                <a:pos x="connsiteX2" y="connsiteY2"/>
              </a:cxn>
              <a:cxn ang="0">
                <a:pos x="connsiteX3" y="connsiteY3"/>
              </a:cxn>
            </a:cxnLst>
            <a:rect l="l" t="t" r="r" b="b"/>
            <a:pathLst>
              <a:path w="1765005" h="1765005">
                <a:moveTo>
                  <a:pt x="0" y="1765005"/>
                </a:moveTo>
                <a:lnTo>
                  <a:pt x="0" y="0"/>
                </a:lnTo>
                <a:cubicBezTo>
                  <a:pt x="1185235" y="588335"/>
                  <a:pt x="1481470" y="1189370"/>
                  <a:pt x="1765005" y="1765005"/>
                </a:cubicBezTo>
                <a:lnTo>
                  <a:pt x="0" y="1765005"/>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CE9335"/>
              </a:solidFill>
            </a:endParaRPr>
          </a:p>
        </p:txBody>
      </p:sp>
    </p:spTree>
    <p:extLst>
      <p:ext uri="{BB962C8B-B14F-4D97-AF65-F5344CB8AC3E}">
        <p14:creationId xmlns:p14="http://schemas.microsoft.com/office/powerpoint/2010/main" val="2891117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2">
            <a:extLst>
              <a:ext uri="{FF2B5EF4-FFF2-40B4-BE49-F238E27FC236}">
                <a16:creationId xmlns:a16="http://schemas.microsoft.com/office/drawing/2014/main" id="{5BB46C62-99BD-43F9-A5E2-D0033AB396A4}"/>
              </a:ext>
            </a:extLst>
          </p:cNvPr>
          <p:cNvSpPr/>
          <p:nvPr/>
        </p:nvSpPr>
        <p:spPr>
          <a:xfrm>
            <a:off x="3108651" y="3111570"/>
            <a:ext cx="5974713" cy="707886"/>
          </a:xfrm>
          <a:prstGeom prst="rect">
            <a:avLst/>
          </a:prstGeom>
          <a:noFill/>
        </p:spPr>
        <p:txBody>
          <a:bodyPr wrap="none" lIns="91440" tIns="45720" rIns="91440" bIns="45720">
            <a:spAutoFit/>
          </a:bodyPr>
          <a:lstStyle/>
          <a:p>
            <a:pPr algn="ctr"/>
            <a:r>
              <a:rPr lang="en-US" sz="4000" b="1" spc="50" dirty="0" err="1">
                <a:ln w="0"/>
                <a:solidFill>
                  <a:schemeClr val="bg2"/>
                </a:solidFill>
                <a:effectLst>
                  <a:innerShdw blurRad="63500" dist="50800" dir="13500000">
                    <a:srgbClr val="000000">
                      <a:alpha val="50000"/>
                    </a:srgbClr>
                  </a:innerShdw>
                </a:effectLst>
              </a:rPr>
              <a:t>C</a:t>
            </a:r>
            <a:r>
              <a:rPr lang="en-US" sz="4000" b="1" cap="none" spc="50" dirty="0" err="1">
                <a:ln w="0"/>
                <a:solidFill>
                  <a:schemeClr val="bg2"/>
                </a:solidFill>
                <a:effectLst>
                  <a:innerShdw blurRad="63500" dist="50800" dir="13500000">
                    <a:srgbClr val="000000">
                      <a:alpha val="50000"/>
                    </a:srgbClr>
                  </a:innerShdw>
                </a:effectLst>
              </a:rPr>
              <a:t>ác</a:t>
            </a:r>
            <a:r>
              <a:rPr lang="en-US" sz="4000" b="1" cap="none" spc="50" dirty="0">
                <a:ln w="0"/>
                <a:solidFill>
                  <a:schemeClr val="bg2"/>
                </a:solidFill>
                <a:effectLst>
                  <a:innerShdw blurRad="63500" dist="50800" dir="13500000">
                    <a:srgbClr val="000000">
                      <a:alpha val="50000"/>
                    </a:srgbClr>
                  </a:innerShdw>
                </a:effectLst>
              </a:rPr>
              <a:t> </a:t>
            </a:r>
            <a:r>
              <a:rPr lang="en-US" sz="4000" b="1" cap="none" spc="50" dirty="0" err="1">
                <a:ln w="0"/>
                <a:solidFill>
                  <a:schemeClr val="bg2"/>
                </a:solidFill>
                <a:effectLst>
                  <a:innerShdw blurRad="63500" dist="50800" dir="13500000">
                    <a:srgbClr val="000000">
                      <a:alpha val="50000"/>
                    </a:srgbClr>
                  </a:innerShdw>
                </a:effectLst>
              </a:rPr>
              <a:t>bạn</a:t>
            </a:r>
            <a:r>
              <a:rPr lang="en-US" sz="4000" b="1" cap="none" spc="50" dirty="0">
                <a:ln w="0"/>
                <a:solidFill>
                  <a:schemeClr val="bg2"/>
                </a:solidFill>
                <a:effectLst>
                  <a:innerShdw blurRad="63500" dist="50800" dir="13500000">
                    <a:srgbClr val="000000">
                      <a:alpha val="50000"/>
                    </a:srgbClr>
                  </a:innerShdw>
                </a:effectLst>
              </a:rPr>
              <a:t> </a:t>
            </a:r>
            <a:r>
              <a:rPr lang="en-US" sz="4000" b="1" cap="none" spc="50" dirty="0" err="1">
                <a:ln w="0"/>
                <a:solidFill>
                  <a:schemeClr val="bg2"/>
                </a:solidFill>
                <a:effectLst>
                  <a:innerShdw blurRad="63500" dist="50800" dir="13500000">
                    <a:srgbClr val="000000">
                      <a:alpha val="50000"/>
                    </a:srgbClr>
                  </a:innerShdw>
                </a:effectLst>
              </a:rPr>
              <a:t>đã</a:t>
            </a:r>
            <a:r>
              <a:rPr lang="en-US" sz="4000" b="1" cap="none" spc="50" dirty="0">
                <a:ln w="0"/>
                <a:solidFill>
                  <a:schemeClr val="bg2"/>
                </a:solidFill>
                <a:effectLst>
                  <a:innerShdw blurRad="63500" dist="50800" dir="13500000">
                    <a:srgbClr val="000000">
                      <a:alpha val="50000"/>
                    </a:srgbClr>
                  </a:innerShdw>
                </a:effectLst>
              </a:rPr>
              <a:t> </a:t>
            </a:r>
            <a:r>
              <a:rPr lang="en-US" sz="4000" b="1" cap="none" spc="50" dirty="0" err="1">
                <a:ln w="0"/>
                <a:solidFill>
                  <a:schemeClr val="bg2"/>
                </a:solidFill>
                <a:effectLst>
                  <a:innerShdw blurRad="63500" dist="50800" dir="13500000">
                    <a:srgbClr val="000000">
                      <a:alpha val="50000"/>
                    </a:srgbClr>
                  </a:innerShdw>
                </a:effectLst>
              </a:rPr>
              <a:t>chú</a:t>
            </a:r>
            <a:r>
              <a:rPr lang="en-US" sz="4000" b="1" cap="none" spc="50" dirty="0">
                <a:ln w="0"/>
                <a:solidFill>
                  <a:schemeClr val="bg2"/>
                </a:solidFill>
                <a:effectLst>
                  <a:innerShdw blurRad="63500" dist="50800" dir="13500000">
                    <a:srgbClr val="000000">
                      <a:alpha val="50000"/>
                    </a:srgbClr>
                  </a:innerShdw>
                </a:effectLst>
              </a:rPr>
              <a:t> ý </a:t>
            </a:r>
            <a:r>
              <a:rPr lang="en-US" sz="4000" b="1" cap="none" spc="50" dirty="0" err="1">
                <a:ln w="0"/>
                <a:solidFill>
                  <a:schemeClr val="bg2"/>
                </a:solidFill>
                <a:effectLst>
                  <a:innerShdw blurRad="63500" dist="50800" dir="13500000">
                    <a:srgbClr val="000000">
                      <a:alpha val="50000"/>
                    </a:srgbClr>
                  </a:innerShdw>
                </a:effectLst>
              </a:rPr>
              <a:t>theo</a:t>
            </a:r>
            <a:r>
              <a:rPr lang="en-US" sz="4000" b="1" cap="none" spc="50" dirty="0">
                <a:ln w="0"/>
                <a:solidFill>
                  <a:schemeClr val="bg2"/>
                </a:solidFill>
                <a:effectLst>
                  <a:innerShdw blurRad="63500" dist="50800" dir="13500000">
                    <a:srgbClr val="000000">
                      <a:alpha val="50000"/>
                    </a:srgbClr>
                  </a:innerShdw>
                </a:effectLst>
              </a:rPr>
              <a:t> </a:t>
            </a:r>
            <a:r>
              <a:rPr lang="en-US" sz="4000" b="1" cap="none" spc="50" dirty="0" err="1">
                <a:ln w="0"/>
                <a:solidFill>
                  <a:schemeClr val="bg2"/>
                </a:solidFill>
                <a:effectLst>
                  <a:innerShdw blurRad="63500" dist="50800" dir="13500000">
                    <a:srgbClr val="000000">
                      <a:alpha val="50000"/>
                    </a:srgbClr>
                  </a:innerShdw>
                </a:effectLst>
              </a:rPr>
              <a:t>dõi</a:t>
            </a:r>
            <a:r>
              <a:rPr lang="en-US" sz="4000" b="1" cap="none" spc="50" dirty="0">
                <a:ln w="0"/>
                <a:solidFill>
                  <a:schemeClr val="bg2"/>
                </a:solidFill>
                <a:effectLst>
                  <a:innerShdw blurRad="63500" dist="50800" dir="13500000">
                    <a:srgbClr val="000000">
                      <a:alpha val="50000"/>
                    </a:srgbClr>
                  </a:innerShdw>
                </a:effectLst>
              </a:rPr>
              <a:t>!</a:t>
            </a:r>
          </a:p>
        </p:txBody>
      </p:sp>
      <p:sp>
        <p:nvSpPr>
          <p:cNvPr id="3" name="!!1">
            <a:extLst>
              <a:ext uri="{FF2B5EF4-FFF2-40B4-BE49-F238E27FC236}">
                <a16:creationId xmlns:a16="http://schemas.microsoft.com/office/drawing/2014/main" id="{85FEDBAF-4202-4564-84FE-813857BFE911}"/>
              </a:ext>
            </a:extLst>
          </p:cNvPr>
          <p:cNvSpPr/>
          <p:nvPr/>
        </p:nvSpPr>
        <p:spPr>
          <a:xfrm>
            <a:off x="4716456" y="2292421"/>
            <a:ext cx="2759089" cy="923330"/>
          </a:xfrm>
          <a:prstGeom prst="rect">
            <a:avLst/>
          </a:prstGeom>
          <a:noFill/>
        </p:spPr>
        <p:txBody>
          <a:bodyPr wrap="none" lIns="91440" tIns="45720" rIns="91440" bIns="45720">
            <a:spAutoFit/>
          </a:bodyPr>
          <a:lstStyle/>
          <a:p>
            <a:pPr algn="ctr"/>
            <a:r>
              <a:rPr lang="en-US" sz="5400" b="1" spc="50" dirty="0">
                <a:ln w="0"/>
                <a:solidFill>
                  <a:schemeClr val="bg2"/>
                </a:solidFill>
                <a:effectLst>
                  <a:innerShdw blurRad="63500" dist="50800" dir="13500000">
                    <a:srgbClr val="000000">
                      <a:alpha val="50000"/>
                    </a:srgbClr>
                  </a:innerShdw>
                </a:effectLst>
              </a:rPr>
              <a:t>CẢM ƠN</a:t>
            </a:r>
            <a:endParaRPr lang="en-US" sz="5400" b="1" cap="none" spc="50" dirty="0">
              <a:ln w="0"/>
              <a:solidFill>
                <a:schemeClr val="bg2"/>
              </a:solidFill>
              <a:effectLst>
                <a:innerShdw blurRad="63500" dist="50800" dir="13500000">
                  <a:srgbClr val="000000">
                    <a:alpha val="50000"/>
                  </a:srgbClr>
                </a:innerShdw>
              </a:effectLst>
            </a:endParaRPr>
          </a:p>
        </p:txBody>
      </p:sp>
      <p:sp>
        <p:nvSpPr>
          <p:cNvPr id="4" name="!!4">
            <a:extLst>
              <a:ext uri="{FF2B5EF4-FFF2-40B4-BE49-F238E27FC236}">
                <a16:creationId xmlns:a16="http://schemas.microsoft.com/office/drawing/2014/main" id="{B523C824-AFAB-45ED-AC60-0A0AD3A49635}"/>
              </a:ext>
            </a:extLst>
          </p:cNvPr>
          <p:cNvSpPr/>
          <p:nvPr/>
        </p:nvSpPr>
        <p:spPr>
          <a:xfrm rot="16200000">
            <a:off x="10922000" y="5588000"/>
            <a:ext cx="1270000" cy="1270000"/>
          </a:xfrm>
          <a:custGeom>
            <a:avLst/>
            <a:gdLst>
              <a:gd name="connsiteX0" fmla="*/ 0 w 1765005"/>
              <a:gd name="connsiteY0" fmla="*/ 1765005 h 1765005"/>
              <a:gd name="connsiteX1" fmla="*/ 0 w 1765005"/>
              <a:gd name="connsiteY1" fmla="*/ 0 h 1765005"/>
              <a:gd name="connsiteX2" fmla="*/ 1765005 w 1765005"/>
              <a:gd name="connsiteY2" fmla="*/ 1765005 h 1765005"/>
              <a:gd name="connsiteX3" fmla="*/ 0 w 1765005"/>
              <a:gd name="connsiteY3" fmla="*/ 1765005 h 1765005"/>
              <a:gd name="connsiteX0" fmla="*/ 0 w 1765005"/>
              <a:gd name="connsiteY0" fmla="*/ 1765005 h 1765005"/>
              <a:gd name="connsiteX1" fmla="*/ 0 w 1765005"/>
              <a:gd name="connsiteY1" fmla="*/ 0 h 1765005"/>
              <a:gd name="connsiteX2" fmla="*/ 1765005 w 1765005"/>
              <a:gd name="connsiteY2" fmla="*/ 1765005 h 1765005"/>
              <a:gd name="connsiteX3" fmla="*/ 0 w 1765005"/>
              <a:gd name="connsiteY3" fmla="*/ 1765005 h 1765005"/>
              <a:gd name="connsiteX0" fmla="*/ 0 w 1765005"/>
              <a:gd name="connsiteY0" fmla="*/ 1765005 h 1765005"/>
              <a:gd name="connsiteX1" fmla="*/ 0 w 1765005"/>
              <a:gd name="connsiteY1" fmla="*/ 0 h 1765005"/>
              <a:gd name="connsiteX2" fmla="*/ 1765005 w 1765005"/>
              <a:gd name="connsiteY2" fmla="*/ 1765005 h 1765005"/>
              <a:gd name="connsiteX3" fmla="*/ 0 w 1765005"/>
              <a:gd name="connsiteY3" fmla="*/ 1765005 h 1765005"/>
            </a:gdLst>
            <a:ahLst/>
            <a:cxnLst>
              <a:cxn ang="0">
                <a:pos x="connsiteX0" y="connsiteY0"/>
              </a:cxn>
              <a:cxn ang="0">
                <a:pos x="connsiteX1" y="connsiteY1"/>
              </a:cxn>
              <a:cxn ang="0">
                <a:pos x="connsiteX2" y="connsiteY2"/>
              </a:cxn>
              <a:cxn ang="0">
                <a:pos x="connsiteX3" y="connsiteY3"/>
              </a:cxn>
            </a:cxnLst>
            <a:rect l="l" t="t" r="r" b="b"/>
            <a:pathLst>
              <a:path w="1765005" h="1765005">
                <a:moveTo>
                  <a:pt x="0" y="1765005"/>
                </a:moveTo>
                <a:lnTo>
                  <a:pt x="0" y="0"/>
                </a:lnTo>
                <a:cubicBezTo>
                  <a:pt x="1185235" y="588335"/>
                  <a:pt x="1481470" y="1189370"/>
                  <a:pt x="1765005" y="1765005"/>
                </a:cubicBezTo>
                <a:lnTo>
                  <a:pt x="0" y="1765005"/>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CE9335"/>
              </a:solidFill>
            </a:endParaRPr>
          </a:p>
        </p:txBody>
      </p:sp>
      <p:sp>
        <p:nvSpPr>
          <p:cNvPr id="5" name="!!4">
            <a:extLst>
              <a:ext uri="{FF2B5EF4-FFF2-40B4-BE49-F238E27FC236}">
                <a16:creationId xmlns:a16="http://schemas.microsoft.com/office/drawing/2014/main" id="{D749D5E7-F90F-4DFB-BFDC-4B872B511CEF}"/>
              </a:ext>
            </a:extLst>
          </p:cNvPr>
          <p:cNvSpPr/>
          <p:nvPr/>
        </p:nvSpPr>
        <p:spPr>
          <a:xfrm rot="5400000">
            <a:off x="0" y="0"/>
            <a:ext cx="1270000" cy="1270000"/>
          </a:xfrm>
          <a:custGeom>
            <a:avLst/>
            <a:gdLst>
              <a:gd name="connsiteX0" fmla="*/ 0 w 1765005"/>
              <a:gd name="connsiteY0" fmla="*/ 1765005 h 1765005"/>
              <a:gd name="connsiteX1" fmla="*/ 0 w 1765005"/>
              <a:gd name="connsiteY1" fmla="*/ 0 h 1765005"/>
              <a:gd name="connsiteX2" fmla="*/ 1765005 w 1765005"/>
              <a:gd name="connsiteY2" fmla="*/ 1765005 h 1765005"/>
              <a:gd name="connsiteX3" fmla="*/ 0 w 1765005"/>
              <a:gd name="connsiteY3" fmla="*/ 1765005 h 1765005"/>
              <a:gd name="connsiteX0" fmla="*/ 0 w 1765005"/>
              <a:gd name="connsiteY0" fmla="*/ 1765005 h 1765005"/>
              <a:gd name="connsiteX1" fmla="*/ 0 w 1765005"/>
              <a:gd name="connsiteY1" fmla="*/ 0 h 1765005"/>
              <a:gd name="connsiteX2" fmla="*/ 1765005 w 1765005"/>
              <a:gd name="connsiteY2" fmla="*/ 1765005 h 1765005"/>
              <a:gd name="connsiteX3" fmla="*/ 0 w 1765005"/>
              <a:gd name="connsiteY3" fmla="*/ 1765005 h 1765005"/>
              <a:gd name="connsiteX0" fmla="*/ 0 w 1765005"/>
              <a:gd name="connsiteY0" fmla="*/ 1765005 h 1765005"/>
              <a:gd name="connsiteX1" fmla="*/ 0 w 1765005"/>
              <a:gd name="connsiteY1" fmla="*/ 0 h 1765005"/>
              <a:gd name="connsiteX2" fmla="*/ 1765005 w 1765005"/>
              <a:gd name="connsiteY2" fmla="*/ 1765005 h 1765005"/>
              <a:gd name="connsiteX3" fmla="*/ 0 w 1765005"/>
              <a:gd name="connsiteY3" fmla="*/ 1765005 h 1765005"/>
            </a:gdLst>
            <a:ahLst/>
            <a:cxnLst>
              <a:cxn ang="0">
                <a:pos x="connsiteX0" y="connsiteY0"/>
              </a:cxn>
              <a:cxn ang="0">
                <a:pos x="connsiteX1" y="connsiteY1"/>
              </a:cxn>
              <a:cxn ang="0">
                <a:pos x="connsiteX2" y="connsiteY2"/>
              </a:cxn>
              <a:cxn ang="0">
                <a:pos x="connsiteX3" y="connsiteY3"/>
              </a:cxn>
            </a:cxnLst>
            <a:rect l="l" t="t" r="r" b="b"/>
            <a:pathLst>
              <a:path w="1765005" h="1765005">
                <a:moveTo>
                  <a:pt x="0" y="1765005"/>
                </a:moveTo>
                <a:lnTo>
                  <a:pt x="0" y="0"/>
                </a:lnTo>
                <a:cubicBezTo>
                  <a:pt x="1185235" y="588335"/>
                  <a:pt x="1481470" y="1189370"/>
                  <a:pt x="1765005" y="1765005"/>
                </a:cubicBezTo>
                <a:lnTo>
                  <a:pt x="0" y="1765005"/>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CE9335"/>
              </a:solidFill>
            </a:endParaRPr>
          </a:p>
        </p:txBody>
      </p:sp>
    </p:spTree>
    <p:extLst>
      <p:ext uri="{BB962C8B-B14F-4D97-AF65-F5344CB8AC3E}">
        <p14:creationId xmlns:p14="http://schemas.microsoft.com/office/powerpoint/2010/main" val="2592489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3">
            <a:extLst>
              <a:ext uri="{FF2B5EF4-FFF2-40B4-BE49-F238E27FC236}">
                <a16:creationId xmlns:a16="http://schemas.microsoft.com/office/drawing/2014/main" id="{5ED5922D-AA59-411F-81C5-5566F54D1B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954"/>
            <a:ext cx="12095018" cy="669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TextBox 4">
            <a:extLst>
              <a:ext uri="{FF2B5EF4-FFF2-40B4-BE49-F238E27FC236}">
                <a16:creationId xmlns:a16="http://schemas.microsoft.com/office/drawing/2014/main" id="{5210A984-D560-40A7-ADE1-7B7A1CCD93F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7767" y="160954"/>
            <a:ext cx="5335674" cy="15875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6">
            <a:extLst>
              <a:ext uri="{FF2B5EF4-FFF2-40B4-BE49-F238E27FC236}">
                <a16:creationId xmlns:a16="http://schemas.microsoft.com/office/drawing/2014/main" id="{E7B3EBD8-7631-4276-87C2-8504441C5A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1082" y="2797517"/>
            <a:ext cx="4301625" cy="3741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524E1D4-3E66-470D-B3D1-C12AA7BBEA91}"/>
              </a:ext>
            </a:extLst>
          </p:cNvPr>
          <p:cNvSpPr txBox="1"/>
          <p:nvPr/>
        </p:nvSpPr>
        <p:spPr>
          <a:xfrm>
            <a:off x="978195" y="1843410"/>
            <a:ext cx="6424481" cy="954107"/>
          </a:xfrm>
          <a:prstGeom prst="rect">
            <a:avLst/>
          </a:prstGeom>
          <a:noFill/>
        </p:spPr>
        <p:txBody>
          <a:bodyPr wrap="square" rtlCol="0">
            <a:spAutoFit/>
          </a:bodyPr>
          <a:lstStyle/>
          <a:p>
            <a:r>
              <a:rPr lang="en-US" sz="2800" b="1" dirty="0">
                <a:solidFill>
                  <a:srgbClr val="58A266"/>
                </a:solidFill>
                <a:latin typeface="+mj-lt"/>
                <a:ea typeface="+mj-ea"/>
                <a:cs typeface="+mj-cs"/>
              </a:rPr>
              <a:t>SỰ PHÁT TRIỂN LỊCH SỬ VÀ NỀN VĂN HÓA TRUYỀN THỐNG ẤN ĐỘ (BÀI 6+7 – SGK)</a:t>
            </a:r>
          </a:p>
        </p:txBody>
      </p:sp>
      <p:sp>
        <p:nvSpPr>
          <p:cNvPr id="7" name="Freeform: Shape 6">
            <a:extLst>
              <a:ext uri="{FF2B5EF4-FFF2-40B4-BE49-F238E27FC236}">
                <a16:creationId xmlns:a16="http://schemas.microsoft.com/office/drawing/2014/main" id="{06DB7EEF-178B-494C-BDA4-72D3EAE51DAC}"/>
              </a:ext>
            </a:extLst>
          </p:cNvPr>
          <p:cNvSpPr/>
          <p:nvPr/>
        </p:nvSpPr>
        <p:spPr>
          <a:xfrm>
            <a:off x="334965" y="190645"/>
            <a:ext cx="4964400" cy="653059"/>
          </a:xfrm>
          <a:custGeom>
            <a:avLst/>
            <a:gdLst>
              <a:gd name="connsiteX0" fmla="*/ 0 w 3514227"/>
              <a:gd name="connsiteY0" fmla="*/ 0 h 653059"/>
              <a:gd name="connsiteX1" fmla="*/ 3514227 w 3514227"/>
              <a:gd name="connsiteY1" fmla="*/ 0 h 653059"/>
              <a:gd name="connsiteX2" fmla="*/ 3017257 w 3514227"/>
              <a:gd name="connsiteY2" fmla="*/ 653059 h 653059"/>
              <a:gd name="connsiteX3" fmla="*/ 0 w 3514227"/>
              <a:gd name="connsiteY3" fmla="*/ 653059 h 653059"/>
            </a:gdLst>
            <a:ahLst/>
            <a:cxnLst>
              <a:cxn ang="0">
                <a:pos x="connsiteX0" y="connsiteY0"/>
              </a:cxn>
              <a:cxn ang="0">
                <a:pos x="connsiteX1" y="connsiteY1"/>
              </a:cxn>
              <a:cxn ang="0">
                <a:pos x="connsiteX2" y="connsiteY2"/>
              </a:cxn>
              <a:cxn ang="0">
                <a:pos x="connsiteX3" y="connsiteY3"/>
              </a:cxn>
            </a:cxnLst>
            <a:rect l="l" t="t" r="r" b="b"/>
            <a:pathLst>
              <a:path w="3514227" h="653059">
                <a:moveTo>
                  <a:pt x="0" y="0"/>
                </a:moveTo>
                <a:lnTo>
                  <a:pt x="3514227" y="0"/>
                </a:lnTo>
                <a:lnTo>
                  <a:pt x="3017257" y="653059"/>
                </a:lnTo>
                <a:lnTo>
                  <a:pt x="0" y="653059"/>
                </a:lnTo>
                <a:close/>
              </a:path>
            </a:pathLst>
          </a:custGeom>
          <a:solidFill>
            <a:srgbClr val="72B3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8" name="Freeform: Shape 7">
            <a:extLst>
              <a:ext uri="{FF2B5EF4-FFF2-40B4-BE49-F238E27FC236}">
                <a16:creationId xmlns:a16="http://schemas.microsoft.com/office/drawing/2014/main" id="{5550A8AB-7A9B-4F29-A614-D3A3D38F4E39}"/>
              </a:ext>
            </a:extLst>
          </p:cNvPr>
          <p:cNvSpPr/>
          <p:nvPr/>
        </p:nvSpPr>
        <p:spPr>
          <a:xfrm>
            <a:off x="334964" y="840378"/>
            <a:ext cx="3031691" cy="653059"/>
          </a:xfrm>
          <a:custGeom>
            <a:avLst/>
            <a:gdLst>
              <a:gd name="connsiteX0" fmla="*/ 0 w 3514227"/>
              <a:gd name="connsiteY0" fmla="*/ 0 h 653059"/>
              <a:gd name="connsiteX1" fmla="*/ 3514227 w 3514227"/>
              <a:gd name="connsiteY1" fmla="*/ 0 h 653059"/>
              <a:gd name="connsiteX2" fmla="*/ 3017257 w 3514227"/>
              <a:gd name="connsiteY2" fmla="*/ 653059 h 653059"/>
              <a:gd name="connsiteX3" fmla="*/ 0 w 3514227"/>
              <a:gd name="connsiteY3" fmla="*/ 653059 h 653059"/>
              <a:gd name="connsiteX0" fmla="*/ 0 w 3514227"/>
              <a:gd name="connsiteY0" fmla="*/ 0 h 653059"/>
              <a:gd name="connsiteX1" fmla="*/ 3514227 w 3514227"/>
              <a:gd name="connsiteY1" fmla="*/ 0 h 653059"/>
              <a:gd name="connsiteX2" fmla="*/ 3017257 w 3514227"/>
              <a:gd name="connsiteY2" fmla="*/ 653059 h 653059"/>
              <a:gd name="connsiteX3" fmla="*/ 0 w 3514227"/>
              <a:gd name="connsiteY3" fmla="*/ 653059 h 653059"/>
              <a:gd name="connsiteX4" fmla="*/ 0 w 3514227"/>
              <a:gd name="connsiteY4" fmla="*/ 0 h 65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227" h="653059">
                <a:moveTo>
                  <a:pt x="0" y="0"/>
                </a:moveTo>
                <a:lnTo>
                  <a:pt x="3514227" y="0"/>
                </a:lnTo>
                <a:cubicBezTo>
                  <a:pt x="3348570" y="217686"/>
                  <a:pt x="3255183" y="632800"/>
                  <a:pt x="3017257" y="653059"/>
                </a:cubicBezTo>
                <a:lnTo>
                  <a:pt x="0" y="653059"/>
                </a:lnTo>
                <a:lnTo>
                  <a:pt x="0" y="0"/>
                </a:lnTo>
                <a:close/>
              </a:path>
            </a:pathLst>
          </a:custGeom>
          <a:solidFill>
            <a:srgbClr val="8AC0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0" name="TextBox 9">
            <a:extLst>
              <a:ext uri="{FF2B5EF4-FFF2-40B4-BE49-F238E27FC236}">
                <a16:creationId xmlns:a16="http://schemas.microsoft.com/office/drawing/2014/main" id="{3C435783-162B-4AB8-A012-46AB3B2DFF59}"/>
              </a:ext>
            </a:extLst>
          </p:cNvPr>
          <p:cNvSpPr txBox="1"/>
          <p:nvPr/>
        </p:nvSpPr>
        <p:spPr>
          <a:xfrm>
            <a:off x="518238" y="812964"/>
            <a:ext cx="1808508" cy="707886"/>
          </a:xfrm>
          <a:prstGeom prst="rect">
            <a:avLst/>
          </a:prstGeom>
          <a:noFill/>
        </p:spPr>
        <p:txBody>
          <a:bodyPr wrap="none" rtlCol="0">
            <a:spAutoFit/>
          </a:bodyPr>
          <a:lstStyle/>
          <a:p>
            <a:pPr algn="l"/>
            <a:r>
              <a:rPr lang="en-US" sz="4000" b="1" dirty="0">
                <a:solidFill>
                  <a:schemeClr val="bg1"/>
                </a:solidFill>
              </a:rPr>
              <a:t>CHỦ ĐỀ</a:t>
            </a:r>
            <a:endParaRPr lang="vi-VN" sz="4000" b="1" dirty="0">
              <a:solidFill>
                <a:schemeClr val="bg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a:spLocks noChangeArrowheads="1"/>
          </p:cNvSpPr>
          <p:nvPr/>
        </p:nvSpPr>
        <p:spPr bwMode="gray">
          <a:xfrm>
            <a:off x="3309036" y="1186008"/>
            <a:ext cx="3200400" cy="762861"/>
          </a:xfrm>
          <a:prstGeom prst="ellipse">
            <a:avLst/>
          </a:prstGeom>
          <a:gradFill flip="none" rotWithShape="1">
            <a:gsLst>
              <a:gs pos="0">
                <a:schemeClr val="accent2">
                  <a:lumMod val="20000"/>
                  <a:lumOff val="80000"/>
                  <a:shade val="30000"/>
                  <a:satMod val="115000"/>
                </a:schemeClr>
              </a:gs>
              <a:gs pos="50000">
                <a:schemeClr val="accent2">
                  <a:lumMod val="20000"/>
                  <a:lumOff val="80000"/>
                  <a:shade val="67500"/>
                  <a:satMod val="115000"/>
                </a:schemeClr>
              </a:gs>
              <a:gs pos="100000">
                <a:schemeClr val="accent2">
                  <a:lumMod val="20000"/>
                  <a:lumOff val="80000"/>
                  <a:shade val="100000"/>
                  <a:satMod val="115000"/>
                </a:schemeClr>
              </a:gs>
            </a:gsLst>
            <a:path path="circle">
              <a:fillToRect r="100000" b="100000"/>
            </a:path>
            <a:tileRect l="-100000" t="-100000"/>
          </a:gradFill>
          <a:ln w="28575" algn="ctr">
            <a:solidFill>
              <a:srgbClr val="FFCCCC"/>
            </a:solidFill>
            <a:round/>
            <a:headEnd/>
            <a:tailEnd/>
          </a:ln>
        </p:spPr>
        <p:txBody>
          <a:bodyPr wrap="none" anchor="ctr"/>
          <a:lstStyle/>
          <a:p>
            <a:pPr algn="ctr">
              <a:defRPr/>
            </a:pPr>
            <a:r>
              <a:rPr lang="en-US" sz="2400" b="1" dirty="0">
                <a:solidFill>
                  <a:srgbClr val="FF0000"/>
                </a:solidFill>
                <a:effectLst>
                  <a:outerShdw blurRad="38100" dist="38100" dir="2700000" algn="tl">
                    <a:srgbClr val="C0C0C0"/>
                  </a:outerShdw>
                </a:effectLst>
                <a:latin typeface="Times New Roman" pitchFamily="18" charset="0"/>
                <a:cs typeface="Times New Roman" pitchFamily="18" charset="0"/>
              </a:rPr>
              <a:t>NỘI DUNG CHÍNH</a:t>
            </a:r>
          </a:p>
        </p:txBody>
      </p:sp>
      <p:sp>
        <p:nvSpPr>
          <p:cNvPr id="6" name="AutoShape 13"/>
          <p:cNvSpPr>
            <a:spLocks noChangeArrowheads="1"/>
          </p:cNvSpPr>
          <p:nvPr/>
        </p:nvSpPr>
        <p:spPr bwMode="gray">
          <a:xfrm>
            <a:off x="1671693" y="3511001"/>
            <a:ext cx="8068051" cy="1625737"/>
          </a:xfrm>
          <a:prstGeom prst="roundRect">
            <a:avLst>
              <a:gd name="adj" fmla="val 50000"/>
            </a:avLst>
          </a:prstGeom>
          <a:gradFill rotWithShape="1">
            <a:gsLst>
              <a:gs pos="0">
                <a:srgbClr val="CCFFFF"/>
              </a:gs>
              <a:gs pos="100000">
                <a:srgbClr val="FCFFFF"/>
              </a:gs>
            </a:gsLst>
            <a:lin ang="0" scaled="1"/>
          </a:gradFill>
          <a:ln w="38100" algn="ctr">
            <a:solidFill>
              <a:srgbClr val="808080"/>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sz="2200" b="1" dirty="0">
                <a:solidFill>
                  <a:srgbClr val="00B050"/>
                </a:solidFill>
              </a:rPr>
              <a:t>II. </a:t>
            </a:r>
            <a:r>
              <a:rPr lang="en-US" sz="2200" b="1" dirty="0" err="1">
                <a:solidFill>
                  <a:srgbClr val="00B050"/>
                </a:solidFill>
              </a:rPr>
              <a:t>Sự</a:t>
            </a:r>
            <a:r>
              <a:rPr lang="en-US" sz="2200" b="1" dirty="0">
                <a:solidFill>
                  <a:srgbClr val="00B050"/>
                </a:solidFill>
              </a:rPr>
              <a:t> </a:t>
            </a:r>
            <a:r>
              <a:rPr lang="en-US" sz="2200" b="1" dirty="0" err="1">
                <a:solidFill>
                  <a:srgbClr val="00B050"/>
                </a:solidFill>
              </a:rPr>
              <a:t>hình</a:t>
            </a:r>
            <a:r>
              <a:rPr lang="en-US" sz="2200" b="1" dirty="0">
                <a:solidFill>
                  <a:srgbClr val="00B050"/>
                </a:solidFill>
              </a:rPr>
              <a:t> </a:t>
            </a:r>
            <a:r>
              <a:rPr lang="en-US" sz="2200" b="1" dirty="0" err="1">
                <a:solidFill>
                  <a:srgbClr val="00B050"/>
                </a:solidFill>
              </a:rPr>
              <a:t>thành</a:t>
            </a:r>
            <a:r>
              <a:rPr lang="en-US" sz="2200" b="1" dirty="0">
                <a:solidFill>
                  <a:srgbClr val="00B050"/>
                </a:solidFill>
              </a:rPr>
              <a:t> </a:t>
            </a:r>
            <a:r>
              <a:rPr lang="en-US" sz="2200" b="1" dirty="0" err="1">
                <a:solidFill>
                  <a:srgbClr val="00B050"/>
                </a:solidFill>
              </a:rPr>
              <a:t>và</a:t>
            </a:r>
            <a:r>
              <a:rPr lang="en-US" sz="2200" b="1" dirty="0">
                <a:solidFill>
                  <a:srgbClr val="00B050"/>
                </a:solidFill>
              </a:rPr>
              <a:t> </a:t>
            </a:r>
            <a:r>
              <a:rPr lang="en-US" sz="2200" b="1" dirty="0" err="1">
                <a:solidFill>
                  <a:srgbClr val="00B050"/>
                </a:solidFill>
              </a:rPr>
              <a:t>phát</a:t>
            </a:r>
            <a:r>
              <a:rPr lang="en-US" sz="2200" b="1" dirty="0">
                <a:solidFill>
                  <a:srgbClr val="00B050"/>
                </a:solidFill>
              </a:rPr>
              <a:t> </a:t>
            </a:r>
            <a:r>
              <a:rPr lang="en-US" sz="2200" b="1" dirty="0" err="1">
                <a:solidFill>
                  <a:srgbClr val="00B050"/>
                </a:solidFill>
              </a:rPr>
              <a:t>triển</a:t>
            </a:r>
            <a:r>
              <a:rPr lang="en-US" sz="2200" b="1" dirty="0">
                <a:solidFill>
                  <a:srgbClr val="00B050"/>
                </a:solidFill>
              </a:rPr>
              <a:t> </a:t>
            </a:r>
            <a:r>
              <a:rPr lang="en-US" sz="2200" b="1" dirty="0" err="1">
                <a:solidFill>
                  <a:srgbClr val="00B050"/>
                </a:solidFill>
              </a:rPr>
              <a:t>của</a:t>
            </a:r>
            <a:r>
              <a:rPr lang="en-US" sz="2200" b="1" dirty="0">
                <a:solidFill>
                  <a:srgbClr val="00B050"/>
                </a:solidFill>
              </a:rPr>
              <a:t> </a:t>
            </a:r>
            <a:r>
              <a:rPr lang="en-US" sz="2200" b="1" dirty="0" err="1">
                <a:solidFill>
                  <a:srgbClr val="00B050"/>
                </a:solidFill>
              </a:rPr>
              <a:t>chế</a:t>
            </a:r>
            <a:r>
              <a:rPr lang="en-US" sz="2200" b="1" dirty="0">
                <a:solidFill>
                  <a:srgbClr val="00B050"/>
                </a:solidFill>
              </a:rPr>
              <a:t> </a:t>
            </a:r>
            <a:r>
              <a:rPr lang="en-US" sz="2200" b="1" dirty="0" err="1">
                <a:solidFill>
                  <a:srgbClr val="00B050"/>
                </a:solidFill>
              </a:rPr>
              <a:t>độ</a:t>
            </a:r>
            <a:r>
              <a:rPr lang="en-US" sz="2200" b="1" dirty="0">
                <a:solidFill>
                  <a:srgbClr val="00B050"/>
                </a:solidFill>
              </a:rPr>
              <a:t> </a:t>
            </a:r>
            <a:r>
              <a:rPr lang="en-US" sz="2200" b="1" dirty="0" err="1">
                <a:solidFill>
                  <a:srgbClr val="00B050"/>
                </a:solidFill>
              </a:rPr>
              <a:t>phong</a:t>
            </a:r>
            <a:r>
              <a:rPr lang="en-US" sz="2200" b="1" dirty="0">
                <a:solidFill>
                  <a:srgbClr val="00B050"/>
                </a:solidFill>
              </a:rPr>
              <a:t> </a:t>
            </a:r>
            <a:r>
              <a:rPr lang="en-US" sz="2200" b="1" dirty="0" err="1">
                <a:solidFill>
                  <a:srgbClr val="00B050"/>
                </a:solidFill>
              </a:rPr>
              <a:t>kiến</a:t>
            </a:r>
            <a:r>
              <a:rPr lang="en-US" sz="2200" b="1" dirty="0">
                <a:solidFill>
                  <a:srgbClr val="00B050"/>
                </a:solidFill>
              </a:rPr>
              <a:t> ở </a:t>
            </a:r>
            <a:r>
              <a:rPr lang="en-US" sz="2200" b="1" dirty="0" err="1">
                <a:solidFill>
                  <a:srgbClr val="00B050"/>
                </a:solidFill>
              </a:rPr>
              <a:t>Ấn</a:t>
            </a:r>
            <a:r>
              <a:rPr lang="en-US" sz="2200" b="1" dirty="0">
                <a:solidFill>
                  <a:srgbClr val="00B050"/>
                </a:solidFill>
              </a:rPr>
              <a:t> </a:t>
            </a:r>
            <a:r>
              <a:rPr lang="en-US" sz="2200" b="1" dirty="0" err="1">
                <a:solidFill>
                  <a:srgbClr val="00B050"/>
                </a:solidFill>
              </a:rPr>
              <a:t>Độ</a:t>
            </a:r>
            <a:r>
              <a:rPr lang="en-US" sz="2200" b="1" dirty="0">
                <a:solidFill>
                  <a:srgbClr val="00B050"/>
                </a:solidFill>
              </a:rPr>
              <a:t>.</a:t>
            </a:r>
          </a:p>
          <a:p>
            <a:pPr marL="457200" indent="-457200">
              <a:buAutoNum type="arabicPeriod"/>
            </a:pPr>
            <a:r>
              <a:rPr lang="en-US" sz="2200" b="1" dirty="0" err="1">
                <a:solidFill>
                  <a:srgbClr val="FF0000"/>
                </a:solidFill>
              </a:rPr>
              <a:t>Vương</a:t>
            </a:r>
            <a:r>
              <a:rPr lang="en-US" sz="2200" b="1" dirty="0">
                <a:solidFill>
                  <a:srgbClr val="FF0000"/>
                </a:solidFill>
              </a:rPr>
              <a:t> </a:t>
            </a:r>
            <a:r>
              <a:rPr lang="en-US" sz="2200" b="1" dirty="0" err="1">
                <a:solidFill>
                  <a:srgbClr val="FF0000"/>
                </a:solidFill>
              </a:rPr>
              <a:t>triều</a:t>
            </a:r>
            <a:r>
              <a:rPr lang="en-US" sz="2200" b="1" dirty="0">
                <a:solidFill>
                  <a:srgbClr val="FF0000"/>
                </a:solidFill>
              </a:rPr>
              <a:t> </a:t>
            </a:r>
            <a:r>
              <a:rPr lang="en-US" sz="2200" b="1" dirty="0" err="1">
                <a:solidFill>
                  <a:srgbClr val="FF0000"/>
                </a:solidFill>
              </a:rPr>
              <a:t>Gúp</a:t>
            </a:r>
            <a:r>
              <a:rPr lang="en-US" sz="2200" b="1" dirty="0">
                <a:solidFill>
                  <a:srgbClr val="FF0000"/>
                </a:solidFill>
              </a:rPr>
              <a:t>-ta.</a:t>
            </a:r>
          </a:p>
          <a:p>
            <a:pPr marL="457200" indent="-457200">
              <a:buAutoNum type="arabicPeriod"/>
            </a:pPr>
            <a:r>
              <a:rPr lang="en-US" sz="2200" b="1" dirty="0" err="1">
                <a:solidFill>
                  <a:srgbClr val="FF0000"/>
                </a:solidFill>
              </a:rPr>
              <a:t>Vương</a:t>
            </a:r>
            <a:r>
              <a:rPr lang="en-US" sz="2200" b="1" dirty="0">
                <a:solidFill>
                  <a:srgbClr val="FF0000"/>
                </a:solidFill>
              </a:rPr>
              <a:t> </a:t>
            </a:r>
            <a:r>
              <a:rPr lang="en-US" sz="2200" b="1" dirty="0" err="1">
                <a:solidFill>
                  <a:srgbClr val="FF0000"/>
                </a:solidFill>
              </a:rPr>
              <a:t>triều</a:t>
            </a:r>
            <a:r>
              <a:rPr lang="en-US" sz="2200" b="1" dirty="0">
                <a:solidFill>
                  <a:srgbClr val="FF0000"/>
                </a:solidFill>
              </a:rPr>
              <a:t> </a:t>
            </a:r>
            <a:r>
              <a:rPr lang="en-US" sz="2200" b="1" dirty="0" err="1">
                <a:solidFill>
                  <a:srgbClr val="FF0000"/>
                </a:solidFill>
              </a:rPr>
              <a:t>Hồi</a:t>
            </a:r>
            <a:r>
              <a:rPr lang="en-US" sz="2200" b="1" dirty="0">
                <a:solidFill>
                  <a:srgbClr val="FF0000"/>
                </a:solidFill>
              </a:rPr>
              <a:t> </a:t>
            </a:r>
            <a:r>
              <a:rPr lang="en-US" sz="2200" b="1" dirty="0" err="1">
                <a:solidFill>
                  <a:srgbClr val="FF0000"/>
                </a:solidFill>
              </a:rPr>
              <a:t>giáo</a:t>
            </a:r>
            <a:r>
              <a:rPr lang="en-US" sz="2200" b="1" dirty="0">
                <a:solidFill>
                  <a:srgbClr val="FF0000"/>
                </a:solidFill>
              </a:rPr>
              <a:t> </a:t>
            </a:r>
            <a:r>
              <a:rPr lang="en-US" sz="2200" b="1" dirty="0" err="1">
                <a:solidFill>
                  <a:srgbClr val="FF0000"/>
                </a:solidFill>
              </a:rPr>
              <a:t>Đêli</a:t>
            </a:r>
            <a:r>
              <a:rPr lang="en-US" sz="2200" b="1" dirty="0">
                <a:solidFill>
                  <a:srgbClr val="FF0000"/>
                </a:solidFill>
              </a:rPr>
              <a:t>, </a:t>
            </a:r>
            <a:r>
              <a:rPr lang="en-US" sz="2200" b="1" dirty="0" err="1">
                <a:solidFill>
                  <a:srgbClr val="FF0000"/>
                </a:solidFill>
              </a:rPr>
              <a:t>Vương</a:t>
            </a:r>
            <a:r>
              <a:rPr lang="en-US" sz="2200" b="1" dirty="0">
                <a:solidFill>
                  <a:srgbClr val="FF0000"/>
                </a:solidFill>
              </a:rPr>
              <a:t> </a:t>
            </a:r>
            <a:r>
              <a:rPr lang="en-US" sz="2200" b="1" dirty="0" err="1">
                <a:solidFill>
                  <a:srgbClr val="FF0000"/>
                </a:solidFill>
              </a:rPr>
              <a:t>triều</a:t>
            </a:r>
            <a:r>
              <a:rPr lang="en-US" sz="2200" b="1" dirty="0">
                <a:solidFill>
                  <a:srgbClr val="FF0000"/>
                </a:solidFill>
              </a:rPr>
              <a:t> </a:t>
            </a:r>
            <a:r>
              <a:rPr lang="en-US" sz="2200" b="1" dirty="0" err="1">
                <a:solidFill>
                  <a:srgbClr val="FF0000"/>
                </a:solidFill>
              </a:rPr>
              <a:t>Mô-gôn</a:t>
            </a:r>
            <a:r>
              <a:rPr lang="en-US" sz="2200" b="1" dirty="0">
                <a:solidFill>
                  <a:srgbClr val="FF0000"/>
                </a:solidFill>
              </a:rPr>
              <a:t>. </a:t>
            </a:r>
          </a:p>
        </p:txBody>
      </p:sp>
      <p:sp>
        <p:nvSpPr>
          <p:cNvPr id="7" name="AutoShape 14"/>
          <p:cNvSpPr>
            <a:spLocks noChangeArrowheads="1"/>
          </p:cNvSpPr>
          <p:nvPr/>
        </p:nvSpPr>
        <p:spPr bwMode="gray">
          <a:xfrm>
            <a:off x="1671694" y="5651790"/>
            <a:ext cx="6958942" cy="765175"/>
          </a:xfrm>
          <a:prstGeom prst="roundRect">
            <a:avLst>
              <a:gd name="adj" fmla="val 50000"/>
            </a:avLst>
          </a:prstGeom>
          <a:gradFill rotWithShape="1">
            <a:gsLst>
              <a:gs pos="0">
                <a:srgbClr val="CBFEAE"/>
              </a:gs>
              <a:gs pos="100000">
                <a:srgbClr val="FCFFFA"/>
              </a:gs>
            </a:gsLst>
            <a:lin ang="0" scaled="1"/>
          </a:gradFill>
          <a:ln w="38100" algn="ctr">
            <a:solidFill>
              <a:srgbClr val="808080"/>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sz="2200" b="1" dirty="0">
                <a:solidFill>
                  <a:srgbClr val="00B050"/>
                </a:solidFill>
                <a:cs typeface="Times New Roman" pitchFamily="18" charset="0"/>
              </a:rPr>
              <a:t>III. </a:t>
            </a:r>
            <a:r>
              <a:rPr lang="en-US" sz="2200" b="1" dirty="0" err="1">
                <a:solidFill>
                  <a:srgbClr val="00B050"/>
                </a:solidFill>
                <a:cs typeface="Times New Roman" pitchFamily="18" charset="0"/>
              </a:rPr>
              <a:t>Văn</a:t>
            </a:r>
            <a:r>
              <a:rPr lang="en-US" sz="2200" b="1" dirty="0">
                <a:solidFill>
                  <a:srgbClr val="00B050"/>
                </a:solidFill>
                <a:cs typeface="Times New Roman" pitchFamily="18" charset="0"/>
              </a:rPr>
              <a:t> </a:t>
            </a:r>
            <a:r>
              <a:rPr lang="en-US" sz="2200" b="1" dirty="0" err="1">
                <a:solidFill>
                  <a:srgbClr val="00B050"/>
                </a:solidFill>
                <a:cs typeface="Times New Roman" pitchFamily="18" charset="0"/>
              </a:rPr>
              <a:t>hóa</a:t>
            </a:r>
            <a:r>
              <a:rPr lang="en-US" sz="2200" b="1" dirty="0">
                <a:solidFill>
                  <a:srgbClr val="00B050"/>
                </a:solidFill>
                <a:cs typeface="Times New Roman" pitchFamily="18" charset="0"/>
              </a:rPr>
              <a:t> </a:t>
            </a:r>
            <a:r>
              <a:rPr lang="en-US" sz="2200" b="1" dirty="0" err="1">
                <a:solidFill>
                  <a:srgbClr val="00B050"/>
                </a:solidFill>
                <a:cs typeface="Times New Roman" pitchFamily="18" charset="0"/>
              </a:rPr>
              <a:t>truyền</a:t>
            </a:r>
            <a:r>
              <a:rPr lang="en-US" sz="2200" b="1" dirty="0">
                <a:solidFill>
                  <a:srgbClr val="00B050"/>
                </a:solidFill>
                <a:cs typeface="Times New Roman" pitchFamily="18" charset="0"/>
              </a:rPr>
              <a:t> </a:t>
            </a:r>
            <a:r>
              <a:rPr lang="en-US" sz="2200" b="1" dirty="0" err="1">
                <a:solidFill>
                  <a:srgbClr val="00B050"/>
                </a:solidFill>
                <a:cs typeface="Times New Roman" pitchFamily="18" charset="0"/>
              </a:rPr>
              <a:t>thống</a:t>
            </a:r>
            <a:r>
              <a:rPr lang="en-US" sz="2200" b="1" dirty="0">
                <a:solidFill>
                  <a:srgbClr val="00B050"/>
                </a:solidFill>
                <a:cs typeface="Times New Roman" pitchFamily="18" charset="0"/>
              </a:rPr>
              <a:t> </a:t>
            </a:r>
            <a:r>
              <a:rPr lang="en-US" sz="2200" b="1" dirty="0" err="1">
                <a:solidFill>
                  <a:srgbClr val="00B050"/>
                </a:solidFill>
                <a:cs typeface="Times New Roman" pitchFamily="18" charset="0"/>
              </a:rPr>
              <a:t>Ấn</a:t>
            </a:r>
            <a:r>
              <a:rPr lang="en-US" sz="2200" b="1" dirty="0">
                <a:solidFill>
                  <a:srgbClr val="00B050"/>
                </a:solidFill>
                <a:cs typeface="Times New Roman" pitchFamily="18" charset="0"/>
              </a:rPr>
              <a:t> </a:t>
            </a:r>
            <a:r>
              <a:rPr lang="en-US" sz="2200" b="1" dirty="0" err="1">
                <a:solidFill>
                  <a:srgbClr val="00B050"/>
                </a:solidFill>
                <a:cs typeface="Times New Roman" pitchFamily="18" charset="0"/>
              </a:rPr>
              <a:t>Độ</a:t>
            </a:r>
            <a:endParaRPr lang="en-US" sz="2200" b="1" dirty="0">
              <a:solidFill>
                <a:srgbClr val="00B050"/>
              </a:solidFill>
              <a:cs typeface="Times New Roman" pitchFamily="18" charset="0"/>
            </a:endParaRPr>
          </a:p>
        </p:txBody>
      </p:sp>
      <p:sp>
        <p:nvSpPr>
          <p:cNvPr id="12" name="AutoShape 13">
            <a:extLst>
              <a:ext uri="{FF2B5EF4-FFF2-40B4-BE49-F238E27FC236}">
                <a16:creationId xmlns:a16="http://schemas.microsoft.com/office/drawing/2014/main" id="{81653240-F8DA-496C-AC28-629389A3B27F}"/>
              </a:ext>
            </a:extLst>
          </p:cNvPr>
          <p:cNvSpPr>
            <a:spLocks noChangeArrowheads="1"/>
          </p:cNvSpPr>
          <p:nvPr/>
        </p:nvSpPr>
        <p:spPr bwMode="gray">
          <a:xfrm>
            <a:off x="1671694" y="2248918"/>
            <a:ext cx="6958942" cy="661986"/>
          </a:xfrm>
          <a:prstGeom prst="roundRect">
            <a:avLst>
              <a:gd name="adj" fmla="val 50000"/>
            </a:avLst>
          </a:prstGeom>
          <a:gradFill rotWithShape="1">
            <a:gsLst>
              <a:gs pos="0">
                <a:srgbClr val="CCFFFF"/>
              </a:gs>
              <a:gs pos="100000">
                <a:srgbClr val="FCFFFF"/>
              </a:gs>
            </a:gsLst>
            <a:lin ang="0" scaled="1"/>
          </a:gradFill>
          <a:ln w="38100" algn="ctr">
            <a:solidFill>
              <a:srgbClr val="808080"/>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sz="2200" b="1" dirty="0">
                <a:solidFill>
                  <a:srgbClr val="00B050"/>
                </a:solidFill>
              </a:rPr>
              <a:t>I. </a:t>
            </a:r>
            <a:r>
              <a:rPr lang="en-US" sz="2200" b="1" dirty="0" err="1">
                <a:solidFill>
                  <a:srgbClr val="00B050"/>
                </a:solidFill>
              </a:rPr>
              <a:t>Thời</a:t>
            </a:r>
            <a:r>
              <a:rPr lang="en-US" sz="2200" b="1" dirty="0">
                <a:solidFill>
                  <a:srgbClr val="00B050"/>
                </a:solidFill>
              </a:rPr>
              <a:t> </a:t>
            </a:r>
            <a:r>
              <a:rPr lang="en-US" sz="2200" b="1" dirty="0" err="1">
                <a:solidFill>
                  <a:srgbClr val="00B050"/>
                </a:solidFill>
              </a:rPr>
              <a:t>kỳ</a:t>
            </a:r>
            <a:r>
              <a:rPr lang="en-US" sz="2200" b="1" dirty="0">
                <a:solidFill>
                  <a:srgbClr val="00B050"/>
                </a:solidFill>
              </a:rPr>
              <a:t> </a:t>
            </a:r>
            <a:r>
              <a:rPr lang="en-US" sz="2200" b="1" dirty="0" err="1">
                <a:solidFill>
                  <a:srgbClr val="00B050"/>
                </a:solidFill>
              </a:rPr>
              <a:t>các</a:t>
            </a:r>
            <a:r>
              <a:rPr lang="en-US" sz="2200" b="1" dirty="0">
                <a:solidFill>
                  <a:srgbClr val="00B050"/>
                </a:solidFill>
              </a:rPr>
              <a:t> </a:t>
            </a:r>
            <a:r>
              <a:rPr lang="en-US" sz="2200" b="1" dirty="0" err="1">
                <a:solidFill>
                  <a:srgbClr val="00B050"/>
                </a:solidFill>
              </a:rPr>
              <a:t>quốc</a:t>
            </a:r>
            <a:r>
              <a:rPr lang="en-US" sz="2200" b="1" dirty="0">
                <a:solidFill>
                  <a:srgbClr val="00B050"/>
                </a:solidFill>
              </a:rPr>
              <a:t> </a:t>
            </a:r>
            <a:r>
              <a:rPr lang="en-US" sz="2200" b="1" dirty="0" err="1">
                <a:solidFill>
                  <a:srgbClr val="00B050"/>
                </a:solidFill>
              </a:rPr>
              <a:t>gia</a:t>
            </a:r>
            <a:r>
              <a:rPr lang="en-US" sz="2200" b="1" dirty="0">
                <a:solidFill>
                  <a:srgbClr val="00B050"/>
                </a:solidFill>
              </a:rPr>
              <a:t> </a:t>
            </a:r>
            <a:r>
              <a:rPr lang="en-US" sz="2200" b="1" dirty="0" err="1">
                <a:solidFill>
                  <a:srgbClr val="00B050"/>
                </a:solidFill>
              </a:rPr>
              <a:t>đầu</a:t>
            </a:r>
            <a:r>
              <a:rPr lang="en-US" sz="2200" b="1" dirty="0">
                <a:solidFill>
                  <a:srgbClr val="00B050"/>
                </a:solidFill>
              </a:rPr>
              <a:t> </a:t>
            </a:r>
            <a:r>
              <a:rPr lang="en-US" sz="2200" b="1" dirty="0" err="1">
                <a:solidFill>
                  <a:srgbClr val="00B050"/>
                </a:solidFill>
              </a:rPr>
              <a:t>tiên</a:t>
            </a:r>
            <a:r>
              <a:rPr lang="en-US" sz="2200" b="1" dirty="0">
                <a:solidFill>
                  <a:srgbClr val="00B050"/>
                </a:solidFill>
              </a:rPr>
              <a:t> (</a:t>
            </a:r>
            <a:r>
              <a:rPr lang="en-US" sz="2200" b="1" dirty="0" err="1">
                <a:solidFill>
                  <a:srgbClr val="00B050"/>
                </a:solidFill>
              </a:rPr>
              <a:t>giảm</a:t>
            </a:r>
            <a:r>
              <a:rPr lang="en-US" sz="2200" b="1" dirty="0">
                <a:solidFill>
                  <a:srgbClr val="00B050"/>
                </a:solidFill>
              </a:rPr>
              <a:t> </a:t>
            </a:r>
            <a:r>
              <a:rPr lang="en-US" sz="2200" b="1" dirty="0" err="1">
                <a:solidFill>
                  <a:srgbClr val="00B050"/>
                </a:solidFill>
              </a:rPr>
              <a:t>tải</a:t>
            </a:r>
            <a:r>
              <a:rPr lang="en-US" sz="2200" b="1" dirty="0">
                <a:solidFill>
                  <a:srgbClr val="00B050"/>
                </a:solidFill>
              </a:rPr>
              <a:t> – SGK)</a:t>
            </a:r>
          </a:p>
        </p:txBody>
      </p:sp>
      <p:sp>
        <p:nvSpPr>
          <p:cNvPr id="10" name="TextBox 9">
            <a:extLst>
              <a:ext uri="{FF2B5EF4-FFF2-40B4-BE49-F238E27FC236}">
                <a16:creationId xmlns:a16="http://schemas.microsoft.com/office/drawing/2014/main" id="{70D04FFE-7735-4A6F-8D6A-F8610E01B6E8}"/>
              </a:ext>
            </a:extLst>
          </p:cNvPr>
          <p:cNvSpPr txBox="1"/>
          <p:nvPr/>
        </p:nvSpPr>
        <p:spPr>
          <a:xfrm>
            <a:off x="3915359" y="109125"/>
            <a:ext cx="6424481" cy="954107"/>
          </a:xfrm>
          <a:prstGeom prst="rect">
            <a:avLst/>
          </a:prstGeom>
          <a:noFill/>
        </p:spPr>
        <p:txBody>
          <a:bodyPr wrap="square" rtlCol="0">
            <a:spAutoFit/>
          </a:bodyPr>
          <a:lstStyle/>
          <a:p>
            <a:pPr algn="ctr"/>
            <a:r>
              <a:rPr lang="en-US" sz="2800" b="1" dirty="0">
                <a:solidFill>
                  <a:srgbClr val="58A266"/>
                </a:solidFill>
                <a:latin typeface="+mj-lt"/>
                <a:ea typeface="+mj-ea"/>
                <a:cs typeface="+mj-cs"/>
              </a:rPr>
              <a:t>SỰ PHÁT TRIỂN LỊCH SỬ VÀ NỀN VĂN HÓA TRUYỀN THỐNG ẤN ĐỘ</a:t>
            </a:r>
          </a:p>
        </p:txBody>
      </p:sp>
      <p:sp>
        <p:nvSpPr>
          <p:cNvPr id="13" name="Freeform: Shape 12">
            <a:extLst>
              <a:ext uri="{FF2B5EF4-FFF2-40B4-BE49-F238E27FC236}">
                <a16:creationId xmlns:a16="http://schemas.microsoft.com/office/drawing/2014/main" id="{4BAC38BA-AE1D-4810-888B-8C6D6FDEB234}"/>
              </a:ext>
            </a:extLst>
          </p:cNvPr>
          <p:cNvSpPr/>
          <p:nvPr/>
        </p:nvSpPr>
        <p:spPr>
          <a:xfrm>
            <a:off x="277345" y="145994"/>
            <a:ext cx="3031691" cy="1564586"/>
          </a:xfrm>
          <a:custGeom>
            <a:avLst/>
            <a:gdLst>
              <a:gd name="connsiteX0" fmla="*/ 0 w 3514227"/>
              <a:gd name="connsiteY0" fmla="*/ 0 h 653059"/>
              <a:gd name="connsiteX1" fmla="*/ 3514227 w 3514227"/>
              <a:gd name="connsiteY1" fmla="*/ 0 h 653059"/>
              <a:gd name="connsiteX2" fmla="*/ 3017257 w 3514227"/>
              <a:gd name="connsiteY2" fmla="*/ 653059 h 653059"/>
              <a:gd name="connsiteX3" fmla="*/ 0 w 3514227"/>
              <a:gd name="connsiteY3" fmla="*/ 653059 h 653059"/>
              <a:gd name="connsiteX0" fmla="*/ 0 w 3514227"/>
              <a:gd name="connsiteY0" fmla="*/ 0 h 653059"/>
              <a:gd name="connsiteX1" fmla="*/ 3514227 w 3514227"/>
              <a:gd name="connsiteY1" fmla="*/ 0 h 653059"/>
              <a:gd name="connsiteX2" fmla="*/ 3017257 w 3514227"/>
              <a:gd name="connsiteY2" fmla="*/ 653059 h 653059"/>
              <a:gd name="connsiteX3" fmla="*/ 0 w 3514227"/>
              <a:gd name="connsiteY3" fmla="*/ 653059 h 653059"/>
              <a:gd name="connsiteX4" fmla="*/ 0 w 3514227"/>
              <a:gd name="connsiteY4" fmla="*/ 0 h 65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227" h="653059">
                <a:moveTo>
                  <a:pt x="0" y="0"/>
                </a:moveTo>
                <a:lnTo>
                  <a:pt x="3514227" y="0"/>
                </a:lnTo>
                <a:cubicBezTo>
                  <a:pt x="3348570" y="217686"/>
                  <a:pt x="3255183" y="632800"/>
                  <a:pt x="3017257" y="653059"/>
                </a:cubicBezTo>
                <a:lnTo>
                  <a:pt x="0" y="653059"/>
                </a:lnTo>
                <a:lnTo>
                  <a:pt x="0" y="0"/>
                </a:lnTo>
                <a:close/>
              </a:path>
            </a:pathLst>
          </a:custGeom>
          <a:solidFill>
            <a:srgbClr val="8AC0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7" name="TextBox 16">
            <a:extLst>
              <a:ext uri="{FF2B5EF4-FFF2-40B4-BE49-F238E27FC236}">
                <a16:creationId xmlns:a16="http://schemas.microsoft.com/office/drawing/2014/main" id="{2FD57DBD-D0F2-45BF-91E8-16D33EFB027B}"/>
              </a:ext>
            </a:extLst>
          </p:cNvPr>
          <p:cNvSpPr txBox="1"/>
          <p:nvPr/>
        </p:nvSpPr>
        <p:spPr>
          <a:xfrm>
            <a:off x="778788" y="266567"/>
            <a:ext cx="1923925" cy="1323439"/>
          </a:xfrm>
          <a:prstGeom prst="rect">
            <a:avLst/>
          </a:prstGeom>
          <a:noFill/>
        </p:spPr>
        <p:txBody>
          <a:bodyPr wrap="none" rtlCol="0">
            <a:spAutoFit/>
          </a:bodyPr>
          <a:lstStyle/>
          <a:p>
            <a:pPr algn="l"/>
            <a:r>
              <a:rPr lang="en-US" sz="4000" b="1" dirty="0">
                <a:solidFill>
                  <a:schemeClr val="bg1"/>
                </a:solidFill>
              </a:rPr>
              <a:t>CHỦ ĐỀ </a:t>
            </a:r>
          </a:p>
          <a:p>
            <a:pPr algn="l"/>
            <a:r>
              <a:rPr lang="en-US" sz="4000" b="1" dirty="0">
                <a:solidFill>
                  <a:schemeClr val="bg1"/>
                </a:solidFill>
              </a:rPr>
              <a:t>(2 TIẾT)</a:t>
            </a:r>
            <a:endParaRPr lang="vi-VN" sz="4000" b="1" dirty="0">
              <a:solidFill>
                <a:schemeClr val="bg1"/>
              </a:solidFill>
            </a:endParaRPr>
          </a:p>
        </p:txBody>
      </p:sp>
    </p:spTree>
    <p:extLst>
      <p:ext uri="{BB962C8B-B14F-4D97-AF65-F5344CB8AC3E}">
        <p14:creationId xmlns:p14="http://schemas.microsoft.com/office/powerpoint/2010/main" val="32136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from="(-#ppt_w/2)" to="(#ppt_x)" calcmode="lin" valueType="num">
                                      <p:cBhvr>
                                        <p:cTn id="23" dur="600" fill="hold">
                                          <p:stCondLst>
                                            <p:cond delay="0"/>
                                          </p:stCondLst>
                                        </p:cTn>
                                        <p:tgtEl>
                                          <p:spTgt spid="7"/>
                                        </p:tgtEl>
                                        <p:attrNameLst>
                                          <p:attrName>ppt_x</p:attrName>
                                        </p:attrNameLst>
                                      </p:cBhvr>
                                    </p:anim>
                                    <p:anim from="0" to="-1.0" calcmode="lin" valueType="num">
                                      <p:cBhvr>
                                        <p:cTn id="24" dur="200" decel="50000" autoRev="1" fill="hold">
                                          <p:stCondLst>
                                            <p:cond delay="600"/>
                                          </p:stCondLst>
                                        </p:cTn>
                                        <p:tgtEl>
                                          <p:spTgt spid="7"/>
                                        </p:tgtEl>
                                        <p:attrNameLst>
                                          <p:attrName>xshear</p:attrName>
                                        </p:attrNameLst>
                                      </p:cBhvr>
                                    </p:anim>
                                    <p:animScale>
                                      <p:cBhvr>
                                        <p:cTn id="25" dur="200" decel="100000" autoRev="1" fill="hold">
                                          <p:stCondLst>
                                            <p:cond delay="600"/>
                                          </p:stCondLst>
                                        </p:cTn>
                                        <p:tgtEl>
                                          <p:spTgt spid="7"/>
                                        </p:tgtEl>
                                      </p:cBhvr>
                                      <p:from x="100000" y="100000"/>
                                      <p:to x="80000" y="100000"/>
                                    </p:animScale>
                                    <p:anim by="(#ppt_h/3+#ppt_w*0.1)" calcmode="lin" valueType="num">
                                      <p:cBhvr additive="sum">
                                        <p:cTn id="26" dur="200" decel="100000" autoRev="1" fill="hold">
                                          <p:stCondLst>
                                            <p:cond delay="600"/>
                                          </p:stCondLst>
                                        </p:cTn>
                                        <p:tgtEl>
                                          <p:spTgt spid="7"/>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6E4E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03B26B-AFFE-4E52-A9A3-D203B02E634C}"/>
              </a:ext>
            </a:extLst>
          </p:cNvPr>
          <p:cNvSpPr txBox="1"/>
          <p:nvPr/>
        </p:nvSpPr>
        <p:spPr>
          <a:xfrm>
            <a:off x="1193337" y="685955"/>
            <a:ext cx="6424481" cy="954107"/>
          </a:xfrm>
          <a:prstGeom prst="rect">
            <a:avLst/>
          </a:prstGeom>
          <a:noFill/>
        </p:spPr>
        <p:txBody>
          <a:bodyPr wrap="square" rtlCol="0">
            <a:spAutoFit/>
          </a:bodyPr>
          <a:lstStyle/>
          <a:p>
            <a:pPr algn="ctr"/>
            <a:r>
              <a:rPr lang="en-US" sz="2800" b="1" dirty="0">
                <a:solidFill>
                  <a:srgbClr val="58A266"/>
                </a:solidFill>
                <a:latin typeface="+mj-lt"/>
                <a:ea typeface="+mj-ea"/>
                <a:cs typeface="+mj-cs"/>
              </a:rPr>
              <a:t>SỰ PHÁT TRIỂN LỊCH SỬ VÀ NỀN VĂN HÓA TRUYỀN THỐNG ẤN ĐỘ (</a:t>
            </a:r>
            <a:r>
              <a:rPr lang="en-US" sz="2800" b="1" dirty="0" err="1">
                <a:solidFill>
                  <a:srgbClr val="58A266"/>
                </a:solidFill>
                <a:latin typeface="+mj-lt"/>
                <a:ea typeface="+mj-ea"/>
                <a:cs typeface="+mj-cs"/>
              </a:rPr>
              <a:t>Tiết</a:t>
            </a:r>
            <a:r>
              <a:rPr lang="en-US" sz="2800" b="1" dirty="0">
                <a:solidFill>
                  <a:srgbClr val="58A266"/>
                </a:solidFill>
                <a:latin typeface="+mj-lt"/>
                <a:ea typeface="+mj-ea"/>
                <a:cs typeface="+mj-cs"/>
              </a:rPr>
              <a:t> 1)</a:t>
            </a:r>
          </a:p>
        </p:txBody>
      </p:sp>
      <p:sp>
        <p:nvSpPr>
          <p:cNvPr id="5" name="Freeform: Shape 4">
            <a:extLst>
              <a:ext uri="{FF2B5EF4-FFF2-40B4-BE49-F238E27FC236}">
                <a16:creationId xmlns:a16="http://schemas.microsoft.com/office/drawing/2014/main" id="{4494E285-5597-49F7-BE34-A91F4FEE2106}"/>
              </a:ext>
            </a:extLst>
          </p:cNvPr>
          <p:cNvSpPr/>
          <p:nvPr/>
        </p:nvSpPr>
        <p:spPr>
          <a:xfrm>
            <a:off x="141001" y="59688"/>
            <a:ext cx="3031691" cy="653059"/>
          </a:xfrm>
          <a:custGeom>
            <a:avLst/>
            <a:gdLst>
              <a:gd name="connsiteX0" fmla="*/ 0 w 3514227"/>
              <a:gd name="connsiteY0" fmla="*/ 0 h 653059"/>
              <a:gd name="connsiteX1" fmla="*/ 3514227 w 3514227"/>
              <a:gd name="connsiteY1" fmla="*/ 0 h 653059"/>
              <a:gd name="connsiteX2" fmla="*/ 3017257 w 3514227"/>
              <a:gd name="connsiteY2" fmla="*/ 653059 h 653059"/>
              <a:gd name="connsiteX3" fmla="*/ 0 w 3514227"/>
              <a:gd name="connsiteY3" fmla="*/ 653059 h 653059"/>
              <a:gd name="connsiteX0" fmla="*/ 0 w 3514227"/>
              <a:gd name="connsiteY0" fmla="*/ 0 h 653059"/>
              <a:gd name="connsiteX1" fmla="*/ 3514227 w 3514227"/>
              <a:gd name="connsiteY1" fmla="*/ 0 h 653059"/>
              <a:gd name="connsiteX2" fmla="*/ 3017257 w 3514227"/>
              <a:gd name="connsiteY2" fmla="*/ 653059 h 653059"/>
              <a:gd name="connsiteX3" fmla="*/ 0 w 3514227"/>
              <a:gd name="connsiteY3" fmla="*/ 653059 h 653059"/>
              <a:gd name="connsiteX4" fmla="*/ 0 w 3514227"/>
              <a:gd name="connsiteY4" fmla="*/ 0 h 65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227" h="653059">
                <a:moveTo>
                  <a:pt x="0" y="0"/>
                </a:moveTo>
                <a:lnTo>
                  <a:pt x="3514227" y="0"/>
                </a:lnTo>
                <a:cubicBezTo>
                  <a:pt x="3348570" y="217686"/>
                  <a:pt x="3255183" y="632800"/>
                  <a:pt x="3017257" y="653059"/>
                </a:cubicBezTo>
                <a:lnTo>
                  <a:pt x="0" y="653059"/>
                </a:lnTo>
                <a:lnTo>
                  <a:pt x="0" y="0"/>
                </a:lnTo>
                <a:close/>
              </a:path>
            </a:pathLst>
          </a:custGeom>
          <a:solidFill>
            <a:srgbClr val="8AC0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8" name="TextBox 7">
            <a:extLst>
              <a:ext uri="{FF2B5EF4-FFF2-40B4-BE49-F238E27FC236}">
                <a16:creationId xmlns:a16="http://schemas.microsoft.com/office/drawing/2014/main" id="{69021FDA-4EAF-4DE0-ADEB-240A65AAFC27}"/>
              </a:ext>
            </a:extLst>
          </p:cNvPr>
          <p:cNvSpPr txBox="1"/>
          <p:nvPr/>
        </p:nvSpPr>
        <p:spPr>
          <a:xfrm>
            <a:off x="563455" y="18164"/>
            <a:ext cx="1808508" cy="707886"/>
          </a:xfrm>
          <a:prstGeom prst="rect">
            <a:avLst/>
          </a:prstGeom>
          <a:noFill/>
        </p:spPr>
        <p:txBody>
          <a:bodyPr wrap="none" rtlCol="0">
            <a:spAutoFit/>
          </a:bodyPr>
          <a:lstStyle/>
          <a:p>
            <a:pPr algn="l"/>
            <a:r>
              <a:rPr lang="en-US" sz="4000" b="1" dirty="0">
                <a:solidFill>
                  <a:schemeClr val="bg1"/>
                </a:solidFill>
              </a:rPr>
              <a:t>CHỦ ĐỀ</a:t>
            </a:r>
            <a:endParaRPr lang="vi-VN" sz="4000" b="1" dirty="0">
              <a:solidFill>
                <a:schemeClr val="bg1"/>
              </a:solidFill>
            </a:endParaRPr>
          </a:p>
        </p:txBody>
      </p:sp>
      <p:sp>
        <p:nvSpPr>
          <p:cNvPr id="14" name="Freeform: Shape 13">
            <a:extLst>
              <a:ext uri="{FF2B5EF4-FFF2-40B4-BE49-F238E27FC236}">
                <a16:creationId xmlns:a16="http://schemas.microsoft.com/office/drawing/2014/main" id="{B5490EC9-B150-4224-BBE4-A2A78869354E}"/>
              </a:ext>
            </a:extLst>
          </p:cNvPr>
          <p:cNvSpPr/>
          <p:nvPr/>
        </p:nvSpPr>
        <p:spPr>
          <a:xfrm>
            <a:off x="8256760" y="211681"/>
            <a:ext cx="3600275" cy="3169315"/>
          </a:xfrm>
          <a:custGeom>
            <a:avLst/>
            <a:gdLst>
              <a:gd name="connsiteX0" fmla="*/ 0 w 3600275"/>
              <a:gd name="connsiteY0" fmla="*/ 0 h 3169315"/>
              <a:gd name="connsiteX1" fmla="*/ 3600275 w 3600275"/>
              <a:gd name="connsiteY1" fmla="*/ 0 h 3169315"/>
              <a:gd name="connsiteX2" fmla="*/ 3600275 w 3600275"/>
              <a:gd name="connsiteY2" fmla="*/ 3169315 h 3169315"/>
              <a:gd name="connsiteX3" fmla="*/ 0 w 3600275"/>
              <a:gd name="connsiteY3" fmla="*/ 3169315 h 3169315"/>
            </a:gdLst>
            <a:ahLst/>
            <a:cxnLst>
              <a:cxn ang="0">
                <a:pos x="connsiteX0" y="connsiteY0"/>
              </a:cxn>
              <a:cxn ang="0">
                <a:pos x="connsiteX1" y="connsiteY1"/>
              </a:cxn>
              <a:cxn ang="0">
                <a:pos x="connsiteX2" y="connsiteY2"/>
              </a:cxn>
              <a:cxn ang="0">
                <a:pos x="connsiteX3" y="connsiteY3"/>
              </a:cxn>
            </a:cxnLst>
            <a:rect l="l" t="t" r="r" b="b"/>
            <a:pathLst>
              <a:path w="3600275" h="3169315">
                <a:moveTo>
                  <a:pt x="0" y="0"/>
                </a:moveTo>
                <a:lnTo>
                  <a:pt x="3600275" y="0"/>
                </a:lnTo>
                <a:lnTo>
                  <a:pt x="3600275" y="3169315"/>
                </a:lnTo>
                <a:lnTo>
                  <a:pt x="0" y="3169315"/>
                </a:lnTo>
                <a:close/>
              </a:path>
            </a:pathLst>
          </a:custGeom>
          <a:blipFill>
            <a:blip r:embed="rId2" cstate="print"/>
            <a:srcRect/>
            <a:stretch>
              <a:fillRect l="-29276" r="-2927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7" name="Freeform: Shape 16">
            <a:extLst>
              <a:ext uri="{FF2B5EF4-FFF2-40B4-BE49-F238E27FC236}">
                <a16:creationId xmlns:a16="http://schemas.microsoft.com/office/drawing/2014/main" id="{3CC34806-C6B0-4F9F-A613-224FCAD6BD91}"/>
              </a:ext>
            </a:extLst>
          </p:cNvPr>
          <p:cNvSpPr/>
          <p:nvPr/>
        </p:nvSpPr>
        <p:spPr>
          <a:xfrm>
            <a:off x="8256760" y="3412688"/>
            <a:ext cx="3600275" cy="3169316"/>
          </a:xfrm>
          <a:custGeom>
            <a:avLst/>
            <a:gdLst>
              <a:gd name="connsiteX0" fmla="*/ 0 w 3600275"/>
              <a:gd name="connsiteY0" fmla="*/ 0 h 3169316"/>
              <a:gd name="connsiteX1" fmla="*/ 3600275 w 3600275"/>
              <a:gd name="connsiteY1" fmla="*/ 0 h 3169316"/>
              <a:gd name="connsiteX2" fmla="*/ 3600275 w 3600275"/>
              <a:gd name="connsiteY2" fmla="*/ 3169316 h 3169316"/>
              <a:gd name="connsiteX3" fmla="*/ 0 w 3600275"/>
              <a:gd name="connsiteY3" fmla="*/ 3169316 h 3169316"/>
            </a:gdLst>
            <a:ahLst/>
            <a:cxnLst>
              <a:cxn ang="0">
                <a:pos x="connsiteX0" y="connsiteY0"/>
              </a:cxn>
              <a:cxn ang="0">
                <a:pos x="connsiteX1" y="connsiteY1"/>
              </a:cxn>
              <a:cxn ang="0">
                <a:pos x="connsiteX2" y="connsiteY2"/>
              </a:cxn>
              <a:cxn ang="0">
                <a:pos x="connsiteX3" y="connsiteY3"/>
              </a:cxn>
            </a:cxnLst>
            <a:rect l="l" t="t" r="r" b="b"/>
            <a:pathLst>
              <a:path w="3600275" h="3169316">
                <a:moveTo>
                  <a:pt x="0" y="0"/>
                </a:moveTo>
                <a:lnTo>
                  <a:pt x="3600275" y="0"/>
                </a:lnTo>
                <a:lnTo>
                  <a:pt x="3600275" y="3169316"/>
                </a:lnTo>
                <a:lnTo>
                  <a:pt x="0" y="3169316"/>
                </a:lnTo>
                <a:close/>
              </a:path>
            </a:pathLst>
          </a:custGeom>
          <a:blipFill>
            <a:blip r:embed="rId3" cstate="print">
              <a:extLst>
                <a:ext uri="{BEBA8EAE-BF5A-486C-A8C5-ECC9F3942E4B}">
                  <a14:imgProps xmlns:a14="http://schemas.microsoft.com/office/drawing/2010/main">
                    <a14:imgLayer r:embed="rId4">
                      <a14:imgEffect>
                        <a14:saturation sat="33000"/>
                      </a14:imgEffect>
                    </a14:imgLayer>
                  </a14:imgProps>
                </a:ext>
              </a:extLst>
            </a:blip>
            <a:srcRect/>
            <a:stretch>
              <a:fillRect l="-16074" r="-1607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30" name="Freeform: Shape 29">
            <a:extLst>
              <a:ext uri="{FF2B5EF4-FFF2-40B4-BE49-F238E27FC236}">
                <a16:creationId xmlns:a16="http://schemas.microsoft.com/office/drawing/2014/main" id="{ED835BD9-91D2-43B5-832D-E963C412F2CB}"/>
              </a:ext>
            </a:extLst>
          </p:cNvPr>
          <p:cNvSpPr/>
          <p:nvPr/>
        </p:nvSpPr>
        <p:spPr>
          <a:xfrm>
            <a:off x="141001" y="6236409"/>
            <a:ext cx="2458736" cy="257104"/>
          </a:xfrm>
          <a:custGeom>
            <a:avLst/>
            <a:gdLst>
              <a:gd name="connsiteX0" fmla="*/ 0 w 2458736"/>
              <a:gd name="connsiteY0" fmla="*/ 0 h 126749"/>
              <a:gd name="connsiteX1" fmla="*/ 2458736 w 2458736"/>
              <a:gd name="connsiteY1" fmla="*/ 0 h 126749"/>
              <a:gd name="connsiteX2" fmla="*/ 2458736 w 2458736"/>
              <a:gd name="connsiteY2" fmla="*/ 126749 h 126749"/>
              <a:gd name="connsiteX3" fmla="*/ 0 w 2458736"/>
              <a:gd name="connsiteY3" fmla="*/ 126749 h 126749"/>
            </a:gdLst>
            <a:ahLst/>
            <a:cxnLst>
              <a:cxn ang="0">
                <a:pos x="connsiteX0" y="connsiteY0"/>
              </a:cxn>
              <a:cxn ang="0">
                <a:pos x="connsiteX1" y="connsiteY1"/>
              </a:cxn>
              <a:cxn ang="0">
                <a:pos x="connsiteX2" y="connsiteY2"/>
              </a:cxn>
              <a:cxn ang="0">
                <a:pos x="connsiteX3" y="connsiteY3"/>
              </a:cxn>
            </a:cxnLst>
            <a:rect l="l" t="t" r="r" b="b"/>
            <a:pathLst>
              <a:path w="2458736" h="126749">
                <a:moveTo>
                  <a:pt x="0" y="0"/>
                </a:moveTo>
                <a:lnTo>
                  <a:pt x="2458736" y="0"/>
                </a:lnTo>
                <a:lnTo>
                  <a:pt x="2458736" y="126749"/>
                </a:lnTo>
                <a:lnTo>
                  <a:pt x="0" y="126749"/>
                </a:lnTo>
                <a:close/>
              </a:path>
            </a:pathLst>
          </a:custGeom>
          <a:solidFill>
            <a:srgbClr val="58A2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33" name="Freeform: Shape 32">
            <a:extLst>
              <a:ext uri="{FF2B5EF4-FFF2-40B4-BE49-F238E27FC236}">
                <a16:creationId xmlns:a16="http://schemas.microsoft.com/office/drawing/2014/main" id="{4277F4DF-B9E7-4475-A5A3-81399C5BFE98}"/>
              </a:ext>
            </a:extLst>
          </p:cNvPr>
          <p:cNvSpPr/>
          <p:nvPr/>
        </p:nvSpPr>
        <p:spPr>
          <a:xfrm>
            <a:off x="2648911" y="6236409"/>
            <a:ext cx="2458736" cy="257104"/>
          </a:xfrm>
          <a:custGeom>
            <a:avLst/>
            <a:gdLst>
              <a:gd name="connsiteX0" fmla="*/ 0 w 2458736"/>
              <a:gd name="connsiteY0" fmla="*/ 0 h 126749"/>
              <a:gd name="connsiteX1" fmla="*/ 2458736 w 2458736"/>
              <a:gd name="connsiteY1" fmla="*/ 0 h 126749"/>
              <a:gd name="connsiteX2" fmla="*/ 2458736 w 2458736"/>
              <a:gd name="connsiteY2" fmla="*/ 126749 h 126749"/>
              <a:gd name="connsiteX3" fmla="*/ 0 w 2458736"/>
              <a:gd name="connsiteY3" fmla="*/ 126749 h 126749"/>
            </a:gdLst>
            <a:ahLst/>
            <a:cxnLst>
              <a:cxn ang="0">
                <a:pos x="connsiteX0" y="connsiteY0"/>
              </a:cxn>
              <a:cxn ang="0">
                <a:pos x="connsiteX1" y="connsiteY1"/>
              </a:cxn>
              <a:cxn ang="0">
                <a:pos x="connsiteX2" y="connsiteY2"/>
              </a:cxn>
              <a:cxn ang="0">
                <a:pos x="connsiteX3" y="connsiteY3"/>
              </a:cxn>
            </a:cxnLst>
            <a:rect l="l" t="t" r="r" b="b"/>
            <a:pathLst>
              <a:path w="2458736" h="126749">
                <a:moveTo>
                  <a:pt x="0" y="0"/>
                </a:moveTo>
                <a:lnTo>
                  <a:pt x="2458736" y="0"/>
                </a:lnTo>
                <a:lnTo>
                  <a:pt x="2458736" y="126749"/>
                </a:lnTo>
                <a:lnTo>
                  <a:pt x="0" y="126749"/>
                </a:lnTo>
                <a:close/>
              </a:path>
            </a:pathLst>
          </a:custGeom>
          <a:solidFill>
            <a:srgbClr val="58A2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36" name="Freeform: Shape 35">
            <a:extLst>
              <a:ext uri="{FF2B5EF4-FFF2-40B4-BE49-F238E27FC236}">
                <a16:creationId xmlns:a16="http://schemas.microsoft.com/office/drawing/2014/main" id="{E0CCC6D9-9146-4443-9B13-B9C2686FB425}"/>
              </a:ext>
            </a:extLst>
          </p:cNvPr>
          <p:cNvSpPr/>
          <p:nvPr/>
        </p:nvSpPr>
        <p:spPr>
          <a:xfrm>
            <a:off x="5156822" y="6107859"/>
            <a:ext cx="2458736" cy="514205"/>
          </a:xfrm>
          <a:custGeom>
            <a:avLst/>
            <a:gdLst>
              <a:gd name="connsiteX0" fmla="*/ 2331988 w 2458736"/>
              <a:gd name="connsiteY0" fmla="*/ 0 h 253497"/>
              <a:gd name="connsiteX1" fmla="*/ 2458736 w 2458736"/>
              <a:gd name="connsiteY1" fmla="*/ 126749 h 253497"/>
              <a:gd name="connsiteX2" fmla="*/ 2331988 w 2458736"/>
              <a:gd name="connsiteY2" fmla="*/ 253497 h 253497"/>
              <a:gd name="connsiteX3" fmla="*/ 2331988 w 2458736"/>
              <a:gd name="connsiteY3" fmla="*/ 190123 h 253497"/>
              <a:gd name="connsiteX4" fmla="*/ 0 w 2458736"/>
              <a:gd name="connsiteY4" fmla="*/ 190123 h 253497"/>
              <a:gd name="connsiteX5" fmla="*/ 0 w 2458736"/>
              <a:gd name="connsiteY5" fmla="*/ 63374 h 253497"/>
              <a:gd name="connsiteX6" fmla="*/ 2331988 w 2458736"/>
              <a:gd name="connsiteY6" fmla="*/ 63374 h 25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8736" h="253497">
                <a:moveTo>
                  <a:pt x="2331988" y="0"/>
                </a:moveTo>
                <a:lnTo>
                  <a:pt x="2458736" y="126749"/>
                </a:lnTo>
                <a:lnTo>
                  <a:pt x="2331988" y="253497"/>
                </a:lnTo>
                <a:lnTo>
                  <a:pt x="2331988" y="190123"/>
                </a:lnTo>
                <a:lnTo>
                  <a:pt x="0" y="190123"/>
                </a:lnTo>
                <a:lnTo>
                  <a:pt x="0" y="63374"/>
                </a:lnTo>
                <a:lnTo>
                  <a:pt x="2331988" y="63374"/>
                </a:lnTo>
                <a:close/>
              </a:path>
            </a:pathLst>
          </a:custGeom>
          <a:solidFill>
            <a:srgbClr val="58A2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grpSp>
        <p:nvGrpSpPr>
          <p:cNvPr id="43" name="Group 42">
            <a:extLst>
              <a:ext uri="{FF2B5EF4-FFF2-40B4-BE49-F238E27FC236}">
                <a16:creationId xmlns:a16="http://schemas.microsoft.com/office/drawing/2014/main" id="{6FBB7D8D-E3A2-4BE2-8934-E380B71CE1F4}"/>
              </a:ext>
            </a:extLst>
          </p:cNvPr>
          <p:cNvGrpSpPr/>
          <p:nvPr/>
        </p:nvGrpSpPr>
        <p:grpSpPr>
          <a:xfrm>
            <a:off x="358257" y="4981214"/>
            <a:ext cx="205198" cy="1504679"/>
            <a:chOff x="609099" y="3814163"/>
            <a:chExt cx="205198" cy="1504679"/>
          </a:xfrm>
        </p:grpSpPr>
        <p:sp>
          <p:nvSpPr>
            <p:cNvPr id="38" name="Rectangle: Rounded Corners 37">
              <a:extLst>
                <a:ext uri="{FF2B5EF4-FFF2-40B4-BE49-F238E27FC236}">
                  <a16:creationId xmlns:a16="http://schemas.microsoft.com/office/drawing/2014/main" id="{BC3C2E1B-B38A-4959-B698-7FFCB4FB9D6E}"/>
                </a:ext>
              </a:extLst>
            </p:cNvPr>
            <p:cNvSpPr/>
            <p:nvPr/>
          </p:nvSpPr>
          <p:spPr>
            <a:xfrm>
              <a:off x="688838" y="3814163"/>
              <a:ext cx="45720" cy="1325880"/>
            </a:xfrm>
            <a:prstGeom prst="roundRect">
              <a:avLst>
                <a:gd name="adj" fmla="val 50000"/>
              </a:avLst>
            </a:prstGeom>
            <a:solidFill>
              <a:srgbClr val="58A26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vi-VN"/>
            </a:p>
          </p:txBody>
        </p:sp>
        <p:sp>
          <p:nvSpPr>
            <p:cNvPr id="37" name="Oval 36">
              <a:extLst>
                <a:ext uri="{FF2B5EF4-FFF2-40B4-BE49-F238E27FC236}">
                  <a16:creationId xmlns:a16="http://schemas.microsoft.com/office/drawing/2014/main" id="{8DA9C2E0-E495-4793-AC62-2252008E426E}"/>
                </a:ext>
              </a:extLst>
            </p:cNvPr>
            <p:cNvSpPr/>
            <p:nvPr/>
          </p:nvSpPr>
          <p:spPr>
            <a:xfrm>
              <a:off x="609099" y="5113644"/>
              <a:ext cx="205198" cy="205198"/>
            </a:xfrm>
            <a:prstGeom prst="ellipse">
              <a:avLst/>
            </a:prstGeom>
            <a:solidFill>
              <a:srgbClr val="58A2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1" name="Oval 40">
              <a:extLst>
                <a:ext uri="{FF2B5EF4-FFF2-40B4-BE49-F238E27FC236}">
                  <a16:creationId xmlns:a16="http://schemas.microsoft.com/office/drawing/2014/main" id="{D8BC685E-2406-48B7-A896-BBD585445251}"/>
                </a:ext>
              </a:extLst>
            </p:cNvPr>
            <p:cNvSpPr/>
            <p:nvPr/>
          </p:nvSpPr>
          <p:spPr>
            <a:xfrm>
              <a:off x="660712" y="5165257"/>
              <a:ext cx="101972" cy="101972"/>
            </a:xfrm>
            <a:prstGeom prst="ellipse">
              <a:avLst/>
            </a:prstGeom>
            <a:solidFill>
              <a:schemeClr val="bg1"/>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44" name="Group 43">
            <a:extLst>
              <a:ext uri="{FF2B5EF4-FFF2-40B4-BE49-F238E27FC236}">
                <a16:creationId xmlns:a16="http://schemas.microsoft.com/office/drawing/2014/main" id="{1017DFD0-A4A8-47D5-A862-A030D4AE1681}"/>
              </a:ext>
            </a:extLst>
          </p:cNvPr>
          <p:cNvGrpSpPr/>
          <p:nvPr/>
        </p:nvGrpSpPr>
        <p:grpSpPr>
          <a:xfrm>
            <a:off x="2845062" y="4981214"/>
            <a:ext cx="205198" cy="1504679"/>
            <a:chOff x="609099" y="3814163"/>
            <a:chExt cx="205198" cy="1504679"/>
          </a:xfrm>
        </p:grpSpPr>
        <p:sp>
          <p:nvSpPr>
            <p:cNvPr id="45" name="Rectangle: Rounded Corners 44">
              <a:extLst>
                <a:ext uri="{FF2B5EF4-FFF2-40B4-BE49-F238E27FC236}">
                  <a16:creationId xmlns:a16="http://schemas.microsoft.com/office/drawing/2014/main" id="{8D29D816-FF6D-44E6-AF65-0A874DE5F9F6}"/>
                </a:ext>
              </a:extLst>
            </p:cNvPr>
            <p:cNvSpPr/>
            <p:nvPr/>
          </p:nvSpPr>
          <p:spPr>
            <a:xfrm>
              <a:off x="688838" y="3814163"/>
              <a:ext cx="45720" cy="1325880"/>
            </a:xfrm>
            <a:prstGeom prst="roundRect">
              <a:avLst>
                <a:gd name="adj" fmla="val 50000"/>
              </a:avLst>
            </a:prstGeom>
            <a:solidFill>
              <a:srgbClr val="58A26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vi-VN"/>
            </a:p>
          </p:txBody>
        </p:sp>
        <p:sp>
          <p:nvSpPr>
            <p:cNvPr id="46" name="Oval 45">
              <a:extLst>
                <a:ext uri="{FF2B5EF4-FFF2-40B4-BE49-F238E27FC236}">
                  <a16:creationId xmlns:a16="http://schemas.microsoft.com/office/drawing/2014/main" id="{FA3E803D-9546-4992-A7D6-D5AA0C97A1E5}"/>
                </a:ext>
              </a:extLst>
            </p:cNvPr>
            <p:cNvSpPr/>
            <p:nvPr/>
          </p:nvSpPr>
          <p:spPr>
            <a:xfrm>
              <a:off x="609099" y="5113644"/>
              <a:ext cx="205198" cy="205198"/>
            </a:xfrm>
            <a:prstGeom prst="ellipse">
              <a:avLst/>
            </a:prstGeom>
            <a:solidFill>
              <a:srgbClr val="58A2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7" name="Oval 46">
              <a:extLst>
                <a:ext uri="{FF2B5EF4-FFF2-40B4-BE49-F238E27FC236}">
                  <a16:creationId xmlns:a16="http://schemas.microsoft.com/office/drawing/2014/main" id="{88C08B2C-5E64-4848-8A48-70A4F8A74DC8}"/>
                </a:ext>
              </a:extLst>
            </p:cNvPr>
            <p:cNvSpPr/>
            <p:nvPr/>
          </p:nvSpPr>
          <p:spPr>
            <a:xfrm>
              <a:off x="660712" y="5165257"/>
              <a:ext cx="101972" cy="101972"/>
            </a:xfrm>
            <a:prstGeom prst="ellipse">
              <a:avLst/>
            </a:prstGeom>
            <a:solidFill>
              <a:schemeClr val="bg1"/>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52" name="Group 51">
            <a:extLst>
              <a:ext uri="{FF2B5EF4-FFF2-40B4-BE49-F238E27FC236}">
                <a16:creationId xmlns:a16="http://schemas.microsoft.com/office/drawing/2014/main" id="{30F3D948-AA90-416C-933F-0893E18ADE6D}"/>
              </a:ext>
            </a:extLst>
          </p:cNvPr>
          <p:cNvGrpSpPr/>
          <p:nvPr/>
        </p:nvGrpSpPr>
        <p:grpSpPr>
          <a:xfrm>
            <a:off x="5331867" y="4981214"/>
            <a:ext cx="205198" cy="1504679"/>
            <a:chOff x="609099" y="3814163"/>
            <a:chExt cx="205198" cy="1504679"/>
          </a:xfrm>
        </p:grpSpPr>
        <p:sp>
          <p:nvSpPr>
            <p:cNvPr id="53" name="Rectangle: Rounded Corners 52">
              <a:extLst>
                <a:ext uri="{FF2B5EF4-FFF2-40B4-BE49-F238E27FC236}">
                  <a16:creationId xmlns:a16="http://schemas.microsoft.com/office/drawing/2014/main" id="{3A558A34-E6CA-4A55-83EE-DD90A275E7CA}"/>
                </a:ext>
              </a:extLst>
            </p:cNvPr>
            <p:cNvSpPr/>
            <p:nvPr/>
          </p:nvSpPr>
          <p:spPr>
            <a:xfrm>
              <a:off x="688838" y="3814163"/>
              <a:ext cx="45720" cy="1325880"/>
            </a:xfrm>
            <a:prstGeom prst="roundRect">
              <a:avLst>
                <a:gd name="adj" fmla="val 50000"/>
              </a:avLst>
            </a:prstGeom>
            <a:solidFill>
              <a:srgbClr val="58A26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vi-VN"/>
            </a:p>
          </p:txBody>
        </p:sp>
        <p:sp>
          <p:nvSpPr>
            <p:cNvPr id="54" name="Oval 53">
              <a:extLst>
                <a:ext uri="{FF2B5EF4-FFF2-40B4-BE49-F238E27FC236}">
                  <a16:creationId xmlns:a16="http://schemas.microsoft.com/office/drawing/2014/main" id="{B19B5D88-F891-4130-BFC1-78020B59A0EA}"/>
                </a:ext>
              </a:extLst>
            </p:cNvPr>
            <p:cNvSpPr/>
            <p:nvPr/>
          </p:nvSpPr>
          <p:spPr>
            <a:xfrm>
              <a:off x="609099" y="5113644"/>
              <a:ext cx="205198" cy="205198"/>
            </a:xfrm>
            <a:prstGeom prst="ellipse">
              <a:avLst/>
            </a:prstGeom>
            <a:solidFill>
              <a:srgbClr val="58A2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5" name="Oval 54">
              <a:extLst>
                <a:ext uri="{FF2B5EF4-FFF2-40B4-BE49-F238E27FC236}">
                  <a16:creationId xmlns:a16="http://schemas.microsoft.com/office/drawing/2014/main" id="{C61DD4AA-FDA6-4A8B-A67F-1C5198B39A37}"/>
                </a:ext>
              </a:extLst>
            </p:cNvPr>
            <p:cNvSpPr/>
            <p:nvPr/>
          </p:nvSpPr>
          <p:spPr>
            <a:xfrm>
              <a:off x="660712" y="5165257"/>
              <a:ext cx="101972" cy="101972"/>
            </a:xfrm>
            <a:prstGeom prst="ellipse">
              <a:avLst/>
            </a:prstGeom>
            <a:solidFill>
              <a:schemeClr val="bg1"/>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0" name="TextBox 59">
            <a:extLst>
              <a:ext uri="{FF2B5EF4-FFF2-40B4-BE49-F238E27FC236}">
                <a16:creationId xmlns:a16="http://schemas.microsoft.com/office/drawing/2014/main" id="{6077B953-C301-427D-BB96-D894894982EC}"/>
              </a:ext>
            </a:extLst>
          </p:cNvPr>
          <p:cNvSpPr txBox="1"/>
          <p:nvPr/>
        </p:nvSpPr>
        <p:spPr>
          <a:xfrm>
            <a:off x="493749" y="4863994"/>
            <a:ext cx="2458737" cy="830997"/>
          </a:xfrm>
          <a:prstGeom prst="rect">
            <a:avLst/>
          </a:prstGeom>
          <a:noFill/>
        </p:spPr>
        <p:txBody>
          <a:bodyPr wrap="square" rtlCol="0">
            <a:spAutoFit/>
          </a:bodyPr>
          <a:lstStyle/>
          <a:p>
            <a:r>
              <a:rPr lang="en-US" sz="2400" b="1" dirty="0">
                <a:solidFill>
                  <a:srgbClr val="58A266"/>
                </a:solidFill>
                <a:latin typeface="+mj-lt"/>
                <a:ea typeface="+mj-ea"/>
                <a:cs typeface="+mj-cs"/>
              </a:rPr>
              <a:t>VƯƠNG TRIỀU GÚP-TA</a:t>
            </a:r>
          </a:p>
        </p:txBody>
      </p:sp>
      <p:sp>
        <p:nvSpPr>
          <p:cNvPr id="61" name="TextBox 60">
            <a:extLst>
              <a:ext uri="{FF2B5EF4-FFF2-40B4-BE49-F238E27FC236}">
                <a16:creationId xmlns:a16="http://schemas.microsoft.com/office/drawing/2014/main" id="{07EF46AE-E8F0-4942-9B2E-19685CD5262D}"/>
              </a:ext>
            </a:extLst>
          </p:cNvPr>
          <p:cNvSpPr txBox="1"/>
          <p:nvPr/>
        </p:nvSpPr>
        <p:spPr>
          <a:xfrm>
            <a:off x="2978673" y="4863994"/>
            <a:ext cx="2458737" cy="830997"/>
          </a:xfrm>
          <a:prstGeom prst="rect">
            <a:avLst/>
          </a:prstGeom>
          <a:noFill/>
        </p:spPr>
        <p:txBody>
          <a:bodyPr wrap="square" rtlCol="0">
            <a:spAutoFit/>
          </a:bodyPr>
          <a:lstStyle/>
          <a:p>
            <a:r>
              <a:rPr lang="en-US" sz="2400" b="1" dirty="0">
                <a:solidFill>
                  <a:srgbClr val="58A266"/>
                </a:solidFill>
                <a:latin typeface="+mj-lt"/>
                <a:ea typeface="+mj-ea"/>
                <a:cs typeface="+mj-cs"/>
              </a:rPr>
              <a:t>VƯƠNG TRIỀU HỒI GIÁO ĐÊ-LI</a:t>
            </a:r>
          </a:p>
        </p:txBody>
      </p:sp>
      <p:sp>
        <p:nvSpPr>
          <p:cNvPr id="62" name="TextBox 61">
            <a:extLst>
              <a:ext uri="{FF2B5EF4-FFF2-40B4-BE49-F238E27FC236}">
                <a16:creationId xmlns:a16="http://schemas.microsoft.com/office/drawing/2014/main" id="{1760A90D-FCF5-4861-8A56-5E762D84B3FA}"/>
              </a:ext>
            </a:extLst>
          </p:cNvPr>
          <p:cNvSpPr txBox="1"/>
          <p:nvPr/>
        </p:nvSpPr>
        <p:spPr>
          <a:xfrm>
            <a:off x="5463597" y="4863994"/>
            <a:ext cx="2458737" cy="830997"/>
          </a:xfrm>
          <a:prstGeom prst="rect">
            <a:avLst/>
          </a:prstGeom>
          <a:noFill/>
        </p:spPr>
        <p:txBody>
          <a:bodyPr wrap="square" rtlCol="0">
            <a:spAutoFit/>
          </a:bodyPr>
          <a:lstStyle/>
          <a:p>
            <a:r>
              <a:rPr lang="en-US" sz="2400" b="1" dirty="0">
                <a:solidFill>
                  <a:srgbClr val="58A266"/>
                </a:solidFill>
                <a:latin typeface="+mj-lt"/>
                <a:ea typeface="+mj-ea"/>
                <a:cs typeface="+mj-cs"/>
              </a:rPr>
              <a:t>VƯƠNG TRIỀU MÔ-GÔN</a:t>
            </a:r>
          </a:p>
        </p:txBody>
      </p:sp>
      <p:sp>
        <p:nvSpPr>
          <p:cNvPr id="63" name="TextBox 62">
            <a:extLst>
              <a:ext uri="{FF2B5EF4-FFF2-40B4-BE49-F238E27FC236}">
                <a16:creationId xmlns:a16="http://schemas.microsoft.com/office/drawing/2014/main" id="{3B563059-D076-41E2-81DB-22C6D64FA21C}"/>
              </a:ext>
            </a:extLst>
          </p:cNvPr>
          <p:cNvSpPr txBox="1"/>
          <p:nvPr/>
        </p:nvSpPr>
        <p:spPr>
          <a:xfrm>
            <a:off x="493749" y="5635866"/>
            <a:ext cx="2458737" cy="400110"/>
          </a:xfrm>
          <a:prstGeom prst="rect">
            <a:avLst/>
          </a:prstGeom>
          <a:noFill/>
        </p:spPr>
        <p:txBody>
          <a:bodyPr wrap="square" rtlCol="0">
            <a:spAutoFit/>
          </a:bodyPr>
          <a:lstStyle/>
          <a:p>
            <a:r>
              <a:rPr lang="en-US" sz="2000" b="1" dirty="0">
                <a:solidFill>
                  <a:srgbClr val="D5A272"/>
                </a:solidFill>
                <a:latin typeface="+mj-lt"/>
                <a:ea typeface="+mj-ea"/>
                <a:cs typeface="+mj-cs"/>
              </a:rPr>
              <a:t>319 – 467</a:t>
            </a:r>
          </a:p>
        </p:txBody>
      </p:sp>
      <p:sp>
        <p:nvSpPr>
          <p:cNvPr id="64" name="TextBox 63">
            <a:extLst>
              <a:ext uri="{FF2B5EF4-FFF2-40B4-BE49-F238E27FC236}">
                <a16:creationId xmlns:a16="http://schemas.microsoft.com/office/drawing/2014/main" id="{03D42A0D-A831-46F5-BC33-EA8FF5892E01}"/>
              </a:ext>
            </a:extLst>
          </p:cNvPr>
          <p:cNvSpPr txBox="1"/>
          <p:nvPr/>
        </p:nvSpPr>
        <p:spPr>
          <a:xfrm>
            <a:off x="2978673" y="5635866"/>
            <a:ext cx="2458737" cy="400110"/>
          </a:xfrm>
          <a:prstGeom prst="rect">
            <a:avLst/>
          </a:prstGeom>
          <a:noFill/>
        </p:spPr>
        <p:txBody>
          <a:bodyPr wrap="square" rtlCol="0">
            <a:spAutoFit/>
          </a:bodyPr>
          <a:lstStyle/>
          <a:p>
            <a:r>
              <a:rPr lang="en-US" sz="2000" b="1" dirty="0">
                <a:solidFill>
                  <a:srgbClr val="D5A272"/>
                </a:solidFill>
                <a:latin typeface="+mj-lt"/>
                <a:ea typeface="+mj-ea"/>
                <a:cs typeface="+mj-cs"/>
              </a:rPr>
              <a:t>1206 - 1526</a:t>
            </a:r>
          </a:p>
        </p:txBody>
      </p:sp>
      <p:sp>
        <p:nvSpPr>
          <p:cNvPr id="65" name="TextBox 64">
            <a:extLst>
              <a:ext uri="{FF2B5EF4-FFF2-40B4-BE49-F238E27FC236}">
                <a16:creationId xmlns:a16="http://schemas.microsoft.com/office/drawing/2014/main" id="{0382F7C0-512E-4C0F-B9CB-0AC40ABF3996}"/>
              </a:ext>
            </a:extLst>
          </p:cNvPr>
          <p:cNvSpPr txBox="1"/>
          <p:nvPr/>
        </p:nvSpPr>
        <p:spPr>
          <a:xfrm>
            <a:off x="5463597" y="5635866"/>
            <a:ext cx="2458737" cy="400110"/>
          </a:xfrm>
          <a:prstGeom prst="rect">
            <a:avLst/>
          </a:prstGeom>
          <a:noFill/>
        </p:spPr>
        <p:txBody>
          <a:bodyPr wrap="square" rtlCol="0">
            <a:spAutoFit/>
          </a:bodyPr>
          <a:lstStyle/>
          <a:p>
            <a:r>
              <a:rPr lang="en-US" sz="2000" b="1" dirty="0">
                <a:solidFill>
                  <a:srgbClr val="D5A272"/>
                </a:solidFill>
                <a:latin typeface="+mj-lt"/>
                <a:ea typeface="+mj-ea"/>
                <a:cs typeface="+mj-cs"/>
              </a:rPr>
              <a:t>1526 – 1707</a:t>
            </a:r>
          </a:p>
        </p:txBody>
      </p:sp>
      <p:sp>
        <p:nvSpPr>
          <p:cNvPr id="34" name="AutoShape 13">
            <a:extLst>
              <a:ext uri="{FF2B5EF4-FFF2-40B4-BE49-F238E27FC236}">
                <a16:creationId xmlns:a16="http://schemas.microsoft.com/office/drawing/2014/main" id="{7B4A96C7-F13F-48EA-A47C-562DFF0ADE10}"/>
              </a:ext>
            </a:extLst>
          </p:cNvPr>
          <p:cNvSpPr>
            <a:spLocks noChangeArrowheads="1"/>
          </p:cNvSpPr>
          <p:nvPr/>
        </p:nvSpPr>
        <p:spPr bwMode="gray">
          <a:xfrm>
            <a:off x="460856" y="2725768"/>
            <a:ext cx="7750184" cy="661987"/>
          </a:xfrm>
          <a:prstGeom prst="roundRect">
            <a:avLst>
              <a:gd name="adj" fmla="val 50000"/>
            </a:avLst>
          </a:prstGeom>
          <a:gradFill rotWithShape="1">
            <a:gsLst>
              <a:gs pos="0">
                <a:srgbClr val="CCFFFF"/>
              </a:gs>
              <a:gs pos="100000">
                <a:srgbClr val="FCFFFF"/>
              </a:gs>
            </a:gsLst>
            <a:lin ang="0" scaled="1"/>
          </a:gradFill>
          <a:ln w="38100" algn="ctr">
            <a:solidFill>
              <a:srgbClr val="808080"/>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sz="2200" b="1" dirty="0">
                <a:solidFill>
                  <a:srgbClr val="00B050"/>
                </a:solidFill>
              </a:rPr>
              <a:t>II. </a:t>
            </a:r>
            <a:r>
              <a:rPr lang="en-US" sz="2200" b="1" dirty="0" err="1">
                <a:solidFill>
                  <a:srgbClr val="00B050"/>
                </a:solidFill>
              </a:rPr>
              <a:t>Sự</a:t>
            </a:r>
            <a:r>
              <a:rPr lang="en-US" sz="2200" b="1" dirty="0">
                <a:solidFill>
                  <a:srgbClr val="00B050"/>
                </a:solidFill>
              </a:rPr>
              <a:t> </a:t>
            </a:r>
            <a:r>
              <a:rPr lang="en-US" sz="2200" b="1" dirty="0" err="1">
                <a:solidFill>
                  <a:srgbClr val="00B050"/>
                </a:solidFill>
              </a:rPr>
              <a:t>hình</a:t>
            </a:r>
            <a:r>
              <a:rPr lang="en-US" sz="2200" b="1" dirty="0">
                <a:solidFill>
                  <a:srgbClr val="00B050"/>
                </a:solidFill>
              </a:rPr>
              <a:t> </a:t>
            </a:r>
            <a:r>
              <a:rPr lang="en-US" sz="2200" b="1" dirty="0" err="1">
                <a:solidFill>
                  <a:srgbClr val="00B050"/>
                </a:solidFill>
              </a:rPr>
              <a:t>thành</a:t>
            </a:r>
            <a:r>
              <a:rPr lang="en-US" sz="2200" b="1" dirty="0">
                <a:solidFill>
                  <a:srgbClr val="00B050"/>
                </a:solidFill>
              </a:rPr>
              <a:t> </a:t>
            </a:r>
            <a:r>
              <a:rPr lang="en-US" sz="2200" b="1" dirty="0" err="1">
                <a:solidFill>
                  <a:srgbClr val="00B050"/>
                </a:solidFill>
              </a:rPr>
              <a:t>và</a:t>
            </a:r>
            <a:r>
              <a:rPr lang="en-US" sz="2200" b="1" dirty="0">
                <a:solidFill>
                  <a:srgbClr val="00B050"/>
                </a:solidFill>
              </a:rPr>
              <a:t> </a:t>
            </a:r>
            <a:r>
              <a:rPr lang="en-US" sz="2200" b="1" dirty="0" err="1">
                <a:solidFill>
                  <a:srgbClr val="00B050"/>
                </a:solidFill>
              </a:rPr>
              <a:t>phát</a:t>
            </a:r>
            <a:r>
              <a:rPr lang="en-US" sz="2200" b="1" dirty="0">
                <a:solidFill>
                  <a:srgbClr val="00B050"/>
                </a:solidFill>
              </a:rPr>
              <a:t> </a:t>
            </a:r>
            <a:r>
              <a:rPr lang="en-US" sz="2200" b="1" dirty="0" err="1">
                <a:solidFill>
                  <a:srgbClr val="00B050"/>
                </a:solidFill>
              </a:rPr>
              <a:t>triển</a:t>
            </a:r>
            <a:r>
              <a:rPr lang="en-US" sz="2200" b="1" dirty="0">
                <a:solidFill>
                  <a:srgbClr val="00B050"/>
                </a:solidFill>
              </a:rPr>
              <a:t> </a:t>
            </a:r>
            <a:r>
              <a:rPr lang="en-US" sz="2200" b="1" dirty="0" err="1">
                <a:solidFill>
                  <a:srgbClr val="00B050"/>
                </a:solidFill>
              </a:rPr>
              <a:t>của</a:t>
            </a:r>
            <a:r>
              <a:rPr lang="en-US" sz="2200" b="1" dirty="0">
                <a:solidFill>
                  <a:srgbClr val="00B050"/>
                </a:solidFill>
              </a:rPr>
              <a:t> </a:t>
            </a:r>
            <a:r>
              <a:rPr lang="en-US" sz="2200" b="1" dirty="0" err="1">
                <a:solidFill>
                  <a:srgbClr val="00B050"/>
                </a:solidFill>
              </a:rPr>
              <a:t>chế</a:t>
            </a:r>
            <a:r>
              <a:rPr lang="en-US" sz="2200" b="1" dirty="0">
                <a:solidFill>
                  <a:srgbClr val="00B050"/>
                </a:solidFill>
              </a:rPr>
              <a:t> </a:t>
            </a:r>
            <a:r>
              <a:rPr lang="en-US" sz="2200" b="1" dirty="0" err="1">
                <a:solidFill>
                  <a:srgbClr val="00B050"/>
                </a:solidFill>
              </a:rPr>
              <a:t>độ</a:t>
            </a:r>
            <a:r>
              <a:rPr lang="en-US" sz="2200" b="1" dirty="0">
                <a:solidFill>
                  <a:srgbClr val="00B050"/>
                </a:solidFill>
              </a:rPr>
              <a:t> </a:t>
            </a:r>
            <a:r>
              <a:rPr lang="en-US" sz="2200" b="1" dirty="0" err="1">
                <a:solidFill>
                  <a:srgbClr val="00B050"/>
                </a:solidFill>
              </a:rPr>
              <a:t>phong</a:t>
            </a:r>
            <a:r>
              <a:rPr lang="en-US" sz="2200" b="1" dirty="0">
                <a:solidFill>
                  <a:srgbClr val="00B050"/>
                </a:solidFill>
              </a:rPr>
              <a:t> </a:t>
            </a:r>
            <a:r>
              <a:rPr lang="en-US" sz="2200" b="1" dirty="0" err="1">
                <a:solidFill>
                  <a:srgbClr val="00B050"/>
                </a:solidFill>
              </a:rPr>
              <a:t>kiến</a:t>
            </a:r>
            <a:r>
              <a:rPr lang="en-US" sz="2200" b="1" dirty="0">
                <a:solidFill>
                  <a:srgbClr val="00B050"/>
                </a:solidFill>
              </a:rPr>
              <a:t> ở </a:t>
            </a:r>
            <a:r>
              <a:rPr lang="en-US" sz="2200" b="1" dirty="0" err="1">
                <a:solidFill>
                  <a:srgbClr val="00B050"/>
                </a:solidFill>
              </a:rPr>
              <a:t>Ấn</a:t>
            </a:r>
            <a:r>
              <a:rPr lang="en-US" sz="2200" b="1" dirty="0">
                <a:solidFill>
                  <a:srgbClr val="00B050"/>
                </a:solidFill>
              </a:rPr>
              <a:t> </a:t>
            </a:r>
            <a:r>
              <a:rPr lang="en-US" sz="2200" b="1" dirty="0" err="1">
                <a:solidFill>
                  <a:srgbClr val="00B050"/>
                </a:solidFill>
              </a:rPr>
              <a:t>Độ</a:t>
            </a:r>
            <a:r>
              <a:rPr lang="en-US" sz="2200" b="1" dirty="0">
                <a:solidFill>
                  <a:srgbClr val="00B050"/>
                </a:solidFill>
              </a:rPr>
              <a:t>.</a:t>
            </a:r>
          </a:p>
        </p:txBody>
      </p:sp>
      <p:sp>
        <p:nvSpPr>
          <p:cNvPr id="35" name="AutoShape 13">
            <a:extLst>
              <a:ext uri="{FF2B5EF4-FFF2-40B4-BE49-F238E27FC236}">
                <a16:creationId xmlns:a16="http://schemas.microsoft.com/office/drawing/2014/main" id="{48AA7C4C-0635-48BE-BDDC-9D2C74295987}"/>
              </a:ext>
            </a:extLst>
          </p:cNvPr>
          <p:cNvSpPr>
            <a:spLocks noChangeArrowheads="1"/>
          </p:cNvSpPr>
          <p:nvPr/>
        </p:nvSpPr>
        <p:spPr bwMode="gray">
          <a:xfrm>
            <a:off x="437996" y="1740188"/>
            <a:ext cx="6958942" cy="661986"/>
          </a:xfrm>
          <a:prstGeom prst="roundRect">
            <a:avLst>
              <a:gd name="adj" fmla="val 50000"/>
            </a:avLst>
          </a:prstGeom>
          <a:gradFill rotWithShape="1">
            <a:gsLst>
              <a:gs pos="0">
                <a:srgbClr val="CCFFFF"/>
              </a:gs>
              <a:gs pos="100000">
                <a:srgbClr val="FCFFFF"/>
              </a:gs>
            </a:gsLst>
            <a:lin ang="0" scaled="1"/>
          </a:gradFill>
          <a:ln w="38100" algn="ctr">
            <a:solidFill>
              <a:srgbClr val="808080"/>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sz="2200" b="1" dirty="0">
                <a:solidFill>
                  <a:srgbClr val="00B050"/>
                </a:solidFill>
              </a:rPr>
              <a:t>I. </a:t>
            </a:r>
            <a:r>
              <a:rPr lang="en-US" sz="2200" b="1" dirty="0" err="1">
                <a:solidFill>
                  <a:srgbClr val="00B050"/>
                </a:solidFill>
              </a:rPr>
              <a:t>Thời</a:t>
            </a:r>
            <a:r>
              <a:rPr lang="en-US" sz="2200" b="1" dirty="0">
                <a:solidFill>
                  <a:srgbClr val="00B050"/>
                </a:solidFill>
              </a:rPr>
              <a:t> </a:t>
            </a:r>
            <a:r>
              <a:rPr lang="en-US" sz="2200" b="1" dirty="0" err="1">
                <a:solidFill>
                  <a:srgbClr val="00B050"/>
                </a:solidFill>
              </a:rPr>
              <a:t>kỳ</a:t>
            </a:r>
            <a:r>
              <a:rPr lang="en-US" sz="2200" b="1" dirty="0">
                <a:solidFill>
                  <a:srgbClr val="00B050"/>
                </a:solidFill>
              </a:rPr>
              <a:t> </a:t>
            </a:r>
            <a:r>
              <a:rPr lang="en-US" sz="2200" b="1" dirty="0" err="1">
                <a:solidFill>
                  <a:srgbClr val="00B050"/>
                </a:solidFill>
              </a:rPr>
              <a:t>các</a:t>
            </a:r>
            <a:r>
              <a:rPr lang="en-US" sz="2200" b="1" dirty="0">
                <a:solidFill>
                  <a:srgbClr val="00B050"/>
                </a:solidFill>
              </a:rPr>
              <a:t> </a:t>
            </a:r>
            <a:r>
              <a:rPr lang="en-US" sz="2200" b="1" dirty="0" err="1">
                <a:solidFill>
                  <a:srgbClr val="00B050"/>
                </a:solidFill>
              </a:rPr>
              <a:t>quốc</a:t>
            </a:r>
            <a:r>
              <a:rPr lang="en-US" sz="2200" b="1" dirty="0">
                <a:solidFill>
                  <a:srgbClr val="00B050"/>
                </a:solidFill>
              </a:rPr>
              <a:t> </a:t>
            </a:r>
            <a:r>
              <a:rPr lang="en-US" sz="2200" b="1" dirty="0" err="1">
                <a:solidFill>
                  <a:srgbClr val="00B050"/>
                </a:solidFill>
              </a:rPr>
              <a:t>gia</a:t>
            </a:r>
            <a:r>
              <a:rPr lang="en-US" sz="2200" b="1" dirty="0">
                <a:solidFill>
                  <a:srgbClr val="00B050"/>
                </a:solidFill>
              </a:rPr>
              <a:t> </a:t>
            </a:r>
            <a:r>
              <a:rPr lang="en-US" sz="2200" b="1" dirty="0" err="1">
                <a:solidFill>
                  <a:srgbClr val="00B050"/>
                </a:solidFill>
              </a:rPr>
              <a:t>đầu</a:t>
            </a:r>
            <a:r>
              <a:rPr lang="en-US" sz="2200" b="1" dirty="0">
                <a:solidFill>
                  <a:srgbClr val="00B050"/>
                </a:solidFill>
              </a:rPr>
              <a:t> </a:t>
            </a:r>
            <a:r>
              <a:rPr lang="en-US" sz="2200" b="1" dirty="0" err="1">
                <a:solidFill>
                  <a:srgbClr val="00B050"/>
                </a:solidFill>
              </a:rPr>
              <a:t>tiên</a:t>
            </a:r>
            <a:r>
              <a:rPr lang="en-US" sz="2200" b="1" dirty="0">
                <a:solidFill>
                  <a:srgbClr val="00B050"/>
                </a:solidFill>
              </a:rPr>
              <a:t> (</a:t>
            </a:r>
            <a:r>
              <a:rPr lang="en-US" sz="2200" b="1" dirty="0" err="1">
                <a:solidFill>
                  <a:srgbClr val="00B050"/>
                </a:solidFill>
              </a:rPr>
              <a:t>giảm</a:t>
            </a:r>
            <a:r>
              <a:rPr lang="en-US" sz="2200" b="1" dirty="0">
                <a:solidFill>
                  <a:srgbClr val="00B050"/>
                </a:solidFill>
              </a:rPr>
              <a:t> </a:t>
            </a:r>
            <a:r>
              <a:rPr lang="en-US" sz="2200" b="1" dirty="0" err="1">
                <a:solidFill>
                  <a:srgbClr val="00B050"/>
                </a:solidFill>
              </a:rPr>
              <a:t>tải</a:t>
            </a:r>
            <a:r>
              <a:rPr lang="en-US" sz="2200" b="1" dirty="0">
                <a:solidFill>
                  <a:srgbClr val="00B050"/>
                </a:solidFill>
              </a:rPr>
              <a:t> – SGK)</a:t>
            </a:r>
          </a:p>
        </p:txBody>
      </p:sp>
    </p:spTree>
    <p:extLst>
      <p:ext uri="{BB962C8B-B14F-4D97-AF65-F5344CB8AC3E}">
        <p14:creationId xmlns:p14="http://schemas.microsoft.com/office/powerpoint/2010/main" val="86506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750"/>
                                        <p:tgtEl>
                                          <p:spTgt spid="30"/>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down)">
                                      <p:cBhvr>
                                        <p:cTn id="11" dur="750"/>
                                        <p:tgtEl>
                                          <p:spTgt spid="43"/>
                                        </p:tgtEl>
                                      </p:cBhvr>
                                    </p:animEffect>
                                  </p:childTnLst>
                                </p:cTn>
                              </p:par>
                            </p:childTnLst>
                          </p:cTn>
                        </p:par>
                        <p:par>
                          <p:cTn id="12" fill="hold">
                            <p:stCondLst>
                              <p:cond delay="1500"/>
                            </p:stCondLst>
                            <p:childTnLst>
                              <p:par>
                                <p:cTn id="13" presetID="42" presetClass="entr" presetSubtype="0" fill="hold" grpId="0" nodeType="after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fade">
                                      <p:cBhvr>
                                        <p:cTn id="15" dur="1000"/>
                                        <p:tgtEl>
                                          <p:spTgt spid="60"/>
                                        </p:tgtEl>
                                      </p:cBhvr>
                                    </p:animEffect>
                                    <p:anim calcmode="lin" valueType="num">
                                      <p:cBhvr>
                                        <p:cTn id="16" dur="1000" fill="hold"/>
                                        <p:tgtEl>
                                          <p:spTgt spid="60"/>
                                        </p:tgtEl>
                                        <p:attrNameLst>
                                          <p:attrName>ppt_x</p:attrName>
                                        </p:attrNameLst>
                                      </p:cBhvr>
                                      <p:tavLst>
                                        <p:tav tm="0">
                                          <p:val>
                                            <p:strVal val="#ppt_x"/>
                                          </p:val>
                                        </p:tav>
                                        <p:tav tm="100000">
                                          <p:val>
                                            <p:strVal val="#ppt_x"/>
                                          </p:val>
                                        </p:tav>
                                      </p:tavLst>
                                    </p:anim>
                                    <p:anim calcmode="lin" valueType="num">
                                      <p:cBhvr>
                                        <p:cTn id="17" dur="1000" fill="hold"/>
                                        <p:tgtEl>
                                          <p:spTgt spid="60"/>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42" presetClass="entr" presetSubtype="0" fill="hold" grpId="0" nodeType="after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1000"/>
                                        <p:tgtEl>
                                          <p:spTgt spid="63"/>
                                        </p:tgtEl>
                                      </p:cBhvr>
                                    </p:animEffect>
                                    <p:anim calcmode="lin" valueType="num">
                                      <p:cBhvr>
                                        <p:cTn id="22" dur="1000" fill="hold"/>
                                        <p:tgtEl>
                                          <p:spTgt spid="63"/>
                                        </p:tgtEl>
                                        <p:attrNameLst>
                                          <p:attrName>ppt_x</p:attrName>
                                        </p:attrNameLst>
                                      </p:cBhvr>
                                      <p:tavLst>
                                        <p:tav tm="0">
                                          <p:val>
                                            <p:strVal val="#ppt_x"/>
                                          </p:val>
                                        </p:tav>
                                        <p:tav tm="100000">
                                          <p:val>
                                            <p:strVal val="#ppt_x"/>
                                          </p:val>
                                        </p:tav>
                                      </p:tavLst>
                                    </p:anim>
                                    <p:anim calcmode="lin" valueType="num">
                                      <p:cBhvr>
                                        <p:cTn id="23" dur="1000" fill="hold"/>
                                        <p:tgtEl>
                                          <p:spTgt spid="63"/>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22" presetClass="entr" presetSubtype="8"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750"/>
                                        <p:tgtEl>
                                          <p:spTgt spid="33"/>
                                        </p:tgtEl>
                                      </p:cBhvr>
                                    </p:animEffect>
                                  </p:childTnLst>
                                </p:cTn>
                              </p:par>
                            </p:childTnLst>
                          </p:cTn>
                        </p:par>
                        <p:par>
                          <p:cTn id="28" fill="hold">
                            <p:stCondLst>
                              <p:cond delay="4250"/>
                            </p:stCondLst>
                            <p:childTnLst>
                              <p:par>
                                <p:cTn id="29" presetID="22" presetClass="entr" presetSubtype="4"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wipe(down)">
                                      <p:cBhvr>
                                        <p:cTn id="31" dur="750"/>
                                        <p:tgtEl>
                                          <p:spTgt spid="44"/>
                                        </p:tgtEl>
                                      </p:cBhvr>
                                    </p:animEffect>
                                  </p:childTnLst>
                                </p:cTn>
                              </p:par>
                            </p:childTnLst>
                          </p:cTn>
                        </p:par>
                        <p:par>
                          <p:cTn id="32" fill="hold">
                            <p:stCondLst>
                              <p:cond delay="5000"/>
                            </p:stCondLst>
                            <p:childTnLst>
                              <p:par>
                                <p:cTn id="33" presetID="42" presetClass="entr" presetSubtype="0" fill="hold" grpId="0" nodeType="after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1000"/>
                                        <p:tgtEl>
                                          <p:spTgt spid="61"/>
                                        </p:tgtEl>
                                      </p:cBhvr>
                                    </p:animEffect>
                                    <p:anim calcmode="lin" valueType="num">
                                      <p:cBhvr>
                                        <p:cTn id="36" dur="1000" fill="hold"/>
                                        <p:tgtEl>
                                          <p:spTgt spid="61"/>
                                        </p:tgtEl>
                                        <p:attrNameLst>
                                          <p:attrName>ppt_x</p:attrName>
                                        </p:attrNameLst>
                                      </p:cBhvr>
                                      <p:tavLst>
                                        <p:tav tm="0">
                                          <p:val>
                                            <p:strVal val="#ppt_x"/>
                                          </p:val>
                                        </p:tav>
                                        <p:tav tm="100000">
                                          <p:val>
                                            <p:strVal val="#ppt_x"/>
                                          </p:val>
                                        </p:tav>
                                      </p:tavLst>
                                    </p:anim>
                                    <p:anim calcmode="lin" valueType="num">
                                      <p:cBhvr>
                                        <p:cTn id="37" dur="1000" fill="hold"/>
                                        <p:tgtEl>
                                          <p:spTgt spid="61"/>
                                        </p:tgtEl>
                                        <p:attrNameLst>
                                          <p:attrName>ppt_y</p:attrName>
                                        </p:attrNameLst>
                                      </p:cBhvr>
                                      <p:tavLst>
                                        <p:tav tm="0">
                                          <p:val>
                                            <p:strVal val="#ppt_y+.1"/>
                                          </p:val>
                                        </p:tav>
                                        <p:tav tm="100000">
                                          <p:val>
                                            <p:strVal val="#ppt_y"/>
                                          </p:val>
                                        </p:tav>
                                      </p:tavLst>
                                    </p:anim>
                                  </p:childTnLst>
                                </p:cTn>
                              </p:par>
                            </p:childTnLst>
                          </p:cTn>
                        </p:par>
                        <p:par>
                          <p:cTn id="38" fill="hold">
                            <p:stCondLst>
                              <p:cond delay="6000"/>
                            </p:stCondLst>
                            <p:childTnLst>
                              <p:par>
                                <p:cTn id="39" presetID="42" presetClass="entr" presetSubtype="0" fill="hold" grpId="0" nodeType="after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fade">
                                      <p:cBhvr>
                                        <p:cTn id="41" dur="1000"/>
                                        <p:tgtEl>
                                          <p:spTgt spid="64"/>
                                        </p:tgtEl>
                                      </p:cBhvr>
                                    </p:animEffect>
                                    <p:anim calcmode="lin" valueType="num">
                                      <p:cBhvr>
                                        <p:cTn id="42" dur="1000" fill="hold"/>
                                        <p:tgtEl>
                                          <p:spTgt spid="64"/>
                                        </p:tgtEl>
                                        <p:attrNameLst>
                                          <p:attrName>ppt_x</p:attrName>
                                        </p:attrNameLst>
                                      </p:cBhvr>
                                      <p:tavLst>
                                        <p:tav tm="0">
                                          <p:val>
                                            <p:strVal val="#ppt_x"/>
                                          </p:val>
                                        </p:tav>
                                        <p:tav tm="100000">
                                          <p:val>
                                            <p:strVal val="#ppt_x"/>
                                          </p:val>
                                        </p:tav>
                                      </p:tavLst>
                                    </p:anim>
                                    <p:anim calcmode="lin" valueType="num">
                                      <p:cBhvr>
                                        <p:cTn id="43" dur="1000" fill="hold"/>
                                        <p:tgtEl>
                                          <p:spTgt spid="64"/>
                                        </p:tgtEl>
                                        <p:attrNameLst>
                                          <p:attrName>ppt_y</p:attrName>
                                        </p:attrNameLst>
                                      </p:cBhvr>
                                      <p:tavLst>
                                        <p:tav tm="0">
                                          <p:val>
                                            <p:strVal val="#ppt_y+.1"/>
                                          </p:val>
                                        </p:tav>
                                        <p:tav tm="100000">
                                          <p:val>
                                            <p:strVal val="#ppt_y"/>
                                          </p:val>
                                        </p:tav>
                                      </p:tavLst>
                                    </p:anim>
                                  </p:childTnLst>
                                </p:cTn>
                              </p:par>
                            </p:childTnLst>
                          </p:cTn>
                        </p:par>
                        <p:par>
                          <p:cTn id="44" fill="hold">
                            <p:stCondLst>
                              <p:cond delay="7000"/>
                            </p:stCondLst>
                            <p:childTnLst>
                              <p:par>
                                <p:cTn id="45" presetID="22" presetClass="entr" presetSubtype="8"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left)">
                                      <p:cBhvr>
                                        <p:cTn id="47" dur="750"/>
                                        <p:tgtEl>
                                          <p:spTgt spid="36"/>
                                        </p:tgtEl>
                                      </p:cBhvr>
                                    </p:animEffect>
                                  </p:childTnLst>
                                </p:cTn>
                              </p:par>
                            </p:childTnLst>
                          </p:cTn>
                        </p:par>
                        <p:par>
                          <p:cTn id="48" fill="hold">
                            <p:stCondLst>
                              <p:cond delay="7750"/>
                            </p:stCondLst>
                            <p:childTnLst>
                              <p:par>
                                <p:cTn id="49" presetID="22" presetClass="entr" presetSubtype="4" fill="hold" nodeType="after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wipe(down)">
                                      <p:cBhvr>
                                        <p:cTn id="51" dur="750"/>
                                        <p:tgtEl>
                                          <p:spTgt spid="52"/>
                                        </p:tgtEl>
                                      </p:cBhvr>
                                    </p:animEffect>
                                  </p:childTnLst>
                                </p:cTn>
                              </p:par>
                            </p:childTnLst>
                          </p:cTn>
                        </p:par>
                        <p:par>
                          <p:cTn id="52" fill="hold">
                            <p:stCondLst>
                              <p:cond delay="8500"/>
                            </p:stCondLst>
                            <p:childTnLst>
                              <p:par>
                                <p:cTn id="53" presetID="42" presetClass="entr" presetSubtype="0" fill="hold" grpId="0" nodeType="afterEffect">
                                  <p:stCondLst>
                                    <p:cond delay="0"/>
                                  </p:stCondLst>
                                  <p:childTnLst>
                                    <p:set>
                                      <p:cBhvr>
                                        <p:cTn id="54" dur="1" fill="hold">
                                          <p:stCondLst>
                                            <p:cond delay="0"/>
                                          </p:stCondLst>
                                        </p:cTn>
                                        <p:tgtEl>
                                          <p:spTgt spid="62"/>
                                        </p:tgtEl>
                                        <p:attrNameLst>
                                          <p:attrName>style.visibility</p:attrName>
                                        </p:attrNameLst>
                                      </p:cBhvr>
                                      <p:to>
                                        <p:strVal val="visible"/>
                                      </p:to>
                                    </p:set>
                                    <p:animEffect transition="in" filter="fade">
                                      <p:cBhvr>
                                        <p:cTn id="55" dur="1000"/>
                                        <p:tgtEl>
                                          <p:spTgt spid="62"/>
                                        </p:tgtEl>
                                      </p:cBhvr>
                                    </p:animEffect>
                                    <p:anim calcmode="lin" valueType="num">
                                      <p:cBhvr>
                                        <p:cTn id="56" dur="1000" fill="hold"/>
                                        <p:tgtEl>
                                          <p:spTgt spid="62"/>
                                        </p:tgtEl>
                                        <p:attrNameLst>
                                          <p:attrName>ppt_x</p:attrName>
                                        </p:attrNameLst>
                                      </p:cBhvr>
                                      <p:tavLst>
                                        <p:tav tm="0">
                                          <p:val>
                                            <p:strVal val="#ppt_x"/>
                                          </p:val>
                                        </p:tav>
                                        <p:tav tm="100000">
                                          <p:val>
                                            <p:strVal val="#ppt_x"/>
                                          </p:val>
                                        </p:tav>
                                      </p:tavLst>
                                    </p:anim>
                                    <p:anim calcmode="lin" valueType="num">
                                      <p:cBhvr>
                                        <p:cTn id="57" dur="1000" fill="hold"/>
                                        <p:tgtEl>
                                          <p:spTgt spid="62"/>
                                        </p:tgtEl>
                                        <p:attrNameLst>
                                          <p:attrName>ppt_y</p:attrName>
                                        </p:attrNameLst>
                                      </p:cBhvr>
                                      <p:tavLst>
                                        <p:tav tm="0">
                                          <p:val>
                                            <p:strVal val="#ppt_y+.1"/>
                                          </p:val>
                                        </p:tav>
                                        <p:tav tm="100000">
                                          <p:val>
                                            <p:strVal val="#ppt_y"/>
                                          </p:val>
                                        </p:tav>
                                      </p:tavLst>
                                    </p:anim>
                                  </p:childTnLst>
                                </p:cTn>
                              </p:par>
                            </p:childTnLst>
                          </p:cTn>
                        </p:par>
                        <p:par>
                          <p:cTn id="58" fill="hold">
                            <p:stCondLst>
                              <p:cond delay="9500"/>
                            </p:stCondLst>
                            <p:childTnLst>
                              <p:par>
                                <p:cTn id="59" presetID="42" presetClass="entr" presetSubtype="0" fill="hold" grpId="0" nodeType="afterEffect">
                                  <p:stCondLst>
                                    <p:cond delay="0"/>
                                  </p:stCondLst>
                                  <p:childTnLst>
                                    <p:set>
                                      <p:cBhvr>
                                        <p:cTn id="60" dur="1" fill="hold">
                                          <p:stCondLst>
                                            <p:cond delay="0"/>
                                          </p:stCondLst>
                                        </p:cTn>
                                        <p:tgtEl>
                                          <p:spTgt spid="65"/>
                                        </p:tgtEl>
                                        <p:attrNameLst>
                                          <p:attrName>style.visibility</p:attrName>
                                        </p:attrNameLst>
                                      </p:cBhvr>
                                      <p:to>
                                        <p:strVal val="visible"/>
                                      </p:to>
                                    </p:set>
                                    <p:animEffect transition="in" filter="fade">
                                      <p:cBhvr>
                                        <p:cTn id="61" dur="1000"/>
                                        <p:tgtEl>
                                          <p:spTgt spid="65"/>
                                        </p:tgtEl>
                                      </p:cBhvr>
                                    </p:animEffect>
                                    <p:anim calcmode="lin" valueType="num">
                                      <p:cBhvr>
                                        <p:cTn id="62" dur="1000" fill="hold"/>
                                        <p:tgtEl>
                                          <p:spTgt spid="65"/>
                                        </p:tgtEl>
                                        <p:attrNameLst>
                                          <p:attrName>ppt_x</p:attrName>
                                        </p:attrNameLst>
                                      </p:cBhvr>
                                      <p:tavLst>
                                        <p:tav tm="0">
                                          <p:val>
                                            <p:strVal val="#ppt_x"/>
                                          </p:val>
                                        </p:tav>
                                        <p:tav tm="100000">
                                          <p:val>
                                            <p:strVal val="#ppt_x"/>
                                          </p:val>
                                        </p:tav>
                                      </p:tavLst>
                                    </p:anim>
                                    <p:anim calcmode="lin" valueType="num">
                                      <p:cBhvr>
                                        <p:cTn id="63"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animBg="1"/>
      <p:bldP spid="36" grpId="0" animBg="1"/>
      <p:bldP spid="60" grpId="0"/>
      <p:bldP spid="61" grpId="0"/>
      <p:bldP spid="62" grpId="0"/>
      <p:bldP spid="63" grpId="0"/>
      <p:bldP spid="64" grpId="0"/>
      <p:bldP spid="6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a:extLst>
              <a:ext uri="{FF2B5EF4-FFF2-40B4-BE49-F238E27FC236}">
                <a16:creationId xmlns:a16="http://schemas.microsoft.com/office/drawing/2014/main" id="{1A1B28E5-8D1D-4020-9A6C-3A07EB3541E6}"/>
              </a:ext>
            </a:extLst>
          </p:cNvPr>
          <p:cNvCxnSpPr>
            <a:cxnSpLocks/>
          </p:cNvCxnSpPr>
          <p:nvPr/>
        </p:nvCxnSpPr>
        <p:spPr>
          <a:xfrm>
            <a:off x="831273" y="3297382"/>
            <a:ext cx="10515600" cy="0"/>
          </a:xfrm>
          <a:prstGeom prst="straightConnector1">
            <a:avLst/>
          </a:prstGeom>
          <a:ln w="57150">
            <a:tailEnd type="triangle"/>
          </a:ln>
        </p:spPr>
        <p:style>
          <a:lnRef idx="3">
            <a:schemeClr val="accent6"/>
          </a:lnRef>
          <a:fillRef idx="0">
            <a:schemeClr val="accent6"/>
          </a:fillRef>
          <a:effectRef idx="2">
            <a:schemeClr val="accent6"/>
          </a:effectRef>
          <a:fontRef idx="minor">
            <a:schemeClr val="tx1"/>
          </a:fontRef>
        </p:style>
      </p:cxnSp>
      <p:sp>
        <p:nvSpPr>
          <p:cNvPr id="7" name="Star: 5 Points 6">
            <a:extLst>
              <a:ext uri="{FF2B5EF4-FFF2-40B4-BE49-F238E27FC236}">
                <a16:creationId xmlns:a16="http://schemas.microsoft.com/office/drawing/2014/main" id="{039821E8-37E9-49FD-B076-D83AF36338C6}"/>
              </a:ext>
            </a:extLst>
          </p:cNvPr>
          <p:cNvSpPr/>
          <p:nvPr/>
        </p:nvSpPr>
        <p:spPr>
          <a:xfrm>
            <a:off x="623454" y="3082636"/>
            <a:ext cx="415637" cy="387927"/>
          </a:xfrm>
          <a:prstGeom prst="star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09369A01-1F2D-4B4C-8508-37D0154B0C51}"/>
              </a:ext>
            </a:extLst>
          </p:cNvPr>
          <p:cNvSpPr/>
          <p:nvPr/>
        </p:nvSpPr>
        <p:spPr>
          <a:xfrm>
            <a:off x="1817543" y="3082634"/>
            <a:ext cx="415637" cy="387927"/>
          </a:xfrm>
          <a:prstGeom prst="star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7339A992-B1ED-4356-ABA8-4F0DDD3696E8}"/>
              </a:ext>
            </a:extLst>
          </p:cNvPr>
          <p:cNvSpPr/>
          <p:nvPr/>
        </p:nvSpPr>
        <p:spPr>
          <a:xfrm>
            <a:off x="2951882" y="3082633"/>
            <a:ext cx="415637" cy="387927"/>
          </a:xfrm>
          <a:prstGeom prst="star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B0B84862-FEDF-4D7E-AE0B-9373327A0EA6}"/>
              </a:ext>
            </a:extLst>
          </p:cNvPr>
          <p:cNvSpPr/>
          <p:nvPr/>
        </p:nvSpPr>
        <p:spPr>
          <a:xfrm>
            <a:off x="4123460" y="3103416"/>
            <a:ext cx="415637" cy="387927"/>
          </a:xfrm>
          <a:prstGeom prst="star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D5CAB0C3-5E43-414B-A250-ABA1D3798C49}"/>
              </a:ext>
            </a:extLst>
          </p:cNvPr>
          <p:cNvSpPr/>
          <p:nvPr/>
        </p:nvSpPr>
        <p:spPr>
          <a:xfrm>
            <a:off x="5295038" y="3103416"/>
            <a:ext cx="415637" cy="387927"/>
          </a:xfrm>
          <a:prstGeom prst="star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5CC1EA13-F91D-4E30-B955-A90E766111A0}"/>
              </a:ext>
            </a:extLst>
          </p:cNvPr>
          <p:cNvSpPr/>
          <p:nvPr/>
        </p:nvSpPr>
        <p:spPr>
          <a:xfrm>
            <a:off x="6619011" y="3117267"/>
            <a:ext cx="415637" cy="387927"/>
          </a:xfrm>
          <a:prstGeom prst="star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A2100FC0-CBC8-406C-A3EA-1C1BA5C9E9C3}"/>
              </a:ext>
            </a:extLst>
          </p:cNvPr>
          <p:cNvSpPr/>
          <p:nvPr/>
        </p:nvSpPr>
        <p:spPr>
          <a:xfrm>
            <a:off x="7415647" y="3103406"/>
            <a:ext cx="415637" cy="387927"/>
          </a:xfrm>
          <a:prstGeom prst="star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EF28042B-2E43-44B1-9F26-5DB85B9B499F}"/>
              </a:ext>
            </a:extLst>
          </p:cNvPr>
          <p:cNvSpPr/>
          <p:nvPr/>
        </p:nvSpPr>
        <p:spPr>
          <a:xfrm>
            <a:off x="8965623" y="3089533"/>
            <a:ext cx="415637" cy="387927"/>
          </a:xfrm>
          <a:prstGeom prst="star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70EF572-DB52-4F37-B7BA-3F965B3C7658}"/>
              </a:ext>
            </a:extLst>
          </p:cNvPr>
          <p:cNvSpPr txBox="1"/>
          <p:nvPr/>
        </p:nvSpPr>
        <p:spPr>
          <a:xfrm>
            <a:off x="311726" y="3823854"/>
            <a:ext cx="1349399" cy="338554"/>
          </a:xfrm>
          <a:prstGeom prst="rect">
            <a:avLst/>
          </a:prstGeom>
          <a:noFill/>
        </p:spPr>
        <p:txBody>
          <a:bodyPr wrap="square" rtlCol="0">
            <a:spAutoFit/>
          </a:bodyPr>
          <a:lstStyle/>
          <a:p>
            <a:pPr algn="l"/>
            <a:r>
              <a:rPr lang="en-US" sz="1600" b="1" dirty="0">
                <a:solidFill>
                  <a:srgbClr val="00B050"/>
                </a:solidFill>
                <a:latin typeface="Times New Roman" panose="02020603050405020304" pitchFamily="18" charset="0"/>
                <a:cs typeface="Times New Roman" panose="02020603050405020304" pitchFamily="18" charset="0"/>
              </a:rPr>
              <a:t>1500.TCN</a:t>
            </a:r>
          </a:p>
        </p:txBody>
      </p:sp>
      <p:sp>
        <p:nvSpPr>
          <p:cNvPr id="16" name="TextBox 15">
            <a:extLst>
              <a:ext uri="{FF2B5EF4-FFF2-40B4-BE49-F238E27FC236}">
                <a16:creationId xmlns:a16="http://schemas.microsoft.com/office/drawing/2014/main" id="{3A3E10D2-BDD4-49D5-9CA3-5C376DEA7F7D}"/>
              </a:ext>
            </a:extLst>
          </p:cNvPr>
          <p:cNvSpPr txBox="1"/>
          <p:nvPr/>
        </p:nvSpPr>
        <p:spPr>
          <a:xfrm>
            <a:off x="1505815" y="3823854"/>
            <a:ext cx="1349397" cy="338554"/>
          </a:xfrm>
          <a:prstGeom prst="rect">
            <a:avLst/>
          </a:prstGeom>
          <a:noFill/>
        </p:spPr>
        <p:txBody>
          <a:bodyPr wrap="square" rtlCol="0">
            <a:spAutoFit/>
          </a:bodyPr>
          <a:lstStyle/>
          <a:p>
            <a:pPr algn="l"/>
            <a:r>
              <a:rPr lang="en-US" sz="1600" b="1" dirty="0">
                <a:solidFill>
                  <a:srgbClr val="00B050"/>
                </a:solidFill>
                <a:latin typeface="Times New Roman" panose="02020603050405020304" pitchFamily="18" charset="0"/>
                <a:cs typeface="Times New Roman" panose="02020603050405020304" pitchFamily="18" charset="0"/>
              </a:rPr>
              <a:t>500.TCN</a:t>
            </a:r>
          </a:p>
        </p:txBody>
      </p:sp>
      <p:sp>
        <p:nvSpPr>
          <p:cNvPr id="17" name="TextBox 16">
            <a:extLst>
              <a:ext uri="{FF2B5EF4-FFF2-40B4-BE49-F238E27FC236}">
                <a16:creationId xmlns:a16="http://schemas.microsoft.com/office/drawing/2014/main" id="{AD72811E-3064-4185-8E6E-22617006BE00}"/>
              </a:ext>
            </a:extLst>
          </p:cNvPr>
          <p:cNvSpPr txBox="1"/>
          <p:nvPr/>
        </p:nvSpPr>
        <p:spPr>
          <a:xfrm>
            <a:off x="2951881" y="3823854"/>
            <a:ext cx="988437" cy="338554"/>
          </a:xfrm>
          <a:prstGeom prst="rect">
            <a:avLst/>
          </a:prstGeom>
          <a:noFill/>
        </p:spPr>
        <p:txBody>
          <a:bodyPr wrap="square" rtlCol="0">
            <a:spAutoFit/>
          </a:bodyPr>
          <a:lstStyle/>
          <a:p>
            <a:pPr algn="l"/>
            <a:r>
              <a:rPr lang="en-US" sz="1600" b="1" dirty="0">
                <a:solidFill>
                  <a:srgbClr val="00B050"/>
                </a:solidFill>
                <a:latin typeface="Times New Roman" panose="02020603050405020304" pitchFamily="18" charset="0"/>
                <a:cs typeface="Times New Roman" panose="02020603050405020304" pitchFamily="18" charset="0"/>
              </a:rPr>
              <a:t>TK IV</a:t>
            </a:r>
          </a:p>
        </p:txBody>
      </p:sp>
      <p:sp>
        <p:nvSpPr>
          <p:cNvPr id="18" name="TextBox 17">
            <a:extLst>
              <a:ext uri="{FF2B5EF4-FFF2-40B4-BE49-F238E27FC236}">
                <a16:creationId xmlns:a16="http://schemas.microsoft.com/office/drawing/2014/main" id="{62339EFC-7A5A-4931-A9D7-911FB3DB30E0}"/>
              </a:ext>
            </a:extLst>
          </p:cNvPr>
          <p:cNvSpPr txBox="1"/>
          <p:nvPr/>
        </p:nvSpPr>
        <p:spPr>
          <a:xfrm>
            <a:off x="3991019" y="3796144"/>
            <a:ext cx="988437" cy="338554"/>
          </a:xfrm>
          <a:prstGeom prst="rect">
            <a:avLst/>
          </a:prstGeom>
          <a:noFill/>
        </p:spPr>
        <p:txBody>
          <a:bodyPr wrap="square" rtlCol="0">
            <a:spAutoFit/>
          </a:bodyPr>
          <a:lstStyle/>
          <a:p>
            <a:pPr algn="l"/>
            <a:r>
              <a:rPr lang="en-US" sz="1600" b="1" dirty="0">
                <a:solidFill>
                  <a:srgbClr val="00B050"/>
                </a:solidFill>
                <a:latin typeface="Times New Roman" panose="02020603050405020304" pitchFamily="18" charset="0"/>
                <a:cs typeface="Times New Roman" panose="02020603050405020304" pitchFamily="18" charset="0"/>
              </a:rPr>
              <a:t>TK VI</a:t>
            </a:r>
          </a:p>
        </p:txBody>
      </p:sp>
      <p:sp>
        <p:nvSpPr>
          <p:cNvPr id="19" name="TextBox 18">
            <a:extLst>
              <a:ext uri="{FF2B5EF4-FFF2-40B4-BE49-F238E27FC236}">
                <a16:creationId xmlns:a16="http://schemas.microsoft.com/office/drawing/2014/main" id="{A5958EFA-B573-4C38-819E-9B349204CFE6}"/>
              </a:ext>
            </a:extLst>
          </p:cNvPr>
          <p:cNvSpPr txBox="1"/>
          <p:nvPr/>
        </p:nvSpPr>
        <p:spPr>
          <a:xfrm>
            <a:off x="5218396" y="3796145"/>
            <a:ext cx="988437" cy="338554"/>
          </a:xfrm>
          <a:prstGeom prst="rect">
            <a:avLst/>
          </a:prstGeom>
          <a:noFill/>
        </p:spPr>
        <p:txBody>
          <a:bodyPr wrap="square" rtlCol="0">
            <a:spAutoFit/>
          </a:bodyPr>
          <a:lstStyle/>
          <a:p>
            <a:pPr algn="l"/>
            <a:r>
              <a:rPr lang="en-US" sz="1600" b="1" dirty="0">
                <a:solidFill>
                  <a:srgbClr val="00B050"/>
                </a:solidFill>
                <a:latin typeface="Times New Roman" panose="02020603050405020304" pitchFamily="18" charset="0"/>
                <a:cs typeface="Times New Roman" panose="02020603050405020304" pitchFamily="18" charset="0"/>
              </a:rPr>
              <a:t>TK XII</a:t>
            </a:r>
          </a:p>
        </p:txBody>
      </p:sp>
      <p:sp>
        <p:nvSpPr>
          <p:cNvPr id="20" name="TextBox 19">
            <a:extLst>
              <a:ext uri="{FF2B5EF4-FFF2-40B4-BE49-F238E27FC236}">
                <a16:creationId xmlns:a16="http://schemas.microsoft.com/office/drawing/2014/main" id="{5EB41FBE-9F0F-478F-9BB5-7CBD85086271}"/>
              </a:ext>
            </a:extLst>
          </p:cNvPr>
          <p:cNvSpPr txBox="1"/>
          <p:nvPr/>
        </p:nvSpPr>
        <p:spPr>
          <a:xfrm>
            <a:off x="6386510" y="3806978"/>
            <a:ext cx="855189" cy="338554"/>
          </a:xfrm>
          <a:prstGeom prst="rect">
            <a:avLst/>
          </a:prstGeom>
          <a:noFill/>
        </p:spPr>
        <p:txBody>
          <a:bodyPr wrap="square" rtlCol="0">
            <a:spAutoFit/>
          </a:bodyPr>
          <a:lstStyle/>
          <a:p>
            <a:pPr algn="l"/>
            <a:r>
              <a:rPr lang="en-US" sz="1600" b="1" dirty="0">
                <a:solidFill>
                  <a:srgbClr val="00B050"/>
                </a:solidFill>
                <a:latin typeface="Times New Roman" panose="02020603050405020304" pitchFamily="18" charset="0"/>
                <a:cs typeface="Times New Roman" panose="02020603050405020304" pitchFamily="18" charset="0"/>
              </a:rPr>
              <a:t>TK XV</a:t>
            </a:r>
          </a:p>
        </p:txBody>
      </p:sp>
      <p:sp>
        <p:nvSpPr>
          <p:cNvPr id="21" name="TextBox 20">
            <a:extLst>
              <a:ext uri="{FF2B5EF4-FFF2-40B4-BE49-F238E27FC236}">
                <a16:creationId xmlns:a16="http://schemas.microsoft.com/office/drawing/2014/main" id="{1A62D3B9-B32F-4903-8726-411E4FE060B5}"/>
              </a:ext>
            </a:extLst>
          </p:cNvPr>
          <p:cNvSpPr txBox="1"/>
          <p:nvPr/>
        </p:nvSpPr>
        <p:spPr>
          <a:xfrm>
            <a:off x="7301357" y="3796145"/>
            <a:ext cx="1121118" cy="338554"/>
          </a:xfrm>
          <a:prstGeom prst="rect">
            <a:avLst/>
          </a:prstGeom>
          <a:noFill/>
        </p:spPr>
        <p:txBody>
          <a:bodyPr wrap="square" rtlCol="0">
            <a:spAutoFit/>
          </a:bodyPr>
          <a:lstStyle/>
          <a:p>
            <a:pPr algn="l"/>
            <a:r>
              <a:rPr lang="en-US" sz="1600" b="1" dirty="0">
                <a:solidFill>
                  <a:srgbClr val="00B050"/>
                </a:solidFill>
                <a:latin typeface="Times New Roman" panose="02020603050405020304" pitchFamily="18" charset="0"/>
                <a:cs typeface="Times New Roman" panose="02020603050405020304" pitchFamily="18" charset="0"/>
              </a:rPr>
              <a:t>TK XVI</a:t>
            </a:r>
          </a:p>
        </p:txBody>
      </p:sp>
      <p:sp>
        <p:nvSpPr>
          <p:cNvPr id="22" name="TextBox 21">
            <a:extLst>
              <a:ext uri="{FF2B5EF4-FFF2-40B4-BE49-F238E27FC236}">
                <a16:creationId xmlns:a16="http://schemas.microsoft.com/office/drawing/2014/main" id="{35A2CB98-FCD9-4E99-843F-58F17888DAA0}"/>
              </a:ext>
            </a:extLst>
          </p:cNvPr>
          <p:cNvSpPr txBox="1"/>
          <p:nvPr/>
        </p:nvSpPr>
        <p:spPr>
          <a:xfrm>
            <a:off x="8748712" y="3796145"/>
            <a:ext cx="1475342" cy="338554"/>
          </a:xfrm>
          <a:prstGeom prst="rect">
            <a:avLst/>
          </a:prstGeom>
          <a:noFill/>
        </p:spPr>
        <p:txBody>
          <a:bodyPr wrap="square" rtlCol="0">
            <a:spAutoFit/>
          </a:bodyPr>
          <a:lstStyle/>
          <a:p>
            <a:pPr algn="l"/>
            <a:r>
              <a:rPr lang="en-US" sz="1600" b="1" dirty="0">
                <a:solidFill>
                  <a:srgbClr val="00B050"/>
                </a:solidFill>
                <a:latin typeface="Times New Roman" panose="02020603050405020304" pitchFamily="18" charset="0"/>
                <a:cs typeface="Times New Roman" panose="02020603050405020304" pitchFamily="18" charset="0"/>
              </a:rPr>
              <a:t>TK XVIII</a:t>
            </a:r>
          </a:p>
        </p:txBody>
      </p:sp>
      <p:sp>
        <p:nvSpPr>
          <p:cNvPr id="23" name="TextBox 22">
            <a:extLst>
              <a:ext uri="{FF2B5EF4-FFF2-40B4-BE49-F238E27FC236}">
                <a16:creationId xmlns:a16="http://schemas.microsoft.com/office/drawing/2014/main" id="{868BA368-CBD9-469F-8C3F-D2749A0B1BE9}"/>
              </a:ext>
            </a:extLst>
          </p:cNvPr>
          <p:cNvSpPr txBox="1"/>
          <p:nvPr/>
        </p:nvSpPr>
        <p:spPr>
          <a:xfrm>
            <a:off x="311726" y="1988401"/>
            <a:ext cx="1998952" cy="830997"/>
          </a:xfrm>
          <a:prstGeom prst="rect">
            <a:avLst/>
          </a:prstGeom>
          <a:solidFill>
            <a:srgbClr val="FFC000"/>
          </a:solidFill>
        </p:spPr>
        <p:txBody>
          <a:bodyPr wrap="square" rtlCol="0">
            <a:spAutoFit/>
          </a:bodyPr>
          <a:lstStyle/>
          <a:p>
            <a:pPr algn="ctr"/>
            <a:r>
              <a:rPr lang="en-US" sz="1600" b="1" dirty="0">
                <a:solidFill>
                  <a:schemeClr val="bg1"/>
                </a:solidFill>
                <a:latin typeface="Times New Roman" panose="02020603050405020304" pitchFamily="18" charset="0"/>
                <a:cs typeface="Times New Roman" panose="02020603050405020304" pitchFamily="18" charset="0"/>
              </a:rPr>
              <a:t>THỜI KỲ CÁC QUỐC GIA ĐẦU TIÊN</a:t>
            </a:r>
          </a:p>
        </p:txBody>
      </p:sp>
      <p:sp>
        <p:nvSpPr>
          <p:cNvPr id="24" name="TextBox 23">
            <a:extLst>
              <a:ext uri="{FF2B5EF4-FFF2-40B4-BE49-F238E27FC236}">
                <a16:creationId xmlns:a16="http://schemas.microsoft.com/office/drawing/2014/main" id="{CC24703C-6910-428A-BCD1-A4EEFB9DF676}"/>
              </a:ext>
            </a:extLst>
          </p:cNvPr>
          <p:cNvSpPr txBox="1"/>
          <p:nvPr/>
        </p:nvSpPr>
        <p:spPr>
          <a:xfrm>
            <a:off x="2951881" y="1997653"/>
            <a:ext cx="1758663" cy="584775"/>
          </a:xfrm>
          <a:prstGeom prst="rect">
            <a:avLst/>
          </a:prstGeom>
          <a:solidFill>
            <a:srgbClr val="FF0000"/>
          </a:solidFill>
        </p:spPr>
        <p:txBody>
          <a:bodyPr wrap="square" rtlCol="0">
            <a:spAutoFit/>
          </a:bodyPr>
          <a:lstStyle/>
          <a:p>
            <a:pPr algn="ctr"/>
            <a:r>
              <a:rPr lang="en-US" sz="1600" b="1" dirty="0">
                <a:solidFill>
                  <a:schemeClr val="bg1"/>
                </a:solidFill>
                <a:latin typeface="Times New Roman" panose="02020603050405020304" pitchFamily="18" charset="0"/>
                <a:cs typeface="Times New Roman" panose="02020603050405020304" pitchFamily="18" charset="0"/>
              </a:rPr>
              <a:t>VƯƠNG TRIỀU GÚP TA</a:t>
            </a:r>
          </a:p>
        </p:txBody>
      </p:sp>
      <p:sp>
        <p:nvSpPr>
          <p:cNvPr id="25" name="TextBox 24">
            <a:extLst>
              <a:ext uri="{FF2B5EF4-FFF2-40B4-BE49-F238E27FC236}">
                <a16:creationId xmlns:a16="http://schemas.microsoft.com/office/drawing/2014/main" id="{E79EB8AA-53CC-419C-8D73-EDC908138780}"/>
              </a:ext>
            </a:extLst>
          </p:cNvPr>
          <p:cNvSpPr txBox="1"/>
          <p:nvPr/>
        </p:nvSpPr>
        <p:spPr>
          <a:xfrm>
            <a:off x="5392016" y="1971456"/>
            <a:ext cx="1407970" cy="830997"/>
          </a:xfrm>
          <a:prstGeom prst="rect">
            <a:avLst/>
          </a:prstGeom>
          <a:solidFill>
            <a:srgbClr val="92D050"/>
          </a:solidFill>
        </p:spPr>
        <p:txBody>
          <a:bodyPr wrap="square" rtlCol="0">
            <a:spAutoFit/>
          </a:bodyPr>
          <a:lstStyle/>
          <a:p>
            <a:pPr algn="ctr"/>
            <a:r>
              <a:rPr lang="en-US" sz="1600" b="1" dirty="0">
                <a:solidFill>
                  <a:schemeClr val="bg1"/>
                </a:solidFill>
                <a:latin typeface="Times New Roman" panose="02020603050405020304" pitchFamily="18" charset="0"/>
                <a:cs typeface="Times New Roman" panose="02020603050405020304" pitchFamily="18" charset="0"/>
              </a:rPr>
              <a:t>VƯƠNG TRIỀU HỒI GIÁO ĐÊLI</a:t>
            </a:r>
          </a:p>
        </p:txBody>
      </p:sp>
      <p:sp>
        <p:nvSpPr>
          <p:cNvPr id="26" name="TextBox 25">
            <a:extLst>
              <a:ext uri="{FF2B5EF4-FFF2-40B4-BE49-F238E27FC236}">
                <a16:creationId xmlns:a16="http://schemas.microsoft.com/office/drawing/2014/main" id="{BE92A844-2BAA-4B52-9A67-596A699AD988}"/>
              </a:ext>
            </a:extLst>
          </p:cNvPr>
          <p:cNvSpPr txBox="1"/>
          <p:nvPr/>
        </p:nvSpPr>
        <p:spPr>
          <a:xfrm>
            <a:off x="7623465" y="1875697"/>
            <a:ext cx="1407968" cy="830997"/>
          </a:xfrm>
          <a:prstGeom prst="rect">
            <a:avLst/>
          </a:prstGeom>
          <a:solidFill>
            <a:schemeClr val="accent4">
              <a:lumMod val="75000"/>
            </a:schemeClr>
          </a:solidFill>
        </p:spPr>
        <p:txBody>
          <a:bodyPr wrap="square" rtlCol="0">
            <a:spAutoFit/>
          </a:bodyPr>
          <a:lstStyle/>
          <a:p>
            <a:pPr algn="ctr"/>
            <a:r>
              <a:rPr lang="en-US" sz="1600" b="1" dirty="0">
                <a:solidFill>
                  <a:schemeClr val="bg1"/>
                </a:solidFill>
                <a:latin typeface="Times New Roman" panose="02020603050405020304" pitchFamily="18" charset="0"/>
                <a:cs typeface="Times New Roman" panose="02020603050405020304" pitchFamily="18" charset="0"/>
              </a:rPr>
              <a:t>VƯƠNG TRIỀU MÔGÔN</a:t>
            </a:r>
          </a:p>
        </p:txBody>
      </p:sp>
      <p:sp>
        <p:nvSpPr>
          <p:cNvPr id="27" name="TextBox 26">
            <a:extLst>
              <a:ext uri="{FF2B5EF4-FFF2-40B4-BE49-F238E27FC236}">
                <a16:creationId xmlns:a16="http://schemas.microsoft.com/office/drawing/2014/main" id="{0134F8F6-9441-4C0F-B08E-F0FF9FC66C04}"/>
              </a:ext>
            </a:extLst>
          </p:cNvPr>
          <p:cNvSpPr txBox="1"/>
          <p:nvPr/>
        </p:nvSpPr>
        <p:spPr>
          <a:xfrm>
            <a:off x="1039091" y="401782"/>
            <a:ext cx="9184963" cy="477054"/>
          </a:xfrm>
          <a:prstGeom prst="rect">
            <a:avLst/>
          </a:prstGeom>
          <a:noFill/>
        </p:spPr>
        <p:txBody>
          <a:bodyPr wrap="square" rtlCol="0">
            <a:spAutoFit/>
          </a:bodyPr>
          <a:lstStyle/>
          <a:p>
            <a:pPr algn="ctr"/>
            <a:r>
              <a:rPr lang="en-US" sz="2500" b="1" dirty="0">
                <a:solidFill>
                  <a:srgbClr val="FF0000"/>
                </a:solidFill>
                <a:latin typeface="Times New Roman" panose="02020603050405020304" pitchFamily="18" charset="0"/>
                <a:cs typeface="Times New Roman" panose="02020603050405020304" pitchFamily="18" charset="0"/>
              </a:rPr>
              <a:t>CÁC GIAI ĐOẠN TRONG LỊCH SỬ PHONG KIẾN ẤN ĐỘ</a:t>
            </a:r>
          </a:p>
        </p:txBody>
      </p:sp>
    </p:spTree>
    <p:extLst>
      <p:ext uri="{BB962C8B-B14F-4D97-AF65-F5344CB8AC3E}">
        <p14:creationId xmlns:p14="http://schemas.microsoft.com/office/powerpoint/2010/main" val="2719409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51164" y="1084093"/>
            <a:ext cx="6668972" cy="830997"/>
          </a:xfrm>
          <a:prstGeom prst="rect">
            <a:avLst/>
          </a:prstGeom>
          <a:noFill/>
        </p:spPr>
        <p:txBody>
          <a:bodyPr wrap="square" rtlCol="0">
            <a:spAutoFit/>
          </a:bodyPr>
          <a:lstStyle/>
          <a:p>
            <a:r>
              <a:rPr lang="en-US" sz="2400" b="1" dirty="0">
                <a:latin typeface="Times New Roman" pitchFamily="18" charset="0"/>
                <a:cs typeface="Times New Roman" pitchFamily="18" charset="0"/>
              </a:rPr>
              <a:t>II. </a:t>
            </a:r>
            <a:r>
              <a:rPr lang="en-US" sz="2400" b="1" dirty="0" err="1">
                <a:solidFill>
                  <a:srgbClr val="000000"/>
                </a:solidFill>
                <a:latin typeface="Times New Roman" panose="02020603050405020304" pitchFamily="18" charset="0"/>
                <a:ea typeface="Calibri" panose="020F0502020204030204" pitchFamily="34" charset="0"/>
              </a:rPr>
              <a:t>Sự</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hình</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thành</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phát</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triển</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của</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chế</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độ</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phong</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kiến</a:t>
            </a:r>
            <a:r>
              <a:rPr lang="en-US" sz="2400" b="1" dirty="0">
                <a:solidFill>
                  <a:srgbClr val="000000"/>
                </a:solidFill>
                <a:latin typeface="Times New Roman" panose="02020603050405020304" pitchFamily="18" charset="0"/>
                <a:ea typeface="Calibri" panose="020F0502020204030204" pitchFamily="34" charset="0"/>
              </a:rPr>
              <a:t> ở </a:t>
            </a:r>
            <a:r>
              <a:rPr lang="en-US" sz="2400" b="1" dirty="0" err="1">
                <a:solidFill>
                  <a:srgbClr val="000000"/>
                </a:solidFill>
                <a:latin typeface="Times New Roman" panose="02020603050405020304" pitchFamily="18" charset="0"/>
                <a:ea typeface="Calibri" panose="020F0502020204030204" pitchFamily="34" charset="0"/>
              </a:rPr>
              <a:t>Ấn</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Độ</a:t>
            </a:r>
            <a:r>
              <a:rPr lang="en-US" sz="2400" b="1" dirty="0">
                <a:solidFill>
                  <a:srgbClr val="000000"/>
                </a:solidFill>
                <a:latin typeface="Times New Roman" panose="02020603050405020304" pitchFamily="18" charset="0"/>
                <a:ea typeface="Calibri" panose="020F0502020204030204" pitchFamily="34" charset="0"/>
              </a:rPr>
              <a:t>. </a:t>
            </a:r>
          </a:p>
        </p:txBody>
      </p:sp>
      <p:sp>
        <p:nvSpPr>
          <p:cNvPr id="4" name="TextBox 3"/>
          <p:cNvSpPr txBox="1"/>
          <p:nvPr/>
        </p:nvSpPr>
        <p:spPr>
          <a:xfrm>
            <a:off x="1631504" y="1802434"/>
            <a:ext cx="5544616" cy="461665"/>
          </a:xfrm>
          <a:prstGeom prst="rect">
            <a:avLst/>
          </a:prstGeom>
          <a:noFill/>
        </p:spPr>
        <p:txBody>
          <a:bodyPr wrap="square" rtlCol="0">
            <a:spAutoFit/>
          </a:bodyPr>
          <a:lstStyle/>
          <a:p>
            <a:r>
              <a:rPr lang="en-US" sz="2400" b="1" dirty="0">
                <a:latin typeface="Times New Roman" pitchFamily="18" charset="0"/>
                <a:cs typeface="Times New Roman" pitchFamily="18" charset="0"/>
              </a:rPr>
              <a:t>1. </a:t>
            </a:r>
            <a:r>
              <a:rPr lang="en-US" sz="2400" b="1" dirty="0" err="1">
                <a:latin typeface="Times New Roman" pitchFamily="18" charset="0"/>
                <a:cs typeface="Times New Roman" pitchFamily="18" charset="0"/>
              </a:rPr>
              <a:t>Vương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triều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Gúp</a:t>
            </a:r>
            <a:r>
              <a:rPr lang="en-US" sz="2400" b="1" dirty="0">
                <a:latin typeface="Times New Roman" pitchFamily="18" charset="0"/>
                <a:cs typeface="Times New Roman" pitchFamily="18" charset="0"/>
              </a:rPr>
              <a:t> ta</a:t>
            </a:r>
            <a:endParaRPr lang="vi-VN" sz="2400" b="1" dirty="0">
              <a:latin typeface="Times New Roman" pitchFamily="18" charset="0"/>
              <a:cs typeface="Times New Roman" pitchFamily="18" charset="0"/>
            </a:endParaRPr>
          </a:p>
        </p:txBody>
      </p:sp>
      <p:sp>
        <p:nvSpPr>
          <p:cNvPr id="5" name="AutoShape 7"/>
          <p:cNvSpPr>
            <a:spLocks noChangeArrowheads="1"/>
          </p:cNvSpPr>
          <p:nvPr/>
        </p:nvSpPr>
        <p:spPr bwMode="auto">
          <a:xfrm>
            <a:off x="1847529" y="2564904"/>
            <a:ext cx="4608512" cy="2232248"/>
          </a:xfrm>
          <a:prstGeom prst="cloudCallout">
            <a:avLst>
              <a:gd name="adj1" fmla="val -49590"/>
              <a:gd name="adj2" fmla="val 50313"/>
            </a:avLst>
          </a:prstGeom>
          <a:ln>
            <a:headEnd/>
            <a:tailEnd/>
          </a:ln>
        </p:spPr>
        <p:style>
          <a:lnRef idx="3">
            <a:schemeClr val="lt1"/>
          </a:lnRef>
          <a:fillRef idx="1">
            <a:schemeClr val="accent2"/>
          </a:fillRef>
          <a:effectRef idx="1">
            <a:schemeClr val="accent2"/>
          </a:effectRef>
          <a:fontRef idx="minor">
            <a:schemeClr val="lt1"/>
          </a:fontRef>
        </p:style>
        <p:txBody>
          <a:bodyPr/>
          <a:lstStyle/>
          <a:p>
            <a:pPr algn="ctr">
              <a:defRPr/>
            </a:pPr>
            <a:r>
              <a:rPr lang="en-US" sz="2400" i="1" dirty="0" err="1">
                <a:solidFill>
                  <a:schemeClr val="bg1"/>
                </a:solidFill>
                <a:latin typeface="Times New Roman" pitchFamily="18" charset="0"/>
                <a:cs typeface="Times New Roman" pitchFamily="18" charset="0"/>
              </a:rPr>
              <a:t>Vương</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triều</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Gúp</a:t>
            </a:r>
            <a:r>
              <a:rPr lang="en-US" sz="2400" i="1" dirty="0">
                <a:solidFill>
                  <a:schemeClr val="bg1"/>
                </a:solidFill>
                <a:latin typeface="Times New Roman" pitchFamily="18" charset="0"/>
                <a:cs typeface="Times New Roman" pitchFamily="18" charset="0"/>
              </a:rPr>
              <a:t> ta </a:t>
            </a:r>
            <a:r>
              <a:rPr lang="en-US" sz="2400" i="1" dirty="0" err="1">
                <a:solidFill>
                  <a:schemeClr val="bg1"/>
                </a:solidFill>
                <a:latin typeface="Times New Roman" pitchFamily="18" charset="0"/>
                <a:cs typeface="Times New Roman" pitchFamily="18" charset="0"/>
              </a:rPr>
              <a:t>được</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thiết</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lập</a:t>
            </a:r>
            <a:r>
              <a:rPr lang="en-US" sz="2400" i="1" dirty="0">
                <a:solidFill>
                  <a:schemeClr val="bg1"/>
                </a:solidFill>
                <a:latin typeface="Times New Roman" pitchFamily="18" charset="0"/>
                <a:cs typeface="Times New Roman" pitchFamily="18" charset="0"/>
              </a:rPr>
              <a:t> như thế </a:t>
            </a:r>
            <a:r>
              <a:rPr lang="en-US" sz="2400" i="1" dirty="0" err="1">
                <a:solidFill>
                  <a:schemeClr val="bg1"/>
                </a:solidFill>
                <a:latin typeface="Times New Roman" pitchFamily="18" charset="0"/>
                <a:cs typeface="Times New Roman" pitchFamily="18" charset="0"/>
              </a:rPr>
              <a:t>nào</a:t>
            </a:r>
            <a:r>
              <a:rPr lang="en-US" sz="2400" i="1" dirty="0">
                <a:solidFill>
                  <a:schemeClr val="bg1"/>
                </a:solidFill>
                <a:latin typeface="Times New Roman" pitchFamily="18" charset="0"/>
                <a:cs typeface="Times New Roman" pitchFamily="18" charset="0"/>
              </a:rPr>
              <a:t>. Nêu </a:t>
            </a:r>
            <a:r>
              <a:rPr lang="en-US" sz="2400" i="1" dirty="0" err="1">
                <a:solidFill>
                  <a:schemeClr val="bg1"/>
                </a:solidFill>
                <a:latin typeface="Times New Roman" pitchFamily="18" charset="0"/>
                <a:cs typeface="Times New Roman" pitchFamily="18" charset="0"/>
              </a:rPr>
              <a:t>vai</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trò</a:t>
            </a:r>
            <a:r>
              <a:rPr lang="en-US" sz="2400" i="1" dirty="0">
                <a:solidFill>
                  <a:schemeClr val="bg1"/>
                </a:solidFill>
                <a:latin typeface="Times New Roman" pitchFamily="18" charset="0"/>
                <a:cs typeface="Times New Roman" pitchFamily="18" charset="0"/>
              </a:rPr>
              <a:t> của </a:t>
            </a:r>
            <a:r>
              <a:rPr lang="en-US" sz="2400" i="1" dirty="0" err="1">
                <a:solidFill>
                  <a:schemeClr val="bg1"/>
                </a:solidFill>
                <a:latin typeface="Times New Roman" pitchFamily="18" charset="0"/>
                <a:cs typeface="Times New Roman" pitchFamily="18" charset="0"/>
              </a:rPr>
              <a:t>Vương</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triều</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Gúp</a:t>
            </a:r>
            <a:r>
              <a:rPr lang="en-US" sz="2400" i="1" dirty="0">
                <a:solidFill>
                  <a:schemeClr val="bg1"/>
                </a:solidFill>
                <a:latin typeface="Times New Roman" pitchFamily="18" charset="0"/>
                <a:cs typeface="Times New Roman" pitchFamily="18" charset="0"/>
              </a:rPr>
              <a:t> ta?</a:t>
            </a:r>
          </a:p>
          <a:p>
            <a:pPr algn="ctr" eaLnBrk="1" hangingPunct="1">
              <a:defRPr/>
            </a:pPr>
            <a:endParaRPr lang="en-US" altLang="en-US" i="1" dirty="0">
              <a:solidFill>
                <a:srgbClr val="FFFF00"/>
              </a:solidFill>
              <a:latin typeface="Times New Roman" pitchFamily="18" charset="0"/>
              <a:cs typeface="Times New Roman" pitchFamily="18"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9286" t="23327" r="19801" b="12335"/>
          <a:stretch/>
        </p:blipFill>
        <p:spPr>
          <a:xfrm>
            <a:off x="6705600" y="1571600"/>
            <a:ext cx="3813175" cy="43776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Rectangle 6"/>
          <p:cNvSpPr/>
          <p:nvPr/>
        </p:nvSpPr>
        <p:spPr>
          <a:xfrm>
            <a:off x="7320136" y="6021288"/>
            <a:ext cx="2880320" cy="461665"/>
          </a:xfrm>
          <a:prstGeom prst="rect">
            <a:avLst/>
          </a:prstGeom>
        </p:spPr>
        <p:txBody>
          <a:bodyPr wrap="square">
            <a:spAutoFit/>
          </a:bodyPr>
          <a:lstStyle/>
          <a:p>
            <a:r>
              <a:rPr lang="vi-VN" sz="2400" b="1" dirty="0">
                <a:latin typeface="Times New Roman" panose="02020603050405020304" pitchFamily="18" charset="0"/>
                <a:cs typeface="Times New Roman" panose="02020603050405020304" pitchFamily="18" charset="0"/>
              </a:rPr>
              <a:t>Tượng vua Gúp-ta</a:t>
            </a:r>
            <a:endParaRPr lang="en-US" sz="2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C750579-5405-452A-ABF4-D77502344783}"/>
              </a:ext>
            </a:extLst>
          </p:cNvPr>
          <p:cNvSpPr txBox="1"/>
          <p:nvPr/>
        </p:nvSpPr>
        <p:spPr>
          <a:xfrm>
            <a:off x="3915359" y="109125"/>
            <a:ext cx="6424481" cy="954107"/>
          </a:xfrm>
          <a:prstGeom prst="rect">
            <a:avLst/>
          </a:prstGeom>
          <a:noFill/>
        </p:spPr>
        <p:txBody>
          <a:bodyPr wrap="square" rtlCol="0">
            <a:spAutoFit/>
          </a:bodyPr>
          <a:lstStyle/>
          <a:p>
            <a:pPr algn="ctr"/>
            <a:r>
              <a:rPr lang="en-US" sz="2800" b="1" dirty="0">
                <a:solidFill>
                  <a:srgbClr val="58A266"/>
                </a:solidFill>
                <a:latin typeface="+mj-lt"/>
                <a:ea typeface="+mj-ea"/>
                <a:cs typeface="+mj-cs"/>
              </a:rPr>
              <a:t>SỰ PHÁT TRIỂN LỊCH SỬ VÀ NỀN VĂN HÓA TRUYỀN THỐNG ẤN ĐỘ</a:t>
            </a:r>
          </a:p>
        </p:txBody>
      </p:sp>
      <p:sp>
        <p:nvSpPr>
          <p:cNvPr id="9" name="Freeform: Shape 8">
            <a:extLst>
              <a:ext uri="{FF2B5EF4-FFF2-40B4-BE49-F238E27FC236}">
                <a16:creationId xmlns:a16="http://schemas.microsoft.com/office/drawing/2014/main" id="{6A76D2C3-5A0B-4706-960A-46C0905AAEC1}"/>
              </a:ext>
            </a:extLst>
          </p:cNvPr>
          <p:cNvSpPr/>
          <p:nvPr/>
        </p:nvSpPr>
        <p:spPr>
          <a:xfrm>
            <a:off x="277345" y="145994"/>
            <a:ext cx="3031691" cy="653059"/>
          </a:xfrm>
          <a:custGeom>
            <a:avLst/>
            <a:gdLst>
              <a:gd name="connsiteX0" fmla="*/ 0 w 3514227"/>
              <a:gd name="connsiteY0" fmla="*/ 0 h 653059"/>
              <a:gd name="connsiteX1" fmla="*/ 3514227 w 3514227"/>
              <a:gd name="connsiteY1" fmla="*/ 0 h 653059"/>
              <a:gd name="connsiteX2" fmla="*/ 3017257 w 3514227"/>
              <a:gd name="connsiteY2" fmla="*/ 653059 h 653059"/>
              <a:gd name="connsiteX3" fmla="*/ 0 w 3514227"/>
              <a:gd name="connsiteY3" fmla="*/ 653059 h 653059"/>
              <a:gd name="connsiteX0" fmla="*/ 0 w 3514227"/>
              <a:gd name="connsiteY0" fmla="*/ 0 h 653059"/>
              <a:gd name="connsiteX1" fmla="*/ 3514227 w 3514227"/>
              <a:gd name="connsiteY1" fmla="*/ 0 h 653059"/>
              <a:gd name="connsiteX2" fmla="*/ 3017257 w 3514227"/>
              <a:gd name="connsiteY2" fmla="*/ 653059 h 653059"/>
              <a:gd name="connsiteX3" fmla="*/ 0 w 3514227"/>
              <a:gd name="connsiteY3" fmla="*/ 653059 h 653059"/>
              <a:gd name="connsiteX4" fmla="*/ 0 w 3514227"/>
              <a:gd name="connsiteY4" fmla="*/ 0 h 65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227" h="653059">
                <a:moveTo>
                  <a:pt x="0" y="0"/>
                </a:moveTo>
                <a:lnTo>
                  <a:pt x="3514227" y="0"/>
                </a:lnTo>
                <a:cubicBezTo>
                  <a:pt x="3348570" y="217686"/>
                  <a:pt x="3255183" y="632800"/>
                  <a:pt x="3017257" y="653059"/>
                </a:cubicBezTo>
                <a:lnTo>
                  <a:pt x="0" y="653059"/>
                </a:lnTo>
                <a:lnTo>
                  <a:pt x="0" y="0"/>
                </a:lnTo>
                <a:close/>
              </a:path>
            </a:pathLst>
          </a:custGeom>
          <a:solidFill>
            <a:srgbClr val="8AC0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0" name="TextBox 9">
            <a:extLst>
              <a:ext uri="{FF2B5EF4-FFF2-40B4-BE49-F238E27FC236}">
                <a16:creationId xmlns:a16="http://schemas.microsoft.com/office/drawing/2014/main" id="{D4693E2A-96AE-43A4-82E2-AC780A050A19}"/>
              </a:ext>
            </a:extLst>
          </p:cNvPr>
          <p:cNvSpPr txBox="1"/>
          <p:nvPr/>
        </p:nvSpPr>
        <p:spPr>
          <a:xfrm>
            <a:off x="767440" y="87092"/>
            <a:ext cx="1808508" cy="707886"/>
          </a:xfrm>
          <a:prstGeom prst="rect">
            <a:avLst/>
          </a:prstGeom>
          <a:noFill/>
        </p:spPr>
        <p:txBody>
          <a:bodyPr wrap="none" rtlCol="0">
            <a:spAutoFit/>
          </a:bodyPr>
          <a:lstStyle/>
          <a:p>
            <a:pPr algn="l"/>
            <a:r>
              <a:rPr lang="en-US" sz="4000" b="1" dirty="0">
                <a:solidFill>
                  <a:schemeClr val="bg1"/>
                </a:solidFill>
              </a:rPr>
              <a:t>CHỦ ĐỀ</a:t>
            </a:r>
            <a:endParaRPr lang="vi-VN" sz="4000" b="1" dirty="0">
              <a:solidFill>
                <a:schemeClr val="bg1"/>
              </a:solidFill>
            </a:endParaRPr>
          </a:p>
        </p:txBody>
      </p:sp>
    </p:spTree>
    <p:extLst>
      <p:ext uri="{BB962C8B-B14F-4D97-AF65-F5344CB8AC3E}">
        <p14:creationId xmlns:p14="http://schemas.microsoft.com/office/powerpoint/2010/main" val="261569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51164" y="1084093"/>
            <a:ext cx="6668972" cy="830997"/>
          </a:xfrm>
          <a:prstGeom prst="rect">
            <a:avLst/>
          </a:prstGeom>
          <a:noFill/>
        </p:spPr>
        <p:txBody>
          <a:bodyPr wrap="square" rtlCol="0">
            <a:spAutoFit/>
          </a:bodyPr>
          <a:lstStyle/>
          <a:p>
            <a:r>
              <a:rPr lang="en-US" sz="2400" b="1" dirty="0">
                <a:latin typeface="Times New Roman" pitchFamily="18" charset="0"/>
                <a:cs typeface="Times New Roman" pitchFamily="18" charset="0"/>
              </a:rPr>
              <a:t>II. </a:t>
            </a:r>
            <a:r>
              <a:rPr lang="en-US" sz="2400" b="1" dirty="0" err="1">
                <a:solidFill>
                  <a:srgbClr val="000000"/>
                </a:solidFill>
                <a:latin typeface="Times New Roman" panose="02020603050405020304" pitchFamily="18" charset="0"/>
                <a:ea typeface="Calibri" panose="020F0502020204030204" pitchFamily="34" charset="0"/>
              </a:rPr>
              <a:t>Sự</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hình</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thành</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phát</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triển</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của</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chế</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độ</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phong</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kiến</a:t>
            </a:r>
            <a:r>
              <a:rPr lang="en-US" sz="2400" b="1" dirty="0">
                <a:solidFill>
                  <a:srgbClr val="000000"/>
                </a:solidFill>
                <a:latin typeface="Times New Roman" panose="02020603050405020304" pitchFamily="18" charset="0"/>
                <a:ea typeface="Calibri" panose="020F0502020204030204" pitchFamily="34" charset="0"/>
              </a:rPr>
              <a:t> ở </a:t>
            </a:r>
            <a:r>
              <a:rPr lang="en-US" sz="2400" b="1" dirty="0" err="1">
                <a:solidFill>
                  <a:srgbClr val="000000"/>
                </a:solidFill>
                <a:latin typeface="Times New Roman" panose="02020603050405020304" pitchFamily="18" charset="0"/>
                <a:ea typeface="Calibri" panose="020F0502020204030204" pitchFamily="34" charset="0"/>
              </a:rPr>
              <a:t>Ấn</a:t>
            </a:r>
            <a:r>
              <a:rPr lang="en-US" sz="2400" b="1" dirty="0">
                <a:solidFill>
                  <a:srgbClr val="000000"/>
                </a:solidFill>
                <a:latin typeface="Times New Roman" panose="02020603050405020304" pitchFamily="18" charset="0"/>
                <a:ea typeface="Calibri" panose="020F0502020204030204" pitchFamily="34" charset="0"/>
              </a:rPr>
              <a:t> </a:t>
            </a:r>
            <a:r>
              <a:rPr lang="en-US" sz="2400" b="1" dirty="0" err="1">
                <a:solidFill>
                  <a:srgbClr val="000000"/>
                </a:solidFill>
                <a:latin typeface="Times New Roman" panose="02020603050405020304" pitchFamily="18" charset="0"/>
                <a:ea typeface="Calibri" panose="020F0502020204030204" pitchFamily="34" charset="0"/>
              </a:rPr>
              <a:t>Độ</a:t>
            </a:r>
            <a:r>
              <a:rPr lang="en-US" sz="2400" b="1" dirty="0">
                <a:solidFill>
                  <a:srgbClr val="000000"/>
                </a:solidFill>
                <a:latin typeface="Times New Roman" panose="02020603050405020304" pitchFamily="18" charset="0"/>
                <a:ea typeface="Calibri" panose="020F0502020204030204" pitchFamily="34" charset="0"/>
              </a:rPr>
              <a:t>. </a:t>
            </a:r>
          </a:p>
        </p:txBody>
      </p:sp>
      <p:sp>
        <p:nvSpPr>
          <p:cNvPr id="4" name="TextBox 3"/>
          <p:cNvSpPr txBox="1"/>
          <p:nvPr/>
        </p:nvSpPr>
        <p:spPr>
          <a:xfrm>
            <a:off x="1631504" y="1802434"/>
            <a:ext cx="5544616" cy="461665"/>
          </a:xfrm>
          <a:prstGeom prst="rect">
            <a:avLst/>
          </a:prstGeom>
          <a:noFill/>
        </p:spPr>
        <p:txBody>
          <a:bodyPr wrap="square" rtlCol="0">
            <a:spAutoFit/>
          </a:bodyPr>
          <a:lstStyle/>
          <a:p>
            <a:r>
              <a:rPr lang="en-US" sz="2400" b="1" dirty="0">
                <a:latin typeface="Times New Roman" pitchFamily="18" charset="0"/>
                <a:cs typeface="Times New Roman" pitchFamily="18" charset="0"/>
              </a:rPr>
              <a:t>1. </a:t>
            </a:r>
            <a:r>
              <a:rPr lang="en-US" sz="2400" b="1" dirty="0" err="1">
                <a:latin typeface="Times New Roman" pitchFamily="18" charset="0"/>
                <a:cs typeface="Times New Roman" pitchFamily="18" charset="0"/>
              </a:rPr>
              <a:t>Vương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triều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Gúp</a:t>
            </a:r>
            <a:r>
              <a:rPr lang="en-US" sz="2400" b="1" dirty="0">
                <a:latin typeface="Times New Roman" pitchFamily="18" charset="0"/>
                <a:cs typeface="Times New Roman" pitchFamily="18" charset="0"/>
              </a:rPr>
              <a:t> ta (</a:t>
            </a:r>
            <a:r>
              <a:rPr lang="en-US" altLang="en-US" sz="2400" dirty="0">
                <a:latin typeface="Times New Roman" panose="02020603050405020304" pitchFamily="18" charset="0"/>
                <a:cs typeface="Times New Roman" panose="02020603050405020304" pitchFamily="18" charset="0"/>
              </a:rPr>
              <a:t>319 – 467)</a:t>
            </a:r>
            <a:endParaRPr lang="vi-VN" sz="2400" b="1" dirty="0">
              <a:latin typeface="Times New Roman" pitchFamily="18" charset="0"/>
              <a:cs typeface="Times New Roman" pitchFamily="18"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9286" t="23327" r="19801" b="12335"/>
          <a:stretch/>
        </p:blipFill>
        <p:spPr>
          <a:xfrm>
            <a:off x="6705600" y="1571600"/>
            <a:ext cx="3813175" cy="43776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Rectangle 6"/>
          <p:cNvSpPr/>
          <p:nvPr/>
        </p:nvSpPr>
        <p:spPr>
          <a:xfrm>
            <a:off x="7320136" y="6021288"/>
            <a:ext cx="2880320" cy="461665"/>
          </a:xfrm>
          <a:prstGeom prst="rect">
            <a:avLst/>
          </a:prstGeom>
        </p:spPr>
        <p:txBody>
          <a:bodyPr wrap="square">
            <a:spAutoFit/>
          </a:bodyPr>
          <a:lstStyle/>
          <a:p>
            <a:r>
              <a:rPr lang="vi-VN" sz="2400" b="1" dirty="0">
                <a:latin typeface="Times New Roman" panose="02020603050405020304" pitchFamily="18" charset="0"/>
                <a:cs typeface="Times New Roman" panose="02020603050405020304" pitchFamily="18" charset="0"/>
              </a:rPr>
              <a:t>Tượng vua Gúp-ta</a:t>
            </a:r>
            <a:endParaRPr lang="en-US" sz="2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C750579-5405-452A-ABF4-D77502344783}"/>
              </a:ext>
            </a:extLst>
          </p:cNvPr>
          <p:cNvSpPr txBox="1"/>
          <p:nvPr/>
        </p:nvSpPr>
        <p:spPr>
          <a:xfrm>
            <a:off x="3915359" y="109125"/>
            <a:ext cx="6424481" cy="954107"/>
          </a:xfrm>
          <a:prstGeom prst="rect">
            <a:avLst/>
          </a:prstGeom>
          <a:noFill/>
        </p:spPr>
        <p:txBody>
          <a:bodyPr wrap="square" rtlCol="0">
            <a:spAutoFit/>
          </a:bodyPr>
          <a:lstStyle/>
          <a:p>
            <a:pPr algn="ctr"/>
            <a:r>
              <a:rPr lang="en-US" sz="2800" b="1" dirty="0">
                <a:solidFill>
                  <a:srgbClr val="58A266"/>
                </a:solidFill>
                <a:latin typeface="+mj-lt"/>
                <a:ea typeface="+mj-ea"/>
                <a:cs typeface="+mj-cs"/>
              </a:rPr>
              <a:t>SỰ PHÁT TRIỂN LỊCH SỬ VÀ NỀN VĂN HÓA TRUYỀN THỐNG ẤN ĐỘ</a:t>
            </a:r>
          </a:p>
        </p:txBody>
      </p:sp>
      <p:sp>
        <p:nvSpPr>
          <p:cNvPr id="9" name="Freeform: Shape 8">
            <a:extLst>
              <a:ext uri="{FF2B5EF4-FFF2-40B4-BE49-F238E27FC236}">
                <a16:creationId xmlns:a16="http://schemas.microsoft.com/office/drawing/2014/main" id="{6A76D2C3-5A0B-4706-960A-46C0905AAEC1}"/>
              </a:ext>
            </a:extLst>
          </p:cNvPr>
          <p:cNvSpPr/>
          <p:nvPr/>
        </p:nvSpPr>
        <p:spPr>
          <a:xfrm>
            <a:off x="277345" y="145994"/>
            <a:ext cx="3031691" cy="653059"/>
          </a:xfrm>
          <a:custGeom>
            <a:avLst/>
            <a:gdLst>
              <a:gd name="connsiteX0" fmla="*/ 0 w 3514227"/>
              <a:gd name="connsiteY0" fmla="*/ 0 h 653059"/>
              <a:gd name="connsiteX1" fmla="*/ 3514227 w 3514227"/>
              <a:gd name="connsiteY1" fmla="*/ 0 h 653059"/>
              <a:gd name="connsiteX2" fmla="*/ 3017257 w 3514227"/>
              <a:gd name="connsiteY2" fmla="*/ 653059 h 653059"/>
              <a:gd name="connsiteX3" fmla="*/ 0 w 3514227"/>
              <a:gd name="connsiteY3" fmla="*/ 653059 h 653059"/>
              <a:gd name="connsiteX0" fmla="*/ 0 w 3514227"/>
              <a:gd name="connsiteY0" fmla="*/ 0 h 653059"/>
              <a:gd name="connsiteX1" fmla="*/ 3514227 w 3514227"/>
              <a:gd name="connsiteY1" fmla="*/ 0 h 653059"/>
              <a:gd name="connsiteX2" fmla="*/ 3017257 w 3514227"/>
              <a:gd name="connsiteY2" fmla="*/ 653059 h 653059"/>
              <a:gd name="connsiteX3" fmla="*/ 0 w 3514227"/>
              <a:gd name="connsiteY3" fmla="*/ 653059 h 653059"/>
              <a:gd name="connsiteX4" fmla="*/ 0 w 3514227"/>
              <a:gd name="connsiteY4" fmla="*/ 0 h 65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227" h="653059">
                <a:moveTo>
                  <a:pt x="0" y="0"/>
                </a:moveTo>
                <a:lnTo>
                  <a:pt x="3514227" y="0"/>
                </a:lnTo>
                <a:cubicBezTo>
                  <a:pt x="3348570" y="217686"/>
                  <a:pt x="3255183" y="632800"/>
                  <a:pt x="3017257" y="653059"/>
                </a:cubicBezTo>
                <a:lnTo>
                  <a:pt x="0" y="653059"/>
                </a:lnTo>
                <a:lnTo>
                  <a:pt x="0" y="0"/>
                </a:lnTo>
                <a:close/>
              </a:path>
            </a:pathLst>
          </a:custGeom>
          <a:solidFill>
            <a:srgbClr val="8AC0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0" name="TextBox 9">
            <a:extLst>
              <a:ext uri="{FF2B5EF4-FFF2-40B4-BE49-F238E27FC236}">
                <a16:creationId xmlns:a16="http://schemas.microsoft.com/office/drawing/2014/main" id="{D4693E2A-96AE-43A4-82E2-AC780A050A19}"/>
              </a:ext>
            </a:extLst>
          </p:cNvPr>
          <p:cNvSpPr txBox="1"/>
          <p:nvPr/>
        </p:nvSpPr>
        <p:spPr>
          <a:xfrm>
            <a:off x="767440" y="87092"/>
            <a:ext cx="1808508" cy="707886"/>
          </a:xfrm>
          <a:prstGeom prst="rect">
            <a:avLst/>
          </a:prstGeom>
          <a:noFill/>
        </p:spPr>
        <p:txBody>
          <a:bodyPr wrap="none" rtlCol="0">
            <a:spAutoFit/>
          </a:bodyPr>
          <a:lstStyle/>
          <a:p>
            <a:pPr algn="l"/>
            <a:r>
              <a:rPr lang="en-US" sz="4000" b="1" dirty="0">
                <a:solidFill>
                  <a:schemeClr val="bg1"/>
                </a:solidFill>
              </a:rPr>
              <a:t>CHỦ ĐỀ</a:t>
            </a:r>
            <a:endParaRPr lang="vi-VN" sz="4000" b="1" dirty="0">
              <a:solidFill>
                <a:schemeClr val="bg1"/>
              </a:solidFill>
            </a:endParaRPr>
          </a:p>
        </p:txBody>
      </p:sp>
      <p:sp>
        <p:nvSpPr>
          <p:cNvPr id="2" name="TextBox 1">
            <a:extLst>
              <a:ext uri="{FF2B5EF4-FFF2-40B4-BE49-F238E27FC236}">
                <a16:creationId xmlns:a16="http://schemas.microsoft.com/office/drawing/2014/main" id="{3C56E0E2-B347-40F7-8F32-57E855288B23}"/>
              </a:ext>
            </a:extLst>
          </p:cNvPr>
          <p:cNvSpPr txBox="1"/>
          <p:nvPr/>
        </p:nvSpPr>
        <p:spPr>
          <a:xfrm>
            <a:off x="436562" y="2200130"/>
            <a:ext cx="6130493" cy="1446550"/>
          </a:xfrm>
          <a:prstGeom prst="rect">
            <a:avLst/>
          </a:prstGeom>
          <a:noFill/>
        </p:spPr>
        <p:txBody>
          <a:bodyPr wrap="square" rtlCol="0">
            <a:spAutoFit/>
          </a:bodyPr>
          <a:lstStyle/>
          <a:p>
            <a:pPr algn="just"/>
            <a:r>
              <a:rPr lang="en-US" sz="220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u="none"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20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u="none"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20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u="none"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20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u="none"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miền</a:t>
            </a:r>
            <a:r>
              <a:rPr lang="en-US" sz="220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u="none"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Bắc</a:t>
            </a:r>
            <a:r>
              <a:rPr lang="en-US" sz="220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u="none"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Ấn</a:t>
            </a:r>
            <a:r>
              <a:rPr lang="en-US" sz="220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u="none"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20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u="none"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u="none"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20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u="none"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20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u="none"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20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u="none"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20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u="none"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20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u="none"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20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u="none"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u="none"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20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u="none"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20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u="none"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20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200" u="none"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20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u="none"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Vương</a:t>
            </a:r>
            <a:r>
              <a:rPr lang="en-US" sz="220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u="none"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triều</a:t>
            </a:r>
            <a:r>
              <a:rPr lang="en-US" sz="220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u="none" strike="noStrike" dirty="0" err="1">
                <a:effectLst/>
                <a:latin typeface="Times New Roman" panose="02020603050405020304" pitchFamily="18" charset="0"/>
                <a:ea typeface="Times New Roman" panose="02020603050405020304" pitchFamily="18" charset="0"/>
                <a:cs typeface="Times New Roman" panose="02020603050405020304" pitchFamily="18" charset="0"/>
              </a:rPr>
              <a:t>Gúp</a:t>
            </a:r>
            <a:r>
              <a:rPr lang="en-US" sz="2200" u="none" strike="noStrike" dirty="0">
                <a:effectLst/>
                <a:latin typeface="Times New Roman" panose="02020603050405020304" pitchFamily="18" charset="0"/>
                <a:ea typeface="Times New Roman" panose="02020603050405020304" pitchFamily="18" charset="0"/>
                <a:cs typeface="Times New Roman" panose="02020603050405020304" pitchFamily="18" charset="0"/>
              </a:rPr>
              <a:t>-ta.</a:t>
            </a:r>
            <a:endParaRPr lang="en-US" sz="2200" u="none" strike="noStrike" dirty="0">
              <a:effectLst/>
              <a:latin typeface="Times New Roman" panose="02020603050405020304" pitchFamily="18" charset="0"/>
              <a:ea typeface="Calibri" panose="020F0502020204030204" pitchFamily="34" charset="0"/>
              <a:cs typeface="Times New Roman" panose="02020603050405020304" pitchFamily="18" charset="0"/>
            </a:endParaRPr>
          </a:p>
          <a:p>
            <a:pPr algn="l"/>
            <a:endParaRPr lang="en-US" sz="22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DEB72F20-383D-4070-8D61-D5095E3A370A}"/>
              </a:ext>
            </a:extLst>
          </p:cNvPr>
          <p:cNvSpPr txBox="1"/>
          <p:nvPr/>
        </p:nvSpPr>
        <p:spPr>
          <a:xfrm>
            <a:off x="318454" y="3760440"/>
            <a:ext cx="6317874" cy="2139047"/>
          </a:xfrm>
          <a:prstGeom prst="rect">
            <a:avLst/>
          </a:prstGeom>
          <a:noFill/>
        </p:spPr>
        <p:txBody>
          <a:bodyPr wrap="square" rtlCol="0">
            <a:spAutoFit/>
          </a:bodyPr>
          <a:lstStyle/>
          <a:p>
            <a:pPr marL="285750" indent="-285750" algn="l">
              <a:buFontTx/>
              <a:buChar char="-"/>
            </a:pPr>
            <a:r>
              <a:rPr lang="en-US" sz="2200" dirty="0" err="1">
                <a:latin typeface="Times New Roman" panose="02020603050405020304" pitchFamily="18" charset="0"/>
                <a:cs typeface="Times New Roman" panose="02020603050405020304" pitchFamily="18" charset="0"/>
              </a:rPr>
              <a:t>Vai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trò</a:t>
            </a:r>
            <a:r>
              <a:rPr lang="en-US" sz="2200" dirty="0">
                <a:latin typeface="Times New Roman" panose="02020603050405020304" pitchFamily="18" charset="0"/>
                <a:cs typeface="Times New Roman" panose="02020603050405020304" pitchFamily="18" charset="0"/>
              </a:rPr>
              <a:t>: </a:t>
            </a:r>
          </a:p>
          <a:p>
            <a:pPr algn="l"/>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xâm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lấn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tộc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 ở </a:t>
            </a:r>
            <a:r>
              <a:rPr lang="en-US" sz="2200" dirty="0" err="1">
                <a:latin typeface="Times New Roman" panose="02020603050405020304" pitchFamily="18" charset="0"/>
                <a:cs typeface="Times New Roman" panose="02020603050405020304" pitchFamily="18" charset="0"/>
              </a:rPr>
              <a:t>Trung</a:t>
            </a:r>
            <a:r>
              <a:rPr lang="en-US" sz="2200" dirty="0">
                <a:latin typeface="Times New Roman" panose="02020603050405020304" pitchFamily="18" charset="0"/>
                <a:cs typeface="Times New Roman" panose="02020603050405020304" pitchFamily="18" charset="0"/>
              </a:rPr>
              <a:t> Á. </a:t>
            </a:r>
            <a:r>
              <a:rPr lang="en-US" sz="2200" dirty="0" err="1">
                <a:latin typeface="Times New Roman" panose="02020603050405020304" pitchFamily="18" charset="0"/>
                <a:cs typeface="Times New Roman" panose="02020603050405020304" pitchFamily="18" charset="0"/>
              </a:rPr>
              <a:t>Thống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miền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Bắc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Ấn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a:t>
            </a:r>
            <a:r>
              <a:rPr lang="en-US" sz="2200" dirty="0">
                <a:latin typeface="Times New Roman" panose="02020603050405020304" pitchFamily="18" charset="0"/>
                <a:cs typeface="Times New Roman" panose="02020603050405020304" pitchFamily="18" charset="0"/>
              </a:rPr>
              <a:t>.</a:t>
            </a:r>
          </a:p>
          <a:p>
            <a:r>
              <a:rPr lang="en-US" sz="2200" dirty="0">
                <a:latin typeface="Times New Roman" panose="02020603050405020304" pitchFamily="18" charset="0"/>
                <a:cs typeface="Times New Roman" panose="02020603050405020304" pitchFamily="18" charset="0"/>
              </a:rPr>
              <a:t>+</a:t>
            </a:r>
            <a:r>
              <a:rPr lang="vi-VN" altLang="en-US" sz="2000" dirty="0">
                <a:latin typeface="Times New Roman" panose="02020603050405020304" pitchFamily="18" charset="0"/>
                <a:cs typeface="Times New Roman" panose="02020603050405020304" pitchFamily="18" charset="0"/>
              </a:rPr>
              <a:t> </a:t>
            </a:r>
            <a:r>
              <a:rPr lang="vi-VN" altLang="en-US" sz="2200" dirty="0">
                <a:latin typeface="Times New Roman" panose="02020603050405020304" pitchFamily="18" charset="0"/>
                <a:cs typeface="Times New Roman" panose="02020603050405020304" pitchFamily="18" charset="0"/>
              </a:rPr>
              <a:t>Tấn công cao nguyên Đê-can</a:t>
            </a:r>
            <a:r>
              <a:rPr lang="en-US" altLang="en-US" sz="2200" dirty="0">
                <a:latin typeface="Times New Roman" panose="02020603050405020304" pitchFamily="18" charset="0"/>
                <a:cs typeface="Times New Roman" panose="02020603050405020304" pitchFamily="18" charset="0"/>
              </a:rPr>
              <a:t>,</a:t>
            </a:r>
            <a:r>
              <a:rPr lang="en-US" sz="2200" dirty="0" err="1">
                <a:latin typeface="Times New Roman" panose="02020603050405020304" pitchFamily="18" charset="0"/>
                <a:cs typeface="Times New Roman" panose="02020603050405020304" pitchFamily="18" charset="0"/>
              </a:rPr>
              <a:t>Làm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chủ</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như</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toàn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bộ</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miền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Trung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Ấn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a:t>
            </a:r>
            <a:r>
              <a:rPr lang="en-US" sz="2200" dirty="0">
                <a:latin typeface="Times New Roman" panose="02020603050405020304" pitchFamily="18" charset="0"/>
                <a:cs typeface="Times New Roman" panose="02020603050405020304" pitchFamily="18" charset="0"/>
              </a:rPr>
              <a:t>.</a:t>
            </a:r>
          </a:p>
          <a:p>
            <a:pPr algn="l"/>
            <a:endParaRPr lang="vi-VN" sz="22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4A7F2CA4-5B9F-4E93-85DB-E888CF1823D8}"/>
              </a:ext>
            </a:extLst>
          </p:cNvPr>
          <p:cNvSpPr txBox="1"/>
          <p:nvPr/>
        </p:nvSpPr>
        <p:spPr>
          <a:xfrm>
            <a:off x="394374" y="5449753"/>
            <a:ext cx="6568016" cy="1143070"/>
          </a:xfrm>
          <a:prstGeom prst="rect">
            <a:avLst/>
          </a:prstGeom>
          <a:noFill/>
        </p:spPr>
        <p:txBody>
          <a:bodyPr wrap="square" rtlCol="0">
            <a:spAutoFit/>
          </a:bodyPr>
          <a:lstStyle/>
          <a:p>
            <a:pPr algn="just">
              <a:lnSpc>
                <a:spcPct val="150000"/>
              </a:lnSpc>
            </a:pPr>
            <a:r>
              <a:rPr lang="en-US" sz="2400" b="1" i="1" dirty="0">
                <a:solidFill>
                  <a:srgbClr val="FF0000"/>
                </a:solidFill>
                <a:latin typeface="Times New Roman" panose="02020603050405020304" pitchFamily="18" charset="0"/>
                <a:cs typeface="Times New Roman" panose="02020603050405020304" pitchFamily="18" charset="0"/>
              </a:rPr>
              <a:t>=&gt; </a:t>
            </a:r>
            <a:r>
              <a:rPr lang="en-US" sz="2400" b="1" i="1" dirty="0" err="1">
                <a:solidFill>
                  <a:srgbClr val="FF0000"/>
                </a:solidFill>
                <a:latin typeface="Times New Roman" panose="02020603050405020304" pitchFamily="18" charset="0"/>
                <a:cs typeface="Times New Roman" panose="02020603050405020304" pitchFamily="18" charset="0"/>
              </a:rPr>
              <a:t>Là</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thời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kỳ</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định</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hình</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và</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phát</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triển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của</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văn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hóa</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truyền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thống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Ấn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Độ</a:t>
            </a:r>
            <a:endParaRPr lang="vi-VN"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317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4">
                                            <p:txEl>
                                              <p:pRg st="0" end="0"/>
                                            </p:txEl>
                                          </p:spTgt>
                                        </p:tgtEl>
                                        <p:attrNameLst>
                                          <p:attrName>style.visibility</p:attrName>
                                        </p:attrNameLst>
                                      </p:cBhvr>
                                      <p:to>
                                        <p:strVal val="visible"/>
                                      </p:to>
                                    </p:set>
                                    <p:anim calcmode="lin" valueType="num">
                                      <p:cBhvr additive="base">
                                        <p:cTn id="42"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12" grpId="0"/>
      <p:bldP spid="14" grpId="0"/>
    </p:bld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501</TotalTime>
  <Words>2124</Words>
  <Application>Microsoft Office PowerPoint</Application>
  <PresentationFormat>Widescreen</PresentationFormat>
  <Paragraphs>237</Paragraphs>
  <Slides>31</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A3.OpenSansBold-San</vt:lpstr>
      <vt:lpstr>A3.OpenSans-San</vt:lpstr>
      <vt:lpstr>Arial</vt:lpstr>
      <vt:lpstr>Calibri</vt:lpstr>
      <vt:lpstr>Calibri Light</vt:lpstr>
      <vt:lpstr>Roboto</vt:lpstr>
      <vt:lpstr>Times New Roman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dc:creator>
  <cp:lastModifiedBy>Đào Thị Hải Vân</cp:lastModifiedBy>
  <cp:revision>57</cp:revision>
  <dcterms:created xsi:type="dcterms:W3CDTF">2021-09-10T02:01:44Z</dcterms:created>
  <dcterms:modified xsi:type="dcterms:W3CDTF">2021-11-06T17:35:27Z</dcterms:modified>
</cp:coreProperties>
</file>