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9" r:id="rId2"/>
    <p:sldId id="371" r:id="rId3"/>
    <p:sldId id="315" r:id="rId4"/>
    <p:sldId id="385" r:id="rId5"/>
    <p:sldId id="388" r:id="rId6"/>
    <p:sldId id="304" r:id="rId7"/>
    <p:sldId id="421" r:id="rId8"/>
    <p:sldId id="422" r:id="rId9"/>
    <p:sldId id="379" r:id="rId10"/>
    <p:sldId id="380" r:id="rId11"/>
    <p:sldId id="312" r:id="rId12"/>
    <p:sldId id="313" r:id="rId13"/>
    <p:sldId id="314" r:id="rId14"/>
    <p:sldId id="413" r:id="rId15"/>
    <p:sldId id="408" r:id="rId16"/>
    <p:sldId id="423" r:id="rId17"/>
    <p:sldId id="415" r:id="rId18"/>
    <p:sldId id="319" r:id="rId19"/>
    <p:sldId id="420" r:id="rId20"/>
    <p:sldId id="424" r:id="rId21"/>
    <p:sldId id="425" r:id="rId22"/>
    <p:sldId id="41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81F"/>
    <a:srgbClr val="000000"/>
    <a:srgbClr val="7CD10E"/>
    <a:srgbClr val="D43636"/>
    <a:srgbClr val="FFFFFF"/>
    <a:srgbClr val="CC3300"/>
    <a:srgbClr val="E0E4D0"/>
    <a:srgbClr val="CCE7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2580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580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2580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ADBBF92-1EDC-46CC-BF7F-B88D27863DDF}" type="slidenum">
              <a:rPr lang="en-US"/>
              <a:pPr>
                <a:defRPr/>
              </a:pPr>
              <a:t>‹#›</a:t>
            </a:fld>
            <a:endParaRPr lang="en-US"/>
          </a:p>
        </p:txBody>
      </p:sp>
    </p:spTree>
    <p:extLst>
      <p:ext uri="{BB962C8B-B14F-4D97-AF65-F5344CB8AC3E}">
        <p14:creationId xmlns:p14="http://schemas.microsoft.com/office/powerpoint/2010/main" xmlns="" val="4109910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289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9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289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67DC0FA-045B-4C97-A185-296FB8CF4B09}" type="slidenum">
              <a:rPr lang="en-US"/>
              <a:pPr>
                <a:defRPr/>
              </a:pPr>
              <a:t>‹#›</a:t>
            </a:fld>
            <a:endParaRPr lang="en-US"/>
          </a:p>
        </p:txBody>
      </p:sp>
    </p:spTree>
    <p:extLst>
      <p:ext uri="{BB962C8B-B14F-4D97-AF65-F5344CB8AC3E}">
        <p14:creationId xmlns:p14="http://schemas.microsoft.com/office/powerpoint/2010/main" xmlns="" val="273647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5A020442-0FAF-44F7-9B8D-BF946F6749F5}"/>
              </a:ext>
            </a:extLst>
          </p:cNvPr>
          <p:cNvSpPr>
            <a:spLocks noGrp="1" noChangeArrowheads="1"/>
          </p:cNvSpPr>
          <p:nvPr>
            <p:ph type="sldNum" sz="quarter" idx="5"/>
          </p:nvPr>
        </p:nvSpPr>
        <p:spPr>
          <a:ln/>
        </p:spPr>
        <p:txBody>
          <a:bodyPr/>
          <a:lstStyle/>
          <a:p>
            <a:fld id="{C7F67AB4-7E6C-4B92-9CFA-5AFF65E18719}" type="slidenum">
              <a:rPr lang="en-US" altLang="en-US"/>
              <a:pPr/>
              <a:t>11</a:t>
            </a:fld>
            <a:endParaRPr lang="en-US" altLang="en-US"/>
          </a:p>
        </p:txBody>
      </p:sp>
      <p:sp>
        <p:nvSpPr>
          <p:cNvPr id="98306" name="Rectangle 2">
            <a:extLst>
              <a:ext uri="{FF2B5EF4-FFF2-40B4-BE49-F238E27FC236}">
                <a16:creationId xmlns:a16="http://schemas.microsoft.com/office/drawing/2014/main" xmlns="" id="{D1BF3C4E-46EB-4C5F-A881-ABBDF9C25811}"/>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xmlns="" id="{E67F2D1C-DEA6-4E5F-A58E-49AC36008A0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594108C0-1061-40C9-9562-1AE7B77ABE40}"/>
              </a:ext>
            </a:extLst>
          </p:cNvPr>
          <p:cNvSpPr>
            <a:spLocks noGrp="1" noChangeArrowheads="1"/>
          </p:cNvSpPr>
          <p:nvPr>
            <p:ph type="sldNum" sz="quarter" idx="5"/>
          </p:nvPr>
        </p:nvSpPr>
        <p:spPr>
          <a:ln/>
        </p:spPr>
        <p:txBody>
          <a:bodyPr/>
          <a:lstStyle/>
          <a:p>
            <a:fld id="{E83A259D-5CBA-4603-AEBF-CF894E2B2C00}" type="slidenum">
              <a:rPr lang="en-US" altLang="en-US"/>
              <a:pPr/>
              <a:t>12</a:t>
            </a:fld>
            <a:endParaRPr lang="en-US" altLang="en-US"/>
          </a:p>
        </p:txBody>
      </p:sp>
      <p:sp>
        <p:nvSpPr>
          <p:cNvPr id="100354" name="Rectangle 2">
            <a:extLst>
              <a:ext uri="{FF2B5EF4-FFF2-40B4-BE49-F238E27FC236}">
                <a16:creationId xmlns:a16="http://schemas.microsoft.com/office/drawing/2014/main" xmlns="" id="{7165BBB8-0F2F-4EAE-BFE9-C67DE7A8E780}"/>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xmlns="" id="{18A13FC8-E125-455B-AD3D-0249C7ADB17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F493B411-CF89-40AA-9D80-A143A4F0407D}"/>
              </a:ext>
            </a:extLst>
          </p:cNvPr>
          <p:cNvSpPr>
            <a:spLocks noGrp="1" noChangeArrowheads="1"/>
          </p:cNvSpPr>
          <p:nvPr>
            <p:ph type="sldNum" sz="quarter" idx="5"/>
          </p:nvPr>
        </p:nvSpPr>
        <p:spPr>
          <a:ln/>
        </p:spPr>
        <p:txBody>
          <a:bodyPr/>
          <a:lstStyle/>
          <a:p>
            <a:fld id="{A72ABE19-8B92-433D-94A7-A6F88DC5AFC0}" type="slidenum">
              <a:rPr lang="en-US" altLang="en-US"/>
              <a:pPr/>
              <a:t>13</a:t>
            </a:fld>
            <a:endParaRPr lang="en-US" altLang="en-US"/>
          </a:p>
        </p:txBody>
      </p:sp>
      <p:sp>
        <p:nvSpPr>
          <p:cNvPr id="102402" name="Rectangle 2">
            <a:extLst>
              <a:ext uri="{FF2B5EF4-FFF2-40B4-BE49-F238E27FC236}">
                <a16:creationId xmlns:a16="http://schemas.microsoft.com/office/drawing/2014/main" xmlns="" id="{63CEF646-D258-4F33-BCCE-525B67AAFDDD}"/>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xmlns="" id="{EDC9B251-E758-40B7-8694-1B4816815B6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9579BB-6C83-4830-82AF-D8329C8D02A3}" type="slidenum">
              <a:rPr lang="en-US"/>
              <a:pPr>
                <a:defRPr/>
              </a:pPr>
              <a:t>15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xmlns="" val="208625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9579BB-6C83-4830-82AF-D8329C8D02A3}" type="slidenum">
              <a:rPr lang="en-US"/>
              <a:pPr>
                <a:defRPr/>
              </a:pPr>
              <a:t>16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xmlns="" val="16219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64"/>
          <p:cNvGrpSpPr>
            <a:grpSpLocks/>
          </p:cNvGrpSpPr>
          <p:nvPr userDrawn="1"/>
        </p:nvGrpSpPr>
        <p:grpSpPr bwMode="auto">
          <a:xfrm>
            <a:off x="0" y="0"/>
            <a:ext cx="9144000" cy="6858000"/>
            <a:chOff x="0" y="0"/>
            <a:chExt cx="5760" cy="4320"/>
          </a:xfrm>
        </p:grpSpPr>
        <p:pic>
          <p:nvPicPr>
            <p:cNvPr id="5" name="Picture 161" descr="artplus_nature_naturalcity38_g"/>
            <p:cNvPicPr>
              <a:picLocks noChangeAspect="1" noChangeArrowheads="1"/>
            </p:cNvPicPr>
            <p:nvPr userDrawn="1"/>
          </p:nvPicPr>
          <p:blipFill>
            <a:blip r:embed="rId2">
              <a:lum bright="6000" contrast="6000"/>
              <a:extLst>
                <a:ext uri="{28A0092B-C50C-407E-A947-70E740481C1C}">
                  <a14:useLocalDpi xmlns:a14="http://schemas.microsoft.com/office/drawing/2010/main" xmlns="" val="0"/>
                </a:ext>
              </a:extLst>
            </a:blip>
            <a:srcRect l="12500"/>
            <a:stretch>
              <a:fillRect/>
            </a:stretch>
          </p:blipFill>
          <p:spPr bwMode="auto">
            <a:xfrm>
              <a:off x="1200" y="2949"/>
              <a:ext cx="1241" cy="1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60" descr="artplus_nature_naturalcity38_g"/>
            <p:cNvPicPr>
              <a:picLocks noChangeAspect="1" noChangeArrowheads="1"/>
            </p:cNvPicPr>
            <p:nvPr userDrawn="1"/>
          </p:nvPicPr>
          <p:blipFill>
            <a:blip r:embed="rId2">
              <a:lum bright="6000" contrast="6000"/>
              <a:extLst>
                <a:ext uri="{28A0092B-C50C-407E-A947-70E740481C1C}">
                  <a14:useLocalDpi xmlns:a14="http://schemas.microsoft.com/office/drawing/2010/main" xmlns="" val="0"/>
                </a:ext>
              </a:extLst>
            </a:blip>
            <a:srcRect l="12500"/>
            <a:stretch>
              <a:fillRect/>
            </a:stretch>
          </p:blipFill>
          <p:spPr bwMode="auto">
            <a:xfrm>
              <a:off x="0" y="2019"/>
              <a:ext cx="1884" cy="2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9" descr="artplus_nature_naturalcity38_e"/>
            <p:cNvPicPr>
              <a:picLocks noChangeAspect="1" noChangeArrowheads="1"/>
            </p:cNvPicPr>
            <p:nvPr userDrawn="1"/>
          </p:nvPicPr>
          <p:blipFill>
            <a:blip r:embed="rId3">
              <a:extLst>
                <a:ext uri="{28A0092B-C50C-407E-A947-70E740481C1C}">
                  <a14:useLocalDpi xmlns:a14="http://schemas.microsoft.com/office/drawing/2010/main" xmlns="" val="0"/>
                </a:ext>
              </a:extLst>
            </a:blip>
            <a:srcRect b="11525"/>
            <a:stretch>
              <a:fillRect/>
            </a:stretch>
          </p:blipFill>
          <p:spPr bwMode="auto">
            <a:xfrm>
              <a:off x="0" y="2592"/>
              <a:ext cx="5760" cy="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162"/>
            <p:cNvGrpSpPr>
              <a:grpSpLocks/>
            </p:cNvGrpSpPr>
            <p:nvPr userDrawn="1"/>
          </p:nvGrpSpPr>
          <p:grpSpPr bwMode="auto">
            <a:xfrm>
              <a:off x="0" y="0"/>
              <a:ext cx="5760" cy="2016"/>
              <a:chOff x="0" y="0"/>
              <a:chExt cx="5760" cy="2016"/>
            </a:xfrm>
          </p:grpSpPr>
          <p:pic>
            <p:nvPicPr>
              <p:cNvPr id="10" name="Picture 153" descr="7"/>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0" y="0"/>
                <a:ext cx="5760" cy="2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40" descr="04"/>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3360" y="0"/>
                <a:ext cx="858" cy="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Picture 163" descr="water_2"/>
            <p:cNvPicPr>
              <a:picLocks noChangeAspect="1" noChangeArrowheads="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480" y="576"/>
              <a:ext cx="546"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75" name="Rectangle 3"/>
          <p:cNvSpPr>
            <a:spLocks noGrp="1" noChangeArrowheads="1"/>
          </p:cNvSpPr>
          <p:nvPr>
            <p:ph type="subTitle" idx="1"/>
          </p:nvPr>
        </p:nvSpPr>
        <p:spPr>
          <a:xfrm>
            <a:off x="1066800" y="3581400"/>
            <a:ext cx="7010400" cy="381000"/>
          </a:xfrm>
        </p:spPr>
        <p:txBody>
          <a:bodyPr/>
          <a:lstStyle>
            <a:lvl1pPr marL="0" indent="0" algn="ctr">
              <a:buFont typeface="Wingdings" pitchFamily="2" charset="2"/>
              <a:buNone/>
              <a:defRPr sz="2000" b="0">
                <a:solidFill>
                  <a:srgbClr val="000000"/>
                </a:solidFill>
              </a:defRPr>
            </a:lvl1pPr>
          </a:lstStyle>
          <a:p>
            <a:r>
              <a:rPr lang="en-US"/>
              <a:t>Click to edit Master subtitle style</a:t>
            </a:r>
          </a:p>
        </p:txBody>
      </p:sp>
      <p:sp>
        <p:nvSpPr>
          <p:cNvPr id="3074" name="Rectangle 2"/>
          <p:cNvSpPr>
            <a:spLocks noGrp="1" noChangeArrowheads="1"/>
          </p:cNvSpPr>
          <p:nvPr>
            <p:ph type="ctrTitle"/>
          </p:nvPr>
        </p:nvSpPr>
        <p:spPr>
          <a:xfrm>
            <a:off x="1066800" y="2514600"/>
            <a:ext cx="7010400" cy="685800"/>
          </a:xfrm>
          <a:effectLst/>
        </p:spPr>
        <p:txBody>
          <a:bodyPr/>
          <a:lstStyle>
            <a:lvl1pPr algn="ctr">
              <a:defRPr sz="4500">
                <a:latin typeface="Arial" charset="0"/>
              </a:defRPr>
            </a:lvl1pPr>
          </a:lstStyle>
          <a:p>
            <a:r>
              <a:rPr lang="en-US"/>
              <a:t>Click to edit Master title style</a:t>
            </a:r>
          </a:p>
        </p:txBody>
      </p:sp>
      <p:sp>
        <p:nvSpPr>
          <p:cNvPr id="12" name="Rectangle 5"/>
          <p:cNvSpPr>
            <a:spLocks noGrp="1" noChangeArrowheads="1"/>
          </p:cNvSpPr>
          <p:nvPr>
            <p:ph type="ftr" sz="quarter" idx="10"/>
          </p:nvPr>
        </p:nvSpPr>
        <p:spPr bwMode="gray">
          <a:xfrm>
            <a:off x="76200" y="6477000"/>
            <a:ext cx="2895600" cy="304800"/>
          </a:xfrm>
        </p:spPr>
        <p:txBody>
          <a:bodyPr/>
          <a:lstStyle>
            <a:lvl1pPr algn="l">
              <a:defRPr sz="1700">
                <a:solidFill>
                  <a:srgbClr val="000000"/>
                </a:solidFill>
              </a:defRPr>
            </a:lvl1pPr>
          </a:lstStyle>
          <a:p>
            <a:pPr>
              <a:defRPr/>
            </a:pPr>
            <a:endParaRPr lang="en-US"/>
          </a:p>
        </p:txBody>
      </p:sp>
      <p:sp>
        <p:nvSpPr>
          <p:cNvPr id="13" name="Rectangle 154"/>
          <p:cNvSpPr>
            <a:spLocks noGrp="1" noChangeArrowheads="1"/>
          </p:cNvSpPr>
          <p:nvPr>
            <p:ph type="dt" sz="quarter" idx="11"/>
          </p:nvPr>
        </p:nvSpPr>
        <p:spPr bwMode="auto">
          <a:xfrm>
            <a:off x="6324600" y="6477000"/>
            <a:ext cx="2133600" cy="244475"/>
          </a:xfrm>
        </p:spPr>
        <p:txBody>
          <a:bodyPr/>
          <a:lstStyle>
            <a:lvl1pPr algn="ctr">
              <a:defRPr sz="1400" b="0">
                <a:solidFill>
                  <a:schemeClr val="tx1"/>
                </a:solidFill>
                <a:latin typeface="Arial" charset="0"/>
              </a:defRPr>
            </a:lvl1pPr>
          </a:lstStyle>
          <a:p>
            <a:pPr>
              <a:defRPr/>
            </a:pPr>
            <a:endParaRPr lang="en-US"/>
          </a:p>
        </p:txBody>
      </p:sp>
      <p:sp>
        <p:nvSpPr>
          <p:cNvPr id="14" name="Rectangle 155"/>
          <p:cNvSpPr>
            <a:spLocks noGrp="1" noChangeArrowheads="1"/>
          </p:cNvSpPr>
          <p:nvPr>
            <p:ph type="sldNum" sz="quarter" idx="12"/>
          </p:nvPr>
        </p:nvSpPr>
        <p:spPr bwMode="auto">
          <a:xfrm>
            <a:off x="8534400" y="6477000"/>
            <a:ext cx="457200" cy="244475"/>
          </a:xfrm>
        </p:spPr>
        <p:txBody>
          <a:bodyPr/>
          <a:lstStyle>
            <a:lvl1pPr algn="ctr">
              <a:defRPr sz="1400">
                <a:latin typeface="Arial" charset="0"/>
              </a:defRPr>
            </a:lvl1pPr>
          </a:lstStyle>
          <a:p>
            <a:pPr>
              <a:defRPr/>
            </a:pPr>
            <a:fld id="{9B4D24AC-2466-482B-851C-CB9F2D855DCE}" type="slidenum">
              <a:rPr lang="en-US"/>
              <a:pPr>
                <a:defRPr/>
              </a:pPr>
              <a:t>‹#›</a:t>
            </a:fld>
            <a:endParaRPr lang="en-US"/>
          </a:p>
        </p:txBody>
      </p:sp>
    </p:spTree>
    <p:extLst>
      <p:ext uri="{BB962C8B-B14F-4D97-AF65-F5344CB8AC3E}">
        <p14:creationId xmlns:p14="http://schemas.microsoft.com/office/powerpoint/2010/main" xmlns="" val="13728166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7D3B935-76B2-49C1-B727-8B7ED372D2D0}"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3817637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0838"/>
            <a:ext cx="20955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50838"/>
            <a:ext cx="61341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7D9DE4E-513E-49CA-8AE0-464099282D2C}"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8794126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a:t>Click to edit Master title style</a:t>
            </a:r>
          </a:p>
        </p:txBody>
      </p:sp>
      <p:sp>
        <p:nvSpPr>
          <p:cNvPr id="3" name="Table Placeholder 2"/>
          <p:cNvSpPr>
            <a:spLocks noGrp="1"/>
          </p:cNvSpPr>
          <p:nvPr>
            <p:ph type="tbl" idx="1"/>
          </p:nvPr>
        </p:nvSpPr>
        <p:spPr>
          <a:xfrm>
            <a:off x="304800" y="1219200"/>
            <a:ext cx="8382000" cy="51054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934D688-933A-4ACE-98A3-F81EEBDD764C}"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4785662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a:t>Click to edit Master title style</a:t>
            </a:r>
          </a:p>
        </p:txBody>
      </p:sp>
      <p:sp>
        <p:nvSpPr>
          <p:cNvPr id="3" name="Chart Placeholder 2"/>
          <p:cNvSpPr>
            <a:spLocks noGrp="1"/>
          </p:cNvSpPr>
          <p:nvPr>
            <p:ph type="chart" idx="1"/>
          </p:nvPr>
        </p:nvSpPr>
        <p:spPr>
          <a:xfrm>
            <a:off x="304800" y="1219200"/>
            <a:ext cx="8382000" cy="51054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DB0FACC-596A-4D22-83B3-8C86EC519D87}"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42064908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283599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reflection blurRad="6350" stA="55000" endA="300" endPos="45500" dir="5400000" sy="-100000" algn="bl" rotWithShape="0"/>
                </a:effectLs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62B45F5-AF5D-477A-8301-14E438985F7E}"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6186126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56CF3AA-CC12-4D3B-B5C1-97500E30CDD4}"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7328187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2FCC65F-CE3B-46BA-B3F0-30ED78F6E165}" type="slidenum">
              <a:rPr lang="en-US"/>
              <a:pPr>
                <a:defRPr/>
              </a:pPr>
              <a:t>‹#›</a:t>
            </a:fld>
            <a:endParaRPr 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7230297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898EDA3-7A1F-4C9E-B9FF-75D741FB52D4}" type="slidenum">
              <a:rPr lang="en-US"/>
              <a:pPr>
                <a:defRPr/>
              </a:pPr>
              <a:t>‹#›</a:t>
            </a:fld>
            <a:endParaRPr lang="en-US"/>
          </a:p>
        </p:txBody>
      </p:sp>
      <p:sp>
        <p:nvSpPr>
          <p:cNvPr id="9"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42212750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C376A21-BFB2-4443-990D-7130E4A1CA12}" type="slidenum">
              <a:rPr lang="en-US"/>
              <a:pPr>
                <a:defRPr/>
              </a:pPr>
              <a:t>‹#›</a:t>
            </a:fld>
            <a:endParaRPr lang="en-US"/>
          </a:p>
        </p:txBody>
      </p:sp>
      <p:sp>
        <p:nvSpPr>
          <p:cNvPr id="5"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326800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7C170F5-EB4E-438F-8326-C6E65D73126F}" type="slidenum">
              <a:rPr lang="en-US"/>
              <a:pPr>
                <a:defRPr/>
              </a:pPr>
              <a:t>‹#›</a:t>
            </a:fld>
            <a:endParaRPr lang="en-US"/>
          </a:p>
        </p:txBody>
      </p:sp>
      <p:sp>
        <p:nvSpPr>
          <p:cNvPr id="4"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6607722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4380C58-A03F-4C7F-BCAA-E2A941B157B3}" type="slidenum">
              <a:rPr lang="en-US"/>
              <a:pPr>
                <a:defRPr/>
              </a:pPr>
              <a:t>‹#›</a:t>
            </a:fld>
            <a:endParaRPr 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8985536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0A8CED0-51A0-40ED-9BAB-A511893E33EF}" type="slidenum">
              <a:rPr lang="en-US"/>
              <a:pPr>
                <a:defRPr/>
              </a:pPr>
              <a:t>‹#›</a:t>
            </a:fld>
            <a:endParaRPr 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2558057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grpSp>
        <p:nvGrpSpPr>
          <p:cNvPr id="1026" name="Group 166"/>
          <p:cNvGrpSpPr>
            <a:grpSpLocks/>
          </p:cNvGrpSpPr>
          <p:nvPr/>
        </p:nvGrpSpPr>
        <p:grpSpPr bwMode="auto">
          <a:xfrm>
            <a:off x="0" y="0"/>
            <a:ext cx="9144000" cy="6858000"/>
            <a:chOff x="0" y="0"/>
            <a:chExt cx="5760" cy="4320"/>
          </a:xfrm>
        </p:grpSpPr>
        <p:grpSp>
          <p:nvGrpSpPr>
            <p:cNvPr id="1033" name="Group 165"/>
            <p:cNvGrpSpPr>
              <a:grpSpLocks/>
            </p:cNvGrpSpPr>
            <p:nvPr/>
          </p:nvGrpSpPr>
          <p:grpSpPr bwMode="auto">
            <a:xfrm>
              <a:off x="0" y="0"/>
              <a:ext cx="5760" cy="1224"/>
              <a:chOff x="0" y="0"/>
              <a:chExt cx="5760" cy="1224"/>
            </a:xfrm>
          </p:grpSpPr>
          <p:pic>
            <p:nvPicPr>
              <p:cNvPr id="1036" name="Picture 149" descr="4_1"/>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gray">
              <a:xfrm>
                <a:off x="0" y="0"/>
                <a:ext cx="5760" cy="1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153" descr="6"/>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gray">
              <a:xfrm>
                <a:off x="5094" y="0"/>
                <a:ext cx="666" cy="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8" name="Picture 158" descr="123"/>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gray">
              <a:xfrm rot="930090">
                <a:off x="48" y="96"/>
                <a:ext cx="543" cy="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88" name="Rectangle 164"/>
            <p:cNvSpPr>
              <a:spLocks noChangeArrowheads="1"/>
            </p:cNvSpPr>
            <p:nvPr/>
          </p:nvSpPr>
          <p:spPr bwMode="gray">
            <a:xfrm>
              <a:off x="0" y="4128"/>
              <a:ext cx="5760" cy="192"/>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pPr algn="r">
                <a:defRPr/>
              </a:pPr>
              <a:endParaRPr lang="en-US">
                <a:cs typeface="+mn-cs"/>
              </a:endParaRPr>
            </a:p>
          </p:txBody>
        </p:sp>
        <p:pic>
          <p:nvPicPr>
            <p:cNvPr id="1035" name="Picture 163" descr="artplus_nature_naturalcity38_g"/>
            <p:cNvPicPr>
              <a:picLocks noChangeAspect="1" noChangeArrowheads="1"/>
            </p:cNvPicPr>
            <p:nvPr/>
          </p:nvPicPr>
          <p:blipFill>
            <a:blip r:embed="rId19">
              <a:lum bright="12000" contrast="12000"/>
              <a:extLst>
                <a:ext uri="{28A0092B-C50C-407E-A947-70E740481C1C}">
                  <a14:useLocalDpi xmlns:a14="http://schemas.microsoft.com/office/drawing/2010/main" xmlns="" val="0"/>
                </a:ext>
              </a:extLst>
            </a:blip>
            <a:srcRect r="31580"/>
            <a:stretch>
              <a:fillRect/>
            </a:stretch>
          </p:blipFill>
          <p:spPr bwMode="gray">
            <a:xfrm>
              <a:off x="4752" y="3353"/>
              <a:ext cx="1008" cy="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8" name="Rectangle 4"/>
          <p:cNvSpPr>
            <a:spLocks noGrp="1" noChangeArrowheads="1"/>
          </p:cNvSpPr>
          <p:nvPr>
            <p:ph type="dt" sz="half" idx="2"/>
          </p:nvPr>
        </p:nvSpPr>
        <p:spPr bwMode="gray">
          <a:xfrm>
            <a:off x="41148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cs typeface="+mn-cs"/>
              </a:defRPr>
            </a:lvl1pPr>
          </a:lstStyle>
          <a:p>
            <a:pPr>
              <a:defRPr/>
            </a:pPr>
            <a:endParaRPr lang="en-US"/>
          </a:p>
        </p:txBody>
      </p:sp>
      <p:sp>
        <p:nvSpPr>
          <p:cNvPr id="2" name="Rectangle 3"/>
          <p:cNvSpPr>
            <a:spLocks noGrp="1" noChangeArrowheads="1"/>
          </p:cNvSpPr>
          <p:nvPr>
            <p:ph type="body" idx="1"/>
          </p:nvPr>
        </p:nvSpPr>
        <p:spPr bwMode="gray">
          <a:xfrm>
            <a:off x="304800" y="1219200"/>
            <a:ext cx="83820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bg1"/>
                </a:solidFill>
                <a:latin typeface="+mn-lt"/>
                <a:cs typeface="+mn-cs"/>
              </a:defRPr>
            </a:lvl1pPr>
          </a:lstStyle>
          <a:p>
            <a:pPr>
              <a:defRPr/>
            </a:pPr>
            <a:fld id="{E41AE909-2934-44FC-B830-FF36C9976138}" type="slidenum">
              <a:rPr lang="en-US"/>
              <a:pPr>
                <a:defRPr/>
              </a:pPr>
              <a:t>‹#›</a:t>
            </a:fld>
            <a:endParaRPr lang="en-US"/>
          </a:p>
        </p:txBody>
      </p:sp>
      <p:sp>
        <p:nvSpPr>
          <p:cNvPr id="3" name="Line 135"/>
          <p:cNvSpPr>
            <a:spLocks noChangeShapeType="1"/>
          </p:cNvSpPr>
          <p:nvPr/>
        </p:nvSpPr>
        <p:spPr bwMode="white">
          <a:xfrm>
            <a:off x="9525" y="5967413"/>
            <a:ext cx="641350" cy="0"/>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1" name="Rectangle 2"/>
          <p:cNvSpPr>
            <a:spLocks noGrp="1" noChangeArrowheads="1"/>
          </p:cNvSpPr>
          <p:nvPr>
            <p:ph type="title"/>
          </p:nvPr>
        </p:nvSpPr>
        <p:spPr bwMode="gray">
          <a:xfrm>
            <a:off x="838200" y="350838"/>
            <a:ext cx="72390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83" name="Rectangle 159"/>
          <p:cNvSpPr>
            <a:spLocks noGrp="1" noChangeArrowheads="1"/>
          </p:cNvSpPr>
          <p:nvPr>
            <p:ph type="ftr" sz="quarter" idx="3"/>
          </p:nvPr>
        </p:nvSpPr>
        <p:spPr bwMode="auto">
          <a:xfrm>
            <a:off x="9144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09"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10" r:id="rId14"/>
  </p:sldLayoutIdLst>
  <p:transition/>
  <p:txStyles>
    <p:title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defRPr>
      </a:lvl2pPr>
      <a:lvl3pPr algn="l" rtl="0" eaLnBrk="0" fontAlgn="base" hangingPunct="0">
        <a:spcBef>
          <a:spcPct val="0"/>
        </a:spcBef>
        <a:spcAft>
          <a:spcPct val="0"/>
        </a:spcAft>
        <a:defRPr sz="3200" b="1">
          <a:solidFill>
            <a:srgbClr val="000000"/>
          </a:solidFill>
          <a:latin typeface="Verdana" pitchFamily="34" charset="0"/>
        </a:defRPr>
      </a:lvl3pPr>
      <a:lvl4pPr algn="l" rtl="0" eaLnBrk="0" fontAlgn="base" hangingPunct="0">
        <a:spcBef>
          <a:spcPct val="0"/>
        </a:spcBef>
        <a:spcAft>
          <a:spcPct val="0"/>
        </a:spcAft>
        <a:defRPr sz="3200" b="1">
          <a:solidFill>
            <a:srgbClr val="000000"/>
          </a:solidFill>
          <a:latin typeface="Verdana" pitchFamily="34" charset="0"/>
        </a:defRPr>
      </a:lvl4pPr>
      <a:lvl5pPr algn="l" rtl="0" eaLnBrk="0" fontAlgn="base" hangingPunct="0">
        <a:spcBef>
          <a:spcPct val="0"/>
        </a:spcBef>
        <a:spcAft>
          <a:spcPct val="0"/>
        </a:spcAft>
        <a:defRPr sz="3200" b="1">
          <a:solidFill>
            <a:srgbClr val="000000"/>
          </a:solidFill>
          <a:latin typeface="Verdana" pitchFamily="34" charset="0"/>
        </a:defRPr>
      </a:lvl5pPr>
      <a:lvl6pPr marL="457200" algn="l" rtl="0" fontAlgn="base">
        <a:spcBef>
          <a:spcPct val="0"/>
        </a:spcBef>
        <a:spcAft>
          <a:spcPct val="0"/>
        </a:spcAft>
        <a:defRPr sz="3200" b="1">
          <a:solidFill>
            <a:srgbClr val="000000"/>
          </a:solidFill>
          <a:latin typeface="Verdana" pitchFamily="34" charset="0"/>
        </a:defRPr>
      </a:lvl6pPr>
      <a:lvl7pPr marL="914400" algn="l" rtl="0" fontAlgn="base">
        <a:spcBef>
          <a:spcPct val="0"/>
        </a:spcBef>
        <a:spcAft>
          <a:spcPct val="0"/>
        </a:spcAft>
        <a:defRPr sz="3200" b="1">
          <a:solidFill>
            <a:srgbClr val="000000"/>
          </a:solidFill>
          <a:latin typeface="Verdana" pitchFamily="34" charset="0"/>
        </a:defRPr>
      </a:lvl7pPr>
      <a:lvl8pPr marL="1371600" algn="l" rtl="0" fontAlgn="base">
        <a:spcBef>
          <a:spcPct val="0"/>
        </a:spcBef>
        <a:spcAft>
          <a:spcPct val="0"/>
        </a:spcAft>
        <a:defRPr sz="3200" b="1">
          <a:solidFill>
            <a:srgbClr val="000000"/>
          </a:solidFill>
          <a:latin typeface="Verdana" pitchFamily="34" charset="0"/>
        </a:defRPr>
      </a:lvl8pPr>
      <a:lvl9pPr marL="1828800" algn="l" rtl="0" fontAlgn="base">
        <a:spcBef>
          <a:spcPct val="0"/>
        </a:spcBef>
        <a:spcAft>
          <a:spcPct val="0"/>
        </a:spcAft>
        <a:defRPr sz="3200" b="1">
          <a:solidFill>
            <a:srgbClr val="000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hyperlink" Target="../../MinhchauPC/My%20Documents/giang.wmv"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83">
            <a:extLst>
              <a:ext uri="{FF2B5EF4-FFF2-40B4-BE49-F238E27FC236}">
                <a16:creationId xmlns:a16="http://schemas.microsoft.com/office/drawing/2014/main" xmlns="" id="{ACE3A1EB-7A72-4F29-91B0-F2C7A8DD9B0B}"/>
              </a:ext>
            </a:extLst>
          </p:cNvPr>
          <p:cNvGrpSpPr>
            <a:grpSpLocks/>
          </p:cNvGrpSpPr>
          <p:nvPr/>
        </p:nvGrpSpPr>
        <p:grpSpPr bwMode="auto">
          <a:xfrm>
            <a:off x="4075684" y="3813175"/>
            <a:ext cx="1981200" cy="1711325"/>
            <a:chOff x="2592" y="2352"/>
            <a:chExt cx="1248" cy="1078"/>
          </a:xfrm>
        </p:grpSpPr>
        <p:sp>
          <p:nvSpPr>
            <p:cNvPr id="4148" name="Oval 232" descr="5">
              <a:extLst>
                <a:ext uri="{FF2B5EF4-FFF2-40B4-BE49-F238E27FC236}">
                  <a16:creationId xmlns:a16="http://schemas.microsoft.com/office/drawing/2014/main" xmlns="" id="{9A550FCA-B714-46E4-9A44-EF3FA5C0D2C4}"/>
                </a:ext>
              </a:extLst>
            </p:cNvPr>
            <p:cNvSpPr>
              <a:spLocks noChangeArrowheads="1"/>
            </p:cNvSpPr>
            <p:nvPr/>
          </p:nvSpPr>
          <p:spPr bwMode="auto">
            <a:xfrm>
              <a:off x="2592" y="3072"/>
              <a:ext cx="1248" cy="358"/>
            </a:xfrm>
            <a:prstGeom prst="ellipse">
              <a:avLst/>
            </a:prstGeom>
            <a:blipFill dpi="0" rotWithShape="1">
              <a:blip r:embed="rId2"/>
              <a:srcRect/>
              <a:stretch>
                <a:fillRect/>
              </a:stretch>
            </a:blipFill>
            <a:ln w="12700">
              <a:solidFill>
                <a:schemeClr val="tx1"/>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4149" name="Picture 233" descr="ag00317_">
              <a:extLst>
                <a:ext uri="{FF2B5EF4-FFF2-40B4-BE49-F238E27FC236}">
                  <a16:creationId xmlns:a16="http://schemas.microsoft.com/office/drawing/2014/main" xmlns="" id="{18022CBE-469D-4E03-8697-EABDF9AEFBC6}"/>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0" y="2352"/>
              <a:ext cx="664" cy="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9082" name="Picture 234" descr="Dauhoi2">
            <a:extLst>
              <a:ext uri="{FF2B5EF4-FFF2-40B4-BE49-F238E27FC236}">
                <a16:creationId xmlns:a16="http://schemas.microsoft.com/office/drawing/2014/main" xmlns="" id="{C0706616-5D36-4A18-92F7-8362F6740F8D}"/>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7012559" y="3467100"/>
            <a:ext cx="736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84">
            <a:extLst>
              <a:ext uri="{FF2B5EF4-FFF2-40B4-BE49-F238E27FC236}">
                <a16:creationId xmlns:a16="http://schemas.microsoft.com/office/drawing/2014/main" xmlns="" id="{392E0833-010B-4E0A-9E52-C941C6A50B56}"/>
              </a:ext>
            </a:extLst>
          </p:cNvPr>
          <p:cNvGrpSpPr>
            <a:grpSpLocks/>
          </p:cNvGrpSpPr>
          <p:nvPr/>
        </p:nvGrpSpPr>
        <p:grpSpPr bwMode="auto">
          <a:xfrm>
            <a:off x="6356921" y="4838700"/>
            <a:ext cx="2147107" cy="914400"/>
            <a:chOff x="4032" y="2496"/>
            <a:chExt cx="1446" cy="528"/>
          </a:xfrm>
        </p:grpSpPr>
        <p:sp>
          <p:nvSpPr>
            <p:cNvPr id="79079" name="AutoShape 231">
              <a:extLst>
                <a:ext uri="{FF2B5EF4-FFF2-40B4-BE49-F238E27FC236}">
                  <a16:creationId xmlns:a16="http://schemas.microsoft.com/office/drawing/2014/main" xmlns="" id="{89C79562-C5AA-4B16-AE77-547412B5BD16}"/>
                </a:ext>
              </a:extLst>
            </p:cNvPr>
            <p:cNvSpPr>
              <a:spLocks noChangeArrowheads="1"/>
            </p:cNvSpPr>
            <p:nvPr/>
          </p:nvSpPr>
          <p:spPr bwMode="auto">
            <a:xfrm>
              <a:off x="4032" y="2496"/>
              <a:ext cx="1392" cy="528"/>
            </a:xfrm>
            <a:prstGeom prst="roundRect">
              <a:avLst>
                <a:gd name="adj" fmla="val 16667"/>
              </a:avLst>
            </a:prstGeom>
            <a:gradFill rotWithShape="1">
              <a:gsLst>
                <a:gs pos="0">
                  <a:srgbClr val="99FF99"/>
                </a:gs>
                <a:gs pos="50000">
                  <a:schemeClr val="bg1"/>
                </a:gs>
                <a:gs pos="100000">
                  <a:srgbClr val="99FF99"/>
                </a:gs>
              </a:gsLst>
              <a:lin ang="5400000" scaled="1"/>
            </a:gradFill>
            <a:ln w="28575">
              <a:solidFill>
                <a:srgbClr val="006600"/>
              </a:solidFill>
              <a:round/>
              <a:headEnd type="none" w="sm" len="sm"/>
              <a:tailEnd type="none" w="sm" len="sm"/>
            </a:ln>
            <a:effectLst/>
          </p:spPr>
          <p:txBody>
            <a:bodyPr wrap="none" anchor="ctr"/>
            <a:lstStyle/>
            <a:p>
              <a:pPr fontAlgn="auto">
                <a:spcBef>
                  <a:spcPts val="0"/>
                </a:spcBef>
                <a:spcAft>
                  <a:spcPts val="0"/>
                </a:spcAft>
                <a:defRPr/>
              </a:pPr>
              <a:endParaRPr lang="en-US">
                <a:latin typeface="+mn-lt"/>
              </a:endParaRPr>
            </a:p>
          </p:txBody>
        </p:sp>
        <p:sp>
          <p:nvSpPr>
            <p:cNvPr id="4147" name="Text Box 237">
              <a:extLst>
                <a:ext uri="{FF2B5EF4-FFF2-40B4-BE49-F238E27FC236}">
                  <a16:creationId xmlns:a16="http://schemas.microsoft.com/office/drawing/2014/main" xmlns="" id="{0B5315D6-B903-4B90-B6EE-F1E4F41A7666}"/>
                </a:ext>
              </a:extLst>
            </p:cNvPr>
            <p:cNvSpPr txBox="1">
              <a:spLocks noChangeArrowheads="1"/>
            </p:cNvSpPr>
            <p:nvPr/>
          </p:nvSpPr>
          <p:spPr bwMode="auto">
            <a:xfrm>
              <a:off x="4189" y="2628"/>
              <a:ext cx="1289" cy="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2400" b="1" dirty="0" err="1">
                  <a:solidFill>
                    <a:srgbClr val="006600"/>
                  </a:solidFill>
                  <a:latin typeface=".VnBahamasBH" panose="020BE200000000000000" pitchFamily="34" charset="0"/>
                </a:rPr>
                <a:t>Chất</a:t>
              </a:r>
              <a:r>
                <a:rPr lang="en-US" altLang="en-US" sz="2400" b="1" dirty="0">
                  <a:solidFill>
                    <a:srgbClr val="006600"/>
                  </a:solidFill>
                  <a:latin typeface=".VnBahamasBH" panose="020BE200000000000000" pitchFamily="34" charset="0"/>
                </a:rPr>
                <a:t> </a:t>
              </a:r>
              <a:r>
                <a:rPr lang="en-US" altLang="en-US" sz="2400" b="1" dirty="0" err="1">
                  <a:solidFill>
                    <a:srgbClr val="006600"/>
                  </a:solidFill>
                  <a:latin typeface=".VnBahamasBH" panose="020BE200000000000000" pitchFamily="34" charset="0"/>
                </a:rPr>
                <a:t>lỏng</a:t>
              </a:r>
              <a:endParaRPr lang="en-US" altLang="en-US" sz="2400" b="1" dirty="0">
                <a:solidFill>
                  <a:srgbClr val="006600"/>
                </a:solidFill>
                <a:latin typeface=".VnBahamasBH" panose="020BE200000000000000" pitchFamily="34" charset="0"/>
              </a:endParaRPr>
            </a:p>
          </p:txBody>
        </p:sp>
      </p:grpSp>
      <p:grpSp>
        <p:nvGrpSpPr>
          <p:cNvPr id="4101" name="Group 285">
            <a:extLst>
              <a:ext uri="{FF2B5EF4-FFF2-40B4-BE49-F238E27FC236}">
                <a16:creationId xmlns:a16="http://schemas.microsoft.com/office/drawing/2014/main" xmlns="" id="{34FFB33A-4336-4AA3-A9EB-5A19F55BA0EB}"/>
              </a:ext>
            </a:extLst>
          </p:cNvPr>
          <p:cNvGrpSpPr>
            <a:grpSpLocks/>
          </p:cNvGrpSpPr>
          <p:nvPr/>
        </p:nvGrpSpPr>
        <p:grpSpPr bwMode="auto">
          <a:xfrm>
            <a:off x="494284" y="1619250"/>
            <a:ext cx="3035300" cy="2076450"/>
            <a:chOff x="288" y="528"/>
            <a:chExt cx="1912" cy="1308"/>
          </a:xfrm>
        </p:grpSpPr>
        <p:grpSp>
          <p:nvGrpSpPr>
            <p:cNvPr id="4131" name="Group 275">
              <a:extLst>
                <a:ext uri="{FF2B5EF4-FFF2-40B4-BE49-F238E27FC236}">
                  <a16:creationId xmlns:a16="http://schemas.microsoft.com/office/drawing/2014/main" xmlns="" id="{23F1FF2E-2690-44ED-8DBF-6EC54CCBF9DF}"/>
                </a:ext>
              </a:extLst>
            </p:cNvPr>
            <p:cNvGrpSpPr>
              <a:grpSpLocks/>
            </p:cNvGrpSpPr>
            <p:nvPr/>
          </p:nvGrpSpPr>
          <p:grpSpPr bwMode="auto">
            <a:xfrm>
              <a:off x="288" y="864"/>
              <a:ext cx="1912" cy="731"/>
              <a:chOff x="480" y="1296"/>
              <a:chExt cx="1912" cy="731"/>
            </a:xfrm>
          </p:grpSpPr>
          <p:sp>
            <p:nvSpPr>
              <p:cNvPr id="4134" name="Rectangle 249">
                <a:extLst>
                  <a:ext uri="{FF2B5EF4-FFF2-40B4-BE49-F238E27FC236}">
                    <a16:creationId xmlns:a16="http://schemas.microsoft.com/office/drawing/2014/main" xmlns="" id="{F8A8A768-07E1-49D3-8239-91EAC838E725}"/>
                  </a:ext>
                </a:extLst>
              </p:cNvPr>
              <p:cNvSpPr>
                <a:spLocks noChangeArrowheads="1"/>
              </p:cNvSpPr>
              <p:nvPr/>
            </p:nvSpPr>
            <p:spPr bwMode="auto">
              <a:xfrm>
                <a:off x="1440" y="1968"/>
                <a:ext cx="94" cy="59"/>
              </a:xfrm>
              <a:prstGeom prst="rect">
                <a:avLst/>
              </a:prstGeom>
              <a:solidFill>
                <a:srgbClr val="336699"/>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35" name="Rectangle 238">
                <a:extLst>
                  <a:ext uri="{FF2B5EF4-FFF2-40B4-BE49-F238E27FC236}">
                    <a16:creationId xmlns:a16="http://schemas.microsoft.com/office/drawing/2014/main" xmlns="" id="{96C11D6B-B0BB-424A-913A-090E87A7B863}"/>
                  </a:ext>
                </a:extLst>
              </p:cNvPr>
              <p:cNvSpPr>
                <a:spLocks noChangeArrowheads="1"/>
              </p:cNvSpPr>
              <p:nvPr/>
            </p:nvSpPr>
            <p:spPr bwMode="auto">
              <a:xfrm>
                <a:off x="727" y="1331"/>
                <a:ext cx="796" cy="192"/>
              </a:xfrm>
              <a:prstGeom prst="rect">
                <a:avLst/>
              </a:prstGeom>
              <a:solidFill>
                <a:srgbClr val="FFFF00"/>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36" name="Line 239">
                <a:extLst>
                  <a:ext uri="{FF2B5EF4-FFF2-40B4-BE49-F238E27FC236}">
                    <a16:creationId xmlns:a16="http://schemas.microsoft.com/office/drawing/2014/main" xmlns="" id="{5ECD055E-1E47-40B4-8C52-C592D6D9134D}"/>
                  </a:ext>
                </a:extLst>
              </p:cNvPr>
              <p:cNvSpPr>
                <a:spLocks noChangeShapeType="1"/>
              </p:cNvSpPr>
              <p:nvPr/>
            </p:nvSpPr>
            <p:spPr bwMode="auto">
              <a:xfrm>
                <a:off x="1523" y="1446"/>
                <a:ext cx="37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37" name="Line 240">
                <a:extLst>
                  <a:ext uri="{FF2B5EF4-FFF2-40B4-BE49-F238E27FC236}">
                    <a16:creationId xmlns:a16="http://schemas.microsoft.com/office/drawing/2014/main" xmlns="" id="{113DC38E-D1EE-410F-8D05-C1E24083CA1F}"/>
                  </a:ext>
                </a:extLst>
              </p:cNvPr>
              <p:cNvSpPr>
                <a:spLocks noChangeShapeType="1"/>
              </p:cNvSpPr>
              <p:nvPr/>
            </p:nvSpPr>
            <p:spPr bwMode="auto">
              <a:xfrm>
                <a:off x="1898" y="1296"/>
                <a:ext cx="0" cy="30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38" name="Line 241">
                <a:extLst>
                  <a:ext uri="{FF2B5EF4-FFF2-40B4-BE49-F238E27FC236}">
                    <a16:creationId xmlns:a16="http://schemas.microsoft.com/office/drawing/2014/main" xmlns="" id="{E2C8BB3A-780F-40BD-887B-5E6B37972A84}"/>
                  </a:ext>
                </a:extLst>
              </p:cNvPr>
              <p:cNvSpPr>
                <a:spLocks noChangeShapeType="1"/>
              </p:cNvSpPr>
              <p:nvPr/>
            </p:nvSpPr>
            <p:spPr bwMode="auto">
              <a:xfrm>
                <a:off x="1970" y="1446"/>
                <a:ext cx="4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39" name="Line 242">
                <a:extLst>
                  <a:ext uri="{FF2B5EF4-FFF2-40B4-BE49-F238E27FC236}">
                    <a16:creationId xmlns:a16="http://schemas.microsoft.com/office/drawing/2014/main" xmlns="" id="{E339BA49-F49A-4D3D-B14D-C46C10420328}"/>
                  </a:ext>
                </a:extLst>
              </p:cNvPr>
              <p:cNvSpPr>
                <a:spLocks noChangeShapeType="1"/>
              </p:cNvSpPr>
              <p:nvPr/>
            </p:nvSpPr>
            <p:spPr bwMode="auto">
              <a:xfrm>
                <a:off x="1966" y="1390"/>
                <a:ext cx="0" cy="11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40" name="Line 243">
                <a:extLst>
                  <a:ext uri="{FF2B5EF4-FFF2-40B4-BE49-F238E27FC236}">
                    <a16:creationId xmlns:a16="http://schemas.microsoft.com/office/drawing/2014/main" xmlns="" id="{EBE8C2BC-23C8-40E0-91AB-C7B5E8BA4037}"/>
                  </a:ext>
                </a:extLst>
              </p:cNvPr>
              <p:cNvSpPr>
                <a:spLocks noChangeShapeType="1"/>
              </p:cNvSpPr>
              <p:nvPr/>
            </p:nvSpPr>
            <p:spPr bwMode="auto">
              <a:xfrm>
                <a:off x="493" y="1429"/>
                <a:ext cx="23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41" name="Line 244">
                <a:extLst>
                  <a:ext uri="{FF2B5EF4-FFF2-40B4-BE49-F238E27FC236}">
                    <a16:creationId xmlns:a16="http://schemas.microsoft.com/office/drawing/2014/main" xmlns="" id="{25995A82-DDF8-4CA7-B42B-391791886CB7}"/>
                  </a:ext>
                </a:extLst>
              </p:cNvPr>
              <p:cNvSpPr>
                <a:spLocks noChangeShapeType="1"/>
              </p:cNvSpPr>
              <p:nvPr/>
            </p:nvSpPr>
            <p:spPr bwMode="auto">
              <a:xfrm>
                <a:off x="480" y="1426"/>
                <a:ext cx="0" cy="55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42" name="Line 245">
                <a:extLst>
                  <a:ext uri="{FF2B5EF4-FFF2-40B4-BE49-F238E27FC236}">
                    <a16:creationId xmlns:a16="http://schemas.microsoft.com/office/drawing/2014/main" xmlns="" id="{AD57C8D3-51E7-4BFE-91D7-9F79DE7AAC37}"/>
                  </a:ext>
                </a:extLst>
              </p:cNvPr>
              <p:cNvSpPr>
                <a:spLocks noChangeShapeType="1"/>
              </p:cNvSpPr>
              <p:nvPr/>
            </p:nvSpPr>
            <p:spPr bwMode="auto">
              <a:xfrm>
                <a:off x="480" y="1984"/>
                <a:ext cx="94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43" name="Line 246">
                <a:extLst>
                  <a:ext uri="{FF2B5EF4-FFF2-40B4-BE49-F238E27FC236}">
                    <a16:creationId xmlns:a16="http://schemas.microsoft.com/office/drawing/2014/main" xmlns="" id="{6BF987C5-60ED-4E1B-980E-2115EA4C0B84}"/>
                  </a:ext>
                </a:extLst>
              </p:cNvPr>
              <p:cNvSpPr>
                <a:spLocks noChangeShapeType="1"/>
              </p:cNvSpPr>
              <p:nvPr/>
            </p:nvSpPr>
            <p:spPr bwMode="auto">
              <a:xfrm>
                <a:off x="2379" y="1446"/>
                <a:ext cx="0" cy="5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44" name="Line 247">
                <a:extLst>
                  <a:ext uri="{FF2B5EF4-FFF2-40B4-BE49-F238E27FC236}">
                    <a16:creationId xmlns:a16="http://schemas.microsoft.com/office/drawing/2014/main" xmlns="" id="{3199AA2D-FD7C-48E5-8B5C-A3654113D4EF}"/>
                  </a:ext>
                </a:extLst>
              </p:cNvPr>
              <p:cNvSpPr>
                <a:spLocks noChangeShapeType="1"/>
              </p:cNvSpPr>
              <p:nvPr/>
            </p:nvSpPr>
            <p:spPr bwMode="auto">
              <a:xfrm>
                <a:off x="1523" y="1984"/>
                <a:ext cx="85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45" name="Oval 248">
                <a:extLst>
                  <a:ext uri="{FF2B5EF4-FFF2-40B4-BE49-F238E27FC236}">
                    <a16:creationId xmlns:a16="http://schemas.microsoft.com/office/drawing/2014/main" xmlns="" id="{F77A2A21-BAE2-40CB-9E37-B60CBBA29EB4}"/>
                  </a:ext>
                </a:extLst>
              </p:cNvPr>
              <p:cNvSpPr>
                <a:spLocks noChangeArrowheads="1"/>
              </p:cNvSpPr>
              <p:nvPr/>
            </p:nvSpPr>
            <p:spPr bwMode="auto">
              <a:xfrm>
                <a:off x="1392" y="1776"/>
                <a:ext cx="187" cy="192"/>
              </a:xfrm>
              <a:prstGeom prst="ellipse">
                <a:avLst/>
              </a:prstGeom>
              <a:solidFill>
                <a:srgbClr val="FF0000"/>
              </a:solidFill>
              <a:ln w="127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4132" name="Text Box 250">
              <a:extLst>
                <a:ext uri="{FF2B5EF4-FFF2-40B4-BE49-F238E27FC236}">
                  <a16:creationId xmlns:a16="http://schemas.microsoft.com/office/drawing/2014/main" xmlns="" id="{84078EEE-DE24-4D58-ACFE-8BE310EC7335}"/>
                </a:ext>
              </a:extLst>
            </p:cNvPr>
            <p:cNvSpPr txBox="1">
              <a:spLocks noChangeArrowheads="1"/>
            </p:cNvSpPr>
            <p:nvPr/>
          </p:nvSpPr>
          <p:spPr bwMode="auto">
            <a:xfrm>
              <a:off x="1056" y="1584"/>
              <a:ext cx="48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2000" b="1">
                  <a:solidFill>
                    <a:srgbClr val="FF0000"/>
                  </a:solidFill>
                </a:rPr>
                <a:t>Đèn</a:t>
              </a:r>
              <a:r>
                <a:rPr lang="en-US" altLang="en-US"/>
                <a:t> </a:t>
              </a:r>
            </a:p>
          </p:txBody>
        </p:sp>
        <p:sp>
          <p:nvSpPr>
            <p:cNvPr id="4133" name="Text Box 251">
              <a:extLst>
                <a:ext uri="{FF2B5EF4-FFF2-40B4-BE49-F238E27FC236}">
                  <a16:creationId xmlns:a16="http://schemas.microsoft.com/office/drawing/2014/main" xmlns="" id="{F0E46BB5-89D2-486C-9239-9A075B811EBD}"/>
                </a:ext>
              </a:extLst>
            </p:cNvPr>
            <p:cNvSpPr txBox="1">
              <a:spLocks noChangeArrowheads="1"/>
            </p:cNvSpPr>
            <p:nvPr/>
          </p:nvSpPr>
          <p:spPr bwMode="auto">
            <a:xfrm>
              <a:off x="336" y="528"/>
              <a:ext cx="1296"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3200" b="1" dirty="0">
                  <a:solidFill>
                    <a:srgbClr val="CC3300"/>
                  </a:solidFill>
                  <a:latin typeface="Times New Roman" panose="02020603050405020304" pitchFamily="18" charset="0"/>
                  <a:cs typeface="Times New Roman" panose="02020603050405020304" pitchFamily="18" charset="0"/>
                </a:rPr>
                <a:t>Kim </a:t>
              </a:r>
              <a:r>
                <a:rPr lang="en-US" altLang="en-US" sz="3200" b="1" dirty="0" err="1">
                  <a:solidFill>
                    <a:srgbClr val="CC3300"/>
                  </a:solidFill>
                  <a:latin typeface="Times New Roman" panose="02020603050405020304" pitchFamily="18" charset="0"/>
                  <a:cs typeface="Times New Roman" panose="02020603050405020304" pitchFamily="18" charset="0"/>
                </a:rPr>
                <a:t>loại</a:t>
              </a:r>
              <a:endParaRPr lang="en-US" altLang="en-US" sz="3200" b="1" dirty="0">
                <a:solidFill>
                  <a:srgbClr val="CC3300"/>
                </a:solidFill>
                <a:latin typeface="Times New Roman" panose="02020603050405020304" pitchFamily="18" charset="0"/>
                <a:cs typeface="Times New Roman" panose="02020603050405020304" pitchFamily="18" charset="0"/>
              </a:endParaRPr>
            </a:p>
          </p:txBody>
        </p:sp>
      </p:grpSp>
      <p:sp>
        <p:nvSpPr>
          <p:cNvPr id="79100" name="AutoShape 252">
            <a:extLst>
              <a:ext uri="{FF2B5EF4-FFF2-40B4-BE49-F238E27FC236}">
                <a16:creationId xmlns:a16="http://schemas.microsoft.com/office/drawing/2014/main" xmlns="" id="{FFE73A41-046F-4BE2-B4B0-7369971A6919}"/>
              </a:ext>
            </a:extLst>
          </p:cNvPr>
          <p:cNvSpPr>
            <a:spLocks noChangeArrowheads="1"/>
          </p:cNvSpPr>
          <p:nvPr/>
        </p:nvSpPr>
        <p:spPr bwMode="auto">
          <a:xfrm>
            <a:off x="3313684" y="5753100"/>
            <a:ext cx="3886200" cy="457200"/>
          </a:xfrm>
          <a:prstGeom prst="curvedUpArrow">
            <a:avLst>
              <a:gd name="adj1" fmla="val 170000"/>
              <a:gd name="adj2" fmla="val 340000"/>
              <a:gd name="adj3" fmla="val 33333"/>
            </a:avLst>
          </a:prstGeom>
          <a:solidFill>
            <a:srgbClr val="00FFFF"/>
          </a:solidFill>
          <a:ln w="9525">
            <a:solidFill>
              <a:srgbClr val="FF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9117" name="AutoShape 269">
            <a:extLst>
              <a:ext uri="{FF2B5EF4-FFF2-40B4-BE49-F238E27FC236}">
                <a16:creationId xmlns:a16="http://schemas.microsoft.com/office/drawing/2014/main" xmlns="" id="{DABB6799-236F-4FA6-BD52-FFA02B5F5687}"/>
              </a:ext>
            </a:extLst>
          </p:cNvPr>
          <p:cNvSpPr>
            <a:spLocks noChangeArrowheads="1"/>
          </p:cNvSpPr>
          <p:nvPr/>
        </p:nvSpPr>
        <p:spPr bwMode="auto">
          <a:xfrm>
            <a:off x="3313684" y="3238500"/>
            <a:ext cx="3581400" cy="381000"/>
          </a:xfrm>
          <a:prstGeom prst="curvedUpArrow">
            <a:avLst>
              <a:gd name="adj1" fmla="val 188000"/>
              <a:gd name="adj2" fmla="val 376000"/>
              <a:gd name="adj3" fmla="val 33333"/>
            </a:avLst>
          </a:prstGeom>
          <a:solidFill>
            <a:srgbClr val="00FFFF"/>
          </a:solidFill>
          <a:ln w="9525">
            <a:solidFill>
              <a:srgbClr val="FF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6" name="Group 287">
            <a:extLst>
              <a:ext uri="{FF2B5EF4-FFF2-40B4-BE49-F238E27FC236}">
                <a16:creationId xmlns:a16="http://schemas.microsoft.com/office/drawing/2014/main" xmlns="" id="{54E3EC0C-7DCB-4CC0-BE54-1DD03D2D75E4}"/>
              </a:ext>
            </a:extLst>
          </p:cNvPr>
          <p:cNvGrpSpPr>
            <a:grpSpLocks/>
          </p:cNvGrpSpPr>
          <p:nvPr/>
        </p:nvGrpSpPr>
        <p:grpSpPr bwMode="auto">
          <a:xfrm>
            <a:off x="494284" y="3695700"/>
            <a:ext cx="3035300" cy="2305050"/>
            <a:chOff x="288" y="2016"/>
            <a:chExt cx="1912" cy="1452"/>
          </a:xfrm>
        </p:grpSpPr>
        <p:sp>
          <p:nvSpPr>
            <p:cNvPr id="4114" name="Text Box 268">
              <a:extLst>
                <a:ext uri="{FF2B5EF4-FFF2-40B4-BE49-F238E27FC236}">
                  <a16:creationId xmlns:a16="http://schemas.microsoft.com/office/drawing/2014/main" xmlns="" id="{FC2B8894-4D23-4B03-BAF0-2915257423A4}"/>
                </a:ext>
              </a:extLst>
            </p:cNvPr>
            <p:cNvSpPr txBox="1">
              <a:spLocks noChangeArrowheads="1"/>
            </p:cNvSpPr>
            <p:nvPr/>
          </p:nvSpPr>
          <p:spPr bwMode="auto">
            <a:xfrm>
              <a:off x="288" y="2016"/>
              <a:ext cx="1248"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3200" b="1">
                  <a:solidFill>
                    <a:srgbClr val="006600"/>
                  </a:solidFill>
                  <a:latin typeface="Times New Roman" panose="02020603050405020304" pitchFamily="18" charset="0"/>
                  <a:cs typeface="Times New Roman" panose="02020603050405020304" pitchFamily="18" charset="0"/>
                </a:rPr>
                <a:t>Chất lỏng</a:t>
              </a:r>
            </a:p>
          </p:txBody>
        </p:sp>
        <p:grpSp>
          <p:nvGrpSpPr>
            <p:cNvPr id="4115" name="Group 277">
              <a:extLst>
                <a:ext uri="{FF2B5EF4-FFF2-40B4-BE49-F238E27FC236}">
                  <a16:creationId xmlns:a16="http://schemas.microsoft.com/office/drawing/2014/main" xmlns="" id="{94BEAA9E-501E-47DB-9DC7-D63FFE45D817}"/>
                </a:ext>
              </a:extLst>
            </p:cNvPr>
            <p:cNvGrpSpPr>
              <a:grpSpLocks/>
            </p:cNvGrpSpPr>
            <p:nvPr/>
          </p:nvGrpSpPr>
          <p:grpSpPr bwMode="auto">
            <a:xfrm>
              <a:off x="288" y="2304"/>
              <a:ext cx="1912" cy="1164"/>
              <a:chOff x="432" y="2688"/>
              <a:chExt cx="1912" cy="1164"/>
            </a:xfrm>
          </p:grpSpPr>
          <p:sp>
            <p:nvSpPr>
              <p:cNvPr id="4116" name="Rectangle 253" descr="Dashed horizontal">
                <a:extLst>
                  <a:ext uri="{FF2B5EF4-FFF2-40B4-BE49-F238E27FC236}">
                    <a16:creationId xmlns:a16="http://schemas.microsoft.com/office/drawing/2014/main" xmlns="" id="{DC847803-3F20-4497-B8E4-B3D2872BD411}"/>
                  </a:ext>
                </a:extLst>
              </p:cNvPr>
              <p:cNvSpPr>
                <a:spLocks noChangeArrowheads="1"/>
              </p:cNvSpPr>
              <p:nvPr/>
            </p:nvSpPr>
            <p:spPr bwMode="auto">
              <a:xfrm>
                <a:off x="672" y="2736"/>
                <a:ext cx="796" cy="192"/>
              </a:xfrm>
              <a:prstGeom prst="rect">
                <a:avLst/>
              </a:prstGeom>
              <a:pattFill prst="dashHorz">
                <a:fgClr>
                  <a:srgbClr val="006600"/>
                </a:fgClr>
                <a:bgClr>
                  <a:schemeClr val="bg1"/>
                </a:bgClr>
              </a:pattFill>
              <a:ln>
                <a:noFill/>
              </a:ln>
              <a:extLst>
                <a:ext uri="{91240B29-F687-4F45-9708-019B960494DF}">
                  <a14:hiddenLine xmlns:a14="http://schemas.microsoft.com/office/drawing/2010/main" xmlns="" w="9525">
                    <a:solidFill>
                      <a:srgbClr val="000000"/>
                    </a:solidFill>
                    <a:prstDash val="dash"/>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4117" name="Group 254">
                <a:extLst>
                  <a:ext uri="{FF2B5EF4-FFF2-40B4-BE49-F238E27FC236}">
                    <a16:creationId xmlns:a16="http://schemas.microsoft.com/office/drawing/2014/main" xmlns="" id="{59A283DB-CFA5-4146-996E-FC782241C175}"/>
                  </a:ext>
                </a:extLst>
              </p:cNvPr>
              <p:cNvGrpSpPr>
                <a:grpSpLocks/>
              </p:cNvGrpSpPr>
              <p:nvPr/>
            </p:nvGrpSpPr>
            <p:grpSpPr bwMode="auto">
              <a:xfrm>
                <a:off x="432" y="2688"/>
                <a:ext cx="1912" cy="858"/>
                <a:chOff x="384" y="2100"/>
                <a:chExt cx="1912" cy="858"/>
              </a:xfrm>
            </p:grpSpPr>
            <p:sp>
              <p:nvSpPr>
                <p:cNvPr id="4119" name="Line 255">
                  <a:extLst>
                    <a:ext uri="{FF2B5EF4-FFF2-40B4-BE49-F238E27FC236}">
                      <a16:creationId xmlns:a16="http://schemas.microsoft.com/office/drawing/2014/main" xmlns="" id="{28321BC9-80B3-4F84-B46B-3E0AF80EE5B5}"/>
                    </a:ext>
                  </a:extLst>
                </p:cNvPr>
                <p:cNvSpPr>
                  <a:spLocks noChangeShapeType="1"/>
                </p:cNvSpPr>
                <p:nvPr/>
              </p:nvSpPr>
              <p:spPr bwMode="auto">
                <a:xfrm>
                  <a:off x="1427" y="2250"/>
                  <a:ext cx="37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20" name="Line 256">
                  <a:extLst>
                    <a:ext uri="{FF2B5EF4-FFF2-40B4-BE49-F238E27FC236}">
                      <a16:creationId xmlns:a16="http://schemas.microsoft.com/office/drawing/2014/main" xmlns="" id="{015874A6-CE42-403F-A2E9-2F03DE752B3E}"/>
                    </a:ext>
                  </a:extLst>
                </p:cNvPr>
                <p:cNvSpPr>
                  <a:spLocks noChangeShapeType="1"/>
                </p:cNvSpPr>
                <p:nvPr/>
              </p:nvSpPr>
              <p:spPr bwMode="auto">
                <a:xfrm>
                  <a:off x="1802" y="2100"/>
                  <a:ext cx="0" cy="3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21" name="Line 257">
                  <a:extLst>
                    <a:ext uri="{FF2B5EF4-FFF2-40B4-BE49-F238E27FC236}">
                      <a16:creationId xmlns:a16="http://schemas.microsoft.com/office/drawing/2014/main" xmlns="" id="{FD2BFC98-FBA5-4911-9957-991746D125EF}"/>
                    </a:ext>
                  </a:extLst>
                </p:cNvPr>
                <p:cNvSpPr>
                  <a:spLocks noChangeShapeType="1"/>
                </p:cNvSpPr>
                <p:nvPr/>
              </p:nvSpPr>
              <p:spPr bwMode="auto">
                <a:xfrm>
                  <a:off x="1874" y="2250"/>
                  <a:ext cx="4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22" name="Line 258">
                  <a:extLst>
                    <a:ext uri="{FF2B5EF4-FFF2-40B4-BE49-F238E27FC236}">
                      <a16:creationId xmlns:a16="http://schemas.microsoft.com/office/drawing/2014/main" xmlns="" id="{BBEC5E9F-3256-44C5-9A42-F074F16D8EAC}"/>
                    </a:ext>
                  </a:extLst>
                </p:cNvPr>
                <p:cNvSpPr>
                  <a:spLocks noChangeShapeType="1"/>
                </p:cNvSpPr>
                <p:nvPr/>
              </p:nvSpPr>
              <p:spPr bwMode="auto">
                <a:xfrm>
                  <a:off x="1870" y="2194"/>
                  <a:ext cx="0"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23" name="Line 259">
                  <a:extLst>
                    <a:ext uri="{FF2B5EF4-FFF2-40B4-BE49-F238E27FC236}">
                      <a16:creationId xmlns:a16="http://schemas.microsoft.com/office/drawing/2014/main" xmlns="" id="{2CBD983D-BB33-4444-8900-9C88781EC1D3}"/>
                    </a:ext>
                  </a:extLst>
                </p:cNvPr>
                <p:cNvSpPr>
                  <a:spLocks noChangeShapeType="1"/>
                </p:cNvSpPr>
                <p:nvPr/>
              </p:nvSpPr>
              <p:spPr bwMode="auto">
                <a:xfrm>
                  <a:off x="397" y="2233"/>
                  <a:ext cx="23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24" name="Line 260">
                  <a:extLst>
                    <a:ext uri="{FF2B5EF4-FFF2-40B4-BE49-F238E27FC236}">
                      <a16:creationId xmlns:a16="http://schemas.microsoft.com/office/drawing/2014/main" xmlns="" id="{798B6065-FA84-4347-81B1-CCE552CCA261}"/>
                    </a:ext>
                  </a:extLst>
                </p:cNvPr>
                <p:cNvSpPr>
                  <a:spLocks noChangeShapeType="1"/>
                </p:cNvSpPr>
                <p:nvPr/>
              </p:nvSpPr>
              <p:spPr bwMode="auto">
                <a:xfrm>
                  <a:off x="384" y="2230"/>
                  <a:ext cx="0" cy="7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25" name="Line 261">
                  <a:extLst>
                    <a:ext uri="{FF2B5EF4-FFF2-40B4-BE49-F238E27FC236}">
                      <a16:creationId xmlns:a16="http://schemas.microsoft.com/office/drawing/2014/main" xmlns="" id="{402BEC42-59CA-43FC-A0C9-CF17AE531BA8}"/>
                    </a:ext>
                  </a:extLst>
                </p:cNvPr>
                <p:cNvSpPr>
                  <a:spLocks noChangeShapeType="1"/>
                </p:cNvSpPr>
                <p:nvPr/>
              </p:nvSpPr>
              <p:spPr bwMode="auto">
                <a:xfrm>
                  <a:off x="397" y="2941"/>
                  <a:ext cx="94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26" name="Line 262">
                  <a:extLst>
                    <a:ext uri="{FF2B5EF4-FFF2-40B4-BE49-F238E27FC236}">
                      <a16:creationId xmlns:a16="http://schemas.microsoft.com/office/drawing/2014/main" xmlns="" id="{96109091-D975-445C-820A-DF643A06572C}"/>
                    </a:ext>
                  </a:extLst>
                </p:cNvPr>
                <p:cNvSpPr>
                  <a:spLocks noChangeShapeType="1"/>
                </p:cNvSpPr>
                <p:nvPr/>
              </p:nvSpPr>
              <p:spPr bwMode="auto">
                <a:xfrm>
                  <a:off x="2291" y="2250"/>
                  <a:ext cx="0" cy="69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127" name="Line 263">
                  <a:extLst>
                    <a:ext uri="{FF2B5EF4-FFF2-40B4-BE49-F238E27FC236}">
                      <a16:creationId xmlns:a16="http://schemas.microsoft.com/office/drawing/2014/main" xmlns="" id="{14C67A5D-70C8-4A5C-8AE4-D531FDAB9026}"/>
                    </a:ext>
                  </a:extLst>
                </p:cNvPr>
                <p:cNvSpPr>
                  <a:spLocks noChangeShapeType="1"/>
                </p:cNvSpPr>
                <p:nvPr/>
              </p:nvSpPr>
              <p:spPr bwMode="auto">
                <a:xfrm>
                  <a:off x="1440" y="2941"/>
                  <a:ext cx="85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grpSp>
              <p:nvGrpSpPr>
                <p:cNvPr id="4128" name="Group 264">
                  <a:extLst>
                    <a:ext uri="{FF2B5EF4-FFF2-40B4-BE49-F238E27FC236}">
                      <a16:creationId xmlns:a16="http://schemas.microsoft.com/office/drawing/2014/main" xmlns="" id="{C470BD25-779A-411A-9C58-F6B0D44267CA}"/>
                    </a:ext>
                  </a:extLst>
                </p:cNvPr>
                <p:cNvGrpSpPr>
                  <a:grpSpLocks/>
                </p:cNvGrpSpPr>
                <p:nvPr/>
              </p:nvGrpSpPr>
              <p:grpSpPr bwMode="auto">
                <a:xfrm>
                  <a:off x="1300" y="2718"/>
                  <a:ext cx="187" cy="240"/>
                  <a:chOff x="1527" y="2696"/>
                  <a:chExt cx="187" cy="240"/>
                </a:xfrm>
              </p:grpSpPr>
              <p:sp>
                <p:nvSpPr>
                  <p:cNvPr id="4129" name="Oval 265">
                    <a:extLst>
                      <a:ext uri="{FF2B5EF4-FFF2-40B4-BE49-F238E27FC236}">
                        <a16:creationId xmlns:a16="http://schemas.microsoft.com/office/drawing/2014/main" xmlns="" id="{A9DB06D5-ECCB-45B1-B1BF-C5A3EB494E8C}"/>
                      </a:ext>
                    </a:extLst>
                  </p:cNvPr>
                  <p:cNvSpPr>
                    <a:spLocks noChangeArrowheads="1"/>
                  </p:cNvSpPr>
                  <p:nvPr/>
                </p:nvSpPr>
                <p:spPr bwMode="auto">
                  <a:xfrm>
                    <a:off x="1527" y="2696"/>
                    <a:ext cx="187" cy="192"/>
                  </a:xfrm>
                  <a:prstGeom prst="ellipse">
                    <a:avLst/>
                  </a:prstGeom>
                  <a:solidFill>
                    <a:schemeClr val="bg1"/>
                  </a:solidFill>
                  <a:ln w="127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30" name="Rectangle 266">
                    <a:extLst>
                      <a:ext uri="{FF2B5EF4-FFF2-40B4-BE49-F238E27FC236}">
                        <a16:creationId xmlns:a16="http://schemas.microsoft.com/office/drawing/2014/main" xmlns="" id="{7CBC8B25-7369-4E66-BEAC-0B526262F36C}"/>
                      </a:ext>
                    </a:extLst>
                  </p:cNvPr>
                  <p:cNvSpPr>
                    <a:spLocks noChangeArrowheads="1"/>
                  </p:cNvSpPr>
                  <p:nvPr/>
                </p:nvSpPr>
                <p:spPr bwMode="auto">
                  <a:xfrm>
                    <a:off x="1573" y="2877"/>
                    <a:ext cx="94" cy="59"/>
                  </a:xfrm>
                  <a:prstGeom prst="rect">
                    <a:avLst/>
                  </a:prstGeom>
                  <a:solidFill>
                    <a:srgbClr val="336699"/>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sp>
            <p:nvSpPr>
              <p:cNvPr id="79120" name="Text Box 272">
                <a:extLst>
                  <a:ext uri="{FF2B5EF4-FFF2-40B4-BE49-F238E27FC236}">
                    <a16:creationId xmlns:a16="http://schemas.microsoft.com/office/drawing/2014/main" xmlns="" id="{2B50F51E-9D76-4382-9474-8F44C8833419}"/>
                  </a:ext>
                </a:extLst>
              </p:cNvPr>
              <p:cNvSpPr txBox="1">
                <a:spLocks noChangeArrowheads="1"/>
              </p:cNvSpPr>
              <p:nvPr/>
            </p:nvSpPr>
            <p:spPr bwMode="auto">
              <a:xfrm>
                <a:off x="1152" y="3600"/>
                <a:ext cx="528" cy="25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b="1" dirty="0" err="1">
                    <a:solidFill>
                      <a:schemeClr val="accent4">
                        <a:lumMod val="50000"/>
                      </a:schemeClr>
                    </a:solidFill>
                    <a:latin typeface="Times New Roman" pitchFamily="18" charset="0"/>
                    <a:cs typeface="Times New Roman" pitchFamily="18" charset="0"/>
                  </a:rPr>
                  <a:t>Đèn</a:t>
                </a:r>
                <a:r>
                  <a:rPr lang="en-US" sz="2000" dirty="0">
                    <a:latin typeface="Times New Roman" pitchFamily="18" charset="0"/>
                    <a:cs typeface="Times New Roman" pitchFamily="18" charset="0"/>
                  </a:rPr>
                  <a:t> </a:t>
                </a:r>
              </a:p>
            </p:txBody>
          </p:sp>
        </p:grpSp>
      </p:grpSp>
      <p:sp>
        <p:nvSpPr>
          <p:cNvPr id="4105" name="Text Box 236">
            <a:extLst>
              <a:ext uri="{FF2B5EF4-FFF2-40B4-BE49-F238E27FC236}">
                <a16:creationId xmlns:a16="http://schemas.microsoft.com/office/drawing/2014/main" xmlns="" id="{3C86DED9-DD9F-4239-A4EA-86CAA2F22622}"/>
              </a:ext>
            </a:extLst>
          </p:cNvPr>
          <p:cNvSpPr txBox="1">
            <a:spLocks noChangeArrowheads="1"/>
          </p:cNvSpPr>
          <p:nvPr/>
        </p:nvSpPr>
        <p:spPr bwMode="auto">
          <a:xfrm>
            <a:off x="6285484" y="1287463"/>
            <a:ext cx="19812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3200" b="1">
                <a:solidFill>
                  <a:srgbClr val="CC3300"/>
                </a:solidFill>
                <a:latin typeface="Times New Roman" panose="02020603050405020304" pitchFamily="18" charset="0"/>
              </a:rPr>
              <a:t>Dẫn điện</a:t>
            </a:r>
            <a:endParaRPr lang="en-US" altLang="en-US" b="1">
              <a:solidFill>
                <a:srgbClr val="CC3300"/>
              </a:solidFill>
            </a:endParaRPr>
          </a:p>
        </p:txBody>
      </p:sp>
      <p:grpSp>
        <p:nvGrpSpPr>
          <p:cNvPr id="4106" name="Group 280">
            <a:extLst>
              <a:ext uri="{FF2B5EF4-FFF2-40B4-BE49-F238E27FC236}">
                <a16:creationId xmlns:a16="http://schemas.microsoft.com/office/drawing/2014/main" xmlns="" id="{A110D62C-72C8-481A-AE83-1CFBBE6D6203}"/>
              </a:ext>
            </a:extLst>
          </p:cNvPr>
          <p:cNvGrpSpPr>
            <a:grpSpLocks/>
          </p:cNvGrpSpPr>
          <p:nvPr/>
        </p:nvGrpSpPr>
        <p:grpSpPr bwMode="auto">
          <a:xfrm>
            <a:off x="6285484" y="2095500"/>
            <a:ext cx="2057400" cy="1143000"/>
            <a:chOff x="3936" y="1200"/>
            <a:chExt cx="1397" cy="720"/>
          </a:xfrm>
        </p:grpSpPr>
        <p:sp>
          <p:nvSpPr>
            <p:cNvPr id="4112" name="AutoShape 278">
              <a:extLst>
                <a:ext uri="{FF2B5EF4-FFF2-40B4-BE49-F238E27FC236}">
                  <a16:creationId xmlns:a16="http://schemas.microsoft.com/office/drawing/2014/main" xmlns="" id="{FF43F4E3-1FF9-4883-956A-671D80EF0E46}"/>
                </a:ext>
              </a:extLst>
            </p:cNvPr>
            <p:cNvSpPr>
              <a:spLocks noChangeArrowheads="1"/>
            </p:cNvSpPr>
            <p:nvPr/>
          </p:nvSpPr>
          <p:spPr bwMode="auto">
            <a:xfrm>
              <a:off x="3936" y="1392"/>
              <a:ext cx="1392" cy="528"/>
            </a:xfrm>
            <a:prstGeom prst="roundRect">
              <a:avLst>
                <a:gd name="adj" fmla="val 16667"/>
              </a:avLst>
            </a:prstGeom>
            <a:gradFill rotWithShape="1">
              <a:gsLst>
                <a:gs pos="0">
                  <a:srgbClr val="767600"/>
                </a:gs>
                <a:gs pos="50000">
                  <a:srgbClr val="FFFF00"/>
                </a:gs>
                <a:gs pos="100000">
                  <a:srgbClr val="767600"/>
                </a:gs>
              </a:gsLst>
              <a:lin ang="5400000" scaled="1"/>
            </a:gradFill>
            <a:ln w="12700">
              <a:solidFill>
                <a:schemeClr val="accent2"/>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13" name="Rectangle 279">
              <a:extLst>
                <a:ext uri="{FF2B5EF4-FFF2-40B4-BE49-F238E27FC236}">
                  <a16:creationId xmlns:a16="http://schemas.microsoft.com/office/drawing/2014/main" xmlns="" id="{A810432C-D003-414B-948C-64C77557C8BC}"/>
                </a:ext>
              </a:extLst>
            </p:cNvPr>
            <p:cNvSpPr>
              <a:spLocks noChangeArrowheads="1"/>
            </p:cNvSpPr>
            <p:nvPr/>
          </p:nvSpPr>
          <p:spPr bwMode="auto">
            <a:xfrm>
              <a:off x="3997" y="1200"/>
              <a:ext cx="133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endParaRPr lang="en-US" altLang="en-US" sz="3200" b="1">
                <a:solidFill>
                  <a:srgbClr val="CC3300"/>
                </a:solidFill>
              </a:endParaRPr>
            </a:p>
            <a:p>
              <a:pPr>
                <a:spcBef>
                  <a:spcPct val="50000"/>
                </a:spcBef>
              </a:pPr>
              <a:r>
                <a:rPr lang="en-US" altLang="en-US" sz="3200" b="1">
                  <a:solidFill>
                    <a:srgbClr val="CC3300"/>
                  </a:solidFill>
                </a:rPr>
                <a:t>Chất rắn</a:t>
              </a:r>
            </a:p>
            <a:p>
              <a:endParaRPr lang="en-US" altLang="en-US" sz="3200"/>
            </a:p>
          </p:txBody>
        </p:sp>
      </p:grpSp>
      <p:sp>
        <p:nvSpPr>
          <p:cNvPr id="4107" name="AutoShape 281">
            <a:extLst>
              <a:ext uri="{FF2B5EF4-FFF2-40B4-BE49-F238E27FC236}">
                <a16:creationId xmlns:a16="http://schemas.microsoft.com/office/drawing/2014/main" xmlns="" id="{F2960061-507A-496F-904C-AD2CD8C713B5}"/>
              </a:ext>
            </a:extLst>
          </p:cNvPr>
          <p:cNvSpPr>
            <a:spLocks noChangeArrowheads="1"/>
          </p:cNvSpPr>
          <p:nvPr/>
        </p:nvSpPr>
        <p:spPr bwMode="auto">
          <a:xfrm>
            <a:off x="7047484" y="1943100"/>
            <a:ext cx="381000" cy="381000"/>
          </a:xfrm>
          <a:prstGeom prst="upArrow">
            <a:avLst>
              <a:gd name="adj1" fmla="val 50000"/>
              <a:gd name="adj2" fmla="val 25000"/>
            </a:avLst>
          </a:prstGeom>
          <a:solidFill>
            <a:srgbClr val="CC3300"/>
          </a:solidFill>
          <a:ln w="9525" algn="ctr">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CC3300"/>
              </a:solidFill>
            </a:endParaRPr>
          </a:p>
        </p:txBody>
      </p:sp>
      <p:sp>
        <p:nvSpPr>
          <p:cNvPr id="79136" name="AutoShape 288">
            <a:extLst>
              <a:ext uri="{FF2B5EF4-FFF2-40B4-BE49-F238E27FC236}">
                <a16:creationId xmlns:a16="http://schemas.microsoft.com/office/drawing/2014/main" xmlns="" id="{2957809C-4730-4D8E-AE4D-97BA7D84C445}"/>
              </a:ext>
            </a:extLst>
          </p:cNvPr>
          <p:cNvSpPr>
            <a:spLocks noChangeArrowheads="1"/>
          </p:cNvSpPr>
          <p:nvPr/>
        </p:nvSpPr>
        <p:spPr bwMode="auto">
          <a:xfrm>
            <a:off x="7123684" y="4381500"/>
            <a:ext cx="381000" cy="381000"/>
          </a:xfrm>
          <a:prstGeom prst="upArrow">
            <a:avLst>
              <a:gd name="adj1" fmla="val 50000"/>
              <a:gd name="adj2" fmla="val 25000"/>
            </a:avLst>
          </a:prstGeom>
          <a:solidFill>
            <a:schemeClr val="hlink"/>
          </a:solidFill>
          <a:ln w="9525" algn="ctr">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CC3300"/>
              </a:solidFill>
            </a:endParaRPr>
          </a:p>
        </p:txBody>
      </p:sp>
      <p:grpSp>
        <p:nvGrpSpPr>
          <p:cNvPr id="4109" name="Group 280">
            <a:extLst>
              <a:ext uri="{FF2B5EF4-FFF2-40B4-BE49-F238E27FC236}">
                <a16:creationId xmlns:a16="http://schemas.microsoft.com/office/drawing/2014/main" xmlns="" id="{A5B5421A-D35F-4954-A025-F67EB3A0612C}"/>
              </a:ext>
            </a:extLst>
          </p:cNvPr>
          <p:cNvGrpSpPr>
            <a:grpSpLocks/>
          </p:cNvGrpSpPr>
          <p:nvPr/>
        </p:nvGrpSpPr>
        <p:grpSpPr bwMode="auto">
          <a:xfrm>
            <a:off x="228600" y="0"/>
            <a:ext cx="8915400" cy="762000"/>
            <a:chOff x="3936" y="1200"/>
            <a:chExt cx="1397" cy="720"/>
          </a:xfrm>
        </p:grpSpPr>
        <p:sp>
          <p:nvSpPr>
            <p:cNvPr id="4110" name="AutoShape 278">
              <a:extLst>
                <a:ext uri="{FF2B5EF4-FFF2-40B4-BE49-F238E27FC236}">
                  <a16:creationId xmlns:a16="http://schemas.microsoft.com/office/drawing/2014/main" xmlns="" id="{9D5A0D6A-F9FC-4D6B-983F-011ABD67D378}"/>
                </a:ext>
              </a:extLst>
            </p:cNvPr>
            <p:cNvSpPr>
              <a:spLocks noChangeArrowheads="1"/>
            </p:cNvSpPr>
            <p:nvPr/>
          </p:nvSpPr>
          <p:spPr bwMode="auto">
            <a:xfrm>
              <a:off x="3936" y="1392"/>
              <a:ext cx="1392" cy="528"/>
            </a:xfrm>
            <a:prstGeom prst="roundRect">
              <a:avLst>
                <a:gd name="adj" fmla="val 16667"/>
              </a:avLst>
            </a:prstGeom>
            <a:gradFill rotWithShape="1">
              <a:gsLst>
                <a:gs pos="0">
                  <a:srgbClr val="767600"/>
                </a:gs>
                <a:gs pos="50000">
                  <a:srgbClr val="FFFF00"/>
                </a:gs>
                <a:gs pos="100000">
                  <a:srgbClr val="767600"/>
                </a:gs>
              </a:gsLst>
              <a:lin ang="5400000" scaled="1"/>
            </a:gradFill>
            <a:ln w="12700">
              <a:solidFill>
                <a:schemeClr val="accent2"/>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11" name="Rectangle 279">
              <a:extLst>
                <a:ext uri="{FF2B5EF4-FFF2-40B4-BE49-F238E27FC236}">
                  <a16:creationId xmlns:a16="http://schemas.microsoft.com/office/drawing/2014/main" xmlns="" id="{C82C6052-0407-4E07-BD10-34E922B115BE}"/>
                </a:ext>
              </a:extLst>
            </p:cNvPr>
            <p:cNvSpPr>
              <a:spLocks noChangeArrowheads="1"/>
            </p:cNvSpPr>
            <p:nvPr/>
          </p:nvSpPr>
          <p:spPr bwMode="auto">
            <a:xfrm>
              <a:off x="3974" y="1200"/>
              <a:ext cx="1359"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endParaRPr lang="en-US" altLang="en-US" sz="3200" b="1" dirty="0">
                <a:solidFill>
                  <a:srgbClr val="CC3300"/>
                </a:solidFill>
              </a:endParaRPr>
            </a:p>
            <a:p>
              <a:pPr>
                <a:spcBef>
                  <a:spcPct val="50000"/>
                </a:spcBef>
              </a:pPr>
              <a:r>
                <a:rPr lang="en-US" altLang="en-US" sz="3200" b="1" dirty="0" err="1">
                  <a:solidFill>
                    <a:srgbClr val="CC3300"/>
                  </a:solidFill>
                </a:rPr>
                <a:t>Chương</a:t>
              </a:r>
              <a:r>
                <a:rPr lang="en-US" altLang="en-US" sz="3200" b="1" dirty="0">
                  <a:solidFill>
                    <a:srgbClr val="CC3300"/>
                  </a:solidFill>
                </a:rPr>
                <a:t> 3: </a:t>
              </a:r>
              <a:r>
                <a:rPr lang="en-US" altLang="en-US" sz="3200" b="1" dirty="0" err="1">
                  <a:solidFill>
                    <a:srgbClr val="CC3300"/>
                  </a:solidFill>
                </a:rPr>
                <a:t>Dòng</a:t>
              </a:r>
              <a:r>
                <a:rPr lang="en-US" altLang="en-US" sz="3200" b="1" dirty="0">
                  <a:solidFill>
                    <a:srgbClr val="CC3300"/>
                  </a:solidFill>
                </a:rPr>
                <a:t> </a:t>
              </a:r>
              <a:r>
                <a:rPr lang="en-US" altLang="en-US" sz="3200" b="1" dirty="0" err="1">
                  <a:solidFill>
                    <a:srgbClr val="CC3300"/>
                  </a:solidFill>
                </a:rPr>
                <a:t>điện</a:t>
              </a:r>
              <a:r>
                <a:rPr lang="en-US" altLang="en-US" sz="3200" b="1" dirty="0">
                  <a:solidFill>
                    <a:srgbClr val="CC3300"/>
                  </a:solidFill>
                </a:rPr>
                <a:t> </a:t>
              </a:r>
              <a:r>
                <a:rPr lang="en-US" altLang="en-US" sz="3200" b="1" dirty="0" err="1">
                  <a:solidFill>
                    <a:srgbClr val="CC3300"/>
                  </a:solidFill>
                </a:rPr>
                <a:t>trong</a:t>
              </a:r>
              <a:r>
                <a:rPr lang="en-US" altLang="en-US" sz="3200" b="1" dirty="0">
                  <a:solidFill>
                    <a:srgbClr val="CC3300"/>
                  </a:solidFill>
                </a:rPr>
                <a:t> </a:t>
              </a:r>
              <a:r>
                <a:rPr lang="en-US" altLang="en-US" sz="3200" b="1" dirty="0" err="1">
                  <a:solidFill>
                    <a:srgbClr val="CC3300"/>
                  </a:solidFill>
                </a:rPr>
                <a:t>các</a:t>
              </a:r>
              <a:r>
                <a:rPr lang="en-US" altLang="en-US" sz="3200" b="1" dirty="0">
                  <a:solidFill>
                    <a:srgbClr val="CC3300"/>
                  </a:solidFill>
                </a:rPr>
                <a:t> </a:t>
              </a:r>
              <a:r>
                <a:rPr lang="en-US" altLang="en-US" sz="3200" b="1" dirty="0" err="1">
                  <a:solidFill>
                    <a:srgbClr val="CC3300"/>
                  </a:solidFill>
                </a:rPr>
                <a:t>môi</a:t>
              </a:r>
              <a:r>
                <a:rPr lang="en-US" altLang="en-US" sz="3200" b="1" dirty="0">
                  <a:solidFill>
                    <a:srgbClr val="CC3300"/>
                  </a:solidFill>
                </a:rPr>
                <a:t> </a:t>
              </a:r>
              <a:r>
                <a:rPr lang="en-US" altLang="en-US" sz="3200" b="1" dirty="0" err="1">
                  <a:solidFill>
                    <a:srgbClr val="CC3300"/>
                  </a:solidFill>
                </a:rPr>
                <a:t>trường</a:t>
              </a:r>
              <a:endParaRPr lang="en-US" altLang="en-US" sz="3200" b="1" dirty="0">
                <a:solidFill>
                  <a:srgbClr val="CC3300"/>
                </a:solidFill>
              </a:endParaRPr>
            </a:p>
            <a:p>
              <a:endParaRPr lang="en-US" altLang="en-US" sz="3200" dirty="0"/>
            </a:p>
          </p:txBody>
        </p:sp>
      </p:grpSp>
      <p:pic>
        <p:nvPicPr>
          <p:cNvPr id="54" name="Picture 2" descr="D:\NGUYEN CONG TRU\LOGO NCT.png">
            <a:extLst>
              <a:ext uri="{FF2B5EF4-FFF2-40B4-BE49-F238E27FC236}">
                <a16:creationId xmlns:a16="http://schemas.microsoft.com/office/drawing/2014/main" xmlns="" id="{14936D3B-CE23-4BE3-9D84-596411492C84}"/>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50000"/>
          <a:stretch/>
        </p:blipFill>
        <p:spPr bwMode="auto">
          <a:xfrm>
            <a:off x="-41934" y="224803"/>
            <a:ext cx="560169" cy="558801"/>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xmlns="" val="2210407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79117"/>
                                        </p:tgtEl>
                                        <p:attrNameLst>
                                          <p:attrName>style.visibility</p:attrName>
                                        </p:attrNameLst>
                                      </p:cBhvr>
                                      <p:to>
                                        <p:strVal val="visible"/>
                                      </p:to>
                                    </p:set>
                                    <p:animEffect transition="in" filter="checkerboard(across)">
                                      <p:cBhvr>
                                        <p:cTn id="13" dur="500"/>
                                        <p:tgtEl>
                                          <p:spTgt spid="79117"/>
                                        </p:tgtEl>
                                      </p:cBhvr>
                                    </p:animEffect>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5" presetClass="entr" presetSubtype="10" fill="hold" grpId="0" nodeType="afterEffect">
                                  <p:stCondLst>
                                    <p:cond delay="0"/>
                                  </p:stCondLst>
                                  <p:childTnLst>
                                    <p:set>
                                      <p:cBhvr>
                                        <p:cTn id="21" dur="1" fill="hold">
                                          <p:stCondLst>
                                            <p:cond delay="0"/>
                                          </p:stCondLst>
                                        </p:cTn>
                                        <p:tgtEl>
                                          <p:spTgt spid="79100"/>
                                        </p:tgtEl>
                                        <p:attrNameLst>
                                          <p:attrName>style.visibility</p:attrName>
                                        </p:attrNameLst>
                                      </p:cBhvr>
                                      <p:to>
                                        <p:strVal val="visible"/>
                                      </p:to>
                                    </p:set>
                                    <p:animEffect transition="in" filter="checkerboard(across)">
                                      <p:cBhvr>
                                        <p:cTn id="22" dur="500"/>
                                        <p:tgtEl>
                                          <p:spTgt spid="79100"/>
                                        </p:tgtEl>
                                      </p:cBhvr>
                                    </p:animEffect>
                                  </p:childTnLst>
                                </p:cTn>
                              </p:par>
                            </p:childTnLst>
                          </p:cTn>
                        </p:par>
                        <p:par>
                          <p:cTn id="23" fill="hold" nodeType="afterGroup">
                            <p:stCondLst>
                              <p:cond delay="2500"/>
                            </p:stCondLst>
                            <p:childTnLst>
                              <p:par>
                                <p:cTn id="24" presetID="8"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amond(in)">
                                      <p:cBhvr>
                                        <p:cTn id="26" dur="2000"/>
                                        <p:tgtEl>
                                          <p:spTgt spid="3"/>
                                        </p:tgtEl>
                                      </p:cBhvr>
                                    </p:animEffect>
                                  </p:childTnLst>
                                </p:cTn>
                              </p:par>
                            </p:childTnLst>
                          </p:cTn>
                        </p:par>
                        <p:par>
                          <p:cTn id="27" fill="hold" nodeType="afterGroup">
                            <p:stCondLst>
                              <p:cond delay="4500"/>
                            </p:stCondLst>
                            <p:childTnLst>
                              <p:par>
                                <p:cTn id="28" presetID="2" presetClass="entr" presetSubtype="2" fill="hold" grpId="0" nodeType="afterEffect">
                                  <p:stCondLst>
                                    <p:cond delay="0"/>
                                  </p:stCondLst>
                                  <p:childTnLst>
                                    <p:set>
                                      <p:cBhvr>
                                        <p:cTn id="29" dur="1" fill="hold">
                                          <p:stCondLst>
                                            <p:cond delay="0"/>
                                          </p:stCondLst>
                                        </p:cTn>
                                        <p:tgtEl>
                                          <p:spTgt spid="79136"/>
                                        </p:tgtEl>
                                        <p:attrNameLst>
                                          <p:attrName>style.visibility</p:attrName>
                                        </p:attrNameLst>
                                      </p:cBhvr>
                                      <p:to>
                                        <p:strVal val="visible"/>
                                      </p:to>
                                    </p:set>
                                    <p:anim calcmode="lin" valueType="num">
                                      <p:cBhvr additive="base">
                                        <p:cTn id="30" dur="2000" fill="hold"/>
                                        <p:tgtEl>
                                          <p:spTgt spid="79136"/>
                                        </p:tgtEl>
                                        <p:attrNameLst>
                                          <p:attrName>ppt_x</p:attrName>
                                        </p:attrNameLst>
                                      </p:cBhvr>
                                      <p:tavLst>
                                        <p:tav tm="0">
                                          <p:val>
                                            <p:strVal val="1+#ppt_w/2"/>
                                          </p:val>
                                        </p:tav>
                                        <p:tav tm="100000">
                                          <p:val>
                                            <p:strVal val="#ppt_x"/>
                                          </p:val>
                                        </p:tav>
                                      </p:tavLst>
                                    </p:anim>
                                    <p:anim calcmode="lin" valueType="num">
                                      <p:cBhvr additive="base">
                                        <p:cTn id="31" dur="2000" fill="hold"/>
                                        <p:tgtEl>
                                          <p:spTgt spid="79136"/>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6500"/>
                            </p:stCondLst>
                            <p:childTnLst>
                              <p:par>
                                <p:cTn id="33" presetID="47" presetClass="entr" presetSubtype="0" fill="hold" nodeType="afterEffect">
                                  <p:stCondLst>
                                    <p:cond delay="0"/>
                                  </p:stCondLst>
                                  <p:childTnLst>
                                    <p:set>
                                      <p:cBhvr>
                                        <p:cTn id="34" dur="1" fill="hold">
                                          <p:stCondLst>
                                            <p:cond delay="0"/>
                                          </p:stCondLst>
                                        </p:cTn>
                                        <p:tgtEl>
                                          <p:spTgt spid="79082"/>
                                        </p:tgtEl>
                                        <p:attrNameLst>
                                          <p:attrName>style.visibility</p:attrName>
                                        </p:attrNameLst>
                                      </p:cBhvr>
                                      <p:to>
                                        <p:strVal val="visible"/>
                                      </p:to>
                                    </p:set>
                                    <p:animEffect transition="in" filter="fade">
                                      <p:cBhvr>
                                        <p:cTn id="35" dur="1000"/>
                                        <p:tgtEl>
                                          <p:spTgt spid="79082"/>
                                        </p:tgtEl>
                                      </p:cBhvr>
                                    </p:animEffect>
                                    <p:anim calcmode="lin" valueType="num">
                                      <p:cBhvr>
                                        <p:cTn id="36" dur="1000" fill="hold"/>
                                        <p:tgtEl>
                                          <p:spTgt spid="79082"/>
                                        </p:tgtEl>
                                        <p:attrNameLst>
                                          <p:attrName>ppt_x</p:attrName>
                                        </p:attrNameLst>
                                      </p:cBhvr>
                                      <p:tavLst>
                                        <p:tav tm="0">
                                          <p:val>
                                            <p:strVal val="#ppt_x"/>
                                          </p:val>
                                        </p:tav>
                                        <p:tav tm="100000">
                                          <p:val>
                                            <p:strVal val="#ppt_x"/>
                                          </p:val>
                                        </p:tav>
                                      </p:tavLst>
                                    </p:anim>
                                    <p:anim calcmode="lin" valueType="num">
                                      <p:cBhvr>
                                        <p:cTn id="37" dur="1000" fill="hold"/>
                                        <p:tgtEl>
                                          <p:spTgt spid="79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00" grpId="0" animBg="1"/>
      <p:bldP spid="79117" grpId="0" animBg="1"/>
      <p:bldP spid="791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970713"/>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609608">
                <a:tc gridSpan="3">
                  <a:txBody>
                    <a:bodyPr/>
                    <a:lstStyle/>
                    <a:p>
                      <a:pPr algn="ctr"/>
                      <a:r>
                        <a:rPr lang="en-US" sz="2800" dirty="0">
                          <a:latin typeface="Times New Roman" pitchFamily="18" charset="0"/>
                          <a:cs typeface="Times New Roman" pitchFamily="18" charset="0"/>
                        </a:rPr>
                        <a:t>So </a:t>
                      </a:r>
                      <a:r>
                        <a:rPr lang="en-US" sz="2800" dirty="0" err="1">
                          <a:latin typeface="Times New Roman" pitchFamily="18" charset="0"/>
                          <a:cs typeface="Times New Roman" pitchFamily="18" charset="0"/>
                        </a:rPr>
                        <a:t>sánh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bản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chất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dòng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điện</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marT="45721" marB="45721"/>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708904">
                <a:tc>
                  <a:txBody>
                    <a:bodyPr/>
                    <a:lstStyle/>
                    <a:p>
                      <a:pPr algn="ctr"/>
                      <a:r>
                        <a:rPr lang="en-US" sz="2800" dirty="0" err="1">
                          <a:solidFill>
                            <a:srgbClr val="C00000"/>
                          </a:solidFill>
                          <a:latin typeface="Times New Roman" pitchFamily="18" charset="0"/>
                          <a:cs typeface="Times New Roman" pitchFamily="18" charset="0"/>
                        </a:rPr>
                        <a:t>Nội</a:t>
                      </a:r>
                      <a:r>
                        <a:rPr lang="en-US" sz="2800" dirty="0">
                          <a:solidFill>
                            <a:srgbClr val="C00000"/>
                          </a:solidFill>
                          <a:latin typeface="Times New Roman" pitchFamily="18" charset="0"/>
                          <a:cs typeface="Times New Roman" pitchFamily="18" charset="0"/>
                        </a:rPr>
                        <a:t> dung </a:t>
                      </a:r>
                      <a:r>
                        <a:rPr lang="en-US" sz="2800" dirty="0" err="1">
                          <a:solidFill>
                            <a:srgbClr val="C00000"/>
                          </a:solidFill>
                          <a:latin typeface="Times New Roman" pitchFamily="18" charset="0"/>
                          <a:cs typeface="Times New Roman" pitchFamily="18" charset="0"/>
                        </a:rPr>
                        <a:t>cần</a:t>
                      </a:r>
                      <a:r>
                        <a:rPr lang="en-US" sz="2800" baseline="0" dirty="0">
                          <a:solidFill>
                            <a:srgbClr val="C00000"/>
                          </a:solidFill>
                          <a:latin typeface="Times New Roman" pitchFamily="18" charset="0"/>
                          <a:cs typeface="Times New Roman" pitchFamily="18" charset="0"/>
                        </a:rPr>
                        <a:t> so </a:t>
                      </a:r>
                      <a:r>
                        <a:rPr lang="en-US" sz="2800" baseline="0" dirty="0" err="1">
                          <a:solidFill>
                            <a:srgbClr val="C00000"/>
                          </a:solidFill>
                          <a:latin typeface="Times New Roman" pitchFamily="18" charset="0"/>
                          <a:cs typeface="Times New Roman" pitchFamily="18" charset="0"/>
                        </a:rPr>
                        <a:t>sánh</a:t>
                      </a:r>
                      <a:endParaRPr lang="en-US" sz="2800" dirty="0">
                        <a:solidFill>
                          <a:srgbClr val="C00000"/>
                        </a:solidFill>
                        <a:latin typeface="Times New Roman" pitchFamily="18" charset="0"/>
                        <a:cs typeface="Times New Roman" pitchFamily="18" charset="0"/>
                      </a:endParaRPr>
                    </a:p>
                  </a:txBody>
                  <a:tcPr marT="45721" marB="45721"/>
                </a:tc>
                <a:tc>
                  <a:txBody>
                    <a:bodyPr/>
                    <a:lstStyle/>
                    <a:p>
                      <a:pPr algn="ctr"/>
                      <a:r>
                        <a:rPr lang="en-US" sz="2800" dirty="0">
                          <a:solidFill>
                            <a:srgbClr val="C00000"/>
                          </a:solidFill>
                          <a:latin typeface="Times New Roman" pitchFamily="18" charset="0"/>
                          <a:cs typeface="Times New Roman" pitchFamily="18" charset="0"/>
                        </a:rPr>
                        <a:t>Kim</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loại</a:t>
                      </a:r>
                      <a:endParaRPr lang="en-US" sz="2800" dirty="0">
                        <a:solidFill>
                          <a:srgbClr val="C00000"/>
                        </a:solidFill>
                        <a:latin typeface="Times New Roman" pitchFamily="18" charset="0"/>
                        <a:cs typeface="Times New Roman" pitchFamily="18" charset="0"/>
                      </a:endParaRPr>
                    </a:p>
                  </a:txBody>
                  <a:tcPr marT="45721" marB="45721"/>
                </a:tc>
                <a:tc>
                  <a:txBody>
                    <a:bodyPr/>
                    <a:lstStyle/>
                    <a:p>
                      <a:pPr algn="ctr"/>
                      <a:r>
                        <a:rPr lang="en-US" sz="2800" dirty="0" err="1">
                          <a:solidFill>
                            <a:srgbClr val="C00000"/>
                          </a:solidFill>
                          <a:latin typeface="Times New Roman" pitchFamily="18" charset="0"/>
                          <a:cs typeface="Times New Roman" pitchFamily="18" charset="0"/>
                        </a:rPr>
                        <a:t>Chất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điện</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phân</a:t>
                      </a:r>
                      <a:endParaRPr lang="en-US" sz="2800" dirty="0">
                        <a:solidFill>
                          <a:srgbClr val="C00000"/>
                        </a:solidFill>
                        <a:latin typeface="Times New Roman" pitchFamily="18" charset="0"/>
                        <a:cs typeface="Times New Roman" pitchFamily="18" charset="0"/>
                      </a:endParaRPr>
                    </a:p>
                  </a:txBody>
                  <a:tcPr marT="45721" marB="45721"/>
                </a:tc>
                <a:extLst>
                  <a:ext uri="{0D108BD9-81ED-4DB2-BD59-A6C34878D82A}">
                    <a16:rowId xmlns:a16="http://schemas.microsoft.com/office/drawing/2014/main" xmlns="" val="10001"/>
                  </a:ext>
                </a:extLst>
              </a:tr>
              <a:tr h="530407">
                <a:tc>
                  <a:txBody>
                    <a:bodyPr/>
                    <a:lstStyle/>
                    <a:p>
                      <a:pPr algn="l"/>
                      <a:r>
                        <a:rPr lang="en-US" sz="2800" dirty="0">
                          <a:solidFill>
                            <a:srgbClr val="C00000"/>
                          </a:solidFill>
                          <a:latin typeface="Times New Roman" pitchFamily="18" charset="0"/>
                          <a:cs typeface="Times New Roman" pitchFamily="18" charset="0"/>
                        </a:rPr>
                        <a:t>1.</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Hạt</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tải</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dirty="0">
                        <a:solidFill>
                          <a:srgbClr val="C00000"/>
                        </a:solidFill>
                        <a:latin typeface="Times New Roman" pitchFamily="18" charset="0"/>
                        <a:cs typeface="Times New Roman" pitchFamily="18" charset="0"/>
                      </a:endParaRPr>
                    </a:p>
                  </a:txBody>
                  <a:tcPr marT="45721" marB="45721"/>
                </a:tc>
                <a:tc>
                  <a:txBody>
                    <a:bodyPr/>
                    <a:lstStyle/>
                    <a:p>
                      <a:pPr algn="l"/>
                      <a:r>
                        <a:rPr lang="en-US" sz="2800" dirty="0">
                          <a:latin typeface="Times New Roman" pitchFamily="18" charset="0"/>
                          <a:cs typeface="Times New Roman" pitchFamily="18" charset="0"/>
                        </a:rPr>
                        <a:t>Electron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tự</a:t>
                      </a:r>
                      <a:r>
                        <a:rPr lang="en-US" sz="2800" baseline="0" dirty="0">
                          <a:latin typeface="Times New Roman" pitchFamily="18" charset="0"/>
                          <a:cs typeface="Times New Roman" pitchFamily="18" charset="0"/>
                        </a:rPr>
                        <a:t> do</a:t>
                      </a:r>
                      <a:endParaRPr lang="en-US" sz="2800" dirty="0">
                        <a:latin typeface="Times New Roman" pitchFamily="18" charset="0"/>
                        <a:cs typeface="Times New Roman" pitchFamily="18" charset="0"/>
                      </a:endParaRPr>
                    </a:p>
                  </a:txBody>
                  <a:tcPr marT="45721" marB="45721"/>
                </a:tc>
                <a:tc>
                  <a:txBody>
                    <a:bodyPr/>
                    <a:lstStyle/>
                    <a:p>
                      <a:pPr algn="l"/>
                      <a:r>
                        <a:rPr lang="en-US" sz="2800" dirty="0">
                          <a:latin typeface="Times New Roman" pitchFamily="18" charset="0"/>
                          <a:cs typeface="Times New Roman" pitchFamily="18" charset="0"/>
                        </a:rPr>
                        <a:t>ion</a:t>
                      </a:r>
                      <a:r>
                        <a:rPr lang="en-US" sz="2800" baseline="30000" dirty="0">
                          <a:latin typeface="Times New Roman" pitchFamily="18" charset="0"/>
                          <a:cs typeface="Times New Roman" pitchFamily="18" charset="0"/>
                        </a:rPr>
                        <a: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và</a:t>
                      </a:r>
                      <a:r>
                        <a:rPr lang="en-US" sz="2800" baseline="0" dirty="0">
                          <a:latin typeface="Times New Roman" pitchFamily="18" charset="0"/>
                          <a:cs typeface="Times New Roman" pitchFamily="18" charset="0"/>
                        </a:rPr>
                        <a:t>  ion</a:t>
                      </a:r>
                      <a:r>
                        <a:rPr lang="en-US" sz="2800" baseline="30000" dirty="0">
                          <a:latin typeface="Times New Roman" pitchFamily="18" charset="0"/>
                          <a:cs typeface="Times New Roman" pitchFamily="18" charset="0"/>
                        </a:rPr>
                        <a:t>+</a:t>
                      </a:r>
                    </a:p>
                  </a:txBody>
                  <a:tcPr marT="45721" marB="45721"/>
                </a:tc>
                <a:extLst>
                  <a:ext uri="{0D108BD9-81ED-4DB2-BD59-A6C34878D82A}">
                    <a16:rowId xmlns:a16="http://schemas.microsoft.com/office/drawing/2014/main" xmlns="" val="10002"/>
                  </a:ext>
                </a:extLst>
              </a:tr>
              <a:tr h="944893">
                <a:tc>
                  <a:txBody>
                    <a:bodyPr/>
                    <a:lstStyle/>
                    <a:p>
                      <a:pPr algn="l"/>
                      <a:r>
                        <a:rPr lang="en-US" sz="2800" dirty="0">
                          <a:solidFill>
                            <a:srgbClr val="C00000"/>
                          </a:solidFill>
                          <a:latin typeface="Times New Roman" pitchFamily="18" charset="0"/>
                          <a:cs typeface="Times New Roman" pitchFamily="18" charset="0"/>
                        </a:rPr>
                        <a:t>2. </a:t>
                      </a:r>
                      <a:r>
                        <a:rPr lang="en-US" sz="2800" dirty="0" err="1">
                          <a:solidFill>
                            <a:srgbClr val="C00000"/>
                          </a:solidFill>
                          <a:latin typeface="Times New Roman" pitchFamily="18" charset="0"/>
                          <a:cs typeface="Times New Roman" pitchFamily="18" charset="0"/>
                        </a:rPr>
                        <a:t>Mật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độ</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hạt</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tải</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dirty="0">
                        <a:solidFill>
                          <a:srgbClr val="C00000"/>
                        </a:solidFill>
                        <a:latin typeface="Times New Roman" pitchFamily="18" charset="0"/>
                        <a:cs typeface="Times New Roman" pitchFamily="18" charset="0"/>
                      </a:endParaRPr>
                    </a:p>
                  </a:txBody>
                  <a:tcPr marT="45721" marB="45721"/>
                </a:tc>
                <a:tc>
                  <a:txBody>
                    <a:bodyPr/>
                    <a:lstStyle/>
                    <a:p>
                      <a:pPr algn="l"/>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marT="45721" marB="45721"/>
                </a:tc>
                <a:tc>
                  <a:txBody>
                    <a:bodyPr/>
                    <a:lstStyle/>
                    <a:p>
                      <a:pPr algn="l"/>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trong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kim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loại</a:t>
                      </a:r>
                      <a:endParaRPr lang="en-US" sz="2800" dirty="0">
                        <a:latin typeface="Times New Roman" pitchFamily="18" charset="0"/>
                        <a:cs typeface="Times New Roman" pitchFamily="18" charset="0"/>
                      </a:endParaRPr>
                    </a:p>
                  </a:txBody>
                  <a:tcPr marT="45721" marB="45721"/>
                </a:tc>
                <a:extLst>
                  <a:ext uri="{0D108BD9-81ED-4DB2-BD59-A6C34878D82A}">
                    <a16:rowId xmlns:a16="http://schemas.microsoft.com/office/drawing/2014/main" xmlns="" val="10003"/>
                  </a:ext>
                </a:extLst>
              </a:tr>
              <a:tr h="1371618">
                <a:tc>
                  <a:txBody>
                    <a:bodyPr/>
                    <a:lstStyle/>
                    <a:p>
                      <a:pPr algn="l"/>
                      <a:r>
                        <a:rPr lang="en-US" sz="2800" dirty="0">
                          <a:solidFill>
                            <a:srgbClr val="C00000"/>
                          </a:solidFill>
                          <a:latin typeface="Times New Roman" pitchFamily="18" charset="0"/>
                          <a:cs typeface="Times New Roman" pitchFamily="18" charset="0"/>
                        </a:rPr>
                        <a:t>3. </a:t>
                      </a:r>
                      <a:r>
                        <a:rPr lang="en-US" sz="2800" dirty="0" err="1">
                          <a:solidFill>
                            <a:srgbClr val="C00000"/>
                          </a:solidFill>
                          <a:latin typeface="Times New Roman" pitchFamily="18" charset="0"/>
                          <a:cs typeface="Times New Roman" pitchFamily="18" charset="0"/>
                        </a:rPr>
                        <a:t>Chiều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chuyển</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động</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của</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hạt</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tải</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dirty="0">
                        <a:solidFill>
                          <a:srgbClr val="C00000"/>
                        </a:solidFill>
                        <a:latin typeface="Times New Roman" pitchFamily="18" charset="0"/>
                        <a:cs typeface="Times New Roman" pitchFamily="18" charset="0"/>
                      </a:endParaRPr>
                    </a:p>
                  </a:txBody>
                  <a:tcPr marT="45721" marB="45721"/>
                </a:tc>
                <a:tc>
                  <a:txBody>
                    <a:bodyPr/>
                    <a:lstStyle/>
                    <a:p>
                      <a:pPr algn="l"/>
                      <a:r>
                        <a:rPr lang="en-US" sz="2800" dirty="0" err="1">
                          <a:latin typeface="Times New Roman" pitchFamily="18" charset="0"/>
                          <a:cs typeface="Times New Roman" pitchFamily="18" charset="0"/>
                        </a:rPr>
                        <a:t>Ngược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chiều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điện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trường</a:t>
                      </a:r>
                      <a:endParaRPr lang="en-US" sz="2800" dirty="0">
                        <a:latin typeface="Times New Roman" pitchFamily="18" charset="0"/>
                        <a:cs typeface="Times New Roman" pitchFamily="18" charset="0"/>
                      </a:endParaRPr>
                    </a:p>
                  </a:txBody>
                  <a:tcPr marT="45721" marB="45721"/>
                </a:tc>
                <a:tc>
                  <a:txBody>
                    <a:bodyPr/>
                    <a:lstStyle/>
                    <a:p>
                      <a:pPr algn="l"/>
                      <a:r>
                        <a:rPr lang="en-US" sz="2800" dirty="0" err="1">
                          <a:latin typeface="Times New Roman" pitchFamily="18" charset="0"/>
                          <a:cs typeface="Times New Roman" pitchFamily="18" charset="0"/>
                        </a:rPr>
                        <a:t>Ion</a:t>
                      </a:r>
                      <a:r>
                        <a:rPr lang="en-US" sz="2800" baseline="30000" dirty="0" err="1">
                          <a:latin typeface="Times New Roman" pitchFamily="18" charset="0"/>
                          <a:cs typeface="Times New Roman" pitchFamily="18" charset="0"/>
                        </a:rPr>
                        <a:t>+</a:t>
                      </a:r>
                      <a:r>
                        <a:rPr lang="en-US" sz="2800" baseline="0" dirty="0" err="1">
                          <a:latin typeface="Times New Roman" pitchFamily="18" charset="0"/>
                          <a:cs typeface="Times New Roman" pitchFamily="18" charset="0"/>
                        </a:rPr>
                        <a:t>cùng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chiều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điện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trường</a:t>
                      </a:r>
                      <a:r>
                        <a:rPr lang="en-US" sz="2800" baseline="0" dirty="0">
                          <a:latin typeface="Times New Roman" pitchFamily="18" charset="0"/>
                          <a:cs typeface="Times New Roman" pitchFamily="18" charset="0"/>
                        </a:rPr>
                        <a:t> , ion</a:t>
                      </a:r>
                      <a:r>
                        <a:rPr lang="en-US" sz="2800" baseline="30000" dirty="0">
                          <a:latin typeface="Times New Roman" pitchFamily="18" charset="0"/>
                          <a:cs typeface="Times New Roman" pitchFamily="18" charset="0"/>
                        </a:rPr>
                        <a: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ngược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chiều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điện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trường</a:t>
                      </a:r>
                      <a:endParaRPr lang="en-US" sz="2800" dirty="0">
                        <a:latin typeface="Times New Roman" pitchFamily="18" charset="0"/>
                        <a:cs typeface="Times New Roman" pitchFamily="18" charset="0"/>
                      </a:endParaRPr>
                    </a:p>
                  </a:txBody>
                  <a:tcPr marT="45721" marB="45721"/>
                </a:tc>
                <a:extLst>
                  <a:ext uri="{0D108BD9-81ED-4DB2-BD59-A6C34878D82A}">
                    <a16:rowId xmlns:a16="http://schemas.microsoft.com/office/drawing/2014/main" xmlns="" val="10004"/>
                  </a:ext>
                </a:extLst>
              </a:tr>
              <a:tr h="944893">
                <a:tc>
                  <a:txBody>
                    <a:bodyPr/>
                    <a:lstStyle/>
                    <a:p>
                      <a:pPr algn="l"/>
                      <a:r>
                        <a:rPr lang="en-US" sz="2800" dirty="0">
                          <a:solidFill>
                            <a:srgbClr val="C00000"/>
                          </a:solidFill>
                          <a:latin typeface="Times New Roman" pitchFamily="18" charset="0"/>
                          <a:cs typeface="Times New Roman" pitchFamily="18" charset="0"/>
                        </a:rPr>
                        <a:t>4. </a:t>
                      </a:r>
                      <a:r>
                        <a:rPr lang="en-US" sz="2800" dirty="0" err="1">
                          <a:solidFill>
                            <a:srgbClr val="C00000"/>
                          </a:solidFill>
                          <a:latin typeface="Times New Roman" pitchFamily="18" charset="0"/>
                          <a:cs typeface="Times New Roman" pitchFamily="18" charset="0"/>
                        </a:rPr>
                        <a:t>Thuyết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giải</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thích</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tính</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chất</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dirty="0">
                        <a:solidFill>
                          <a:srgbClr val="C00000"/>
                        </a:solidFill>
                        <a:latin typeface="Times New Roman" pitchFamily="18" charset="0"/>
                        <a:cs typeface="Times New Roman" pitchFamily="18" charset="0"/>
                      </a:endParaRPr>
                    </a:p>
                  </a:txBody>
                  <a:tcPr marT="45721" marB="45721"/>
                </a:tc>
                <a:tc>
                  <a:txBody>
                    <a:bodyPr/>
                    <a:lstStyle/>
                    <a:p>
                      <a:pPr algn="l"/>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electron</a:t>
                      </a:r>
                    </a:p>
                  </a:txBody>
                  <a:tcPr marT="45721" marB="45721"/>
                </a:tc>
                <a:tc>
                  <a:txBody>
                    <a:bodyPr/>
                    <a:lstStyle/>
                    <a:p>
                      <a:pPr algn="l"/>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li</a:t>
                      </a:r>
                      <a:endParaRPr lang="en-US" sz="2800" dirty="0">
                        <a:latin typeface="Times New Roman" pitchFamily="18" charset="0"/>
                        <a:cs typeface="Times New Roman" pitchFamily="18" charset="0"/>
                      </a:endParaRPr>
                    </a:p>
                  </a:txBody>
                  <a:tcPr marT="45721" marB="45721"/>
                </a:tc>
                <a:extLst>
                  <a:ext uri="{0D108BD9-81ED-4DB2-BD59-A6C34878D82A}">
                    <a16:rowId xmlns:a16="http://schemas.microsoft.com/office/drawing/2014/main" xmlns="" val="10005"/>
                  </a:ext>
                </a:extLst>
              </a:tr>
              <a:tr h="944893">
                <a:tc>
                  <a:txBody>
                    <a:bodyPr/>
                    <a:lstStyle/>
                    <a:p>
                      <a:pPr algn="l"/>
                      <a:r>
                        <a:rPr lang="en-US" sz="2800" dirty="0">
                          <a:solidFill>
                            <a:srgbClr val="C00000"/>
                          </a:solidFill>
                          <a:latin typeface="Times New Roman" pitchFamily="18" charset="0"/>
                          <a:cs typeface="Times New Roman" pitchFamily="18" charset="0"/>
                        </a:rPr>
                        <a:t>5. </a:t>
                      </a:r>
                      <a:r>
                        <a:rPr lang="en-US" sz="2800" dirty="0" err="1">
                          <a:solidFill>
                            <a:srgbClr val="C00000"/>
                          </a:solidFill>
                          <a:latin typeface="Times New Roman" pitchFamily="18" charset="0"/>
                          <a:cs typeface="Times New Roman" pitchFamily="18" charset="0"/>
                        </a:rPr>
                        <a:t>Độ</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dẫn</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dirty="0">
                        <a:solidFill>
                          <a:srgbClr val="C00000"/>
                        </a:solidFill>
                        <a:latin typeface="Times New Roman" pitchFamily="18" charset="0"/>
                        <a:cs typeface="Times New Roman" pitchFamily="18" charset="0"/>
                      </a:endParaRPr>
                    </a:p>
                  </a:txBody>
                  <a:tcPr marT="45721" marB="45721"/>
                </a:tc>
                <a:tc>
                  <a:txBody>
                    <a:bodyPr/>
                    <a:lstStyle/>
                    <a:p>
                      <a:pPr algn="l"/>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trong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kim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loại</a:t>
                      </a:r>
                      <a:endParaRPr lang="en-US" sz="2800" dirty="0">
                        <a:latin typeface="Times New Roman" pitchFamily="18" charset="0"/>
                        <a:cs typeface="Times New Roman" pitchFamily="18" charset="0"/>
                      </a:endParaRPr>
                    </a:p>
                  </a:txBody>
                  <a:tcPr marT="45721" marB="45721"/>
                </a:tc>
                <a:extLst>
                  <a:ext uri="{0D108BD9-81ED-4DB2-BD59-A6C34878D82A}">
                    <a16:rowId xmlns:a16="http://schemas.microsoft.com/office/drawing/2014/main" xmlns="" val="10006"/>
                  </a:ext>
                </a:extLst>
              </a:tr>
              <a:tr h="915497">
                <a:tc>
                  <a:txBody>
                    <a:bodyPr/>
                    <a:lstStyle/>
                    <a:p>
                      <a:pPr algn="l"/>
                      <a:r>
                        <a:rPr lang="en-US" sz="2800" dirty="0">
                          <a:solidFill>
                            <a:srgbClr val="C00000"/>
                          </a:solidFill>
                          <a:latin typeface="Times New Roman" pitchFamily="18" charset="0"/>
                          <a:cs typeface="Times New Roman" pitchFamily="18" charset="0"/>
                        </a:rPr>
                        <a:t>6.</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Môi</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trường</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dẫn</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dirty="0">
                        <a:solidFill>
                          <a:srgbClr val="C00000"/>
                        </a:solidFill>
                        <a:latin typeface="Times New Roman" pitchFamily="18" charset="0"/>
                        <a:cs typeface="Times New Roman" pitchFamily="18" charset="0"/>
                      </a:endParaRPr>
                    </a:p>
                  </a:txBody>
                  <a:tcPr marT="45721" marB="45721"/>
                </a:tc>
                <a:tc>
                  <a:txBody>
                    <a:bodyPr/>
                    <a:lstStyle/>
                    <a:p>
                      <a:pPr algn="l"/>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rắn</a:t>
                      </a:r>
                      <a:endParaRPr lang="en-US" sz="2800" dirty="0">
                        <a:latin typeface="Times New Roman" pitchFamily="18" charset="0"/>
                        <a:cs typeface="Times New Roman" pitchFamily="18" charset="0"/>
                      </a:endParaRPr>
                    </a:p>
                  </a:txBody>
                  <a:tcPr marT="45721" marB="45721"/>
                </a:tc>
                <a:tc>
                  <a:txBody>
                    <a:bodyPr/>
                    <a:lstStyle/>
                    <a:p>
                      <a:pPr algn="l"/>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lỏng</a:t>
                      </a:r>
                      <a:endParaRPr lang="en-US" sz="2800" dirty="0">
                        <a:latin typeface="Times New Roman" pitchFamily="18" charset="0"/>
                        <a:cs typeface="Times New Roman" pitchFamily="18" charset="0"/>
                      </a:endParaRPr>
                    </a:p>
                  </a:txBody>
                  <a:tcPr marT="45721" marB="45721"/>
                </a:tc>
                <a:extLst>
                  <a:ext uri="{0D108BD9-81ED-4DB2-BD59-A6C34878D82A}">
                    <a16:rowId xmlns:a16="http://schemas.microsoft.com/office/drawing/2014/main" xmlns="" val="10007"/>
                  </a:ext>
                </a:extLst>
              </a:tr>
            </a:tbl>
          </a:graphicData>
        </a:graphic>
      </p:graphicFrame>
      <p:pic>
        <p:nvPicPr>
          <p:cNvPr id="4" name="Picture 2" descr="D:\NGUYEN CONG TRU\LOGO NCT.png">
            <a:extLst>
              <a:ext uri="{FF2B5EF4-FFF2-40B4-BE49-F238E27FC236}">
                <a16:creationId xmlns:a16="http://schemas.microsoft.com/office/drawing/2014/main" xmlns="" id="{8FE5D5D5-67F8-4D2F-8EDE-393761DD1CC0}"/>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0000"/>
          <a:stretch/>
        </p:blipFill>
        <p:spPr bwMode="auto">
          <a:xfrm>
            <a:off x="-19878" y="-16565"/>
            <a:ext cx="858078" cy="855982"/>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xmlns="" val="18492404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AF6540D0-5CF4-4E09-A5F7-D0D837669CD1}"/>
              </a:ext>
            </a:extLst>
          </p:cNvPr>
          <p:cNvSpPr>
            <a:spLocks noChangeArrowheads="1"/>
          </p:cNvSpPr>
          <p:nvPr/>
        </p:nvSpPr>
        <p:spPr bwMode="auto">
          <a:xfrm>
            <a:off x="1143000" y="2971800"/>
            <a:ext cx="6781800" cy="2895600"/>
          </a:xfrm>
          <a:prstGeom prst="rect">
            <a:avLst/>
          </a:prstGeom>
          <a:solidFill>
            <a:schemeClr val="accent1"/>
          </a:solid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7283" name="Line 3">
            <a:extLst>
              <a:ext uri="{FF2B5EF4-FFF2-40B4-BE49-F238E27FC236}">
                <a16:creationId xmlns:a16="http://schemas.microsoft.com/office/drawing/2014/main" xmlns="" id="{2C674198-17BE-486C-9A49-1A68F897D375}"/>
              </a:ext>
            </a:extLst>
          </p:cNvPr>
          <p:cNvSpPr>
            <a:spLocks noChangeShapeType="1"/>
          </p:cNvSpPr>
          <p:nvPr/>
        </p:nvSpPr>
        <p:spPr bwMode="auto">
          <a:xfrm>
            <a:off x="1143000" y="2190750"/>
            <a:ext cx="0" cy="76200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284" name="Line 4">
            <a:extLst>
              <a:ext uri="{FF2B5EF4-FFF2-40B4-BE49-F238E27FC236}">
                <a16:creationId xmlns:a16="http://schemas.microsoft.com/office/drawing/2014/main" xmlns="" id="{3D49AA42-14B8-4125-8D41-41D68CA43AD8}"/>
              </a:ext>
            </a:extLst>
          </p:cNvPr>
          <p:cNvSpPr>
            <a:spLocks noChangeShapeType="1"/>
          </p:cNvSpPr>
          <p:nvPr/>
        </p:nvSpPr>
        <p:spPr bwMode="auto">
          <a:xfrm>
            <a:off x="7924800" y="2286000"/>
            <a:ext cx="0" cy="76200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285" name="Line 5">
            <a:extLst>
              <a:ext uri="{FF2B5EF4-FFF2-40B4-BE49-F238E27FC236}">
                <a16:creationId xmlns:a16="http://schemas.microsoft.com/office/drawing/2014/main" xmlns="" id="{F8B389FB-20A1-4205-9852-CB8D6F3BA4A2}"/>
              </a:ext>
            </a:extLst>
          </p:cNvPr>
          <p:cNvSpPr>
            <a:spLocks noChangeShapeType="1"/>
          </p:cNvSpPr>
          <p:nvPr/>
        </p:nvSpPr>
        <p:spPr bwMode="auto">
          <a:xfrm>
            <a:off x="2481263" y="1828800"/>
            <a:ext cx="0" cy="3810000"/>
          </a:xfrm>
          <a:prstGeom prst="line">
            <a:avLst/>
          </a:prstGeom>
          <a:noFill/>
          <a:ln w="2540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286" name="Line 6">
            <a:extLst>
              <a:ext uri="{FF2B5EF4-FFF2-40B4-BE49-F238E27FC236}">
                <a16:creationId xmlns:a16="http://schemas.microsoft.com/office/drawing/2014/main" xmlns="" id="{E0C2A934-C3FB-4FDD-801D-C1EA9335936F}"/>
              </a:ext>
            </a:extLst>
          </p:cNvPr>
          <p:cNvSpPr>
            <a:spLocks noChangeShapeType="1"/>
          </p:cNvSpPr>
          <p:nvPr/>
        </p:nvSpPr>
        <p:spPr bwMode="auto">
          <a:xfrm>
            <a:off x="6705600" y="1924050"/>
            <a:ext cx="0" cy="3714750"/>
          </a:xfrm>
          <a:prstGeom prst="line">
            <a:avLst/>
          </a:prstGeom>
          <a:noFill/>
          <a:ln w="2540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nvGrpSpPr>
          <p:cNvPr id="97287" name="Group 7">
            <a:extLst>
              <a:ext uri="{FF2B5EF4-FFF2-40B4-BE49-F238E27FC236}">
                <a16:creationId xmlns:a16="http://schemas.microsoft.com/office/drawing/2014/main" xmlns="" id="{70A5EC96-EBA4-4E3B-A8D5-4C6314AC565B}"/>
              </a:ext>
            </a:extLst>
          </p:cNvPr>
          <p:cNvGrpSpPr>
            <a:grpSpLocks/>
          </p:cNvGrpSpPr>
          <p:nvPr/>
        </p:nvGrpSpPr>
        <p:grpSpPr bwMode="auto">
          <a:xfrm>
            <a:off x="3367088" y="3124200"/>
            <a:ext cx="304800" cy="304800"/>
            <a:chOff x="1314" y="1278"/>
            <a:chExt cx="192" cy="192"/>
          </a:xfrm>
        </p:grpSpPr>
        <p:sp>
          <p:nvSpPr>
            <p:cNvPr id="97288" name="Oval 8">
              <a:extLst>
                <a:ext uri="{FF2B5EF4-FFF2-40B4-BE49-F238E27FC236}">
                  <a16:creationId xmlns:a16="http://schemas.microsoft.com/office/drawing/2014/main" xmlns="" id="{A17A1C19-C025-43E4-A976-ADE446068A5A}"/>
                </a:ext>
              </a:extLst>
            </p:cNvPr>
            <p:cNvSpPr>
              <a:spLocks noChangeArrowheads="1"/>
            </p:cNvSpPr>
            <p:nvPr/>
          </p:nvSpPr>
          <p:spPr bwMode="auto">
            <a:xfrm>
              <a:off x="1314" y="1278"/>
              <a:ext cx="192" cy="192"/>
            </a:xfrm>
            <a:prstGeom prst="ellipse">
              <a:avLst/>
            </a:prstGeom>
            <a:solidFill>
              <a:srgbClr val="FF0000"/>
            </a:solid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7289" name="Line 9">
              <a:extLst>
                <a:ext uri="{FF2B5EF4-FFF2-40B4-BE49-F238E27FC236}">
                  <a16:creationId xmlns:a16="http://schemas.microsoft.com/office/drawing/2014/main" xmlns="" id="{C822E7DA-B026-4525-8C15-76076A4899E1}"/>
                </a:ext>
              </a:extLst>
            </p:cNvPr>
            <p:cNvSpPr>
              <a:spLocks noChangeShapeType="1"/>
            </p:cNvSpPr>
            <p:nvPr/>
          </p:nvSpPr>
          <p:spPr bwMode="auto">
            <a:xfrm>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290" name="Line 10">
              <a:extLst>
                <a:ext uri="{FF2B5EF4-FFF2-40B4-BE49-F238E27FC236}">
                  <a16:creationId xmlns:a16="http://schemas.microsoft.com/office/drawing/2014/main" xmlns="" id="{4A7C95A3-08C0-4C5A-B819-D80AF92D7BD0}"/>
                </a:ext>
              </a:extLst>
            </p:cNvPr>
            <p:cNvSpPr>
              <a:spLocks noChangeShapeType="1"/>
            </p:cNvSpPr>
            <p:nvPr/>
          </p:nvSpPr>
          <p:spPr bwMode="auto">
            <a:xfrm rot="-5400000">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7291" name="Group 11">
            <a:extLst>
              <a:ext uri="{FF2B5EF4-FFF2-40B4-BE49-F238E27FC236}">
                <a16:creationId xmlns:a16="http://schemas.microsoft.com/office/drawing/2014/main" xmlns="" id="{BA7F2044-3725-4577-BCE2-33A4456D4614}"/>
              </a:ext>
            </a:extLst>
          </p:cNvPr>
          <p:cNvGrpSpPr>
            <a:grpSpLocks/>
          </p:cNvGrpSpPr>
          <p:nvPr/>
        </p:nvGrpSpPr>
        <p:grpSpPr bwMode="auto">
          <a:xfrm>
            <a:off x="5786438" y="3352800"/>
            <a:ext cx="304800" cy="304800"/>
            <a:chOff x="1440" y="2208"/>
            <a:chExt cx="192" cy="192"/>
          </a:xfrm>
        </p:grpSpPr>
        <p:sp>
          <p:nvSpPr>
            <p:cNvPr id="97292" name="Oval 12">
              <a:extLst>
                <a:ext uri="{FF2B5EF4-FFF2-40B4-BE49-F238E27FC236}">
                  <a16:creationId xmlns:a16="http://schemas.microsoft.com/office/drawing/2014/main" xmlns="" id="{BAA28535-BD17-4143-87BA-2DBF7F214E4D}"/>
                </a:ext>
              </a:extLst>
            </p:cNvPr>
            <p:cNvSpPr>
              <a:spLocks noChangeArrowheads="1"/>
            </p:cNvSpPr>
            <p:nvPr/>
          </p:nvSpPr>
          <p:spPr bwMode="auto">
            <a:xfrm>
              <a:off x="1440" y="2208"/>
              <a:ext cx="192" cy="192"/>
            </a:xfrm>
            <a:prstGeom prst="ellipse">
              <a:avLst/>
            </a:prstGeom>
            <a:solidFill>
              <a:srgbClr val="0000FF"/>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7293" name="Line 13">
              <a:extLst>
                <a:ext uri="{FF2B5EF4-FFF2-40B4-BE49-F238E27FC236}">
                  <a16:creationId xmlns:a16="http://schemas.microsoft.com/office/drawing/2014/main" xmlns="" id="{16AFDD60-311B-4622-B39D-75BD0EAC86B0}"/>
                </a:ext>
              </a:extLst>
            </p:cNvPr>
            <p:cNvSpPr>
              <a:spLocks noChangeShapeType="1"/>
            </p:cNvSpPr>
            <p:nvPr/>
          </p:nvSpPr>
          <p:spPr bwMode="auto">
            <a:xfrm>
              <a:off x="1488" y="230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7294" name="Group 14">
            <a:extLst>
              <a:ext uri="{FF2B5EF4-FFF2-40B4-BE49-F238E27FC236}">
                <a16:creationId xmlns:a16="http://schemas.microsoft.com/office/drawing/2014/main" xmlns="" id="{8A733CAB-22EA-441B-910B-63E1E86072F6}"/>
              </a:ext>
            </a:extLst>
          </p:cNvPr>
          <p:cNvGrpSpPr>
            <a:grpSpLocks/>
          </p:cNvGrpSpPr>
          <p:nvPr/>
        </p:nvGrpSpPr>
        <p:grpSpPr bwMode="auto">
          <a:xfrm>
            <a:off x="4872038" y="5410200"/>
            <a:ext cx="304800" cy="304800"/>
            <a:chOff x="1440" y="2208"/>
            <a:chExt cx="192" cy="192"/>
          </a:xfrm>
        </p:grpSpPr>
        <p:sp>
          <p:nvSpPr>
            <p:cNvPr id="97295" name="Oval 15">
              <a:extLst>
                <a:ext uri="{FF2B5EF4-FFF2-40B4-BE49-F238E27FC236}">
                  <a16:creationId xmlns:a16="http://schemas.microsoft.com/office/drawing/2014/main" xmlns="" id="{FF8A29AB-117B-4253-9E4A-F478AFBC7A2B}"/>
                </a:ext>
              </a:extLst>
            </p:cNvPr>
            <p:cNvSpPr>
              <a:spLocks noChangeArrowheads="1"/>
            </p:cNvSpPr>
            <p:nvPr/>
          </p:nvSpPr>
          <p:spPr bwMode="auto">
            <a:xfrm>
              <a:off x="1440" y="2208"/>
              <a:ext cx="192" cy="192"/>
            </a:xfrm>
            <a:prstGeom prst="ellipse">
              <a:avLst/>
            </a:prstGeom>
            <a:solidFill>
              <a:srgbClr val="0000FF"/>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7296" name="Line 16">
              <a:extLst>
                <a:ext uri="{FF2B5EF4-FFF2-40B4-BE49-F238E27FC236}">
                  <a16:creationId xmlns:a16="http://schemas.microsoft.com/office/drawing/2014/main" xmlns="" id="{37571E41-0C8C-4378-9325-8278F22BF765}"/>
                </a:ext>
              </a:extLst>
            </p:cNvPr>
            <p:cNvSpPr>
              <a:spLocks noChangeShapeType="1"/>
            </p:cNvSpPr>
            <p:nvPr/>
          </p:nvSpPr>
          <p:spPr bwMode="auto">
            <a:xfrm>
              <a:off x="1488" y="230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7297" name="Group 17">
            <a:extLst>
              <a:ext uri="{FF2B5EF4-FFF2-40B4-BE49-F238E27FC236}">
                <a16:creationId xmlns:a16="http://schemas.microsoft.com/office/drawing/2014/main" xmlns="" id="{8832A142-C545-4830-848C-951090B5324B}"/>
              </a:ext>
            </a:extLst>
          </p:cNvPr>
          <p:cNvGrpSpPr>
            <a:grpSpLocks/>
          </p:cNvGrpSpPr>
          <p:nvPr/>
        </p:nvGrpSpPr>
        <p:grpSpPr bwMode="auto">
          <a:xfrm>
            <a:off x="5857875" y="4724400"/>
            <a:ext cx="304800" cy="304800"/>
            <a:chOff x="1440" y="2208"/>
            <a:chExt cx="192" cy="192"/>
          </a:xfrm>
        </p:grpSpPr>
        <p:sp>
          <p:nvSpPr>
            <p:cNvPr id="97298" name="Oval 18">
              <a:extLst>
                <a:ext uri="{FF2B5EF4-FFF2-40B4-BE49-F238E27FC236}">
                  <a16:creationId xmlns:a16="http://schemas.microsoft.com/office/drawing/2014/main" xmlns="" id="{F75DE172-6EED-455E-90FB-16003FD5582B}"/>
                </a:ext>
              </a:extLst>
            </p:cNvPr>
            <p:cNvSpPr>
              <a:spLocks noChangeArrowheads="1"/>
            </p:cNvSpPr>
            <p:nvPr/>
          </p:nvSpPr>
          <p:spPr bwMode="auto">
            <a:xfrm>
              <a:off x="1440" y="2208"/>
              <a:ext cx="192" cy="192"/>
            </a:xfrm>
            <a:prstGeom prst="ellipse">
              <a:avLst/>
            </a:prstGeom>
            <a:solidFill>
              <a:srgbClr val="0000FF"/>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7299" name="Line 19">
              <a:extLst>
                <a:ext uri="{FF2B5EF4-FFF2-40B4-BE49-F238E27FC236}">
                  <a16:creationId xmlns:a16="http://schemas.microsoft.com/office/drawing/2014/main" xmlns="" id="{4B255D2E-BBDA-41C9-9B82-DCBDA2105819}"/>
                </a:ext>
              </a:extLst>
            </p:cNvPr>
            <p:cNvSpPr>
              <a:spLocks noChangeShapeType="1"/>
            </p:cNvSpPr>
            <p:nvPr/>
          </p:nvSpPr>
          <p:spPr bwMode="auto">
            <a:xfrm>
              <a:off x="1488" y="230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7300" name="Group 20">
            <a:extLst>
              <a:ext uri="{FF2B5EF4-FFF2-40B4-BE49-F238E27FC236}">
                <a16:creationId xmlns:a16="http://schemas.microsoft.com/office/drawing/2014/main" xmlns="" id="{B72EF32C-4506-48BE-A27B-694090E31218}"/>
              </a:ext>
            </a:extLst>
          </p:cNvPr>
          <p:cNvGrpSpPr>
            <a:grpSpLocks/>
          </p:cNvGrpSpPr>
          <p:nvPr/>
        </p:nvGrpSpPr>
        <p:grpSpPr bwMode="auto">
          <a:xfrm>
            <a:off x="4819650" y="4038600"/>
            <a:ext cx="304800" cy="304800"/>
            <a:chOff x="1440" y="2208"/>
            <a:chExt cx="192" cy="192"/>
          </a:xfrm>
        </p:grpSpPr>
        <p:sp>
          <p:nvSpPr>
            <p:cNvPr id="97301" name="Oval 21">
              <a:extLst>
                <a:ext uri="{FF2B5EF4-FFF2-40B4-BE49-F238E27FC236}">
                  <a16:creationId xmlns:a16="http://schemas.microsoft.com/office/drawing/2014/main" xmlns="" id="{21EA5FCF-2319-465A-91D7-985E3F115646}"/>
                </a:ext>
              </a:extLst>
            </p:cNvPr>
            <p:cNvSpPr>
              <a:spLocks noChangeArrowheads="1"/>
            </p:cNvSpPr>
            <p:nvPr/>
          </p:nvSpPr>
          <p:spPr bwMode="auto">
            <a:xfrm>
              <a:off x="1440" y="2208"/>
              <a:ext cx="192" cy="192"/>
            </a:xfrm>
            <a:prstGeom prst="ellipse">
              <a:avLst/>
            </a:prstGeom>
            <a:solidFill>
              <a:srgbClr val="0000FF"/>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7302" name="Line 22">
              <a:extLst>
                <a:ext uri="{FF2B5EF4-FFF2-40B4-BE49-F238E27FC236}">
                  <a16:creationId xmlns:a16="http://schemas.microsoft.com/office/drawing/2014/main" xmlns="" id="{8C20B1DC-8289-4792-9F55-5DA2B621E997}"/>
                </a:ext>
              </a:extLst>
            </p:cNvPr>
            <p:cNvSpPr>
              <a:spLocks noChangeShapeType="1"/>
            </p:cNvSpPr>
            <p:nvPr/>
          </p:nvSpPr>
          <p:spPr bwMode="auto">
            <a:xfrm>
              <a:off x="1488" y="230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7303" name="Group 23">
            <a:extLst>
              <a:ext uri="{FF2B5EF4-FFF2-40B4-BE49-F238E27FC236}">
                <a16:creationId xmlns:a16="http://schemas.microsoft.com/office/drawing/2014/main" xmlns="" id="{A231D47A-CABC-40A6-8B8C-B245BD6512F4}"/>
              </a:ext>
            </a:extLst>
          </p:cNvPr>
          <p:cNvGrpSpPr>
            <a:grpSpLocks/>
          </p:cNvGrpSpPr>
          <p:nvPr/>
        </p:nvGrpSpPr>
        <p:grpSpPr bwMode="auto">
          <a:xfrm>
            <a:off x="3405188" y="5105400"/>
            <a:ext cx="304800" cy="304800"/>
            <a:chOff x="1314" y="1278"/>
            <a:chExt cx="192" cy="192"/>
          </a:xfrm>
        </p:grpSpPr>
        <p:sp>
          <p:nvSpPr>
            <p:cNvPr id="97304" name="Oval 24">
              <a:extLst>
                <a:ext uri="{FF2B5EF4-FFF2-40B4-BE49-F238E27FC236}">
                  <a16:creationId xmlns:a16="http://schemas.microsoft.com/office/drawing/2014/main" xmlns="" id="{3D103F15-826C-44EF-8374-C36643206A8C}"/>
                </a:ext>
              </a:extLst>
            </p:cNvPr>
            <p:cNvSpPr>
              <a:spLocks noChangeArrowheads="1"/>
            </p:cNvSpPr>
            <p:nvPr/>
          </p:nvSpPr>
          <p:spPr bwMode="auto">
            <a:xfrm>
              <a:off x="1314" y="1278"/>
              <a:ext cx="192" cy="192"/>
            </a:xfrm>
            <a:prstGeom prst="ellipse">
              <a:avLst/>
            </a:prstGeom>
            <a:solidFill>
              <a:srgbClr val="FF0000"/>
            </a:solid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7305" name="Line 25">
              <a:extLst>
                <a:ext uri="{FF2B5EF4-FFF2-40B4-BE49-F238E27FC236}">
                  <a16:creationId xmlns:a16="http://schemas.microsoft.com/office/drawing/2014/main" xmlns="" id="{E4735239-47A5-401C-ADAE-2C0DDEA62DD4}"/>
                </a:ext>
              </a:extLst>
            </p:cNvPr>
            <p:cNvSpPr>
              <a:spLocks noChangeShapeType="1"/>
            </p:cNvSpPr>
            <p:nvPr/>
          </p:nvSpPr>
          <p:spPr bwMode="auto">
            <a:xfrm>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06" name="Line 26">
              <a:extLst>
                <a:ext uri="{FF2B5EF4-FFF2-40B4-BE49-F238E27FC236}">
                  <a16:creationId xmlns:a16="http://schemas.microsoft.com/office/drawing/2014/main" xmlns="" id="{C43B59D3-7813-4220-87E3-5852B2EDD4F5}"/>
                </a:ext>
              </a:extLst>
            </p:cNvPr>
            <p:cNvSpPr>
              <a:spLocks noChangeShapeType="1"/>
            </p:cNvSpPr>
            <p:nvPr/>
          </p:nvSpPr>
          <p:spPr bwMode="auto">
            <a:xfrm rot="-5400000">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7307" name="Group 27">
            <a:extLst>
              <a:ext uri="{FF2B5EF4-FFF2-40B4-BE49-F238E27FC236}">
                <a16:creationId xmlns:a16="http://schemas.microsoft.com/office/drawing/2014/main" xmlns="" id="{412C4ADC-FB4B-46D2-9C5E-4DDFAA8B092C}"/>
              </a:ext>
            </a:extLst>
          </p:cNvPr>
          <p:cNvGrpSpPr>
            <a:grpSpLocks/>
          </p:cNvGrpSpPr>
          <p:nvPr/>
        </p:nvGrpSpPr>
        <p:grpSpPr bwMode="auto">
          <a:xfrm>
            <a:off x="4376738" y="3657600"/>
            <a:ext cx="304800" cy="304800"/>
            <a:chOff x="1314" y="1278"/>
            <a:chExt cx="192" cy="192"/>
          </a:xfrm>
        </p:grpSpPr>
        <p:sp>
          <p:nvSpPr>
            <p:cNvPr id="97308" name="Oval 28">
              <a:extLst>
                <a:ext uri="{FF2B5EF4-FFF2-40B4-BE49-F238E27FC236}">
                  <a16:creationId xmlns:a16="http://schemas.microsoft.com/office/drawing/2014/main" xmlns="" id="{CE84D3B6-6F57-4BF6-B9EE-3837D893AFC7}"/>
                </a:ext>
              </a:extLst>
            </p:cNvPr>
            <p:cNvSpPr>
              <a:spLocks noChangeArrowheads="1"/>
            </p:cNvSpPr>
            <p:nvPr/>
          </p:nvSpPr>
          <p:spPr bwMode="auto">
            <a:xfrm>
              <a:off x="1314" y="1278"/>
              <a:ext cx="192" cy="192"/>
            </a:xfrm>
            <a:prstGeom prst="ellipse">
              <a:avLst/>
            </a:prstGeom>
            <a:solidFill>
              <a:srgbClr val="FF0000"/>
            </a:solid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7309" name="Line 29">
              <a:extLst>
                <a:ext uri="{FF2B5EF4-FFF2-40B4-BE49-F238E27FC236}">
                  <a16:creationId xmlns:a16="http://schemas.microsoft.com/office/drawing/2014/main" xmlns="" id="{17FC1621-32B8-4A2C-B7E2-C6DD98D3B070}"/>
                </a:ext>
              </a:extLst>
            </p:cNvPr>
            <p:cNvSpPr>
              <a:spLocks noChangeShapeType="1"/>
            </p:cNvSpPr>
            <p:nvPr/>
          </p:nvSpPr>
          <p:spPr bwMode="auto">
            <a:xfrm>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10" name="Line 30">
              <a:extLst>
                <a:ext uri="{FF2B5EF4-FFF2-40B4-BE49-F238E27FC236}">
                  <a16:creationId xmlns:a16="http://schemas.microsoft.com/office/drawing/2014/main" xmlns="" id="{B53F2915-62A9-4BA2-BCB3-682BAB23E577}"/>
                </a:ext>
              </a:extLst>
            </p:cNvPr>
            <p:cNvSpPr>
              <a:spLocks noChangeShapeType="1"/>
            </p:cNvSpPr>
            <p:nvPr/>
          </p:nvSpPr>
          <p:spPr bwMode="auto">
            <a:xfrm rot="-5400000">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7311" name="Group 31">
            <a:extLst>
              <a:ext uri="{FF2B5EF4-FFF2-40B4-BE49-F238E27FC236}">
                <a16:creationId xmlns:a16="http://schemas.microsoft.com/office/drawing/2014/main" xmlns="" id="{AB3AD38F-7031-4E49-AC28-188238F04453}"/>
              </a:ext>
            </a:extLst>
          </p:cNvPr>
          <p:cNvGrpSpPr>
            <a:grpSpLocks/>
          </p:cNvGrpSpPr>
          <p:nvPr/>
        </p:nvGrpSpPr>
        <p:grpSpPr bwMode="auto">
          <a:xfrm>
            <a:off x="3128963" y="4343400"/>
            <a:ext cx="304800" cy="304800"/>
            <a:chOff x="1314" y="1278"/>
            <a:chExt cx="192" cy="192"/>
          </a:xfrm>
        </p:grpSpPr>
        <p:sp>
          <p:nvSpPr>
            <p:cNvPr id="97312" name="Oval 32">
              <a:extLst>
                <a:ext uri="{FF2B5EF4-FFF2-40B4-BE49-F238E27FC236}">
                  <a16:creationId xmlns:a16="http://schemas.microsoft.com/office/drawing/2014/main" xmlns="" id="{B718C405-2767-42B1-B414-C30A18B440DD}"/>
                </a:ext>
              </a:extLst>
            </p:cNvPr>
            <p:cNvSpPr>
              <a:spLocks noChangeArrowheads="1"/>
            </p:cNvSpPr>
            <p:nvPr/>
          </p:nvSpPr>
          <p:spPr bwMode="auto">
            <a:xfrm>
              <a:off x="1314" y="1278"/>
              <a:ext cx="192" cy="192"/>
            </a:xfrm>
            <a:prstGeom prst="ellipse">
              <a:avLst/>
            </a:prstGeom>
            <a:solidFill>
              <a:srgbClr val="FF0000"/>
            </a:solid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7313" name="Line 33">
              <a:extLst>
                <a:ext uri="{FF2B5EF4-FFF2-40B4-BE49-F238E27FC236}">
                  <a16:creationId xmlns:a16="http://schemas.microsoft.com/office/drawing/2014/main" xmlns="" id="{2674827B-604C-4F2E-9062-5FB3E8690D08}"/>
                </a:ext>
              </a:extLst>
            </p:cNvPr>
            <p:cNvSpPr>
              <a:spLocks noChangeShapeType="1"/>
            </p:cNvSpPr>
            <p:nvPr/>
          </p:nvSpPr>
          <p:spPr bwMode="auto">
            <a:xfrm>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14" name="Line 34">
              <a:extLst>
                <a:ext uri="{FF2B5EF4-FFF2-40B4-BE49-F238E27FC236}">
                  <a16:creationId xmlns:a16="http://schemas.microsoft.com/office/drawing/2014/main" xmlns="" id="{8A4A6C47-4FAD-4895-A50D-6525E1FB3B61}"/>
                </a:ext>
              </a:extLst>
            </p:cNvPr>
            <p:cNvSpPr>
              <a:spLocks noChangeShapeType="1"/>
            </p:cNvSpPr>
            <p:nvPr/>
          </p:nvSpPr>
          <p:spPr bwMode="auto">
            <a:xfrm rot="-5400000">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97315" name="Line 35">
            <a:extLst>
              <a:ext uri="{FF2B5EF4-FFF2-40B4-BE49-F238E27FC236}">
                <a16:creationId xmlns:a16="http://schemas.microsoft.com/office/drawing/2014/main" xmlns="" id="{64124540-487B-4D38-A1E5-6E9342C51277}"/>
              </a:ext>
            </a:extLst>
          </p:cNvPr>
          <p:cNvSpPr>
            <a:spLocks noChangeShapeType="1"/>
          </p:cNvSpPr>
          <p:nvPr/>
        </p:nvSpPr>
        <p:spPr bwMode="auto">
          <a:xfrm>
            <a:off x="6858000" y="3048000"/>
            <a:ext cx="0" cy="2590800"/>
          </a:xfrm>
          <a:prstGeom prst="line">
            <a:avLst/>
          </a:prstGeom>
          <a:noFill/>
          <a:ln w="666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16" name="Line 36">
            <a:extLst>
              <a:ext uri="{FF2B5EF4-FFF2-40B4-BE49-F238E27FC236}">
                <a16:creationId xmlns:a16="http://schemas.microsoft.com/office/drawing/2014/main" xmlns="" id="{589FBE49-5934-46BC-AA61-AC4DF17C7EBA}"/>
              </a:ext>
            </a:extLst>
          </p:cNvPr>
          <p:cNvSpPr>
            <a:spLocks noChangeShapeType="1"/>
          </p:cNvSpPr>
          <p:nvPr/>
        </p:nvSpPr>
        <p:spPr bwMode="auto">
          <a:xfrm>
            <a:off x="6562725" y="3052763"/>
            <a:ext cx="0" cy="2590800"/>
          </a:xfrm>
          <a:prstGeom prst="line">
            <a:avLst/>
          </a:prstGeom>
          <a:noFill/>
          <a:ln w="730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17" name="Line 37">
            <a:extLst>
              <a:ext uri="{FF2B5EF4-FFF2-40B4-BE49-F238E27FC236}">
                <a16:creationId xmlns:a16="http://schemas.microsoft.com/office/drawing/2014/main" xmlns="" id="{6C48DA74-FB9E-4BF4-9B8F-FFC4BF4858D3}"/>
              </a:ext>
            </a:extLst>
          </p:cNvPr>
          <p:cNvSpPr>
            <a:spLocks noChangeShapeType="1"/>
          </p:cNvSpPr>
          <p:nvPr/>
        </p:nvSpPr>
        <p:spPr bwMode="auto">
          <a:xfrm flipH="1">
            <a:off x="2566988" y="2947988"/>
            <a:ext cx="9525" cy="2733675"/>
          </a:xfrm>
          <a:prstGeom prst="line">
            <a:avLst/>
          </a:prstGeom>
          <a:noFill/>
          <a:ln w="8572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18" name="Line 38">
            <a:extLst>
              <a:ext uri="{FF2B5EF4-FFF2-40B4-BE49-F238E27FC236}">
                <a16:creationId xmlns:a16="http://schemas.microsoft.com/office/drawing/2014/main" xmlns="" id="{A5FB3ABE-4362-476A-98D7-4F240AEB9E40}"/>
              </a:ext>
            </a:extLst>
          </p:cNvPr>
          <p:cNvSpPr>
            <a:spLocks noChangeShapeType="1"/>
          </p:cNvSpPr>
          <p:nvPr/>
        </p:nvSpPr>
        <p:spPr bwMode="auto">
          <a:xfrm flipH="1">
            <a:off x="2386013" y="2957513"/>
            <a:ext cx="9525" cy="2733675"/>
          </a:xfrm>
          <a:prstGeom prst="line">
            <a:avLst/>
          </a:prstGeom>
          <a:noFill/>
          <a:ln w="8572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nvGrpSpPr>
          <p:cNvPr id="97319" name="Group 39">
            <a:extLst>
              <a:ext uri="{FF2B5EF4-FFF2-40B4-BE49-F238E27FC236}">
                <a16:creationId xmlns:a16="http://schemas.microsoft.com/office/drawing/2014/main" xmlns="" id="{FCDBD811-E27F-493D-8EB9-9837531D092B}"/>
              </a:ext>
            </a:extLst>
          </p:cNvPr>
          <p:cNvGrpSpPr>
            <a:grpSpLocks/>
          </p:cNvGrpSpPr>
          <p:nvPr/>
        </p:nvGrpSpPr>
        <p:grpSpPr bwMode="auto">
          <a:xfrm>
            <a:off x="381000" y="685800"/>
            <a:ext cx="8324850" cy="1828800"/>
            <a:chOff x="240" y="864"/>
            <a:chExt cx="5244" cy="1152"/>
          </a:xfrm>
        </p:grpSpPr>
        <p:sp>
          <p:nvSpPr>
            <p:cNvPr id="97320" name="Line 40">
              <a:extLst>
                <a:ext uri="{FF2B5EF4-FFF2-40B4-BE49-F238E27FC236}">
                  <a16:creationId xmlns:a16="http://schemas.microsoft.com/office/drawing/2014/main" xmlns="" id="{1A360F83-0E3A-4005-9044-964486AC4BDB}"/>
                </a:ext>
              </a:extLst>
            </p:cNvPr>
            <p:cNvSpPr>
              <a:spLocks noChangeShapeType="1"/>
            </p:cNvSpPr>
            <p:nvPr/>
          </p:nvSpPr>
          <p:spPr bwMode="auto">
            <a:xfrm>
              <a:off x="240" y="1824"/>
              <a:ext cx="1248" cy="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21" name="Line 41">
              <a:extLst>
                <a:ext uri="{FF2B5EF4-FFF2-40B4-BE49-F238E27FC236}">
                  <a16:creationId xmlns:a16="http://schemas.microsoft.com/office/drawing/2014/main" xmlns="" id="{994F0D3B-737C-419E-9BE8-4ECAB4201F8B}"/>
                </a:ext>
              </a:extLst>
            </p:cNvPr>
            <p:cNvSpPr>
              <a:spLocks noChangeShapeType="1"/>
            </p:cNvSpPr>
            <p:nvPr/>
          </p:nvSpPr>
          <p:spPr bwMode="auto">
            <a:xfrm>
              <a:off x="4236" y="1872"/>
              <a:ext cx="1248" cy="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22" name="Line 42">
              <a:extLst>
                <a:ext uri="{FF2B5EF4-FFF2-40B4-BE49-F238E27FC236}">
                  <a16:creationId xmlns:a16="http://schemas.microsoft.com/office/drawing/2014/main" xmlns="" id="{C93F6D86-EBE7-4BC3-9132-06CB54A13451}"/>
                </a:ext>
              </a:extLst>
            </p:cNvPr>
            <p:cNvSpPr>
              <a:spLocks noChangeShapeType="1"/>
            </p:cNvSpPr>
            <p:nvPr/>
          </p:nvSpPr>
          <p:spPr bwMode="auto">
            <a:xfrm flipH="1">
              <a:off x="270" y="1128"/>
              <a:ext cx="18" cy="684"/>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23" name="Line 43">
              <a:extLst>
                <a:ext uri="{FF2B5EF4-FFF2-40B4-BE49-F238E27FC236}">
                  <a16:creationId xmlns:a16="http://schemas.microsoft.com/office/drawing/2014/main" xmlns="" id="{605E74F3-0EFA-436B-BAFC-0CD97B567C2F}"/>
                </a:ext>
              </a:extLst>
            </p:cNvPr>
            <p:cNvSpPr>
              <a:spLocks noChangeShapeType="1"/>
            </p:cNvSpPr>
            <p:nvPr/>
          </p:nvSpPr>
          <p:spPr bwMode="auto">
            <a:xfrm>
              <a:off x="5472" y="1152"/>
              <a:ext cx="0" cy="72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24" name="Line 44">
              <a:extLst>
                <a:ext uri="{FF2B5EF4-FFF2-40B4-BE49-F238E27FC236}">
                  <a16:creationId xmlns:a16="http://schemas.microsoft.com/office/drawing/2014/main" xmlns="" id="{A302F24E-92CC-4A6B-A5DB-D5C866EE9FF7}"/>
                </a:ext>
              </a:extLst>
            </p:cNvPr>
            <p:cNvSpPr>
              <a:spLocks noChangeShapeType="1"/>
            </p:cNvSpPr>
            <p:nvPr/>
          </p:nvSpPr>
          <p:spPr bwMode="auto">
            <a:xfrm rot="-5400000">
              <a:off x="1464" y="-24"/>
              <a:ext cx="0" cy="2352"/>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25" name="Line 45">
              <a:extLst>
                <a:ext uri="{FF2B5EF4-FFF2-40B4-BE49-F238E27FC236}">
                  <a16:creationId xmlns:a16="http://schemas.microsoft.com/office/drawing/2014/main" xmlns="" id="{E6CFFC9D-2F7C-4765-975D-A6AAFF466771}"/>
                </a:ext>
              </a:extLst>
            </p:cNvPr>
            <p:cNvSpPr>
              <a:spLocks noChangeShapeType="1"/>
            </p:cNvSpPr>
            <p:nvPr/>
          </p:nvSpPr>
          <p:spPr bwMode="auto">
            <a:xfrm rot="-5400000">
              <a:off x="4224" y="-96"/>
              <a:ext cx="0" cy="2496"/>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26" name="Line 46">
              <a:extLst>
                <a:ext uri="{FF2B5EF4-FFF2-40B4-BE49-F238E27FC236}">
                  <a16:creationId xmlns:a16="http://schemas.microsoft.com/office/drawing/2014/main" xmlns="" id="{21693A0E-BAE8-445D-95F2-80687313A0C0}"/>
                </a:ext>
              </a:extLst>
            </p:cNvPr>
            <p:cNvSpPr>
              <a:spLocks noChangeShapeType="1"/>
            </p:cNvSpPr>
            <p:nvPr/>
          </p:nvSpPr>
          <p:spPr bwMode="auto">
            <a:xfrm>
              <a:off x="1584" y="1536"/>
              <a:ext cx="192" cy="0"/>
            </a:xfrm>
            <a:prstGeom prst="line">
              <a:avLst/>
            </a:prstGeom>
            <a:noFill/>
            <a:ln w="635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27" name="Line 47">
              <a:extLst>
                <a:ext uri="{FF2B5EF4-FFF2-40B4-BE49-F238E27FC236}">
                  <a16:creationId xmlns:a16="http://schemas.microsoft.com/office/drawing/2014/main" xmlns="" id="{6A865EC9-59A4-45E8-A35D-EA695787022A}"/>
                </a:ext>
              </a:extLst>
            </p:cNvPr>
            <p:cNvSpPr>
              <a:spLocks noChangeShapeType="1"/>
            </p:cNvSpPr>
            <p:nvPr/>
          </p:nvSpPr>
          <p:spPr bwMode="auto">
            <a:xfrm rot="-5400000">
              <a:off x="1584" y="1536"/>
              <a:ext cx="192" cy="0"/>
            </a:xfrm>
            <a:prstGeom prst="line">
              <a:avLst/>
            </a:prstGeom>
            <a:noFill/>
            <a:ln w="635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28" name="Line 48">
              <a:extLst>
                <a:ext uri="{FF2B5EF4-FFF2-40B4-BE49-F238E27FC236}">
                  <a16:creationId xmlns:a16="http://schemas.microsoft.com/office/drawing/2014/main" xmlns="" id="{569B604E-D1B9-4CD0-B2F4-9FC2C2468709}"/>
                </a:ext>
              </a:extLst>
            </p:cNvPr>
            <p:cNvSpPr>
              <a:spLocks noChangeShapeType="1"/>
            </p:cNvSpPr>
            <p:nvPr/>
          </p:nvSpPr>
          <p:spPr bwMode="auto">
            <a:xfrm>
              <a:off x="3936" y="1584"/>
              <a:ext cx="192" cy="0"/>
            </a:xfrm>
            <a:prstGeom prst="line">
              <a:avLst/>
            </a:prstGeom>
            <a:noFill/>
            <a:ln w="635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nvGrpSpPr>
            <p:cNvPr id="97329" name="Group 49">
              <a:extLst>
                <a:ext uri="{FF2B5EF4-FFF2-40B4-BE49-F238E27FC236}">
                  <a16:creationId xmlns:a16="http://schemas.microsoft.com/office/drawing/2014/main" xmlns="" id="{46F60339-C31F-4654-98C3-6D9CAFDB1DFD}"/>
                </a:ext>
              </a:extLst>
            </p:cNvPr>
            <p:cNvGrpSpPr>
              <a:grpSpLocks/>
            </p:cNvGrpSpPr>
            <p:nvPr/>
          </p:nvGrpSpPr>
          <p:grpSpPr bwMode="auto">
            <a:xfrm>
              <a:off x="2658" y="864"/>
              <a:ext cx="318" cy="534"/>
              <a:chOff x="1464" y="2130"/>
              <a:chExt cx="318" cy="534"/>
            </a:xfrm>
          </p:grpSpPr>
          <p:sp>
            <p:nvSpPr>
              <p:cNvPr id="97330" name="Line 50">
                <a:extLst>
                  <a:ext uri="{FF2B5EF4-FFF2-40B4-BE49-F238E27FC236}">
                    <a16:creationId xmlns:a16="http://schemas.microsoft.com/office/drawing/2014/main" xmlns="" id="{0AED6F11-AE52-463F-9AE1-8F6C54B7592D}"/>
                  </a:ext>
                </a:extLst>
              </p:cNvPr>
              <p:cNvSpPr>
                <a:spLocks noChangeShapeType="1"/>
              </p:cNvSpPr>
              <p:nvPr/>
            </p:nvSpPr>
            <p:spPr bwMode="auto">
              <a:xfrm rot="-5400000">
                <a:off x="1200" y="2400"/>
                <a:ext cx="528" cy="0"/>
              </a:xfrm>
              <a:prstGeom prst="line">
                <a:avLst/>
              </a:prstGeom>
              <a:noFill/>
              <a:ln w="444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31" name="Line 51">
                <a:extLst>
                  <a:ext uri="{FF2B5EF4-FFF2-40B4-BE49-F238E27FC236}">
                    <a16:creationId xmlns:a16="http://schemas.microsoft.com/office/drawing/2014/main" xmlns="" id="{4C4CC7DD-843F-4A5F-A555-B9AD9F648B33}"/>
                  </a:ext>
                </a:extLst>
              </p:cNvPr>
              <p:cNvSpPr>
                <a:spLocks noChangeShapeType="1"/>
              </p:cNvSpPr>
              <p:nvPr/>
            </p:nvSpPr>
            <p:spPr bwMode="auto">
              <a:xfrm rot="-5400000">
                <a:off x="1404" y="2394"/>
                <a:ext cx="528" cy="0"/>
              </a:xfrm>
              <a:prstGeom prst="line">
                <a:avLst/>
              </a:prstGeom>
              <a:noFill/>
              <a:ln w="444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32" name="Line 52">
                <a:extLst>
                  <a:ext uri="{FF2B5EF4-FFF2-40B4-BE49-F238E27FC236}">
                    <a16:creationId xmlns:a16="http://schemas.microsoft.com/office/drawing/2014/main" xmlns="" id="{BC5B3A95-9CCC-485D-951B-EAEF68871257}"/>
                  </a:ext>
                </a:extLst>
              </p:cNvPr>
              <p:cNvSpPr>
                <a:spLocks noChangeShapeType="1"/>
              </p:cNvSpPr>
              <p:nvPr/>
            </p:nvSpPr>
            <p:spPr bwMode="auto">
              <a:xfrm>
                <a:off x="1548" y="2286"/>
                <a:ext cx="0" cy="240"/>
              </a:xfrm>
              <a:prstGeom prst="line">
                <a:avLst/>
              </a:prstGeom>
              <a:noFill/>
              <a:ln w="444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33" name="Line 53">
                <a:extLst>
                  <a:ext uri="{FF2B5EF4-FFF2-40B4-BE49-F238E27FC236}">
                    <a16:creationId xmlns:a16="http://schemas.microsoft.com/office/drawing/2014/main" xmlns="" id="{CACAC495-7B75-4FCC-ADD7-8BCBA79EAB05}"/>
                  </a:ext>
                </a:extLst>
              </p:cNvPr>
              <p:cNvSpPr>
                <a:spLocks noChangeShapeType="1"/>
              </p:cNvSpPr>
              <p:nvPr/>
            </p:nvSpPr>
            <p:spPr bwMode="auto">
              <a:xfrm>
                <a:off x="1782" y="2292"/>
                <a:ext cx="0" cy="240"/>
              </a:xfrm>
              <a:prstGeom prst="line">
                <a:avLst/>
              </a:prstGeom>
              <a:noFill/>
              <a:ln w="444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97334" name="Line 54">
              <a:extLst>
                <a:ext uri="{FF2B5EF4-FFF2-40B4-BE49-F238E27FC236}">
                  <a16:creationId xmlns:a16="http://schemas.microsoft.com/office/drawing/2014/main" xmlns="" id="{661730EA-2864-4D17-924E-0654C847D744}"/>
                </a:ext>
              </a:extLst>
            </p:cNvPr>
            <p:cNvSpPr>
              <a:spLocks noChangeShapeType="1"/>
            </p:cNvSpPr>
            <p:nvPr/>
          </p:nvSpPr>
          <p:spPr bwMode="auto">
            <a:xfrm>
              <a:off x="1968" y="2007"/>
              <a:ext cx="177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7335" name="Text Box 55">
              <a:extLst>
                <a:ext uri="{FF2B5EF4-FFF2-40B4-BE49-F238E27FC236}">
                  <a16:creationId xmlns:a16="http://schemas.microsoft.com/office/drawing/2014/main" xmlns="" id="{4BD4ED42-D134-4468-8219-02C66AEE24FD}"/>
                </a:ext>
              </a:extLst>
            </p:cNvPr>
            <p:cNvSpPr txBox="1">
              <a:spLocks noChangeArrowheads="1"/>
            </p:cNvSpPr>
            <p:nvPr/>
          </p:nvSpPr>
          <p:spPr bwMode="auto">
            <a:xfrm>
              <a:off x="2688" y="1689"/>
              <a:ext cx="43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2"/>
                  </a:solidFill>
                  <a:latin typeface="VNI-Times" pitchFamily="2" charset="0"/>
                </a:rPr>
                <a:t>E</a:t>
              </a:r>
            </a:p>
          </p:txBody>
        </p:sp>
        <p:sp>
          <p:nvSpPr>
            <p:cNvPr id="97336" name="Line 56">
              <a:extLst>
                <a:ext uri="{FF2B5EF4-FFF2-40B4-BE49-F238E27FC236}">
                  <a16:creationId xmlns:a16="http://schemas.microsoft.com/office/drawing/2014/main" xmlns="" id="{0EA5FF18-073F-4363-A7E3-4C9712B1393A}"/>
                </a:ext>
              </a:extLst>
            </p:cNvPr>
            <p:cNvSpPr>
              <a:spLocks noChangeShapeType="1"/>
            </p:cNvSpPr>
            <p:nvPr/>
          </p:nvSpPr>
          <p:spPr bwMode="auto">
            <a:xfrm>
              <a:off x="2712" y="1707"/>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97337" name="Rectangle 57">
            <a:extLst>
              <a:ext uri="{FF2B5EF4-FFF2-40B4-BE49-F238E27FC236}">
                <a16:creationId xmlns:a16="http://schemas.microsoft.com/office/drawing/2014/main" xmlns="" id="{0669A06D-3BD9-4F4C-941A-0949748F111D}"/>
              </a:ext>
            </a:extLst>
          </p:cNvPr>
          <p:cNvSpPr>
            <a:spLocks noChangeArrowheads="1"/>
          </p:cNvSpPr>
          <p:nvPr/>
        </p:nvSpPr>
        <p:spPr bwMode="auto">
          <a:xfrm>
            <a:off x="3440113" y="4592638"/>
            <a:ext cx="23637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rgbClr val="CC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altLang="en-US" sz="2400" b="1">
                <a:solidFill>
                  <a:srgbClr val="FF0000"/>
                </a:solidFill>
                <a:latin typeface="VNI-Times" pitchFamily="2" charset="0"/>
              </a:rPr>
              <a:t>dd</a:t>
            </a:r>
            <a:r>
              <a:rPr lang="en-US" altLang="en-US" sz="2400" b="1">
                <a:solidFill>
                  <a:schemeClr val="bg1"/>
                </a:solidFill>
                <a:latin typeface="VNI-Times" pitchFamily="2" charset="0"/>
              </a:rPr>
              <a:t> </a:t>
            </a:r>
            <a:r>
              <a:rPr lang="en-US" altLang="en-US" sz="2400" b="1">
                <a:solidFill>
                  <a:srgbClr val="FF0000"/>
                </a:solidFill>
                <a:latin typeface="VNI-Times" pitchFamily="2" charset="0"/>
              </a:rPr>
              <a:t>muoái CuSO</a:t>
            </a:r>
            <a:r>
              <a:rPr lang="en-US" altLang="en-US" sz="2400" b="1" baseline="-25000">
                <a:solidFill>
                  <a:srgbClr val="FF0000"/>
                </a:solidFill>
                <a:latin typeface="VNI-Times" pitchFamily="2" charset="0"/>
              </a:rPr>
              <a:t>4</a:t>
            </a:r>
          </a:p>
        </p:txBody>
      </p:sp>
      <p:sp>
        <p:nvSpPr>
          <p:cNvPr id="97338" name="Rectangle 58">
            <a:extLst>
              <a:ext uri="{FF2B5EF4-FFF2-40B4-BE49-F238E27FC236}">
                <a16:creationId xmlns:a16="http://schemas.microsoft.com/office/drawing/2014/main" xmlns="" id="{C1F53556-F54C-4CA0-941D-83F329BD9E09}"/>
              </a:ext>
            </a:extLst>
          </p:cNvPr>
          <p:cNvSpPr>
            <a:spLocks noChangeArrowheads="1"/>
          </p:cNvSpPr>
          <p:nvPr/>
        </p:nvSpPr>
        <p:spPr bwMode="auto">
          <a:xfrm>
            <a:off x="1695450" y="1611313"/>
            <a:ext cx="574675" cy="457200"/>
          </a:xfrm>
          <a:prstGeom prst="rect">
            <a:avLst/>
          </a:prstGeom>
          <a:solidFill>
            <a:schemeClr val="accent1"/>
          </a:solidFill>
          <a:ln>
            <a:noFill/>
          </a:ln>
          <a:effectLst/>
          <a:extLs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en-US" sz="2400" b="1">
                <a:solidFill>
                  <a:srgbClr val="FF0000"/>
                </a:solidFill>
                <a:latin typeface="VNI-Times" pitchFamily="2" charset="0"/>
              </a:rPr>
              <a:t>Cu</a:t>
            </a:r>
          </a:p>
        </p:txBody>
      </p:sp>
      <p:sp>
        <p:nvSpPr>
          <p:cNvPr id="97339" name="Rectangle 59">
            <a:extLst>
              <a:ext uri="{FF2B5EF4-FFF2-40B4-BE49-F238E27FC236}">
                <a16:creationId xmlns:a16="http://schemas.microsoft.com/office/drawing/2014/main" xmlns="" id="{BC2EEB79-3AF3-4DB7-851C-0537F578D070}"/>
              </a:ext>
            </a:extLst>
          </p:cNvPr>
          <p:cNvSpPr>
            <a:spLocks noChangeArrowheads="1"/>
          </p:cNvSpPr>
          <p:nvPr/>
        </p:nvSpPr>
        <p:spPr bwMode="auto">
          <a:xfrm>
            <a:off x="1035050" y="6059488"/>
            <a:ext cx="7507288" cy="485775"/>
          </a:xfrm>
          <a:prstGeom prst="rect">
            <a:avLst/>
          </a:prstGeom>
          <a:solidFill>
            <a:schemeClr val="hlink"/>
          </a:solidFill>
          <a:ln w="28575" algn="ctr">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altLang="en-US" sz="2400" b="1">
                <a:solidFill>
                  <a:srgbClr val="FFFF00"/>
                </a:solidFill>
                <a:latin typeface="VNI-Times" pitchFamily="2" charset="0"/>
              </a:rPr>
              <a:t>Hieän töôïng naøy goïi laø hieän töôïng döông cöïc tan</a:t>
            </a:r>
          </a:p>
        </p:txBody>
      </p:sp>
      <p:sp>
        <p:nvSpPr>
          <p:cNvPr id="97340" name="Text Box 60">
            <a:extLst>
              <a:ext uri="{FF2B5EF4-FFF2-40B4-BE49-F238E27FC236}">
                <a16:creationId xmlns:a16="http://schemas.microsoft.com/office/drawing/2014/main" xmlns="" id="{10BBACC3-AB99-415C-80E7-3C1ED82F2AD1}"/>
              </a:ext>
            </a:extLst>
          </p:cNvPr>
          <p:cNvSpPr txBox="1">
            <a:spLocks noChangeArrowheads="1"/>
          </p:cNvSpPr>
          <p:nvPr/>
        </p:nvSpPr>
        <p:spPr bwMode="auto">
          <a:xfrm>
            <a:off x="891443" y="0"/>
            <a:ext cx="788267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40000"/>
              </a:spcBef>
            </a:pPr>
            <a:r>
              <a:rPr lang="en-US" altLang="en-US" sz="2800" b="1" u="sng" dirty="0">
                <a:solidFill>
                  <a:schemeClr val="accent2"/>
                </a:solidFill>
                <a:latin typeface="VNI-Times" pitchFamily="2" charset="0"/>
              </a:rPr>
              <a:t>III. </a:t>
            </a:r>
            <a:r>
              <a:rPr lang="en-US" altLang="en-US" sz="2800" b="1" u="sng" dirty="0" err="1">
                <a:solidFill>
                  <a:schemeClr val="accent2"/>
                </a:solidFill>
                <a:latin typeface="Arial "/>
              </a:rPr>
              <a:t>Các</a:t>
            </a:r>
            <a:r>
              <a:rPr lang="en-US" altLang="en-US" sz="2800" b="1" u="sng" dirty="0">
                <a:solidFill>
                  <a:schemeClr val="accent2"/>
                </a:solidFill>
                <a:latin typeface="Arial "/>
              </a:rPr>
              <a:t> </a:t>
            </a:r>
            <a:r>
              <a:rPr lang="en-US" altLang="en-US" sz="2800" b="1" u="sng" dirty="0" err="1">
                <a:solidFill>
                  <a:schemeClr val="accent2"/>
                </a:solidFill>
                <a:latin typeface="Arial "/>
              </a:rPr>
              <a:t>hiện</a:t>
            </a:r>
            <a:r>
              <a:rPr lang="en-US" altLang="en-US" sz="2800" b="1" u="sng" dirty="0">
                <a:solidFill>
                  <a:schemeClr val="accent2"/>
                </a:solidFill>
                <a:latin typeface="Arial "/>
              </a:rPr>
              <a:t> </a:t>
            </a:r>
            <a:r>
              <a:rPr lang="en-US" altLang="en-US" sz="2800" b="1" u="sng" dirty="0" err="1">
                <a:solidFill>
                  <a:schemeClr val="accent2"/>
                </a:solidFill>
                <a:latin typeface="Arial "/>
              </a:rPr>
              <a:t>tượng</a:t>
            </a:r>
            <a:r>
              <a:rPr lang="en-US" altLang="en-US" sz="2800" b="1" u="sng" dirty="0">
                <a:solidFill>
                  <a:schemeClr val="accent2"/>
                </a:solidFill>
                <a:latin typeface="Arial "/>
              </a:rPr>
              <a:t> </a:t>
            </a:r>
            <a:r>
              <a:rPr lang="en-US" altLang="en-US" sz="2800" b="1" u="sng" dirty="0" err="1">
                <a:solidFill>
                  <a:schemeClr val="accent2"/>
                </a:solidFill>
                <a:latin typeface="Arial "/>
              </a:rPr>
              <a:t>diễn</a:t>
            </a:r>
            <a:r>
              <a:rPr lang="en-US" altLang="en-US" sz="2800" b="1" u="sng" dirty="0">
                <a:solidFill>
                  <a:schemeClr val="accent2"/>
                </a:solidFill>
                <a:latin typeface="Arial "/>
              </a:rPr>
              <a:t> ra ở </a:t>
            </a:r>
            <a:r>
              <a:rPr lang="en-US" altLang="en-US" sz="2800" b="1" u="sng" dirty="0" err="1">
                <a:solidFill>
                  <a:schemeClr val="accent2"/>
                </a:solidFill>
                <a:latin typeface="Arial "/>
              </a:rPr>
              <a:t>điện</a:t>
            </a:r>
            <a:r>
              <a:rPr lang="en-US" altLang="en-US" sz="2800" b="1" u="sng" dirty="0">
                <a:solidFill>
                  <a:schemeClr val="accent2"/>
                </a:solidFill>
                <a:latin typeface="Arial "/>
              </a:rPr>
              <a:t> </a:t>
            </a:r>
            <a:r>
              <a:rPr lang="en-US" altLang="en-US" sz="2800" b="1" u="sng" dirty="0" err="1">
                <a:solidFill>
                  <a:schemeClr val="accent2"/>
                </a:solidFill>
                <a:latin typeface="Arial "/>
              </a:rPr>
              <a:t>cực</a:t>
            </a:r>
            <a:r>
              <a:rPr lang="en-US" altLang="en-US" sz="2800" b="1" u="sng" dirty="0">
                <a:solidFill>
                  <a:schemeClr val="accent2"/>
                </a:solidFill>
                <a:latin typeface="Arial "/>
              </a:rPr>
              <a:t>. </a:t>
            </a:r>
            <a:r>
              <a:rPr lang="en-US" altLang="en-US" sz="2800" b="1" u="sng" dirty="0" err="1">
                <a:solidFill>
                  <a:schemeClr val="accent2"/>
                </a:solidFill>
                <a:latin typeface="Arial "/>
              </a:rPr>
              <a:t>Hiện</a:t>
            </a:r>
            <a:r>
              <a:rPr lang="en-US" altLang="en-US" sz="2800" b="1" u="sng" dirty="0">
                <a:solidFill>
                  <a:schemeClr val="accent2"/>
                </a:solidFill>
                <a:latin typeface="Arial "/>
              </a:rPr>
              <a:t>          </a:t>
            </a:r>
            <a:r>
              <a:rPr lang="en-US" altLang="en-US" sz="2800" b="1" u="sng" dirty="0" err="1">
                <a:solidFill>
                  <a:schemeClr val="accent2"/>
                </a:solidFill>
                <a:latin typeface="Arial "/>
              </a:rPr>
              <a:t>tượng</a:t>
            </a:r>
            <a:r>
              <a:rPr lang="en-US" altLang="en-US" sz="2800" b="1" u="sng" dirty="0">
                <a:solidFill>
                  <a:schemeClr val="accent2"/>
                </a:solidFill>
                <a:latin typeface="Arial "/>
              </a:rPr>
              <a:t> </a:t>
            </a:r>
            <a:r>
              <a:rPr lang="en-US" altLang="en-US" sz="2800" b="1" u="sng" dirty="0" err="1">
                <a:solidFill>
                  <a:schemeClr val="accent2"/>
                </a:solidFill>
                <a:latin typeface="VNI-Times" pitchFamily="2" charset="0"/>
              </a:rPr>
              <a:t>dương</a:t>
            </a:r>
            <a:r>
              <a:rPr lang="en-US" altLang="en-US" sz="2800" b="1" u="sng" dirty="0">
                <a:solidFill>
                  <a:schemeClr val="accent2"/>
                </a:solidFill>
                <a:latin typeface="VNI-Times" pitchFamily="2" charset="0"/>
              </a:rPr>
              <a:t> </a:t>
            </a:r>
            <a:r>
              <a:rPr lang="en-US" altLang="en-US" sz="2800" b="1" u="sng" dirty="0" err="1">
                <a:solidFill>
                  <a:schemeClr val="accent2"/>
                </a:solidFill>
                <a:latin typeface="Arial "/>
              </a:rPr>
              <a:t>cực</a:t>
            </a:r>
            <a:r>
              <a:rPr lang="en-US" altLang="en-US" sz="2800" b="1" u="sng" dirty="0">
                <a:solidFill>
                  <a:schemeClr val="accent2"/>
                </a:solidFill>
                <a:latin typeface="Arial "/>
              </a:rPr>
              <a:t>  tan :( HS </a:t>
            </a:r>
            <a:r>
              <a:rPr lang="en-US" altLang="en-US" sz="2800" b="1" u="sng" dirty="0" err="1">
                <a:solidFill>
                  <a:schemeClr val="accent2"/>
                </a:solidFill>
                <a:latin typeface="Arial "/>
              </a:rPr>
              <a:t>tự</a:t>
            </a:r>
            <a:r>
              <a:rPr lang="en-US" altLang="en-US" sz="2800" b="1" u="sng" dirty="0">
                <a:solidFill>
                  <a:schemeClr val="accent2"/>
                </a:solidFill>
                <a:latin typeface="Arial "/>
              </a:rPr>
              <a:t> </a:t>
            </a:r>
            <a:r>
              <a:rPr lang="en-US" altLang="en-US" sz="2800" b="1" u="sng" dirty="0" err="1">
                <a:solidFill>
                  <a:schemeClr val="accent2"/>
                </a:solidFill>
                <a:latin typeface="Arial "/>
              </a:rPr>
              <a:t>đọc</a:t>
            </a:r>
            <a:r>
              <a:rPr lang="en-US" altLang="en-US" sz="2800" b="1" u="sng" dirty="0">
                <a:solidFill>
                  <a:schemeClr val="accent2"/>
                </a:solidFill>
                <a:latin typeface="Arial "/>
              </a:rPr>
              <a:t> </a:t>
            </a:r>
            <a:r>
              <a:rPr lang="en-US" altLang="en-US" sz="2800" b="1" u="sng" dirty="0" err="1">
                <a:solidFill>
                  <a:schemeClr val="accent2"/>
                </a:solidFill>
                <a:latin typeface="Arial "/>
              </a:rPr>
              <a:t>thêm</a:t>
            </a:r>
            <a:r>
              <a:rPr lang="en-US" altLang="en-US" sz="2800" b="1" u="sng" dirty="0">
                <a:solidFill>
                  <a:schemeClr val="accent2"/>
                </a:solidFill>
                <a:latin typeface="Arial "/>
              </a:rPr>
              <a:t>)</a:t>
            </a:r>
          </a:p>
        </p:txBody>
      </p:sp>
      <p:grpSp>
        <p:nvGrpSpPr>
          <p:cNvPr id="97341" name="Group 61">
            <a:extLst>
              <a:ext uri="{FF2B5EF4-FFF2-40B4-BE49-F238E27FC236}">
                <a16:creationId xmlns:a16="http://schemas.microsoft.com/office/drawing/2014/main" xmlns="" id="{DDD698B9-0691-4824-AC7B-9A917E0BFF9A}"/>
              </a:ext>
            </a:extLst>
          </p:cNvPr>
          <p:cNvGrpSpPr>
            <a:grpSpLocks/>
          </p:cNvGrpSpPr>
          <p:nvPr/>
        </p:nvGrpSpPr>
        <p:grpSpPr bwMode="auto">
          <a:xfrm>
            <a:off x="6945313" y="3241675"/>
            <a:ext cx="1906587" cy="1216025"/>
            <a:chOff x="4375" y="2042"/>
            <a:chExt cx="1201" cy="766"/>
          </a:xfrm>
        </p:grpSpPr>
        <p:sp>
          <p:nvSpPr>
            <p:cNvPr id="97342" name="Rectangle 62">
              <a:extLst>
                <a:ext uri="{FF2B5EF4-FFF2-40B4-BE49-F238E27FC236}">
                  <a16:creationId xmlns:a16="http://schemas.microsoft.com/office/drawing/2014/main" xmlns="" id="{B882C79D-1B1A-477D-A1E5-DB7DCE5FCC99}"/>
                </a:ext>
              </a:extLst>
            </p:cNvPr>
            <p:cNvSpPr>
              <a:spLocks noChangeArrowheads="1"/>
            </p:cNvSpPr>
            <p:nvPr/>
          </p:nvSpPr>
          <p:spPr bwMode="auto">
            <a:xfrm>
              <a:off x="4375" y="2042"/>
              <a:ext cx="1201" cy="766"/>
            </a:xfrm>
            <a:prstGeom prst="rect">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altLang="en-US" sz="2400" b="1">
                  <a:solidFill>
                    <a:srgbClr val="FF0000"/>
                  </a:solidFill>
                  <a:latin typeface="VNI-Times" pitchFamily="2" charset="0"/>
                </a:rPr>
                <a:t>Cu</a:t>
              </a:r>
              <a:r>
                <a:rPr lang="en-US" altLang="en-US" sz="2400" b="1" baseline="30000">
                  <a:solidFill>
                    <a:srgbClr val="FF0000"/>
                  </a:solidFill>
                  <a:latin typeface="VNI-Times" pitchFamily="2" charset="0"/>
                </a:rPr>
                <a:t>2+</a:t>
              </a:r>
              <a:r>
                <a:rPr lang="en-US" altLang="en-US" sz="2400" b="1">
                  <a:solidFill>
                    <a:srgbClr val="FF0000"/>
                  </a:solidFill>
                  <a:latin typeface="VNI-Times" pitchFamily="2" charset="0"/>
                </a:rPr>
                <a:t>+2e</a:t>
              </a:r>
              <a:r>
                <a:rPr lang="en-US" altLang="en-US" sz="2400" b="1" baseline="30000">
                  <a:solidFill>
                    <a:srgbClr val="FF0000"/>
                  </a:solidFill>
                  <a:latin typeface="VNI-Times" pitchFamily="2" charset="0"/>
                </a:rPr>
                <a:t>-</a:t>
              </a:r>
              <a:r>
                <a:rPr lang="en-US" altLang="en-US" sz="2400" b="1">
                  <a:solidFill>
                    <a:srgbClr val="FF0000"/>
                  </a:solidFill>
                  <a:latin typeface="VNI-Times" pitchFamily="2" charset="0"/>
                </a:rPr>
                <a:t>   Cu: </a:t>
              </a:r>
              <a:r>
                <a:rPr lang="en-US" altLang="en-US" sz="2400" b="1">
                  <a:solidFill>
                    <a:schemeClr val="tx2"/>
                  </a:solidFill>
                  <a:latin typeface="VNI-Times" pitchFamily="2" charset="0"/>
                </a:rPr>
                <a:t>baùm vaøo K</a:t>
              </a:r>
            </a:p>
          </p:txBody>
        </p:sp>
        <p:sp>
          <p:nvSpPr>
            <p:cNvPr id="97343" name="Line 63">
              <a:extLst>
                <a:ext uri="{FF2B5EF4-FFF2-40B4-BE49-F238E27FC236}">
                  <a16:creationId xmlns:a16="http://schemas.microsoft.com/office/drawing/2014/main" xmlns="" id="{2EAE86A1-EA2D-405A-8285-6ED3B794B4D9}"/>
                </a:ext>
              </a:extLst>
            </p:cNvPr>
            <p:cNvSpPr>
              <a:spLocks noChangeShapeType="1"/>
            </p:cNvSpPr>
            <p:nvPr/>
          </p:nvSpPr>
          <p:spPr bwMode="auto">
            <a:xfrm>
              <a:off x="5344" y="2226"/>
              <a:ext cx="21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grpSp>
      <p:sp>
        <p:nvSpPr>
          <p:cNvPr id="97344" name="Rectangle 64">
            <a:extLst>
              <a:ext uri="{FF2B5EF4-FFF2-40B4-BE49-F238E27FC236}">
                <a16:creationId xmlns:a16="http://schemas.microsoft.com/office/drawing/2014/main" xmlns="" id="{89B9C5B2-B9B4-4B3E-81C4-1DA2853FC5C5}"/>
              </a:ext>
            </a:extLst>
          </p:cNvPr>
          <p:cNvSpPr>
            <a:spLocks noChangeArrowheads="1"/>
          </p:cNvSpPr>
          <p:nvPr/>
        </p:nvSpPr>
        <p:spPr bwMode="auto">
          <a:xfrm>
            <a:off x="1825625" y="2355850"/>
            <a:ext cx="436563" cy="485775"/>
          </a:xfrm>
          <a:prstGeom prst="rect">
            <a:avLst/>
          </a:prstGeom>
          <a:solidFill>
            <a:schemeClr val="hlink"/>
          </a:solidFill>
          <a:ln w="28575" algn="ctr">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en-US" sz="2400" b="1">
                <a:latin typeface="VNI-Times" pitchFamily="2" charset="0"/>
              </a:rPr>
              <a:t>A</a:t>
            </a:r>
          </a:p>
        </p:txBody>
      </p:sp>
      <p:sp>
        <p:nvSpPr>
          <p:cNvPr id="97345" name="Rectangle 65">
            <a:extLst>
              <a:ext uri="{FF2B5EF4-FFF2-40B4-BE49-F238E27FC236}">
                <a16:creationId xmlns:a16="http://schemas.microsoft.com/office/drawing/2014/main" xmlns="" id="{31DC66F8-57F0-4B75-A2DF-51005092D5E2}"/>
              </a:ext>
            </a:extLst>
          </p:cNvPr>
          <p:cNvSpPr>
            <a:spLocks noChangeArrowheads="1"/>
          </p:cNvSpPr>
          <p:nvPr/>
        </p:nvSpPr>
        <p:spPr bwMode="auto">
          <a:xfrm>
            <a:off x="6923088" y="2439988"/>
            <a:ext cx="457200" cy="485775"/>
          </a:xfrm>
          <a:prstGeom prst="rect">
            <a:avLst/>
          </a:prstGeom>
          <a:solidFill>
            <a:schemeClr val="hlink"/>
          </a:solidFill>
          <a:ln w="28575" algn="ctr">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en-US" sz="2400" b="1">
                <a:latin typeface="VNI-Times" pitchFamily="2" charset="0"/>
              </a:rPr>
              <a:t>K</a:t>
            </a:r>
          </a:p>
        </p:txBody>
      </p:sp>
      <p:grpSp>
        <p:nvGrpSpPr>
          <p:cNvPr id="97346" name="Group 66">
            <a:extLst>
              <a:ext uri="{FF2B5EF4-FFF2-40B4-BE49-F238E27FC236}">
                <a16:creationId xmlns:a16="http://schemas.microsoft.com/office/drawing/2014/main" xmlns="" id="{57A0EC46-BE32-4A3D-AB13-E0664880F00D}"/>
              </a:ext>
            </a:extLst>
          </p:cNvPr>
          <p:cNvGrpSpPr>
            <a:grpSpLocks/>
          </p:cNvGrpSpPr>
          <p:nvPr/>
        </p:nvGrpSpPr>
        <p:grpSpPr bwMode="auto">
          <a:xfrm>
            <a:off x="190500" y="3230563"/>
            <a:ext cx="2224088" cy="1339850"/>
            <a:chOff x="120" y="2035"/>
            <a:chExt cx="1401" cy="844"/>
          </a:xfrm>
        </p:grpSpPr>
        <p:sp>
          <p:nvSpPr>
            <p:cNvPr id="97347" name="Rectangle 67">
              <a:extLst>
                <a:ext uri="{FF2B5EF4-FFF2-40B4-BE49-F238E27FC236}">
                  <a16:creationId xmlns:a16="http://schemas.microsoft.com/office/drawing/2014/main" xmlns="" id="{F2AD7F46-70DE-44C9-8B6B-BFB62163CA07}"/>
                </a:ext>
              </a:extLst>
            </p:cNvPr>
            <p:cNvSpPr>
              <a:spLocks noChangeArrowheads="1"/>
            </p:cNvSpPr>
            <p:nvPr/>
          </p:nvSpPr>
          <p:spPr bwMode="auto">
            <a:xfrm>
              <a:off x="120" y="2035"/>
              <a:ext cx="1401" cy="844"/>
            </a:xfrm>
            <a:prstGeom prst="rect">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altLang="en-US" sz="2000" b="1">
                  <a:solidFill>
                    <a:srgbClr val="FF0066"/>
                  </a:solidFill>
                  <a:latin typeface="VNI-Times" pitchFamily="2" charset="0"/>
                </a:rPr>
                <a:t>Cu </a:t>
              </a:r>
              <a:r>
                <a:rPr lang="en-US" altLang="en-US" sz="2000" b="1">
                  <a:solidFill>
                    <a:schemeClr val="bg1"/>
                  </a:solidFill>
                  <a:latin typeface="VNI-Times" pitchFamily="2" charset="0"/>
                </a:rPr>
                <a:t>      </a:t>
              </a:r>
              <a:r>
                <a:rPr lang="en-US" altLang="en-US" sz="2000" b="1">
                  <a:solidFill>
                    <a:srgbClr val="FF0066"/>
                  </a:solidFill>
                  <a:latin typeface="VNI-Times" pitchFamily="2" charset="0"/>
                </a:rPr>
                <a:t>Cu</a:t>
              </a:r>
              <a:r>
                <a:rPr lang="en-US" altLang="en-US" sz="2000" b="1" baseline="30000">
                  <a:solidFill>
                    <a:srgbClr val="FF0066"/>
                  </a:solidFill>
                  <a:latin typeface="VNI-Times" pitchFamily="2" charset="0"/>
                </a:rPr>
                <a:t>2+</a:t>
              </a:r>
              <a:r>
                <a:rPr lang="en-US" altLang="en-US" sz="2000" b="1">
                  <a:solidFill>
                    <a:srgbClr val="FF0066"/>
                  </a:solidFill>
                  <a:latin typeface="VNI-Times" pitchFamily="2" charset="0"/>
                </a:rPr>
                <a:t>+2e</a:t>
              </a:r>
              <a:r>
                <a:rPr lang="en-US" altLang="en-US" sz="2000" b="1" baseline="30000">
                  <a:solidFill>
                    <a:srgbClr val="FF0066"/>
                  </a:solidFill>
                  <a:latin typeface="VNI-Times" pitchFamily="2" charset="0"/>
                </a:rPr>
                <a:t>-</a:t>
              </a:r>
            </a:p>
            <a:p>
              <a:r>
                <a:rPr lang="en-US" altLang="en-US" sz="2000" b="1">
                  <a:solidFill>
                    <a:srgbClr val="FF0066"/>
                  </a:solidFill>
                  <a:latin typeface="VNI-Times" pitchFamily="2" charset="0"/>
                </a:rPr>
                <a:t>Cu</a:t>
              </a:r>
              <a:r>
                <a:rPr lang="en-US" altLang="en-US" sz="2000" b="1" baseline="30000">
                  <a:solidFill>
                    <a:srgbClr val="FF0066"/>
                  </a:solidFill>
                  <a:latin typeface="VNI-Times" pitchFamily="2" charset="0"/>
                </a:rPr>
                <a:t>2+</a:t>
              </a:r>
              <a:r>
                <a:rPr lang="en-US" altLang="en-US" sz="2000" b="1">
                  <a:solidFill>
                    <a:srgbClr val="FF0066"/>
                  </a:solidFill>
                  <a:latin typeface="VNI-Times" pitchFamily="2" charset="0"/>
                </a:rPr>
                <a:t> </a:t>
              </a:r>
              <a:r>
                <a:rPr lang="en-US" altLang="en-US" sz="2000" b="1">
                  <a:latin typeface="Arial "/>
                </a:rPr>
                <a:t>bị </a:t>
              </a:r>
              <a:r>
                <a:rPr lang="en-US" altLang="en-US" sz="2000" b="1">
                  <a:solidFill>
                    <a:srgbClr val="0000FF"/>
                  </a:solidFill>
                  <a:latin typeface="Arial "/>
                </a:rPr>
                <a:t>SO</a:t>
              </a:r>
              <a:r>
                <a:rPr lang="en-US" altLang="en-US" sz="2000" b="1" baseline="-25000">
                  <a:solidFill>
                    <a:srgbClr val="0000FF"/>
                  </a:solidFill>
                  <a:latin typeface="Arial "/>
                </a:rPr>
                <a:t>4</a:t>
              </a:r>
              <a:r>
                <a:rPr lang="en-US" altLang="en-US" sz="2000" b="1" baseline="30000">
                  <a:solidFill>
                    <a:srgbClr val="0000FF"/>
                  </a:solidFill>
                  <a:latin typeface="Arial "/>
                </a:rPr>
                <a:t>2-</a:t>
              </a:r>
              <a:r>
                <a:rPr lang="en-US" altLang="en-US" sz="2000" b="1">
                  <a:solidFill>
                    <a:srgbClr val="FF0066"/>
                  </a:solidFill>
                  <a:latin typeface="Arial "/>
                </a:rPr>
                <a:t> </a:t>
              </a:r>
              <a:r>
                <a:rPr lang="en-US" altLang="en-US" sz="2000" b="1">
                  <a:latin typeface="Arial "/>
                </a:rPr>
                <a:t>kéo vào </a:t>
              </a:r>
              <a:r>
                <a:rPr lang="en-US" altLang="en-US" sz="2000" b="1">
                  <a:latin typeface="VNI-Times" pitchFamily="2" charset="0"/>
                </a:rPr>
                <a:t>dd; </a:t>
              </a:r>
              <a:r>
                <a:rPr lang="en-US" altLang="en-US" sz="2000" b="1">
                  <a:latin typeface="Arial "/>
                </a:rPr>
                <a:t>cực</a:t>
              </a:r>
              <a:r>
                <a:rPr lang="en-US" altLang="en-US" sz="2000" b="1">
                  <a:solidFill>
                    <a:srgbClr val="FF0066"/>
                  </a:solidFill>
                  <a:latin typeface="Arial "/>
                </a:rPr>
                <a:t> A </a:t>
              </a:r>
              <a:r>
                <a:rPr lang="en-US" altLang="en-US" sz="2000" b="1">
                  <a:latin typeface="Arial "/>
                </a:rPr>
                <a:t>bị tan ra</a:t>
              </a:r>
            </a:p>
          </p:txBody>
        </p:sp>
        <p:sp>
          <p:nvSpPr>
            <p:cNvPr id="97348" name="Line 68">
              <a:extLst>
                <a:ext uri="{FF2B5EF4-FFF2-40B4-BE49-F238E27FC236}">
                  <a16:creationId xmlns:a16="http://schemas.microsoft.com/office/drawing/2014/main" xmlns="" id="{DB156C3F-65A0-43AB-BA98-1DBFC3B2EA61}"/>
                </a:ext>
              </a:extLst>
            </p:cNvPr>
            <p:cNvSpPr>
              <a:spLocks noChangeShapeType="1"/>
            </p:cNvSpPr>
            <p:nvPr/>
          </p:nvSpPr>
          <p:spPr bwMode="auto">
            <a:xfrm flipV="1">
              <a:off x="535" y="2172"/>
              <a:ext cx="167" cy="1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grpSp>
      <p:pic>
        <p:nvPicPr>
          <p:cNvPr id="97352" name="Picture 72">
            <a:extLst>
              <a:ext uri="{FF2B5EF4-FFF2-40B4-BE49-F238E27FC236}">
                <a16:creationId xmlns:a16="http://schemas.microsoft.com/office/drawing/2014/main" xmlns="" id="{948AC9B7-C360-489D-AEA5-6003E50C6F4E}"/>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4495800"/>
            <a:ext cx="11969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353" name="AutoShape 73">
            <a:extLst>
              <a:ext uri="{FF2B5EF4-FFF2-40B4-BE49-F238E27FC236}">
                <a16:creationId xmlns:a16="http://schemas.microsoft.com/office/drawing/2014/main" xmlns="" id="{B49ED6A1-1329-4B30-9302-E4ED39A60272}"/>
              </a:ext>
            </a:extLst>
          </p:cNvPr>
          <p:cNvSpPr>
            <a:spLocks noChangeArrowheads="1"/>
          </p:cNvSpPr>
          <p:nvPr/>
        </p:nvSpPr>
        <p:spPr bwMode="auto">
          <a:xfrm>
            <a:off x="1371600" y="1676400"/>
            <a:ext cx="5486400" cy="2209800"/>
          </a:xfrm>
          <a:prstGeom prst="wedgeEllipseCallout">
            <a:avLst>
              <a:gd name="adj1" fmla="val -34778"/>
              <a:gd name="adj2" fmla="val 74713"/>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800" b="1">
                <a:solidFill>
                  <a:schemeClr val="accent2"/>
                </a:solidFill>
                <a:latin typeface="Times New Roman" panose="02020603050405020304" pitchFamily="18" charset="0"/>
              </a:rPr>
              <a:t>Tại catốt K diễn ra hiện tượng gì?</a:t>
            </a:r>
          </a:p>
        </p:txBody>
      </p:sp>
      <p:pic>
        <p:nvPicPr>
          <p:cNvPr id="97354" name="Picture 74">
            <a:extLst>
              <a:ext uri="{FF2B5EF4-FFF2-40B4-BE49-F238E27FC236}">
                <a16:creationId xmlns:a16="http://schemas.microsoft.com/office/drawing/2014/main" xmlns="" id="{1A9E431B-73C0-46F8-A0B2-07D8EAA60B79}"/>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7800" y="4648200"/>
            <a:ext cx="11969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355" name="AutoShape 75">
            <a:extLst>
              <a:ext uri="{FF2B5EF4-FFF2-40B4-BE49-F238E27FC236}">
                <a16:creationId xmlns:a16="http://schemas.microsoft.com/office/drawing/2014/main" xmlns="" id="{F32E80BF-7754-41E4-9C52-631306B039BF}"/>
              </a:ext>
            </a:extLst>
          </p:cNvPr>
          <p:cNvSpPr>
            <a:spLocks noChangeArrowheads="1"/>
          </p:cNvSpPr>
          <p:nvPr/>
        </p:nvSpPr>
        <p:spPr bwMode="auto">
          <a:xfrm>
            <a:off x="1524000" y="1828800"/>
            <a:ext cx="5486400" cy="2209800"/>
          </a:xfrm>
          <a:prstGeom prst="wedgeEllipseCallout">
            <a:avLst>
              <a:gd name="adj1" fmla="val -34778"/>
              <a:gd name="adj2" fmla="val 74713"/>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800" b="1">
                <a:solidFill>
                  <a:schemeClr val="accent2"/>
                </a:solidFill>
                <a:latin typeface="Times New Roman" panose="02020603050405020304" pitchFamily="18" charset="0"/>
              </a:rPr>
              <a:t>Ở anốt A có hiện tượng gì diễn ra ?</a:t>
            </a:r>
          </a:p>
        </p:txBody>
      </p:sp>
      <p:pic>
        <p:nvPicPr>
          <p:cNvPr id="97356" name="Picture 76">
            <a:extLst>
              <a:ext uri="{FF2B5EF4-FFF2-40B4-BE49-F238E27FC236}">
                <a16:creationId xmlns:a16="http://schemas.microsoft.com/office/drawing/2014/main" xmlns="" id="{0195763E-6D96-4DBD-B474-3CE9143898C8}"/>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4800600"/>
            <a:ext cx="11969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357" name="AutoShape 77">
            <a:extLst>
              <a:ext uri="{FF2B5EF4-FFF2-40B4-BE49-F238E27FC236}">
                <a16:creationId xmlns:a16="http://schemas.microsoft.com/office/drawing/2014/main" xmlns="" id="{4D7A566B-AA5E-4855-AEB2-D0F5E5B1F538}"/>
              </a:ext>
            </a:extLst>
          </p:cNvPr>
          <p:cNvSpPr>
            <a:spLocks noChangeArrowheads="1"/>
          </p:cNvSpPr>
          <p:nvPr/>
        </p:nvSpPr>
        <p:spPr bwMode="auto">
          <a:xfrm>
            <a:off x="1219200" y="1981200"/>
            <a:ext cx="5486400" cy="2209800"/>
          </a:xfrm>
          <a:prstGeom prst="wedgeEllipseCallout">
            <a:avLst>
              <a:gd name="adj1" fmla="val -34778"/>
              <a:gd name="adj2" fmla="val 74713"/>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800" b="1">
                <a:solidFill>
                  <a:schemeClr val="accent2"/>
                </a:solidFill>
                <a:latin typeface="Times New Roman" panose="02020603050405020304" pitchFamily="18" charset="0"/>
              </a:rPr>
              <a:t>Tại sao cực dương anốt lại bị tan dần?</a:t>
            </a:r>
          </a:p>
        </p:txBody>
      </p:sp>
      <p:pic>
        <p:nvPicPr>
          <p:cNvPr id="75" name="Picture 2" descr="D:\NGUYEN CONG TRU\LOGO NCT.png">
            <a:extLst>
              <a:ext uri="{FF2B5EF4-FFF2-40B4-BE49-F238E27FC236}">
                <a16:creationId xmlns:a16="http://schemas.microsoft.com/office/drawing/2014/main" xmlns="" id="{86E43103-D713-4AE6-8512-827348A3D66F}"/>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50000"/>
          <a:stretch/>
        </p:blipFill>
        <p:spPr bwMode="auto">
          <a:xfrm>
            <a:off x="-110147" y="28735"/>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iterate type="lt">
                                    <p:tmPct val="0"/>
                                  </p:iterate>
                                  <p:childTnLst>
                                    <p:set>
                                      <p:cBhvr>
                                        <p:cTn id="6" dur="1" fill="hold">
                                          <p:stCondLst>
                                            <p:cond delay="0"/>
                                          </p:stCondLst>
                                        </p:cTn>
                                        <p:tgtEl>
                                          <p:spTgt spid="97340"/>
                                        </p:tgtEl>
                                        <p:attrNameLst>
                                          <p:attrName>style.visibility</p:attrName>
                                        </p:attrNameLst>
                                      </p:cBhvr>
                                      <p:to>
                                        <p:strVal val="visible"/>
                                      </p:to>
                                    </p:set>
                                    <p:animEffect transition="in" filter="blinds(horizontal)">
                                      <p:cBhvr>
                                        <p:cTn id="7" dur="500"/>
                                        <p:tgtEl>
                                          <p:spTgt spid="97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blinds(horizontal)">
                                      <p:cBhvr>
                                        <p:cTn id="12" dur="500"/>
                                        <p:tgtEl>
                                          <p:spTgt spid="97285"/>
                                        </p:tgtEl>
                                      </p:cBhvr>
                                    </p:animEffect>
                                  </p:childTnLst>
                                </p:cTn>
                              </p:par>
                              <p:par>
                                <p:cTn id="13" presetID="3" presetClass="entr" presetSubtype="10" fill="hold" nodeType="withEffect">
                                  <p:stCondLst>
                                    <p:cond delay="0"/>
                                  </p:stCondLst>
                                  <p:childTnLst>
                                    <p:set>
                                      <p:cBhvr>
                                        <p:cTn id="14" dur="1" fill="hold">
                                          <p:stCondLst>
                                            <p:cond delay="0"/>
                                          </p:stCondLst>
                                        </p:cTn>
                                        <p:tgtEl>
                                          <p:spTgt spid="97283"/>
                                        </p:tgtEl>
                                        <p:attrNameLst>
                                          <p:attrName>style.visibility</p:attrName>
                                        </p:attrNameLst>
                                      </p:cBhvr>
                                      <p:to>
                                        <p:strVal val="visible"/>
                                      </p:to>
                                    </p:set>
                                    <p:animEffect transition="in" filter="blinds(horizontal)">
                                      <p:cBhvr>
                                        <p:cTn id="15" dur="500"/>
                                        <p:tgtEl>
                                          <p:spTgt spid="97283"/>
                                        </p:tgtEl>
                                      </p:cBhvr>
                                    </p:animEffect>
                                  </p:childTnLst>
                                </p:cTn>
                              </p:par>
                              <p:par>
                                <p:cTn id="16" presetID="3" presetClass="entr" presetSubtype="10" fill="hold" nodeType="withEffect">
                                  <p:stCondLst>
                                    <p:cond delay="0"/>
                                  </p:stCondLst>
                                  <p:childTnLst>
                                    <p:set>
                                      <p:cBhvr>
                                        <p:cTn id="17" dur="1" fill="hold">
                                          <p:stCondLst>
                                            <p:cond delay="0"/>
                                          </p:stCondLst>
                                        </p:cTn>
                                        <p:tgtEl>
                                          <p:spTgt spid="97286"/>
                                        </p:tgtEl>
                                        <p:attrNameLst>
                                          <p:attrName>style.visibility</p:attrName>
                                        </p:attrNameLst>
                                      </p:cBhvr>
                                      <p:to>
                                        <p:strVal val="visible"/>
                                      </p:to>
                                    </p:set>
                                    <p:animEffect transition="in" filter="blinds(horizontal)">
                                      <p:cBhvr>
                                        <p:cTn id="18" dur="500"/>
                                        <p:tgtEl>
                                          <p:spTgt spid="97286"/>
                                        </p:tgtEl>
                                      </p:cBhvr>
                                    </p:animEffect>
                                  </p:childTnLst>
                                </p:cTn>
                              </p:par>
                              <p:par>
                                <p:cTn id="19" presetID="3" presetClass="entr" presetSubtype="10" fill="hold" nodeType="withEffect">
                                  <p:stCondLst>
                                    <p:cond delay="0"/>
                                  </p:stCondLst>
                                  <p:childTnLst>
                                    <p:set>
                                      <p:cBhvr>
                                        <p:cTn id="20" dur="1" fill="hold">
                                          <p:stCondLst>
                                            <p:cond delay="0"/>
                                          </p:stCondLst>
                                        </p:cTn>
                                        <p:tgtEl>
                                          <p:spTgt spid="97284"/>
                                        </p:tgtEl>
                                        <p:attrNameLst>
                                          <p:attrName>style.visibility</p:attrName>
                                        </p:attrNameLst>
                                      </p:cBhvr>
                                      <p:to>
                                        <p:strVal val="visible"/>
                                      </p:to>
                                    </p:set>
                                    <p:animEffect transition="in" filter="blinds(horizontal)">
                                      <p:cBhvr>
                                        <p:cTn id="21" dur="500"/>
                                        <p:tgtEl>
                                          <p:spTgt spid="97284"/>
                                        </p:tgtEl>
                                      </p:cBhvr>
                                    </p:animEffect>
                                  </p:childTnLst>
                                </p:cTn>
                              </p:par>
                              <p:par>
                                <p:cTn id="22" presetID="3" presetClass="entr" presetSubtype="10" fill="hold" nodeType="withEffect">
                                  <p:stCondLst>
                                    <p:cond delay="0"/>
                                  </p:stCondLst>
                                  <p:childTnLst>
                                    <p:set>
                                      <p:cBhvr>
                                        <p:cTn id="23" dur="1" fill="hold">
                                          <p:stCondLst>
                                            <p:cond delay="0"/>
                                          </p:stCondLst>
                                        </p:cTn>
                                        <p:tgtEl>
                                          <p:spTgt spid="97282"/>
                                        </p:tgtEl>
                                        <p:attrNameLst>
                                          <p:attrName>style.visibility</p:attrName>
                                        </p:attrNameLst>
                                      </p:cBhvr>
                                      <p:to>
                                        <p:strVal val="visible"/>
                                      </p:to>
                                    </p:set>
                                    <p:animEffect transition="in" filter="blinds(horizontal)">
                                      <p:cBhvr>
                                        <p:cTn id="24" dur="500"/>
                                        <p:tgtEl>
                                          <p:spTgt spid="9728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7344"/>
                                        </p:tgtEl>
                                        <p:attrNameLst>
                                          <p:attrName>style.visibility</p:attrName>
                                        </p:attrNameLst>
                                      </p:cBhvr>
                                      <p:to>
                                        <p:strVal val="visible"/>
                                      </p:to>
                                    </p:set>
                                    <p:animEffect transition="in" filter="blinds(horizontal)">
                                      <p:cBhvr>
                                        <p:cTn id="27" dur="500"/>
                                        <p:tgtEl>
                                          <p:spTgt spid="97344"/>
                                        </p:tgtEl>
                                      </p:cBhvr>
                                    </p:animEffect>
                                  </p:childTnLst>
                                </p:cTn>
                              </p:par>
                              <p:par>
                                <p:cTn id="28" presetID="3" presetClass="entr" presetSubtype="10" fill="hold" nodeType="withEffect">
                                  <p:stCondLst>
                                    <p:cond delay="0"/>
                                  </p:stCondLst>
                                  <p:childTnLst>
                                    <p:set>
                                      <p:cBhvr>
                                        <p:cTn id="29" dur="1" fill="hold">
                                          <p:stCondLst>
                                            <p:cond delay="0"/>
                                          </p:stCondLst>
                                        </p:cTn>
                                        <p:tgtEl>
                                          <p:spTgt spid="97345"/>
                                        </p:tgtEl>
                                        <p:attrNameLst>
                                          <p:attrName>style.visibility</p:attrName>
                                        </p:attrNameLst>
                                      </p:cBhvr>
                                      <p:to>
                                        <p:strVal val="visible"/>
                                      </p:to>
                                    </p:set>
                                    <p:animEffect transition="in" filter="blinds(horizontal)">
                                      <p:cBhvr>
                                        <p:cTn id="30" dur="500"/>
                                        <p:tgtEl>
                                          <p:spTgt spid="97345"/>
                                        </p:tgtEl>
                                      </p:cBhvr>
                                    </p:animEffect>
                                  </p:childTnLst>
                                </p:cTn>
                              </p:par>
                              <p:par>
                                <p:cTn id="31" presetID="3" presetClass="entr" presetSubtype="10" fill="hold" nodeType="withEffect">
                                  <p:stCondLst>
                                    <p:cond delay="0"/>
                                  </p:stCondLst>
                                  <p:childTnLst>
                                    <p:set>
                                      <p:cBhvr>
                                        <p:cTn id="32" dur="1" fill="hold">
                                          <p:stCondLst>
                                            <p:cond delay="0"/>
                                          </p:stCondLst>
                                        </p:cTn>
                                        <p:tgtEl>
                                          <p:spTgt spid="97287"/>
                                        </p:tgtEl>
                                        <p:attrNameLst>
                                          <p:attrName>style.visibility</p:attrName>
                                        </p:attrNameLst>
                                      </p:cBhvr>
                                      <p:to>
                                        <p:strVal val="visible"/>
                                      </p:to>
                                    </p:set>
                                    <p:animEffect transition="in" filter="blinds(horizontal)">
                                      <p:cBhvr>
                                        <p:cTn id="33" dur="500"/>
                                        <p:tgtEl>
                                          <p:spTgt spid="97287"/>
                                        </p:tgtEl>
                                      </p:cBhvr>
                                    </p:animEffect>
                                  </p:childTnLst>
                                </p:cTn>
                              </p:par>
                              <p:par>
                                <p:cTn id="34" presetID="3" presetClass="entr" presetSubtype="10" fill="hold" nodeType="withEffect">
                                  <p:stCondLst>
                                    <p:cond delay="0"/>
                                  </p:stCondLst>
                                  <p:childTnLst>
                                    <p:set>
                                      <p:cBhvr>
                                        <p:cTn id="35" dur="1" fill="hold">
                                          <p:stCondLst>
                                            <p:cond delay="0"/>
                                          </p:stCondLst>
                                        </p:cTn>
                                        <p:tgtEl>
                                          <p:spTgt spid="97291"/>
                                        </p:tgtEl>
                                        <p:attrNameLst>
                                          <p:attrName>style.visibility</p:attrName>
                                        </p:attrNameLst>
                                      </p:cBhvr>
                                      <p:to>
                                        <p:strVal val="visible"/>
                                      </p:to>
                                    </p:set>
                                    <p:animEffect transition="in" filter="blinds(horizontal)">
                                      <p:cBhvr>
                                        <p:cTn id="36" dur="500"/>
                                        <p:tgtEl>
                                          <p:spTgt spid="97291"/>
                                        </p:tgtEl>
                                      </p:cBhvr>
                                    </p:animEffect>
                                  </p:childTnLst>
                                </p:cTn>
                              </p:par>
                              <p:par>
                                <p:cTn id="37" presetID="3" presetClass="entr" presetSubtype="10" fill="hold" nodeType="withEffect">
                                  <p:stCondLst>
                                    <p:cond delay="0"/>
                                  </p:stCondLst>
                                  <p:childTnLst>
                                    <p:set>
                                      <p:cBhvr>
                                        <p:cTn id="38" dur="1" fill="hold">
                                          <p:stCondLst>
                                            <p:cond delay="0"/>
                                          </p:stCondLst>
                                        </p:cTn>
                                        <p:tgtEl>
                                          <p:spTgt spid="97307"/>
                                        </p:tgtEl>
                                        <p:attrNameLst>
                                          <p:attrName>style.visibility</p:attrName>
                                        </p:attrNameLst>
                                      </p:cBhvr>
                                      <p:to>
                                        <p:strVal val="visible"/>
                                      </p:to>
                                    </p:set>
                                    <p:animEffect transition="in" filter="blinds(horizontal)">
                                      <p:cBhvr>
                                        <p:cTn id="39" dur="500"/>
                                        <p:tgtEl>
                                          <p:spTgt spid="97307"/>
                                        </p:tgtEl>
                                      </p:cBhvr>
                                    </p:animEffect>
                                  </p:childTnLst>
                                </p:cTn>
                              </p:par>
                              <p:par>
                                <p:cTn id="40" presetID="3" presetClass="entr" presetSubtype="10" fill="hold" nodeType="withEffect">
                                  <p:stCondLst>
                                    <p:cond delay="0"/>
                                  </p:stCondLst>
                                  <p:childTnLst>
                                    <p:set>
                                      <p:cBhvr>
                                        <p:cTn id="41" dur="1" fill="hold">
                                          <p:stCondLst>
                                            <p:cond delay="0"/>
                                          </p:stCondLst>
                                        </p:cTn>
                                        <p:tgtEl>
                                          <p:spTgt spid="97300"/>
                                        </p:tgtEl>
                                        <p:attrNameLst>
                                          <p:attrName>style.visibility</p:attrName>
                                        </p:attrNameLst>
                                      </p:cBhvr>
                                      <p:to>
                                        <p:strVal val="visible"/>
                                      </p:to>
                                    </p:set>
                                    <p:animEffect transition="in" filter="blinds(horizontal)">
                                      <p:cBhvr>
                                        <p:cTn id="42" dur="500"/>
                                        <p:tgtEl>
                                          <p:spTgt spid="97300"/>
                                        </p:tgtEl>
                                      </p:cBhvr>
                                    </p:animEffect>
                                  </p:childTnLst>
                                </p:cTn>
                              </p:par>
                              <p:par>
                                <p:cTn id="43" presetID="3" presetClass="entr" presetSubtype="10" fill="hold" nodeType="withEffect">
                                  <p:stCondLst>
                                    <p:cond delay="0"/>
                                  </p:stCondLst>
                                  <p:childTnLst>
                                    <p:set>
                                      <p:cBhvr>
                                        <p:cTn id="44" dur="1" fill="hold">
                                          <p:stCondLst>
                                            <p:cond delay="0"/>
                                          </p:stCondLst>
                                        </p:cTn>
                                        <p:tgtEl>
                                          <p:spTgt spid="97311"/>
                                        </p:tgtEl>
                                        <p:attrNameLst>
                                          <p:attrName>style.visibility</p:attrName>
                                        </p:attrNameLst>
                                      </p:cBhvr>
                                      <p:to>
                                        <p:strVal val="visible"/>
                                      </p:to>
                                    </p:set>
                                    <p:animEffect transition="in" filter="blinds(horizontal)">
                                      <p:cBhvr>
                                        <p:cTn id="45" dur="500"/>
                                        <p:tgtEl>
                                          <p:spTgt spid="97311"/>
                                        </p:tgtEl>
                                      </p:cBhvr>
                                    </p:animEffect>
                                  </p:childTnLst>
                                </p:cTn>
                              </p:par>
                              <p:par>
                                <p:cTn id="46" presetID="3" presetClass="entr" presetSubtype="10" fill="hold" nodeType="withEffect">
                                  <p:stCondLst>
                                    <p:cond delay="0"/>
                                  </p:stCondLst>
                                  <p:childTnLst>
                                    <p:set>
                                      <p:cBhvr>
                                        <p:cTn id="47" dur="1" fill="hold">
                                          <p:stCondLst>
                                            <p:cond delay="0"/>
                                          </p:stCondLst>
                                        </p:cTn>
                                        <p:tgtEl>
                                          <p:spTgt spid="97297"/>
                                        </p:tgtEl>
                                        <p:attrNameLst>
                                          <p:attrName>style.visibility</p:attrName>
                                        </p:attrNameLst>
                                      </p:cBhvr>
                                      <p:to>
                                        <p:strVal val="visible"/>
                                      </p:to>
                                    </p:set>
                                    <p:animEffect transition="in" filter="blinds(horizontal)">
                                      <p:cBhvr>
                                        <p:cTn id="48" dur="500"/>
                                        <p:tgtEl>
                                          <p:spTgt spid="97297"/>
                                        </p:tgtEl>
                                      </p:cBhvr>
                                    </p:animEffect>
                                  </p:childTnLst>
                                </p:cTn>
                              </p:par>
                              <p:par>
                                <p:cTn id="49" presetID="3" presetClass="entr" presetSubtype="10" fill="hold" nodeType="withEffect">
                                  <p:stCondLst>
                                    <p:cond delay="0"/>
                                  </p:stCondLst>
                                  <p:childTnLst>
                                    <p:set>
                                      <p:cBhvr>
                                        <p:cTn id="50" dur="1" fill="hold">
                                          <p:stCondLst>
                                            <p:cond delay="0"/>
                                          </p:stCondLst>
                                        </p:cTn>
                                        <p:tgtEl>
                                          <p:spTgt spid="97303"/>
                                        </p:tgtEl>
                                        <p:attrNameLst>
                                          <p:attrName>style.visibility</p:attrName>
                                        </p:attrNameLst>
                                      </p:cBhvr>
                                      <p:to>
                                        <p:strVal val="visible"/>
                                      </p:to>
                                    </p:set>
                                    <p:animEffect transition="in" filter="blinds(horizontal)">
                                      <p:cBhvr>
                                        <p:cTn id="51" dur="500"/>
                                        <p:tgtEl>
                                          <p:spTgt spid="97303"/>
                                        </p:tgtEl>
                                      </p:cBhvr>
                                    </p:animEffect>
                                  </p:childTnLst>
                                </p:cTn>
                              </p:par>
                              <p:par>
                                <p:cTn id="52" presetID="3" presetClass="entr" presetSubtype="10" fill="hold" nodeType="withEffect">
                                  <p:stCondLst>
                                    <p:cond delay="0"/>
                                  </p:stCondLst>
                                  <p:childTnLst>
                                    <p:set>
                                      <p:cBhvr>
                                        <p:cTn id="53" dur="1" fill="hold">
                                          <p:stCondLst>
                                            <p:cond delay="0"/>
                                          </p:stCondLst>
                                        </p:cTn>
                                        <p:tgtEl>
                                          <p:spTgt spid="97294"/>
                                        </p:tgtEl>
                                        <p:attrNameLst>
                                          <p:attrName>style.visibility</p:attrName>
                                        </p:attrNameLst>
                                      </p:cBhvr>
                                      <p:to>
                                        <p:strVal val="visible"/>
                                      </p:to>
                                    </p:set>
                                    <p:animEffect transition="in" filter="blinds(horizontal)">
                                      <p:cBhvr>
                                        <p:cTn id="54" dur="500"/>
                                        <p:tgtEl>
                                          <p:spTgt spid="9729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97337"/>
                                        </p:tgtEl>
                                        <p:attrNameLst>
                                          <p:attrName>style.visibility</p:attrName>
                                        </p:attrNameLst>
                                      </p:cBhvr>
                                      <p:to>
                                        <p:strVal val="visible"/>
                                      </p:to>
                                    </p:set>
                                    <p:animEffect transition="in" filter="blinds(horizontal)">
                                      <p:cBhvr>
                                        <p:cTn id="57" dur="500"/>
                                        <p:tgtEl>
                                          <p:spTgt spid="97337"/>
                                        </p:tgtEl>
                                      </p:cBhvr>
                                    </p:animEffect>
                                  </p:childTnLst>
                                </p:cTn>
                              </p:par>
                            </p:childTnLst>
                          </p:cTn>
                        </p:par>
                        <p:par>
                          <p:cTn id="58" fill="hold" nodeType="afterGroup">
                            <p:stCondLst>
                              <p:cond delay="500"/>
                            </p:stCondLst>
                            <p:childTnLst>
                              <p:par>
                                <p:cTn id="59" presetID="4" presetClass="entr" presetSubtype="16" fill="hold" grpId="0" nodeType="afterEffect">
                                  <p:stCondLst>
                                    <p:cond delay="0"/>
                                  </p:stCondLst>
                                  <p:childTnLst>
                                    <p:set>
                                      <p:cBhvr>
                                        <p:cTn id="60" dur="1" fill="hold">
                                          <p:stCondLst>
                                            <p:cond delay="0"/>
                                          </p:stCondLst>
                                        </p:cTn>
                                        <p:tgtEl>
                                          <p:spTgt spid="97338"/>
                                        </p:tgtEl>
                                        <p:attrNameLst>
                                          <p:attrName>style.visibility</p:attrName>
                                        </p:attrNameLst>
                                      </p:cBhvr>
                                      <p:to>
                                        <p:strVal val="visible"/>
                                      </p:to>
                                    </p:set>
                                    <p:animEffect transition="in" filter="box(in)">
                                      <p:cBhvr>
                                        <p:cTn id="61" dur="500"/>
                                        <p:tgtEl>
                                          <p:spTgt spid="97338"/>
                                        </p:tgtEl>
                                      </p:cBhvr>
                                    </p:animEffect>
                                  </p:childTnLst>
                                </p:cTn>
                              </p:par>
                            </p:childTnLst>
                          </p:cTn>
                        </p:par>
                        <p:par>
                          <p:cTn id="62" fill="hold" nodeType="afterGroup">
                            <p:stCondLst>
                              <p:cond delay="1000"/>
                            </p:stCondLst>
                            <p:childTnLst>
                              <p:par>
                                <p:cTn id="63" presetID="3" presetClass="entr" presetSubtype="10" fill="hold" nodeType="afterEffect">
                                  <p:stCondLst>
                                    <p:cond delay="0"/>
                                  </p:stCondLst>
                                  <p:childTnLst>
                                    <p:set>
                                      <p:cBhvr>
                                        <p:cTn id="64" dur="1" fill="hold">
                                          <p:stCondLst>
                                            <p:cond delay="0"/>
                                          </p:stCondLst>
                                        </p:cTn>
                                        <p:tgtEl>
                                          <p:spTgt spid="97319"/>
                                        </p:tgtEl>
                                        <p:attrNameLst>
                                          <p:attrName>style.visibility</p:attrName>
                                        </p:attrNameLst>
                                      </p:cBhvr>
                                      <p:to>
                                        <p:strVal val="visible"/>
                                      </p:to>
                                    </p:set>
                                    <p:animEffect transition="in" filter="blinds(horizontal)">
                                      <p:cBhvr>
                                        <p:cTn id="65" dur="500"/>
                                        <p:tgtEl>
                                          <p:spTgt spid="97319"/>
                                        </p:tgtEl>
                                      </p:cBhvr>
                                    </p:animEffect>
                                  </p:childTnLst>
                                </p:cTn>
                              </p:par>
                              <p:par>
                                <p:cTn id="66" presetID="63" presetClass="path" presetSubtype="0" repeatCount="indefinite" fill="hold" nodeType="withEffect">
                                  <p:stCondLst>
                                    <p:cond delay="0"/>
                                  </p:stCondLst>
                                  <p:childTnLst>
                                    <p:animMotion origin="layout" path="M 5.E-6 2.22222E-6 L 0.31355 2.22222E-6 " pathEditMode="relative" rAng="0" ptsTypes="AA">
                                      <p:cBhvr>
                                        <p:cTn id="67" dur="3000" fill="hold"/>
                                        <p:tgtEl>
                                          <p:spTgt spid="97287"/>
                                        </p:tgtEl>
                                        <p:attrNameLst>
                                          <p:attrName>ppt_x</p:attrName>
                                          <p:attrName>ppt_y</p:attrName>
                                        </p:attrNameLst>
                                      </p:cBhvr>
                                      <p:rCtr x="15677" y="0"/>
                                    </p:animMotion>
                                  </p:childTnLst>
                                </p:cTn>
                              </p:par>
                              <p:par>
                                <p:cTn id="68" presetID="63" presetClass="path" presetSubtype="0" repeatCount="indefinite" fill="hold" nodeType="withEffect">
                                  <p:stCondLst>
                                    <p:cond delay="0"/>
                                  </p:stCondLst>
                                  <p:childTnLst>
                                    <p:animMotion origin="layout" path="M -3.33333E-6 4.44444E-6 L 0.20834 4.44444E-6 " pathEditMode="relative" rAng="0" ptsTypes="AA">
                                      <p:cBhvr>
                                        <p:cTn id="69" dur="5000" fill="hold"/>
                                        <p:tgtEl>
                                          <p:spTgt spid="97307"/>
                                        </p:tgtEl>
                                        <p:attrNameLst>
                                          <p:attrName>ppt_x</p:attrName>
                                          <p:attrName>ppt_y</p:attrName>
                                        </p:attrNameLst>
                                      </p:cBhvr>
                                      <p:rCtr x="10417" y="0"/>
                                    </p:animMotion>
                                  </p:childTnLst>
                                </p:cTn>
                              </p:par>
                              <p:par>
                                <p:cTn id="70" presetID="63" presetClass="path" presetSubtype="0" repeatCount="indefinite" fill="hold" nodeType="withEffect">
                                  <p:stCondLst>
                                    <p:cond delay="0"/>
                                  </p:stCondLst>
                                  <p:childTnLst>
                                    <p:animMotion origin="layout" path="M 3.33333E-6 4.44444E-6 L 0.35 4.44444E-6 " pathEditMode="relative" rAng="0" ptsTypes="AA">
                                      <p:cBhvr>
                                        <p:cTn id="71" dur="3000" fill="hold"/>
                                        <p:tgtEl>
                                          <p:spTgt spid="97311"/>
                                        </p:tgtEl>
                                        <p:attrNameLst>
                                          <p:attrName>ppt_x</p:attrName>
                                          <p:attrName>ppt_y</p:attrName>
                                        </p:attrNameLst>
                                      </p:cBhvr>
                                      <p:rCtr x="17500" y="0"/>
                                    </p:animMotion>
                                  </p:childTnLst>
                                </p:cTn>
                              </p:par>
                              <p:par>
                                <p:cTn id="72" presetID="63" presetClass="path" presetSubtype="0" repeatCount="indefinite" fill="hold" nodeType="withEffect">
                                  <p:stCondLst>
                                    <p:cond delay="500"/>
                                  </p:stCondLst>
                                  <p:childTnLst>
                                    <p:animMotion origin="layout" path="M 3.33333E-6 3.33333E-6 L 0.31666 3.33333E-6 " pathEditMode="relative" rAng="0" ptsTypes="AA">
                                      <p:cBhvr>
                                        <p:cTn id="73" dur="3000" fill="hold"/>
                                        <p:tgtEl>
                                          <p:spTgt spid="97303"/>
                                        </p:tgtEl>
                                        <p:attrNameLst>
                                          <p:attrName>ppt_x</p:attrName>
                                          <p:attrName>ppt_y</p:attrName>
                                        </p:attrNameLst>
                                      </p:cBhvr>
                                      <p:rCtr x="15833" y="0"/>
                                    </p:animMotion>
                                  </p:childTnLst>
                                </p:cTn>
                              </p:par>
                              <p:par>
                                <p:cTn id="74" presetID="35" presetClass="path" presetSubtype="0" repeatCount="indefinite" fill="hold" nodeType="withEffect">
                                  <p:stCondLst>
                                    <p:cond delay="0"/>
                                  </p:stCondLst>
                                  <p:childTnLst>
                                    <p:animMotion origin="layout" path="M -0.00521 -1.11111E-6 L -0.35521 -1.11111E-6 " pathEditMode="relative" rAng="0" ptsTypes="AA">
                                      <p:cBhvr>
                                        <p:cTn id="75" dur="3000" fill="hold"/>
                                        <p:tgtEl>
                                          <p:spTgt spid="97291"/>
                                        </p:tgtEl>
                                        <p:attrNameLst>
                                          <p:attrName>ppt_x</p:attrName>
                                          <p:attrName>ppt_y</p:attrName>
                                        </p:attrNameLst>
                                      </p:cBhvr>
                                      <p:rCtr x="-17500" y="0"/>
                                    </p:animMotion>
                                  </p:childTnLst>
                                </p:cTn>
                              </p:par>
                              <p:par>
                                <p:cTn id="76" presetID="35" presetClass="path" presetSubtype="0" repeatCount="indefinite" fill="hold" nodeType="withEffect">
                                  <p:stCondLst>
                                    <p:cond delay="0"/>
                                  </p:stCondLst>
                                  <p:childTnLst>
                                    <p:animMotion origin="layout" path="M 0.0 0.0  L -0.25 0.0  E" pathEditMode="relative" ptsTypes="">
                                      <p:cBhvr>
                                        <p:cTn id="77" dur="5000" fill="hold"/>
                                        <p:tgtEl>
                                          <p:spTgt spid="97300"/>
                                        </p:tgtEl>
                                        <p:attrNameLst>
                                          <p:attrName>ppt_x</p:attrName>
                                          <p:attrName>ppt_y</p:attrName>
                                        </p:attrNameLst>
                                      </p:cBhvr>
                                    </p:animMotion>
                                  </p:childTnLst>
                                </p:cTn>
                              </p:par>
                              <p:par>
                                <p:cTn id="78" presetID="35" presetClass="path" presetSubtype="0" repeatCount="indefinite" fill="hold" nodeType="withEffect">
                                  <p:stCondLst>
                                    <p:cond delay="500"/>
                                  </p:stCondLst>
                                  <p:childTnLst>
                                    <p:animMotion origin="layout" path="M 3.33333E-6 -1.11111E-6 L -0.35834 -1.11111E-6 " pathEditMode="relative" rAng="0" ptsTypes="AA">
                                      <p:cBhvr>
                                        <p:cTn id="79" dur="3000" fill="hold"/>
                                        <p:tgtEl>
                                          <p:spTgt spid="97297"/>
                                        </p:tgtEl>
                                        <p:attrNameLst>
                                          <p:attrName>ppt_x</p:attrName>
                                          <p:attrName>ppt_y</p:attrName>
                                        </p:attrNameLst>
                                      </p:cBhvr>
                                      <p:rCtr x="-17917" y="0"/>
                                    </p:animMotion>
                                  </p:childTnLst>
                                </p:cTn>
                              </p:par>
                              <p:par>
                                <p:cTn id="80" presetID="35" presetClass="path" presetSubtype="0" repeatCount="indefinite" fill="hold" nodeType="withEffect">
                                  <p:stCondLst>
                                    <p:cond delay="0"/>
                                  </p:stCondLst>
                                  <p:childTnLst>
                                    <p:animMotion origin="layout" path="M 0.0 0.0  L -0.25 0.0  E" pathEditMode="relative" ptsTypes="">
                                      <p:cBhvr>
                                        <p:cTn id="81" dur="3000" fill="hold"/>
                                        <p:tgtEl>
                                          <p:spTgt spid="97294"/>
                                        </p:tgtEl>
                                        <p:attrNameLst>
                                          <p:attrName>ppt_x</p:attrName>
                                          <p:attrName>ppt_y</p:attrName>
                                        </p:attrNameLst>
                                      </p:cBhvr>
                                    </p:animMotion>
                                  </p:childTnLst>
                                </p:cTn>
                              </p:par>
                              <p:par>
                                <p:cTn id="82" presetID="3" presetClass="entr" presetSubtype="5" fill="hold" nodeType="withEffect">
                                  <p:stCondLst>
                                    <p:cond delay="1000"/>
                                  </p:stCondLst>
                                  <p:childTnLst>
                                    <p:set>
                                      <p:cBhvr>
                                        <p:cTn id="83" dur="1" fill="hold">
                                          <p:stCondLst>
                                            <p:cond delay="0"/>
                                          </p:stCondLst>
                                        </p:cTn>
                                        <p:tgtEl>
                                          <p:spTgt spid="97315"/>
                                        </p:tgtEl>
                                        <p:attrNameLst>
                                          <p:attrName>style.visibility</p:attrName>
                                        </p:attrNameLst>
                                      </p:cBhvr>
                                      <p:to>
                                        <p:strVal val="visible"/>
                                      </p:to>
                                    </p:set>
                                    <p:animEffect transition="in" filter="blinds(vertical)">
                                      <p:cBhvr>
                                        <p:cTn id="84" dur="5000"/>
                                        <p:tgtEl>
                                          <p:spTgt spid="97315"/>
                                        </p:tgtEl>
                                      </p:cBhvr>
                                    </p:animEffect>
                                  </p:childTnLst>
                                </p:cTn>
                              </p:par>
                              <p:par>
                                <p:cTn id="85" presetID="3" presetClass="entr" presetSubtype="5" fill="hold" nodeType="withEffect">
                                  <p:stCondLst>
                                    <p:cond delay="1000"/>
                                  </p:stCondLst>
                                  <p:childTnLst>
                                    <p:set>
                                      <p:cBhvr>
                                        <p:cTn id="86" dur="1" fill="hold">
                                          <p:stCondLst>
                                            <p:cond delay="0"/>
                                          </p:stCondLst>
                                        </p:cTn>
                                        <p:tgtEl>
                                          <p:spTgt spid="97316"/>
                                        </p:tgtEl>
                                        <p:attrNameLst>
                                          <p:attrName>style.visibility</p:attrName>
                                        </p:attrNameLst>
                                      </p:cBhvr>
                                      <p:to>
                                        <p:strVal val="visible"/>
                                      </p:to>
                                    </p:set>
                                    <p:animEffect transition="in" filter="blinds(vertical)">
                                      <p:cBhvr>
                                        <p:cTn id="87" dur="5000"/>
                                        <p:tgtEl>
                                          <p:spTgt spid="97316"/>
                                        </p:tgtEl>
                                      </p:cBhvr>
                                    </p:animEffect>
                                  </p:childTnLst>
                                </p:cTn>
                              </p:par>
                              <p:par>
                                <p:cTn id="88" presetID="3" presetClass="entr" presetSubtype="5" fill="hold" nodeType="withEffect">
                                  <p:stCondLst>
                                    <p:cond delay="1000"/>
                                  </p:stCondLst>
                                  <p:childTnLst>
                                    <p:set>
                                      <p:cBhvr>
                                        <p:cTn id="89" dur="1" fill="hold">
                                          <p:stCondLst>
                                            <p:cond delay="0"/>
                                          </p:stCondLst>
                                        </p:cTn>
                                        <p:tgtEl>
                                          <p:spTgt spid="97317"/>
                                        </p:tgtEl>
                                        <p:attrNameLst>
                                          <p:attrName>style.visibility</p:attrName>
                                        </p:attrNameLst>
                                      </p:cBhvr>
                                      <p:to>
                                        <p:strVal val="visible"/>
                                      </p:to>
                                    </p:set>
                                    <p:animEffect transition="in" filter="blinds(vertical)">
                                      <p:cBhvr>
                                        <p:cTn id="90" dur="5000"/>
                                        <p:tgtEl>
                                          <p:spTgt spid="97317"/>
                                        </p:tgtEl>
                                      </p:cBhvr>
                                    </p:animEffect>
                                  </p:childTnLst>
                                </p:cTn>
                              </p:par>
                              <p:par>
                                <p:cTn id="91" presetID="3" presetClass="entr" presetSubtype="5" fill="hold" nodeType="withEffect">
                                  <p:stCondLst>
                                    <p:cond delay="1000"/>
                                  </p:stCondLst>
                                  <p:childTnLst>
                                    <p:set>
                                      <p:cBhvr>
                                        <p:cTn id="92" dur="1" fill="hold">
                                          <p:stCondLst>
                                            <p:cond delay="0"/>
                                          </p:stCondLst>
                                        </p:cTn>
                                        <p:tgtEl>
                                          <p:spTgt spid="97318"/>
                                        </p:tgtEl>
                                        <p:attrNameLst>
                                          <p:attrName>style.visibility</p:attrName>
                                        </p:attrNameLst>
                                      </p:cBhvr>
                                      <p:to>
                                        <p:strVal val="visible"/>
                                      </p:to>
                                    </p:set>
                                    <p:animEffect transition="in" filter="blinds(vertical)">
                                      <p:cBhvr>
                                        <p:cTn id="93" dur="5000"/>
                                        <p:tgtEl>
                                          <p:spTgt spid="9731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97339"/>
                                        </p:tgtEl>
                                        <p:attrNameLst>
                                          <p:attrName>style.visibility</p:attrName>
                                        </p:attrNameLst>
                                      </p:cBhvr>
                                      <p:to>
                                        <p:strVal val="visible"/>
                                      </p:to>
                                    </p:set>
                                    <p:anim calcmode="discrete" valueType="clr">
                                      <p:cBhvr override="childStyle">
                                        <p:cTn id="98" dur="80"/>
                                        <p:tgtEl>
                                          <p:spTgt spid="97339"/>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97339"/>
                                        </p:tgtEl>
                                        <p:attrNameLst>
                                          <p:attrName>fillcolor</p:attrName>
                                        </p:attrNameLst>
                                      </p:cBhvr>
                                      <p:tavLst>
                                        <p:tav tm="0">
                                          <p:val>
                                            <p:clrVal>
                                              <a:schemeClr val="accent2"/>
                                            </p:clrVal>
                                          </p:val>
                                        </p:tav>
                                        <p:tav tm="50000">
                                          <p:val>
                                            <p:clrVal>
                                              <a:schemeClr val="hlink"/>
                                            </p:clrVal>
                                          </p:val>
                                        </p:tav>
                                      </p:tavLst>
                                    </p:anim>
                                    <p:set>
                                      <p:cBhvr>
                                        <p:cTn id="100" dur="80"/>
                                        <p:tgtEl>
                                          <p:spTgt spid="97339"/>
                                        </p:tgtEl>
                                        <p:attrNameLst>
                                          <p:attrName>fill.type</p:attrName>
                                        </p:attrNameLst>
                                      </p:cBhvr>
                                      <p:to>
                                        <p:strVal val="solid"/>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0" presetClass="entr" presetSubtype="0" fill="hold" grpId="0" nodeType="clickEffect">
                                  <p:stCondLst>
                                    <p:cond delay="0"/>
                                  </p:stCondLst>
                                  <p:childTnLst>
                                    <p:set>
                                      <p:cBhvr>
                                        <p:cTn id="104" dur="1" fill="hold">
                                          <p:stCondLst>
                                            <p:cond delay="0"/>
                                          </p:stCondLst>
                                        </p:cTn>
                                        <p:tgtEl>
                                          <p:spTgt spid="97353"/>
                                        </p:tgtEl>
                                        <p:attrNameLst>
                                          <p:attrName>style.visibility</p:attrName>
                                        </p:attrNameLst>
                                      </p:cBhvr>
                                      <p:to>
                                        <p:strVal val="visible"/>
                                      </p:to>
                                    </p:set>
                                    <p:animEffect transition="in" filter="wedge">
                                      <p:cBhvr>
                                        <p:cTn id="105" dur="2000"/>
                                        <p:tgtEl>
                                          <p:spTgt spid="97353"/>
                                        </p:tgtEl>
                                      </p:cBhvr>
                                    </p:animEffect>
                                  </p:childTnLst>
                                </p:cTn>
                              </p:par>
                            </p:childTnLst>
                          </p:cTn>
                        </p:par>
                        <p:par>
                          <p:cTn id="106" fill="hold" nodeType="afterGroup">
                            <p:stCondLst>
                              <p:cond delay="2000"/>
                            </p:stCondLst>
                            <p:childTnLst>
                              <p:par>
                                <p:cTn id="107" presetID="4" presetClass="entr" presetSubtype="16" fill="hold" nodeType="afterEffect">
                                  <p:stCondLst>
                                    <p:cond delay="0"/>
                                  </p:stCondLst>
                                  <p:childTnLst>
                                    <p:set>
                                      <p:cBhvr>
                                        <p:cTn id="108" dur="1" fill="hold">
                                          <p:stCondLst>
                                            <p:cond delay="0"/>
                                          </p:stCondLst>
                                        </p:cTn>
                                        <p:tgtEl>
                                          <p:spTgt spid="97352"/>
                                        </p:tgtEl>
                                        <p:attrNameLst>
                                          <p:attrName>style.visibility</p:attrName>
                                        </p:attrNameLst>
                                      </p:cBhvr>
                                      <p:to>
                                        <p:strVal val="visible"/>
                                      </p:to>
                                    </p:set>
                                    <p:animEffect transition="in" filter="box(in)">
                                      <p:cBhvr>
                                        <p:cTn id="109" dur="500"/>
                                        <p:tgtEl>
                                          <p:spTgt spid="97352"/>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 presetClass="exit" presetSubtype="10" fill="hold" nodeType="clickEffect">
                                  <p:stCondLst>
                                    <p:cond delay="0"/>
                                  </p:stCondLst>
                                  <p:childTnLst>
                                    <p:animEffect transition="out" filter="checkerboard(across)">
                                      <p:cBhvr>
                                        <p:cTn id="113" dur="500"/>
                                        <p:tgtEl>
                                          <p:spTgt spid="97352"/>
                                        </p:tgtEl>
                                      </p:cBhvr>
                                    </p:animEffect>
                                    <p:set>
                                      <p:cBhvr>
                                        <p:cTn id="114" dur="1" fill="hold">
                                          <p:stCondLst>
                                            <p:cond delay="499"/>
                                          </p:stCondLst>
                                        </p:cTn>
                                        <p:tgtEl>
                                          <p:spTgt spid="97352"/>
                                        </p:tgtEl>
                                        <p:attrNameLst>
                                          <p:attrName>style.visibility</p:attrName>
                                        </p:attrNameLst>
                                      </p:cBhvr>
                                      <p:to>
                                        <p:strVal val="hidden"/>
                                      </p:to>
                                    </p:set>
                                  </p:childTnLst>
                                </p:cTn>
                              </p:par>
                            </p:childTnLst>
                          </p:cTn>
                        </p:par>
                        <p:par>
                          <p:cTn id="115" fill="hold" nodeType="afterGroup">
                            <p:stCondLst>
                              <p:cond delay="500"/>
                            </p:stCondLst>
                            <p:childTnLst>
                              <p:par>
                                <p:cTn id="116" presetID="8" presetClass="exit" presetSubtype="16" fill="hold" grpId="1" nodeType="afterEffect">
                                  <p:stCondLst>
                                    <p:cond delay="0"/>
                                  </p:stCondLst>
                                  <p:childTnLst>
                                    <p:animEffect transition="out" filter="diamond(in)">
                                      <p:cBhvr>
                                        <p:cTn id="117" dur="2000"/>
                                        <p:tgtEl>
                                          <p:spTgt spid="97353"/>
                                        </p:tgtEl>
                                      </p:cBhvr>
                                    </p:animEffect>
                                    <p:set>
                                      <p:cBhvr>
                                        <p:cTn id="118" dur="1" fill="hold">
                                          <p:stCondLst>
                                            <p:cond delay="1999"/>
                                          </p:stCondLst>
                                        </p:cTn>
                                        <p:tgtEl>
                                          <p:spTgt spid="97353"/>
                                        </p:tgtEl>
                                        <p:attrNameLst>
                                          <p:attrName>style.visibility</p:attrName>
                                        </p:attrNameLst>
                                      </p:cBhvr>
                                      <p:to>
                                        <p:strVal val="hidden"/>
                                      </p:to>
                                    </p:set>
                                  </p:childTnLst>
                                </p:cTn>
                              </p:par>
                            </p:childTnLst>
                          </p:cTn>
                        </p:par>
                        <p:par>
                          <p:cTn id="119" fill="hold" nodeType="afterGroup">
                            <p:stCondLst>
                              <p:cond delay="2500"/>
                            </p:stCondLst>
                            <p:childTnLst>
                              <p:par>
                                <p:cTn id="120" presetID="20" presetClass="entr" presetSubtype="0" fill="hold" nodeType="afterEffect">
                                  <p:stCondLst>
                                    <p:cond delay="0"/>
                                  </p:stCondLst>
                                  <p:childTnLst>
                                    <p:set>
                                      <p:cBhvr>
                                        <p:cTn id="121" dur="1" fill="hold">
                                          <p:stCondLst>
                                            <p:cond delay="0"/>
                                          </p:stCondLst>
                                        </p:cTn>
                                        <p:tgtEl>
                                          <p:spTgt spid="97341"/>
                                        </p:tgtEl>
                                        <p:attrNameLst>
                                          <p:attrName>style.visibility</p:attrName>
                                        </p:attrNameLst>
                                      </p:cBhvr>
                                      <p:to>
                                        <p:strVal val="visible"/>
                                      </p:to>
                                    </p:set>
                                    <p:animEffect transition="in" filter="wedge">
                                      <p:cBhvr>
                                        <p:cTn id="122" dur="2000"/>
                                        <p:tgtEl>
                                          <p:spTgt spid="9734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0" presetClass="entr" presetSubtype="0" fill="hold" grpId="0" nodeType="clickEffect">
                                  <p:stCondLst>
                                    <p:cond delay="0"/>
                                  </p:stCondLst>
                                  <p:childTnLst>
                                    <p:set>
                                      <p:cBhvr>
                                        <p:cTn id="126" dur="1" fill="hold">
                                          <p:stCondLst>
                                            <p:cond delay="0"/>
                                          </p:stCondLst>
                                        </p:cTn>
                                        <p:tgtEl>
                                          <p:spTgt spid="97355"/>
                                        </p:tgtEl>
                                        <p:attrNameLst>
                                          <p:attrName>style.visibility</p:attrName>
                                        </p:attrNameLst>
                                      </p:cBhvr>
                                      <p:to>
                                        <p:strVal val="visible"/>
                                      </p:to>
                                    </p:set>
                                    <p:animEffect transition="in" filter="wedge">
                                      <p:cBhvr>
                                        <p:cTn id="127" dur="2000"/>
                                        <p:tgtEl>
                                          <p:spTgt spid="97355"/>
                                        </p:tgtEl>
                                      </p:cBhvr>
                                    </p:animEffect>
                                  </p:childTnLst>
                                </p:cTn>
                              </p:par>
                            </p:childTnLst>
                          </p:cTn>
                        </p:par>
                        <p:par>
                          <p:cTn id="128" fill="hold" nodeType="afterGroup">
                            <p:stCondLst>
                              <p:cond delay="2000"/>
                            </p:stCondLst>
                            <p:childTnLst>
                              <p:par>
                                <p:cTn id="129" presetID="4" presetClass="entr" presetSubtype="16" fill="hold" nodeType="afterEffect">
                                  <p:stCondLst>
                                    <p:cond delay="0"/>
                                  </p:stCondLst>
                                  <p:childTnLst>
                                    <p:set>
                                      <p:cBhvr>
                                        <p:cTn id="130" dur="1" fill="hold">
                                          <p:stCondLst>
                                            <p:cond delay="0"/>
                                          </p:stCondLst>
                                        </p:cTn>
                                        <p:tgtEl>
                                          <p:spTgt spid="97354"/>
                                        </p:tgtEl>
                                        <p:attrNameLst>
                                          <p:attrName>style.visibility</p:attrName>
                                        </p:attrNameLst>
                                      </p:cBhvr>
                                      <p:to>
                                        <p:strVal val="visible"/>
                                      </p:to>
                                    </p:set>
                                    <p:animEffect transition="in" filter="box(in)">
                                      <p:cBhvr>
                                        <p:cTn id="131" dur="500"/>
                                        <p:tgtEl>
                                          <p:spTgt spid="97354"/>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5" presetClass="exit" presetSubtype="10" fill="hold" nodeType="clickEffect">
                                  <p:stCondLst>
                                    <p:cond delay="0"/>
                                  </p:stCondLst>
                                  <p:childTnLst>
                                    <p:animEffect transition="out" filter="checkerboard(across)">
                                      <p:cBhvr>
                                        <p:cTn id="135" dur="500"/>
                                        <p:tgtEl>
                                          <p:spTgt spid="97354"/>
                                        </p:tgtEl>
                                      </p:cBhvr>
                                    </p:animEffect>
                                    <p:set>
                                      <p:cBhvr>
                                        <p:cTn id="136" dur="1" fill="hold">
                                          <p:stCondLst>
                                            <p:cond delay="499"/>
                                          </p:stCondLst>
                                        </p:cTn>
                                        <p:tgtEl>
                                          <p:spTgt spid="97354"/>
                                        </p:tgtEl>
                                        <p:attrNameLst>
                                          <p:attrName>style.visibility</p:attrName>
                                        </p:attrNameLst>
                                      </p:cBhvr>
                                      <p:to>
                                        <p:strVal val="hidden"/>
                                      </p:to>
                                    </p:set>
                                  </p:childTnLst>
                                </p:cTn>
                              </p:par>
                            </p:childTnLst>
                          </p:cTn>
                        </p:par>
                        <p:par>
                          <p:cTn id="137" fill="hold" nodeType="afterGroup">
                            <p:stCondLst>
                              <p:cond delay="500"/>
                            </p:stCondLst>
                            <p:childTnLst>
                              <p:par>
                                <p:cTn id="138" presetID="8" presetClass="exit" presetSubtype="16" fill="hold" grpId="1" nodeType="afterEffect">
                                  <p:stCondLst>
                                    <p:cond delay="0"/>
                                  </p:stCondLst>
                                  <p:childTnLst>
                                    <p:animEffect transition="out" filter="diamond(in)">
                                      <p:cBhvr>
                                        <p:cTn id="139" dur="2000"/>
                                        <p:tgtEl>
                                          <p:spTgt spid="97355"/>
                                        </p:tgtEl>
                                      </p:cBhvr>
                                    </p:animEffect>
                                    <p:set>
                                      <p:cBhvr>
                                        <p:cTn id="140" dur="1" fill="hold">
                                          <p:stCondLst>
                                            <p:cond delay="1999"/>
                                          </p:stCondLst>
                                        </p:cTn>
                                        <p:tgtEl>
                                          <p:spTgt spid="97355"/>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0" presetClass="entr" presetSubtype="0" fill="hold" grpId="0" nodeType="clickEffect">
                                  <p:stCondLst>
                                    <p:cond delay="0"/>
                                  </p:stCondLst>
                                  <p:childTnLst>
                                    <p:set>
                                      <p:cBhvr>
                                        <p:cTn id="144" dur="1" fill="hold">
                                          <p:stCondLst>
                                            <p:cond delay="0"/>
                                          </p:stCondLst>
                                        </p:cTn>
                                        <p:tgtEl>
                                          <p:spTgt spid="97357"/>
                                        </p:tgtEl>
                                        <p:attrNameLst>
                                          <p:attrName>style.visibility</p:attrName>
                                        </p:attrNameLst>
                                      </p:cBhvr>
                                      <p:to>
                                        <p:strVal val="visible"/>
                                      </p:to>
                                    </p:set>
                                    <p:animEffect transition="in" filter="wedge">
                                      <p:cBhvr>
                                        <p:cTn id="145" dur="2000"/>
                                        <p:tgtEl>
                                          <p:spTgt spid="97357"/>
                                        </p:tgtEl>
                                      </p:cBhvr>
                                    </p:animEffect>
                                  </p:childTnLst>
                                </p:cTn>
                              </p:par>
                            </p:childTnLst>
                          </p:cTn>
                        </p:par>
                        <p:par>
                          <p:cTn id="146" fill="hold" nodeType="afterGroup">
                            <p:stCondLst>
                              <p:cond delay="2000"/>
                            </p:stCondLst>
                            <p:childTnLst>
                              <p:par>
                                <p:cTn id="147" presetID="4" presetClass="entr" presetSubtype="16" fill="hold" nodeType="afterEffect">
                                  <p:stCondLst>
                                    <p:cond delay="0"/>
                                  </p:stCondLst>
                                  <p:childTnLst>
                                    <p:set>
                                      <p:cBhvr>
                                        <p:cTn id="148" dur="1" fill="hold">
                                          <p:stCondLst>
                                            <p:cond delay="0"/>
                                          </p:stCondLst>
                                        </p:cTn>
                                        <p:tgtEl>
                                          <p:spTgt spid="97356"/>
                                        </p:tgtEl>
                                        <p:attrNameLst>
                                          <p:attrName>style.visibility</p:attrName>
                                        </p:attrNameLst>
                                      </p:cBhvr>
                                      <p:to>
                                        <p:strVal val="visible"/>
                                      </p:to>
                                    </p:set>
                                    <p:animEffect transition="in" filter="box(in)">
                                      <p:cBhvr>
                                        <p:cTn id="149" dur="500"/>
                                        <p:tgtEl>
                                          <p:spTgt spid="97356"/>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 presetClass="exit" presetSubtype="10" fill="hold" nodeType="clickEffect">
                                  <p:stCondLst>
                                    <p:cond delay="0"/>
                                  </p:stCondLst>
                                  <p:childTnLst>
                                    <p:animEffect transition="out" filter="checkerboard(across)">
                                      <p:cBhvr>
                                        <p:cTn id="153" dur="500"/>
                                        <p:tgtEl>
                                          <p:spTgt spid="97356"/>
                                        </p:tgtEl>
                                      </p:cBhvr>
                                    </p:animEffect>
                                    <p:set>
                                      <p:cBhvr>
                                        <p:cTn id="154" dur="1" fill="hold">
                                          <p:stCondLst>
                                            <p:cond delay="499"/>
                                          </p:stCondLst>
                                        </p:cTn>
                                        <p:tgtEl>
                                          <p:spTgt spid="97356"/>
                                        </p:tgtEl>
                                        <p:attrNameLst>
                                          <p:attrName>style.visibility</p:attrName>
                                        </p:attrNameLst>
                                      </p:cBhvr>
                                      <p:to>
                                        <p:strVal val="hidden"/>
                                      </p:to>
                                    </p:set>
                                  </p:childTnLst>
                                </p:cTn>
                              </p:par>
                            </p:childTnLst>
                          </p:cTn>
                        </p:par>
                        <p:par>
                          <p:cTn id="155" fill="hold" nodeType="afterGroup">
                            <p:stCondLst>
                              <p:cond delay="500"/>
                            </p:stCondLst>
                            <p:childTnLst>
                              <p:par>
                                <p:cTn id="156" presetID="8" presetClass="exit" presetSubtype="16" fill="hold" grpId="1" nodeType="afterEffect">
                                  <p:stCondLst>
                                    <p:cond delay="0"/>
                                  </p:stCondLst>
                                  <p:childTnLst>
                                    <p:animEffect transition="out" filter="diamond(in)">
                                      <p:cBhvr>
                                        <p:cTn id="157" dur="2000"/>
                                        <p:tgtEl>
                                          <p:spTgt spid="97357"/>
                                        </p:tgtEl>
                                      </p:cBhvr>
                                    </p:animEffect>
                                    <p:set>
                                      <p:cBhvr>
                                        <p:cTn id="158" dur="1" fill="hold">
                                          <p:stCondLst>
                                            <p:cond delay="1999"/>
                                          </p:stCondLst>
                                        </p:cTn>
                                        <p:tgtEl>
                                          <p:spTgt spid="97357"/>
                                        </p:tgtEl>
                                        <p:attrNameLst>
                                          <p:attrName>style.visibility</p:attrName>
                                        </p:attrNameLst>
                                      </p:cBhvr>
                                      <p:to>
                                        <p:strVal val="hidden"/>
                                      </p:to>
                                    </p:set>
                                  </p:childTnLst>
                                </p:cTn>
                              </p:par>
                            </p:childTnLst>
                          </p:cTn>
                        </p:par>
                        <p:par>
                          <p:cTn id="159" fill="hold" nodeType="afterGroup">
                            <p:stCondLst>
                              <p:cond delay="2500"/>
                            </p:stCondLst>
                            <p:childTnLst>
                              <p:par>
                                <p:cTn id="160" presetID="6" presetClass="entr" presetSubtype="16" fill="hold" nodeType="afterEffect">
                                  <p:stCondLst>
                                    <p:cond delay="0"/>
                                  </p:stCondLst>
                                  <p:childTnLst>
                                    <p:set>
                                      <p:cBhvr>
                                        <p:cTn id="161" dur="1" fill="hold">
                                          <p:stCondLst>
                                            <p:cond delay="0"/>
                                          </p:stCondLst>
                                        </p:cTn>
                                        <p:tgtEl>
                                          <p:spTgt spid="97346"/>
                                        </p:tgtEl>
                                        <p:attrNameLst>
                                          <p:attrName>style.visibility</p:attrName>
                                        </p:attrNameLst>
                                      </p:cBhvr>
                                      <p:to>
                                        <p:strVal val="visible"/>
                                      </p:to>
                                    </p:set>
                                    <p:animEffect transition="in" filter="circle(in)">
                                      <p:cBhvr>
                                        <p:cTn id="162" dur="2000"/>
                                        <p:tgtEl>
                                          <p:spTgt spid="9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37" grpId="0"/>
      <p:bldP spid="97338" grpId="0" animBg="1"/>
      <p:bldP spid="97339" grpId="0" animBg="1"/>
      <p:bldP spid="97344" grpId="0" animBg="1"/>
      <p:bldP spid="97353" grpId="0" animBg="1"/>
      <p:bldP spid="97353" grpId="1" animBg="1"/>
      <p:bldP spid="97355" grpId="0" animBg="1"/>
      <p:bldP spid="97355" grpId="1" animBg="1"/>
      <p:bldP spid="97357" grpId="0" animBg="1"/>
      <p:bldP spid="97357"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xmlns="" id="{458A1F93-D7A0-42E0-A668-EF5E44062629}"/>
              </a:ext>
            </a:extLst>
          </p:cNvPr>
          <p:cNvSpPr>
            <a:spLocks noChangeArrowheads="1"/>
          </p:cNvSpPr>
          <p:nvPr/>
        </p:nvSpPr>
        <p:spPr bwMode="auto">
          <a:xfrm>
            <a:off x="1166813" y="3584575"/>
            <a:ext cx="6781800" cy="2895600"/>
          </a:xfrm>
          <a:prstGeom prst="rect">
            <a:avLst/>
          </a:prstGeom>
          <a:solidFill>
            <a:srgbClr val="00CCFF"/>
          </a:solid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9331" name="Line 3">
            <a:extLst>
              <a:ext uri="{FF2B5EF4-FFF2-40B4-BE49-F238E27FC236}">
                <a16:creationId xmlns:a16="http://schemas.microsoft.com/office/drawing/2014/main" xmlns="" id="{3A84D3D6-F980-4D5D-8072-8AEE46B89A83}"/>
              </a:ext>
            </a:extLst>
          </p:cNvPr>
          <p:cNvSpPr>
            <a:spLocks noChangeShapeType="1"/>
          </p:cNvSpPr>
          <p:nvPr/>
        </p:nvSpPr>
        <p:spPr bwMode="auto">
          <a:xfrm>
            <a:off x="1143000" y="2876550"/>
            <a:ext cx="0" cy="76200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32" name="Line 4">
            <a:extLst>
              <a:ext uri="{FF2B5EF4-FFF2-40B4-BE49-F238E27FC236}">
                <a16:creationId xmlns:a16="http://schemas.microsoft.com/office/drawing/2014/main" xmlns="" id="{BAF81E41-C5EF-4192-9731-AAF70E3AFB1C}"/>
              </a:ext>
            </a:extLst>
          </p:cNvPr>
          <p:cNvSpPr>
            <a:spLocks noChangeShapeType="1"/>
          </p:cNvSpPr>
          <p:nvPr/>
        </p:nvSpPr>
        <p:spPr bwMode="auto">
          <a:xfrm>
            <a:off x="7924800" y="2971800"/>
            <a:ext cx="0" cy="76200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33" name="Line 5">
            <a:extLst>
              <a:ext uri="{FF2B5EF4-FFF2-40B4-BE49-F238E27FC236}">
                <a16:creationId xmlns:a16="http://schemas.microsoft.com/office/drawing/2014/main" xmlns="" id="{99A5F1DE-125F-499B-AD95-52923763118A}"/>
              </a:ext>
            </a:extLst>
          </p:cNvPr>
          <p:cNvSpPr>
            <a:spLocks noChangeShapeType="1"/>
          </p:cNvSpPr>
          <p:nvPr/>
        </p:nvSpPr>
        <p:spPr bwMode="auto">
          <a:xfrm>
            <a:off x="1752600" y="2514600"/>
            <a:ext cx="0" cy="3810000"/>
          </a:xfrm>
          <a:prstGeom prst="line">
            <a:avLst/>
          </a:prstGeom>
          <a:noFill/>
          <a:ln w="2540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34" name="Line 6">
            <a:extLst>
              <a:ext uri="{FF2B5EF4-FFF2-40B4-BE49-F238E27FC236}">
                <a16:creationId xmlns:a16="http://schemas.microsoft.com/office/drawing/2014/main" xmlns="" id="{BD8FED25-8C12-466D-A784-73F79702DC45}"/>
              </a:ext>
            </a:extLst>
          </p:cNvPr>
          <p:cNvSpPr>
            <a:spLocks noChangeShapeType="1"/>
          </p:cNvSpPr>
          <p:nvPr/>
        </p:nvSpPr>
        <p:spPr bwMode="auto">
          <a:xfrm>
            <a:off x="7391400" y="2609850"/>
            <a:ext cx="0" cy="3714750"/>
          </a:xfrm>
          <a:prstGeom prst="line">
            <a:avLst/>
          </a:prstGeom>
          <a:noFill/>
          <a:ln w="2540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35" name="Line 7">
            <a:extLst>
              <a:ext uri="{FF2B5EF4-FFF2-40B4-BE49-F238E27FC236}">
                <a16:creationId xmlns:a16="http://schemas.microsoft.com/office/drawing/2014/main" xmlns="" id="{75D10EF1-BB52-495B-B43F-F86D6ACDAA3E}"/>
              </a:ext>
            </a:extLst>
          </p:cNvPr>
          <p:cNvSpPr>
            <a:spLocks noChangeShapeType="1"/>
          </p:cNvSpPr>
          <p:nvPr/>
        </p:nvSpPr>
        <p:spPr bwMode="auto">
          <a:xfrm>
            <a:off x="381000" y="2895600"/>
            <a:ext cx="1371600" cy="0"/>
          </a:xfrm>
          <a:prstGeom prst="line">
            <a:avLst/>
          </a:prstGeom>
          <a:noFill/>
          <a:ln w="508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36" name="Line 8">
            <a:extLst>
              <a:ext uri="{FF2B5EF4-FFF2-40B4-BE49-F238E27FC236}">
                <a16:creationId xmlns:a16="http://schemas.microsoft.com/office/drawing/2014/main" xmlns="" id="{DA5CF19D-2BDF-4109-B91B-1025276A0467}"/>
              </a:ext>
            </a:extLst>
          </p:cNvPr>
          <p:cNvSpPr>
            <a:spLocks noChangeShapeType="1"/>
          </p:cNvSpPr>
          <p:nvPr/>
        </p:nvSpPr>
        <p:spPr bwMode="auto">
          <a:xfrm>
            <a:off x="7467600" y="2971800"/>
            <a:ext cx="1238250" cy="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37" name="Line 9">
            <a:extLst>
              <a:ext uri="{FF2B5EF4-FFF2-40B4-BE49-F238E27FC236}">
                <a16:creationId xmlns:a16="http://schemas.microsoft.com/office/drawing/2014/main" xmlns="" id="{AEEEF6CF-2014-461F-B282-1E3C458D913E}"/>
              </a:ext>
            </a:extLst>
          </p:cNvPr>
          <p:cNvSpPr>
            <a:spLocks noChangeShapeType="1"/>
          </p:cNvSpPr>
          <p:nvPr/>
        </p:nvSpPr>
        <p:spPr bwMode="auto">
          <a:xfrm flipH="1">
            <a:off x="428625" y="1790700"/>
            <a:ext cx="28575" cy="1085850"/>
          </a:xfrm>
          <a:prstGeom prst="line">
            <a:avLst/>
          </a:prstGeom>
          <a:noFill/>
          <a:ln w="508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38" name="Line 10">
            <a:extLst>
              <a:ext uri="{FF2B5EF4-FFF2-40B4-BE49-F238E27FC236}">
                <a16:creationId xmlns:a16="http://schemas.microsoft.com/office/drawing/2014/main" xmlns="" id="{30BD6D81-372D-43DD-8594-F4FF66005238}"/>
              </a:ext>
            </a:extLst>
          </p:cNvPr>
          <p:cNvSpPr>
            <a:spLocks noChangeShapeType="1"/>
          </p:cNvSpPr>
          <p:nvPr/>
        </p:nvSpPr>
        <p:spPr bwMode="auto">
          <a:xfrm>
            <a:off x="8686800" y="1828800"/>
            <a:ext cx="0" cy="114300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39" name="Line 11">
            <a:extLst>
              <a:ext uri="{FF2B5EF4-FFF2-40B4-BE49-F238E27FC236}">
                <a16:creationId xmlns:a16="http://schemas.microsoft.com/office/drawing/2014/main" xmlns="" id="{9B156D1F-0E25-4323-B66F-6ED67BF91492}"/>
              </a:ext>
            </a:extLst>
          </p:cNvPr>
          <p:cNvSpPr>
            <a:spLocks noChangeShapeType="1"/>
          </p:cNvSpPr>
          <p:nvPr/>
        </p:nvSpPr>
        <p:spPr bwMode="auto">
          <a:xfrm rot="-5400000">
            <a:off x="2324100" y="-38100"/>
            <a:ext cx="0" cy="3733800"/>
          </a:xfrm>
          <a:prstGeom prst="line">
            <a:avLst/>
          </a:prstGeom>
          <a:noFill/>
          <a:ln w="508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40" name="Line 12">
            <a:extLst>
              <a:ext uri="{FF2B5EF4-FFF2-40B4-BE49-F238E27FC236}">
                <a16:creationId xmlns:a16="http://schemas.microsoft.com/office/drawing/2014/main" xmlns="" id="{BA66ADF4-B3ED-43B3-B497-1D43A6342D92}"/>
              </a:ext>
            </a:extLst>
          </p:cNvPr>
          <p:cNvSpPr>
            <a:spLocks noChangeShapeType="1"/>
          </p:cNvSpPr>
          <p:nvPr/>
        </p:nvSpPr>
        <p:spPr bwMode="auto">
          <a:xfrm rot="-5400000">
            <a:off x="6858000" y="0"/>
            <a:ext cx="0" cy="365760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nvGrpSpPr>
          <p:cNvPr id="99341" name="Group 13">
            <a:extLst>
              <a:ext uri="{FF2B5EF4-FFF2-40B4-BE49-F238E27FC236}">
                <a16:creationId xmlns:a16="http://schemas.microsoft.com/office/drawing/2014/main" xmlns="" id="{BCD65303-BB3C-448F-9C6E-0E7A5AD66CC0}"/>
              </a:ext>
            </a:extLst>
          </p:cNvPr>
          <p:cNvGrpSpPr>
            <a:grpSpLocks/>
          </p:cNvGrpSpPr>
          <p:nvPr/>
        </p:nvGrpSpPr>
        <p:grpSpPr bwMode="auto">
          <a:xfrm>
            <a:off x="3533775" y="3810000"/>
            <a:ext cx="304800" cy="304800"/>
            <a:chOff x="1314" y="1278"/>
            <a:chExt cx="192" cy="192"/>
          </a:xfrm>
        </p:grpSpPr>
        <p:sp>
          <p:nvSpPr>
            <p:cNvPr id="99342" name="Oval 14">
              <a:extLst>
                <a:ext uri="{FF2B5EF4-FFF2-40B4-BE49-F238E27FC236}">
                  <a16:creationId xmlns:a16="http://schemas.microsoft.com/office/drawing/2014/main" xmlns="" id="{DB5476C0-47FF-4D5B-A644-FA946BEE05AD}"/>
                </a:ext>
              </a:extLst>
            </p:cNvPr>
            <p:cNvSpPr>
              <a:spLocks noChangeArrowheads="1"/>
            </p:cNvSpPr>
            <p:nvPr/>
          </p:nvSpPr>
          <p:spPr bwMode="auto">
            <a:xfrm>
              <a:off x="1314" y="1278"/>
              <a:ext cx="192" cy="192"/>
            </a:xfrm>
            <a:prstGeom prst="ellipse">
              <a:avLst/>
            </a:prstGeom>
            <a:solidFill>
              <a:schemeClr val="bg1"/>
            </a:solid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9343" name="Line 15">
              <a:extLst>
                <a:ext uri="{FF2B5EF4-FFF2-40B4-BE49-F238E27FC236}">
                  <a16:creationId xmlns:a16="http://schemas.microsoft.com/office/drawing/2014/main" xmlns="" id="{DA95F99C-3280-4008-A5C2-6C21902DD784}"/>
                </a:ext>
              </a:extLst>
            </p:cNvPr>
            <p:cNvSpPr>
              <a:spLocks noChangeShapeType="1"/>
            </p:cNvSpPr>
            <p:nvPr/>
          </p:nvSpPr>
          <p:spPr bwMode="auto">
            <a:xfrm>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44" name="Line 16">
              <a:extLst>
                <a:ext uri="{FF2B5EF4-FFF2-40B4-BE49-F238E27FC236}">
                  <a16:creationId xmlns:a16="http://schemas.microsoft.com/office/drawing/2014/main" xmlns="" id="{E909372C-809C-40DC-8B32-78EABF790AB9}"/>
                </a:ext>
              </a:extLst>
            </p:cNvPr>
            <p:cNvSpPr>
              <a:spLocks noChangeShapeType="1"/>
            </p:cNvSpPr>
            <p:nvPr/>
          </p:nvSpPr>
          <p:spPr bwMode="auto">
            <a:xfrm rot="-5400000">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9345" name="Group 17">
            <a:extLst>
              <a:ext uri="{FF2B5EF4-FFF2-40B4-BE49-F238E27FC236}">
                <a16:creationId xmlns:a16="http://schemas.microsoft.com/office/drawing/2014/main" xmlns="" id="{5CA0C4E3-12A0-4E7C-B5C4-DE8970C84073}"/>
              </a:ext>
            </a:extLst>
          </p:cNvPr>
          <p:cNvGrpSpPr>
            <a:grpSpLocks/>
          </p:cNvGrpSpPr>
          <p:nvPr/>
        </p:nvGrpSpPr>
        <p:grpSpPr bwMode="auto">
          <a:xfrm>
            <a:off x="5024438" y="4038600"/>
            <a:ext cx="304800" cy="304800"/>
            <a:chOff x="1440" y="2208"/>
            <a:chExt cx="192" cy="192"/>
          </a:xfrm>
        </p:grpSpPr>
        <p:sp>
          <p:nvSpPr>
            <p:cNvPr id="99346" name="Oval 18">
              <a:extLst>
                <a:ext uri="{FF2B5EF4-FFF2-40B4-BE49-F238E27FC236}">
                  <a16:creationId xmlns:a16="http://schemas.microsoft.com/office/drawing/2014/main" xmlns="" id="{133C3EA3-24B0-4743-84AC-A47C7B1DB66B}"/>
                </a:ext>
              </a:extLst>
            </p:cNvPr>
            <p:cNvSpPr>
              <a:spLocks noChangeArrowheads="1"/>
            </p:cNvSpPr>
            <p:nvPr/>
          </p:nvSpPr>
          <p:spPr bwMode="auto">
            <a:xfrm>
              <a:off x="1440" y="2208"/>
              <a:ext cx="192" cy="192"/>
            </a:xfrm>
            <a:prstGeom prst="ellipse">
              <a:avLst/>
            </a:prstGeom>
            <a:solidFill>
              <a:srgbClr val="0000FF"/>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9347" name="Line 19">
              <a:extLst>
                <a:ext uri="{FF2B5EF4-FFF2-40B4-BE49-F238E27FC236}">
                  <a16:creationId xmlns:a16="http://schemas.microsoft.com/office/drawing/2014/main" xmlns="" id="{3F3E89CB-C5A1-45F7-BAE5-B16F56FB20B9}"/>
                </a:ext>
              </a:extLst>
            </p:cNvPr>
            <p:cNvSpPr>
              <a:spLocks noChangeShapeType="1"/>
            </p:cNvSpPr>
            <p:nvPr/>
          </p:nvSpPr>
          <p:spPr bwMode="auto">
            <a:xfrm>
              <a:off x="1488" y="230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9348" name="Group 20">
            <a:extLst>
              <a:ext uri="{FF2B5EF4-FFF2-40B4-BE49-F238E27FC236}">
                <a16:creationId xmlns:a16="http://schemas.microsoft.com/office/drawing/2014/main" xmlns="" id="{25133021-A32C-42F5-8442-015065FD81FC}"/>
              </a:ext>
            </a:extLst>
          </p:cNvPr>
          <p:cNvGrpSpPr>
            <a:grpSpLocks/>
          </p:cNvGrpSpPr>
          <p:nvPr/>
        </p:nvGrpSpPr>
        <p:grpSpPr bwMode="auto">
          <a:xfrm>
            <a:off x="3271838" y="6096000"/>
            <a:ext cx="304800" cy="304800"/>
            <a:chOff x="1440" y="2208"/>
            <a:chExt cx="192" cy="192"/>
          </a:xfrm>
        </p:grpSpPr>
        <p:sp>
          <p:nvSpPr>
            <p:cNvPr id="99349" name="Oval 21">
              <a:extLst>
                <a:ext uri="{FF2B5EF4-FFF2-40B4-BE49-F238E27FC236}">
                  <a16:creationId xmlns:a16="http://schemas.microsoft.com/office/drawing/2014/main" xmlns="" id="{F32DEC03-C5B5-44C1-BEB9-FCED09864CC1}"/>
                </a:ext>
              </a:extLst>
            </p:cNvPr>
            <p:cNvSpPr>
              <a:spLocks noChangeArrowheads="1"/>
            </p:cNvSpPr>
            <p:nvPr/>
          </p:nvSpPr>
          <p:spPr bwMode="auto">
            <a:xfrm>
              <a:off x="1440" y="2208"/>
              <a:ext cx="192" cy="192"/>
            </a:xfrm>
            <a:prstGeom prst="ellipse">
              <a:avLst/>
            </a:prstGeom>
            <a:solidFill>
              <a:srgbClr val="0000FF"/>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9350" name="Line 22">
              <a:extLst>
                <a:ext uri="{FF2B5EF4-FFF2-40B4-BE49-F238E27FC236}">
                  <a16:creationId xmlns:a16="http://schemas.microsoft.com/office/drawing/2014/main" xmlns="" id="{DB278DBF-F20C-4D93-94F2-F38ABFD6E322}"/>
                </a:ext>
              </a:extLst>
            </p:cNvPr>
            <p:cNvSpPr>
              <a:spLocks noChangeShapeType="1"/>
            </p:cNvSpPr>
            <p:nvPr/>
          </p:nvSpPr>
          <p:spPr bwMode="auto">
            <a:xfrm>
              <a:off x="1488" y="230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9351" name="Group 23">
            <a:extLst>
              <a:ext uri="{FF2B5EF4-FFF2-40B4-BE49-F238E27FC236}">
                <a16:creationId xmlns:a16="http://schemas.microsoft.com/office/drawing/2014/main" xmlns="" id="{1C298DCE-D623-4411-8839-C0AE7330FDD4}"/>
              </a:ext>
            </a:extLst>
          </p:cNvPr>
          <p:cNvGrpSpPr>
            <a:grpSpLocks/>
          </p:cNvGrpSpPr>
          <p:nvPr/>
        </p:nvGrpSpPr>
        <p:grpSpPr bwMode="auto">
          <a:xfrm>
            <a:off x="3790950" y="5257800"/>
            <a:ext cx="304800" cy="304800"/>
            <a:chOff x="1440" y="2208"/>
            <a:chExt cx="192" cy="192"/>
          </a:xfrm>
        </p:grpSpPr>
        <p:sp>
          <p:nvSpPr>
            <p:cNvPr id="99352" name="Oval 24">
              <a:extLst>
                <a:ext uri="{FF2B5EF4-FFF2-40B4-BE49-F238E27FC236}">
                  <a16:creationId xmlns:a16="http://schemas.microsoft.com/office/drawing/2014/main" xmlns="" id="{3C65770D-29BE-493F-BD3E-D1A0F50EF232}"/>
                </a:ext>
              </a:extLst>
            </p:cNvPr>
            <p:cNvSpPr>
              <a:spLocks noChangeArrowheads="1"/>
            </p:cNvSpPr>
            <p:nvPr/>
          </p:nvSpPr>
          <p:spPr bwMode="auto">
            <a:xfrm>
              <a:off x="1440" y="2208"/>
              <a:ext cx="192" cy="192"/>
            </a:xfrm>
            <a:prstGeom prst="ellipse">
              <a:avLst/>
            </a:prstGeom>
            <a:solidFill>
              <a:srgbClr val="0000FF"/>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9353" name="Line 25">
              <a:extLst>
                <a:ext uri="{FF2B5EF4-FFF2-40B4-BE49-F238E27FC236}">
                  <a16:creationId xmlns:a16="http://schemas.microsoft.com/office/drawing/2014/main" xmlns="" id="{CC22FBEA-08B1-49AE-8316-C9E0D34B13AA}"/>
                </a:ext>
              </a:extLst>
            </p:cNvPr>
            <p:cNvSpPr>
              <a:spLocks noChangeShapeType="1"/>
            </p:cNvSpPr>
            <p:nvPr/>
          </p:nvSpPr>
          <p:spPr bwMode="auto">
            <a:xfrm>
              <a:off x="1488" y="230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9354" name="Group 26">
            <a:extLst>
              <a:ext uri="{FF2B5EF4-FFF2-40B4-BE49-F238E27FC236}">
                <a16:creationId xmlns:a16="http://schemas.microsoft.com/office/drawing/2014/main" xmlns="" id="{198C432B-3049-4E23-9FBE-CDD0B451E4F8}"/>
              </a:ext>
            </a:extLst>
          </p:cNvPr>
          <p:cNvGrpSpPr>
            <a:grpSpLocks/>
          </p:cNvGrpSpPr>
          <p:nvPr/>
        </p:nvGrpSpPr>
        <p:grpSpPr bwMode="auto">
          <a:xfrm>
            <a:off x="3962400" y="4495800"/>
            <a:ext cx="304800" cy="304800"/>
            <a:chOff x="1440" y="2208"/>
            <a:chExt cx="192" cy="192"/>
          </a:xfrm>
        </p:grpSpPr>
        <p:sp>
          <p:nvSpPr>
            <p:cNvPr id="99355" name="Oval 27">
              <a:extLst>
                <a:ext uri="{FF2B5EF4-FFF2-40B4-BE49-F238E27FC236}">
                  <a16:creationId xmlns:a16="http://schemas.microsoft.com/office/drawing/2014/main" xmlns="" id="{402BCBAD-F31F-4E51-878B-7FCC903E7729}"/>
                </a:ext>
              </a:extLst>
            </p:cNvPr>
            <p:cNvSpPr>
              <a:spLocks noChangeArrowheads="1"/>
            </p:cNvSpPr>
            <p:nvPr/>
          </p:nvSpPr>
          <p:spPr bwMode="auto">
            <a:xfrm>
              <a:off x="1440" y="2208"/>
              <a:ext cx="192" cy="192"/>
            </a:xfrm>
            <a:prstGeom prst="ellipse">
              <a:avLst/>
            </a:prstGeom>
            <a:solidFill>
              <a:srgbClr val="0000FF"/>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9356" name="Line 28">
              <a:extLst>
                <a:ext uri="{FF2B5EF4-FFF2-40B4-BE49-F238E27FC236}">
                  <a16:creationId xmlns:a16="http://schemas.microsoft.com/office/drawing/2014/main" xmlns="" id="{8C1DC338-606F-40BD-9EC8-EF4772ED8E67}"/>
                </a:ext>
              </a:extLst>
            </p:cNvPr>
            <p:cNvSpPr>
              <a:spLocks noChangeShapeType="1"/>
            </p:cNvSpPr>
            <p:nvPr/>
          </p:nvSpPr>
          <p:spPr bwMode="auto">
            <a:xfrm>
              <a:off x="1488" y="230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9357" name="Group 29">
            <a:extLst>
              <a:ext uri="{FF2B5EF4-FFF2-40B4-BE49-F238E27FC236}">
                <a16:creationId xmlns:a16="http://schemas.microsoft.com/office/drawing/2014/main" xmlns="" id="{D155BC39-A46B-4196-B662-A054737C7023}"/>
              </a:ext>
            </a:extLst>
          </p:cNvPr>
          <p:cNvGrpSpPr>
            <a:grpSpLocks/>
          </p:cNvGrpSpPr>
          <p:nvPr/>
        </p:nvGrpSpPr>
        <p:grpSpPr bwMode="auto">
          <a:xfrm>
            <a:off x="4124325" y="4953000"/>
            <a:ext cx="304800" cy="304800"/>
            <a:chOff x="1314" y="1278"/>
            <a:chExt cx="192" cy="192"/>
          </a:xfrm>
        </p:grpSpPr>
        <p:sp>
          <p:nvSpPr>
            <p:cNvPr id="99358" name="Oval 30">
              <a:extLst>
                <a:ext uri="{FF2B5EF4-FFF2-40B4-BE49-F238E27FC236}">
                  <a16:creationId xmlns:a16="http://schemas.microsoft.com/office/drawing/2014/main" xmlns="" id="{2C1FE659-862D-4877-8E66-A3B5D9AF866E}"/>
                </a:ext>
              </a:extLst>
            </p:cNvPr>
            <p:cNvSpPr>
              <a:spLocks noChangeArrowheads="1"/>
            </p:cNvSpPr>
            <p:nvPr/>
          </p:nvSpPr>
          <p:spPr bwMode="auto">
            <a:xfrm>
              <a:off x="1314" y="1278"/>
              <a:ext cx="192" cy="192"/>
            </a:xfrm>
            <a:prstGeom prst="ellipse">
              <a:avLst/>
            </a:prstGeom>
            <a:solidFill>
              <a:schemeClr val="bg1"/>
            </a:solid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9359" name="Line 31">
              <a:extLst>
                <a:ext uri="{FF2B5EF4-FFF2-40B4-BE49-F238E27FC236}">
                  <a16:creationId xmlns:a16="http://schemas.microsoft.com/office/drawing/2014/main" xmlns="" id="{C4CF798F-4C08-43E8-8B94-56D3F6D755AB}"/>
                </a:ext>
              </a:extLst>
            </p:cNvPr>
            <p:cNvSpPr>
              <a:spLocks noChangeShapeType="1"/>
            </p:cNvSpPr>
            <p:nvPr/>
          </p:nvSpPr>
          <p:spPr bwMode="auto">
            <a:xfrm>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60" name="Line 32">
              <a:extLst>
                <a:ext uri="{FF2B5EF4-FFF2-40B4-BE49-F238E27FC236}">
                  <a16:creationId xmlns:a16="http://schemas.microsoft.com/office/drawing/2014/main" xmlns="" id="{09586F7F-9EA9-4CE0-8E19-D20D164561A5}"/>
                </a:ext>
              </a:extLst>
            </p:cNvPr>
            <p:cNvSpPr>
              <a:spLocks noChangeShapeType="1"/>
            </p:cNvSpPr>
            <p:nvPr/>
          </p:nvSpPr>
          <p:spPr bwMode="auto">
            <a:xfrm rot="-5400000">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9361" name="Group 33">
            <a:extLst>
              <a:ext uri="{FF2B5EF4-FFF2-40B4-BE49-F238E27FC236}">
                <a16:creationId xmlns:a16="http://schemas.microsoft.com/office/drawing/2014/main" xmlns="" id="{63FDE478-A206-4A2C-B23D-027209553FAB}"/>
              </a:ext>
            </a:extLst>
          </p:cNvPr>
          <p:cNvGrpSpPr>
            <a:grpSpLocks/>
          </p:cNvGrpSpPr>
          <p:nvPr/>
        </p:nvGrpSpPr>
        <p:grpSpPr bwMode="auto">
          <a:xfrm>
            <a:off x="5067300" y="4367213"/>
            <a:ext cx="304800" cy="304800"/>
            <a:chOff x="1314" y="1278"/>
            <a:chExt cx="192" cy="192"/>
          </a:xfrm>
        </p:grpSpPr>
        <p:sp>
          <p:nvSpPr>
            <p:cNvPr id="99362" name="Oval 34">
              <a:extLst>
                <a:ext uri="{FF2B5EF4-FFF2-40B4-BE49-F238E27FC236}">
                  <a16:creationId xmlns:a16="http://schemas.microsoft.com/office/drawing/2014/main" xmlns="" id="{CCC0B57A-CB46-403D-A490-FF9C537DDA22}"/>
                </a:ext>
              </a:extLst>
            </p:cNvPr>
            <p:cNvSpPr>
              <a:spLocks noChangeArrowheads="1"/>
            </p:cNvSpPr>
            <p:nvPr/>
          </p:nvSpPr>
          <p:spPr bwMode="auto">
            <a:xfrm>
              <a:off x="1314" y="1278"/>
              <a:ext cx="192" cy="192"/>
            </a:xfrm>
            <a:prstGeom prst="ellipse">
              <a:avLst/>
            </a:prstGeom>
            <a:solidFill>
              <a:schemeClr val="bg1"/>
            </a:solid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9363" name="Line 35">
              <a:extLst>
                <a:ext uri="{FF2B5EF4-FFF2-40B4-BE49-F238E27FC236}">
                  <a16:creationId xmlns:a16="http://schemas.microsoft.com/office/drawing/2014/main" xmlns="" id="{5982E4BF-BFEC-42D9-834E-2E12ABBB5CEF}"/>
                </a:ext>
              </a:extLst>
            </p:cNvPr>
            <p:cNvSpPr>
              <a:spLocks noChangeShapeType="1"/>
            </p:cNvSpPr>
            <p:nvPr/>
          </p:nvSpPr>
          <p:spPr bwMode="auto">
            <a:xfrm>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64" name="Line 36">
              <a:extLst>
                <a:ext uri="{FF2B5EF4-FFF2-40B4-BE49-F238E27FC236}">
                  <a16:creationId xmlns:a16="http://schemas.microsoft.com/office/drawing/2014/main" xmlns="" id="{CAB51F36-BD90-4640-9927-0CB565DC450F}"/>
                </a:ext>
              </a:extLst>
            </p:cNvPr>
            <p:cNvSpPr>
              <a:spLocks noChangeShapeType="1"/>
            </p:cNvSpPr>
            <p:nvPr/>
          </p:nvSpPr>
          <p:spPr bwMode="auto">
            <a:xfrm rot="-5400000">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99365" name="Group 37">
            <a:extLst>
              <a:ext uri="{FF2B5EF4-FFF2-40B4-BE49-F238E27FC236}">
                <a16:creationId xmlns:a16="http://schemas.microsoft.com/office/drawing/2014/main" xmlns="" id="{90EFC6FF-573A-45B2-953E-204146D1A423}"/>
              </a:ext>
            </a:extLst>
          </p:cNvPr>
          <p:cNvGrpSpPr>
            <a:grpSpLocks/>
          </p:cNvGrpSpPr>
          <p:nvPr/>
        </p:nvGrpSpPr>
        <p:grpSpPr bwMode="auto">
          <a:xfrm>
            <a:off x="5853113" y="5715000"/>
            <a:ext cx="304800" cy="304800"/>
            <a:chOff x="1314" y="1278"/>
            <a:chExt cx="192" cy="192"/>
          </a:xfrm>
        </p:grpSpPr>
        <p:sp>
          <p:nvSpPr>
            <p:cNvPr id="99366" name="Oval 38">
              <a:extLst>
                <a:ext uri="{FF2B5EF4-FFF2-40B4-BE49-F238E27FC236}">
                  <a16:creationId xmlns:a16="http://schemas.microsoft.com/office/drawing/2014/main" xmlns="" id="{0C4B0FBF-C026-4B70-9DAB-4CB9250E1AA9}"/>
                </a:ext>
              </a:extLst>
            </p:cNvPr>
            <p:cNvSpPr>
              <a:spLocks noChangeArrowheads="1"/>
            </p:cNvSpPr>
            <p:nvPr/>
          </p:nvSpPr>
          <p:spPr bwMode="auto">
            <a:xfrm>
              <a:off x="1314" y="1278"/>
              <a:ext cx="192" cy="192"/>
            </a:xfrm>
            <a:prstGeom prst="ellipse">
              <a:avLst/>
            </a:prstGeom>
            <a:solidFill>
              <a:schemeClr val="bg1"/>
            </a:solid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9367" name="Line 39">
              <a:extLst>
                <a:ext uri="{FF2B5EF4-FFF2-40B4-BE49-F238E27FC236}">
                  <a16:creationId xmlns:a16="http://schemas.microsoft.com/office/drawing/2014/main" xmlns="" id="{72048524-243A-4C1F-A16A-AC067F179E4D}"/>
                </a:ext>
              </a:extLst>
            </p:cNvPr>
            <p:cNvSpPr>
              <a:spLocks noChangeShapeType="1"/>
            </p:cNvSpPr>
            <p:nvPr/>
          </p:nvSpPr>
          <p:spPr bwMode="auto">
            <a:xfrm>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68" name="Line 40">
              <a:extLst>
                <a:ext uri="{FF2B5EF4-FFF2-40B4-BE49-F238E27FC236}">
                  <a16:creationId xmlns:a16="http://schemas.microsoft.com/office/drawing/2014/main" xmlns="" id="{C874F3CE-8D21-4136-AA94-093B4A316C1F}"/>
                </a:ext>
              </a:extLst>
            </p:cNvPr>
            <p:cNvSpPr>
              <a:spLocks noChangeShapeType="1"/>
            </p:cNvSpPr>
            <p:nvPr/>
          </p:nvSpPr>
          <p:spPr bwMode="auto">
            <a:xfrm rot="-5400000">
              <a:off x="1362" y="1374"/>
              <a:ext cx="96" cy="0"/>
            </a:xfrm>
            <a:prstGeom prst="line">
              <a:avLst/>
            </a:prstGeom>
            <a:noFill/>
            <a:ln w="412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99369" name="Line 41">
            <a:extLst>
              <a:ext uri="{FF2B5EF4-FFF2-40B4-BE49-F238E27FC236}">
                <a16:creationId xmlns:a16="http://schemas.microsoft.com/office/drawing/2014/main" xmlns="" id="{E4C5A0CC-F88E-4366-82B8-A7699F1D847B}"/>
              </a:ext>
            </a:extLst>
          </p:cNvPr>
          <p:cNvSpPr>
            <a:spLocks noChangeShapeType="1"/>
          </p:cNvSpPr>
          <p:nvPr/>
        </p:nvSpPr>
        <p:spPr bwMode="auto">
          <a:xfrm>
            <a:off x="4224338" y="1528763"/>
            <a:ext cx="0" cy="609600"/>
          </a:xfrm>
          <a:prstGeom prst="line">
            <a:avLst/>
          </a:prstGeom>
          <a:noFill/>
          <a:ln w="444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70" name="Line 42">
            <a:extLst>
              <a:ext uri="{FF2B5EF4-FFF2-40B4-BE49-F238E27FC236}">
                <a16:creationId xmlns:a16="http://schemas.microsoft.com/office/drawing/2014/main" xmlns="" id="{83A04F1B-2FDD-4A4E-9A54-629379EDE812}"/>
              </a:ext>
            </a:extLst>
          </p:cNvPr>
          <p:cNvSpPr>
            <a:spLocks noChangeShapeType="1"/>
          </p:cNvSpPr>
          <p:nvPr/>
        </p:nvSpPr>
        <p:spPr bwMode="auto">
          <a:xfrm>
            <a:off x="4524375" y="1519238"/>
            <a:ext cx="0" cy="609600"/>
          </a:xfrm>
          <a:prstGeom prst="line">
            <a:avLst/>
          </a:prstGeom>
          <a:noFill/>
          <a:ln w="444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71" name="Line 43">
            <a:extLst>
              <a:ext uri="{FF2B5EF4-FFF2-40B4-BE49-F238E27FC236}">
                <a16:creationId xmlns:a16="http://schemas.microsoft.com/office/drawing/2014/main" xmlns="" id="{F62D12E2-B551-4562-BCE6-3C2D2B9D5702}"/>
              </a:ext>
            </a:extLst>
          </p:cNvPr>
          <p:cNvSpPr>
            <a:spLocks noChangeShapeType="1"/>
          </p:cNvSpPr>
          <p:nvPr/>
        </p:nvSpPr>
        <p:spPr bwMode="auto">
          <a:xfrm>
            <a:off x="4824413" y="1524000"/>
            <a:ext cx="0" cy="609600"/>
          </a:xfrm>
          <a:prstGeom prst="line">
            <a:avLst/>
          </a:prstGeom>
          <a:noFill/>
          <a:ln w="444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72" name="Line 44">
            <a:extLst>
              <a:ext uri="{FF2B5EF4-FFF2-40B4-BE49-F238E27FC236}">
                <a16:creationId xmlns:a16="http://schemas.microsoft.com/office/drawing/2014/main" xmlns="" id="{42AB6B70-1A0A-4E5C-B718-32EFDD540BE0}"/>
              </a:ext>
            </a:extLst>
          </p:cNvPr>
          <p:cNvSpPr>
            <a:spLocks noChangeShapeType="1"/>
          </p:cNvSpPr>
          <p:nvPr/>
        </p:nvSpPr>
        <p:spPr bwMode="auto">
          <a:xfrm>
            <a:off x="5014913" y="1695450"/>
            <a:ext cx="0" cy="228600"/>
          </a:xfrm>
          <a:prstGeom prst="line">
            <a:avLst/>
          </a:prstGeom>
          <a:noFill/>
          <a:ln w="444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73" name="Line 45">
            <a:extLst>
              <a:ext uri="{FF2B5EF4-FFF2-40B4-BE49-F238E27FC236}">
                <a16:creationId xmlns:a16="http://schemas.microsoft.com/office/drawing/2014/main" xmlns="" id="{DD474AE9-1E92-4B76-BD0D-46AD1D619582}"/>
              </a:ext>
            </a:extLst>
          </p:cNvPr>
          <p:cNvSpPr>
            <a:spLocks noChangeShapeType="1"/>
          </p:cNvSpPr>
          <p:nvPr/>
        </p:nvSpPr>
        <p:spPr bwMode="auto">
          <a:xfrm>
            <a:off x="4386263" y="1704975"/>
            <a:ext cx="0" cy="228600"/>
          </a:xfrm>
          <a:prstGeom prst="line">
            <a:avLst/>
          </a:prstGeom>
          <a:noFill/>
          <a:ln w="444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74" name="Line 46">
            <a:extLst>
              <a:ext uri="{FF2B5EF4-FFF2-40B4-BE49-F238E27FC236}">
                <a16:creationId xmlns:a16="http://schemas.microsoft.com/office/drawing/2014/main" xmlns="" id="{D4A3DDDE-5459-4188-A8B6-924834DC34E3}"/>
              </a:ext>
            </a:extLst>
          </p:cNvPr>
          <p:cNvSpPr>
            <a:spLocks noChangeShapeType="1"/>
          </p:cNvSpPr>
          <p:nvPr/>
        </p:nvSpPr>
        <p:spPr bwMode="auto">
          <a:xfrm>
            <a:off x="4681538" y="1695450"/>
            <a:ext cx="0" cy="228600"/>
          </a:xfrm>
          <a:prstGeom prst="line">
            <a:avLst/>
          </a:prstGeom>
          <a:noFill/>
          <a:ln w="444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nvGrpSpPr>
          <p:cNvPr id="99375" name="Group 47">
            <a:extLst>
              <a:ext uri="{FF2B5EF4-FFF2-40B4-BE49-F238E27FC236}">
                <a16:creationId xmlns:a16="http://schemas.microsoft.com/office/drawing/2014/main" xmlns="" id="{7CCFE4FC-59EC-41B8-8A83-F2C4A4AF98B3}"/>
              </a:ext>
            </a:extLst>
          </p:cNvPr>
          <p:cNvGrpSpPr>
            <a:grpSpLocks/>
          </p:cNvGrpSpPr>
          <p:nvPr/>
        </p:nvGrpSpPr>
        <p:grpSpPr bwMode="auto">
          <a:xfrm>
            <a:off x="3429000" y="2681288"/>
            <a:ext cx="2438400" cy="519112"/>
            <a:chOff x="2160" y="1689"/>
            <a:chExt cx="1536" cy="327"/>
          </a:xfrm>
        </p:grpSpPr>
        <p:sp>
          <p:nvSpPr>
            <p:cNvPr id="99376" name="Line 48">
              <a:extLst>
                <a:ext uri="{FF2B5EF4-FFF2-40B4-BE49-F238E27FC236}">
                  <a16:creationId xmlns:a16="http://schemas.microsoft.com/office/drawing/2014/main" xmlns="" id="{268C3A59-9549-4103-ADBB-6A9584189E73}"/>
                </a:ext>
              </a:extLst>
            </p:cNvPr>
            <p:cNvSpPr>
              <a:spLocks noChangeShapeType="1"/>
            </p:cNvSpPr>
            <p:nvPr/>
          </p:nvSpPr>
          <p:spPr bwMode="auto">
            <a:xfrm>
              <a:off x="2160" y="2016"/>
              <a:ext cx="1536"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377" name="Text Box 49">
              <a:extLst>
                <a:ext uri="{FF2B5EF4-FFF2-40B4-BE49-F238E27FC236}">
                  <a16:creationId xmlns:a16="http://schemas.microsoft.com/office/drawing/2014/main" xmlns="" id="{86880345-0349-47CB-ABA3-5A5D34A64215}"/>
                </a:ext>
              </a:extLst>
            </p:cNvPr>
            <p:cNvSpPr txBox="1">
              <a:spLocks noChangeArrowheads="1"/>
            </p:cNvSpPr>
            <p:nvPr/>
          </p:nvSpPr>
          <p:spPr bwMode="auto">
            <a:xfrm>
              <a:off x="2784" y="1689"/>
              <a:ext cx="52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rgbClr val="FF0000"/>
                  </a:solidFill>
                  <a:latin typeface="VNI-Times" pitchFamily="2" charset="0"/>
                </a:rPr>
                <a:t>E</a:t>
              </a:r>
            </a:p>
          </p:txBody>
        </p:sp>
        <p:sp>
          <p:nvSpPr>
            <p:cNvPr id="99378" name="Line 50">
              <a:extLst>
                <a:ext uri="{FF2B5EF4-FFF2-40B4-BE49-F238E27FC236}">
                  <a16:creationId xmlns:a16="http://schemas.microsoft.com/office/drawing/2014/main" xmlns="" id="{DF88D9D1-E059-430D-A502-09B55664FF73}"/>
                </a:ext>
              </a:extLst>
            </p:cNvPr>
            <p:cNvSpPr>
              <a:spLocks noChangeShapeType="1"/>
            </p:cNvSpPr>
            <p:nvPr/>
          </p:nvSpPr>
          <p:spPr bwMode="auto">
            <a:xfrm>
              <a:off x="2784" y="1728"/>
              <a:ext cx="24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99379" name="Rectangle 51">
            <a:extLst>
              <a:ext uri="{FF2B5EF4-FFF2-40B4-BE49-F238E27FC236}">
                <a16:creationId xmlns:a16="http://schemas.microsoft.com/office/drawing/2014/main" xmlns="" id="{096653F3-8972-4BB0-A2F3-424827349FA9}"/>
              </a:ext>
            </a:extLst>
          </p:cNvPr>
          <p:cNvSpPr>
            <a:spLocks noChangeArrowheads="1"/>
          </p:cNvSpPr>
          <p:nvPr/>
        </p:nvSpPr>
        <p:spPr bwMode="auto">
          <a:xfrm>
            <a:off x="889000" y="2189163"/>
            <a:ext cx="703263" cy="579437"/>
          </a:xfrm>
          <a:prstGeom prst="rect">
            <a:avLst/>
          </a:prstGeom>
          <a:solidFill>
            <a:schemeClr val="accent1"/>
          </a:solidFill>
          <a:ln>
            <a:noFill/>
          </a:ln>
          <a:effectLst/>
          <a:extLs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en-US" sz="3200" b="1">
                <a:solidFill>
                  <a:srgbClr val="990099"/>
                </a:solidFill>
                <a:latin typeface="VNI-Times" pitchFamily="2" charset="0"/>
              </a:rPr>
              <a:t>Cu</a:t>
            </a:r>
          </a:p>
        </p:txBody>
      </p:sp>
      <p:sp>
        <p:nvSpPr>
          <p:cNvPr id="99380" name="Rectangle 52">
            <a:extLst>
              <a:ext uri="{FF2B5EF4-FFF2-40B4-BE49-F238E27FC236}">
                <a16:creationId xmlns:a16="http://schemas.microsoft.com/office/drawing/2014/main" xmlns="" id="{6488418A-C35F-44E3-A921-AAD07DC503BC}"/>
              </a:ext>
            </a:extLst>
          </p:cNvPr>
          <p:cNvSpPr>
            <a:spLocks noChangeArrowheads="1"/>
          </p:cNvSpPr>
          <p:nvPr/>
        </p:nvSpPr>
        <p:spPr bwMode="auto">
          <a:xfrm>
            <a:off x="1893888" y="5480050"/>
            <a:ext cx="2035175" cy="579438"/>
          </a:xfrm>
          <a:prstGeom prst="rect">
            <a:avLst/>
          </a:prstGeom>
          <a:noFill/>
          <a:ln>
            <a:noFill/>
          </a:ln>
          <a:effectLst/>
          <a:extLst>
            <a:ext uri="{909E8E84-426E-40DD-AFC4-6F175D3DCCD1}">
              <a14:hiddenFill xmlns:a14="http://schemas.microsoft.com/office/drawing/2010/main" xmlns="">
                <a:solidFill>
                  <a:srgbClr val="00CCFF"/>
                </a:solidFill>
              </a14:hiddenFill>
            </a:ext>
            <a:ext uri="{91240B29-F687-4F45-9708-019B960494DF}">
              <a14:hiddenLine xmlns:a14="http://schemas.microsoft.com/office/drawing/2010/main" xmlns="" w="28575" algn="ctr">
                <a:solidFill>
                  <a:srgbClr val="00CC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en-US" sz="3200" b="1">
                <a:solidFill>
                  <a:srgbClr val="CC3300"/>
                </a:solidFill>
                <a:latin typeface="VNI-Times" pitchFamily="2" charset="0"/>
              </a:rPr>
              <a:t>Dd</a:t>
            </a:r>
            <a:r>
              <a:rPr lang="en-US" altLang="en-US" sz="3200" b="1">
                <a:solidFill>
                  <a:srgbClr val="FFFF00"/>
                </a:solidFill>
                <a:latin typeface="VNI-Times" pitchFamily="2" charset="0"/>
              </a:rPr>
              <a:t> </a:t>
            </a:r>
            <a:r>
              <a:rPr lang="en-US" altLang="en-US" sz="3200" b="1">
                <a:solidFill>
                  <a:srgbClr val="CC3300"/>
                </a:solidFill>
                <a:latin typeface="VNI-Times" pitchFamily="2" charset="0"/>
              </a:rPr>
              <a:t>AgNO</a:t>
            </a:r>
            <a:r>
              <a:rPr lang="en-US" altLang="en-US" sz="3200" b="1" baseline="-25000">
                <a:solidFill>
                  <a:srgbClr val="CC3300"/>
                </a:solidFill>
                <a:latin typeface="VNI-Times" pitchFamily="2" charset="0"/>
              </a:rPr>
              <a:t>3</a:t>
            </a:r>
            <a:endParaRPr lang="en-US" altLang="en-US" sz="3200" b="1">
              <a:solidFill>
                <a:srgbClr val="CC3300"/>
              </a:solidFill>
              <a:latin typeface="VNI-Times" pitchFamily="2" charset="0"/>
            </a:endParaRPr>
          </a:p>
        </p:txBody>
      </p:sp>
      <p:sp>
        <p:nvSpPr>
          <p:cNvPr id="99384" name="Line 56">
            <a:extLst>
              <a:ext uri="{FF2B5EF4-FFF2-40B4-BE49-F238E27FC236}">
                <a16:creationId xmlns:a16="http://schemas.microsoft.com/office/drawing/2014/main" xmlns="" id="{80696D96-8492-4123-8A09-263EDE0CDE29}"/>
              </a:ext>
            </a:extLst>
          </p:cNvPr>
          <p:cNvSpPr>
            <a:spLocks noChangeShapeType="1"/>
          </p:cNvSpPr>
          <p:nvPr/>
        </p:nvSpPr>
        <p:spPr bwMode="auto">
          <a:xfrm>
            <a:off x="7243763" y="3754438"/>
            <a:ext cx="23812" cy="2551112"/>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99385" name="Line 57">
            <a:extLst>
              <a:ext uri="{FF2B5EF4-FFF2-40B4-BE49-F238E27FC236}">
                <a16:creationId xmlns:a16="http://schemas.microsoft.com/office/drawing/2014/main" xmlns="" id="{BBA9D95E-A355-4AA4-92CE-C15ECB4D43B5}"/>
              </a:ext>
            </a:extLst>
          </p:cNvPr>
          <p:cNvSpPr>
            <a:spLocks noChangeShapeType="1"/>
          </p:cNvSpPr>
          <p:nvPr/>
        </p:nvSpPr>
        <p:spPr bwMode="auto">
          <a:xfrm>
            <a:off x="7518400" y="3719513"/>
            <a:ext cx="23813" cy="2551112"/>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99386" name="Line 58">
            <a:extLst>
              <a:ext uri="{FF2B5EF4-FFF2-40B4-BE49-F238E27FC236}">
                <a16:creationId xmlns:a16="http://schemas.microsoft.com/office/drawing/2014/main" xmlns="" id="{CE91162F-5158-42FE-A2DC-FC57D03DBE5B}"/>
              </a:ext>
            </a:extLst>
          </p:cNvPr>
          <p:cNvSpPr>
            <a:spLocks noChangeShapeType="1"/>
          </p:cNvSpPr>
          <p:nvPr/>
        </p:nvSpPr>
        <p:spPr bwMode="auto">
          <a:xfrm>
            <a:off x="7542213" y="3743325"/>
            <a:ext cx="23812" cy="2551113"/>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99387" name="Line 59">
            <a:extLst>
              <a:ext uri="{FF2B5EF4-FFF2-40B4-BE49-F238E27FC236}">
                <a16:creationId xmlns:a16="http://schemas.microsoft.com/office/drawing/2014/main" xmlns="" id="{76695DA4-EDD1-49F3-891D-33F105BC4EA3}"/>
              </a:ext>
            </a:extLst>
          </p:cNvPr>
          <p:cNvSpPr>
            <a:spLocks noChangeShapeType="1"/>
          </p:cNvSpPr>
          <p:nvPr/>
        </p:nvSpPr>
        <p:spPr bwMode="auto">
          <a:xfrm>
            <a:off x="7221538" y="3779838"/>
            <a:ext cx="23812" cy="2551112"/>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99388" name="AutoShape 60">
            <a:extLst>
              <a:ext uri="{FF2B5EF4-FFF2-40B4-BE49-F238E27FC236}">
                <a16:creationId xmlns:a16="http://schemas.microsoft.com/office/drawing/2014/main" xmlns="" id="{39E41214-E519-44A1-9883-213982C2138A}"/>
              </a:ext>
            </a:extLst>
          </p:cNvPr>
          <p:cNvSpPr>
            <a:spLocks noChangeArrowheads="1"/>
          </p:cNvSpPr>
          <p:nvPr/>
        </p:nvSpPr>
        <p:spPr bwMode="auto">
          <a:xfrm>
            <a:off x="0" y="3201988"/>
            <a:ext cx="1773238" cy="847725"/>
          </a:xfrm>
          <a:prstGeom prst="wedgeRectCallout">
            <a:avLst>
              <a:gd name="adj1" fmla="val 43463"/>
              <a:gd name="adj2" fmla="val 216852"/>
            </a:avLst>
          </a:prstGeom>
          <a:solidFill>
            <a:srgbClr val="333399">
              <a:alpha val="64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50000"/>
              </a:spcBef>
            </a:pPr>
            <a:r>
              <a:rPr lang="en-US" altLang="en-US" sz="2400" b="1">
                <a:solidFill>
                  <a:schemeClr val="bg1"/>
                </a:solidFill>
                <a:latin typeface="VNI-Times" pitchFamily="2" charset="0"/>
              </a:rPr>
              <a:t>Cöïc A khoâng tan</a:t>
            </a:r>
          </a:p>
          <a:p>
            <a:endParaRPr lang="en-US" altLang="en-US">
              <a:solidFill>
                <a:schemeClr val="bg1"/>
              </a:solidFill>
              <a:latin typeface="Arial" panose="020B0604020202020204" pitchFamily="34" charset="0"/>
            </a:endParaRPr>
          </a:p>
        </p:txBody>
      </p:sp>
      <p:sp>
        <p:nvSpPr>
          <p:cNvPr id="99389" name="AutoShape 61">
            <a:extLst>
              <a:ext uri="{FF2B5EF4-FFF2-40B4-BE49-F238E27FC236}">
                <a16:creationId xmlns:a16="http://schemas.microsoft.com/office/drawing/2014/main" xmlns="" id="{4636F8D4-2D81-4D86-BAD0-FF9D7F30F2C1}"/>
              </a:ext>
            </a:extLst>
          </p:cNvPr>
          <p:cNvSpPr>
            <a:spLocks noChangeArrowheads="1"/>
          </p:cNvSpPr>
          <p:nvPr/>
        </p:nvSpPr>
        <p:spPr bwMode="auto">
          <a:xfrm>
            <a:off x="7370763" y="3308350"/>
            <a:ext cx="1773237" cy="847725"/>
          </a:xfrm>
          <a:prstGeom prst="wedgeRectCallout">
            <a:avLst>
              <a:gd name="adj1" fmla="val -48120"/>
              <a:gd name="adj2" fmla="val 174157"/>
            </a:avLst>
          </a:prstGeom>
          <a:solidFill>
            <a:srgbClr val="333399">
              <a:alpha val="64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50000"/>
              </a:spcBef>
            </a:pPr>
            <a:r>
              <a:rPr lang="en-US" altLang="en-US" sz="2400" b="1">
                <a:solidFill>
                  <a:schemeClr val="bg1"/>
                </a:solidFill>
                <a:latin typeface="VNI-Times" pitchFamily="2" charset="0"/>
              </a:rPr>
              <a:t>Ag baùm vaøo K</a:t>
            </a:r>
          </a:p>
          <a:p>
            <a:endParaRPr lang="en-US" altLang="en-US">
              <a:latin typeface="Arial" panose="020B0604020202020204" pitchFamily="34" charset="0"/>
            </a:endParaRPr>
          </a:p>
        </p:txBody>
      </p:sp>
      <p:sp>
        <p:nvSpPr>
          <p:cNvPr id="99390" name="Text Box 62">
            <a:extLst>
              <a:ext uri="{FF2B5EF4-FFF2-40B4-BE49-F238E27FC236}">
                <a16:creationId xmlns:a16="http://schemas.microsoft.com/office/drawing/2014/main" xmlns="" id="{DAF48DF8-A3D5-4BEF-927D-C142881E6B21}"/>
              </a:ext>
            </a:extLst>
          </p:cNvPr>
          <p:cNvSpPr txBox="1">
            <a:spLocks noChangeArrowheads="1"/>
          </p:cNvSpPr>
          <p:nvPr/>
        </p:nvSpPr>
        <p:spPr bwMode="auto">
          <a:xfrm>
            <a:off x="1738313" y="2382838"/>
            <a:ext cx="769937"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0000"/>
                </a:solidFill>
                <a:latin typeface="VNI-Times" pitchFamily="2" charset="0"/>
              </a:rPr>
              <a:t>A</a:t>
            </a:r>
          </a:p>
        </p:txBody>
      </p:sp>
      <p:sp>
        <p:nvSpPr>
          <p:cNvPr id="99391" name="Text Box 63">
            <a:extLst>
              <a:ext uri="{FF2B5EF4-FFF2-40B4-BE49-F238E27FC236}">
                <a16:creationId xmlns:a16="http://schemas.microsoft.com/office/drawing/2014/main" xmlns="" id="{67E9CB3F-031D-4547-8F4C-5D0C8482CF38}"/>
              </a:ext>
            </a:extLst>
          </p:cNvPr>
          <p:cNvSpPr txBox="1">
            <a:spLocks noChangeArrowheads="1"/>
          </p:cNvSpPr>
          <p:nvPr/>
        </p:nvSpPr>
        <p:spPr bwMode="auto">
          <a:xfrm>
            <a:off x="6656388" y="2463800"/>
            <a:ext cx="769937"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b="1">
                <a:latin typeface="VNI-Times" pitchFamily="2" charset="0"/>
              </a:rPr>
              <a:t>K</a:t>
            </a:r>
          </a:p>
        </p:txBody>
      </p:sp>
      <p:sp>
        <p:nvSpPr>
          <p:cNvPr id="99392" name="Rectangle 64">
            <a:extLst>
              <a:ext uri="{FF2B5EF4-FFF2-40B4-BE49-F238E27FC236}">
                <a16:creationId xmlns:a16="http://schemas.microsoft.com/office/drawing/2014/main" xmlns="" id="{16D633A6-0F9E-4B9A-AAE6-6F95C297E94A}"/>
              </a:ext>
            </a:extLst>
          </p:cNvPr>
          <p:cNvSpPr>
            <a:spLocks noChangeArrowheads="1"/>
          </p:cNvSpPr>
          <p:nvPr/>
        </p:nvSpPr>
        <p:spPr bwMode="auto">
          <a:xfrm>
            <a:off x="381000" y="1549400"/>
            <a:ext cx="8396288" cy="5308600"/>
          </a:xfrm>
          <a:prstGeom prst="rect">
            <a:avLst/>
          </a:prstGeom>
          <a:solidFill>
            <a:schemeClr val="hlink"/>
          </a:solidFill>
          <a:ln w="28575" algn="ctr">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altLang="en-US" sz="3600" b="1">
                <a:solidFill>
                  <a:srgbClr val="FFFF00"/>
                </a:solidFill>
                <a:latin typeface="Arial "/>
              </a:rPr>
              <a:t>Bây giờ ta xét dd dịch điện phân</a:t>
            </a:r>
            <a:r>
              <a:rPr lang="en-US" altLang="en-US" sz="3600" b="1">
                <a:latin typeface="Arial "/>
              </a:rPr>
              <a:t> </a:t>
            </a:r>
            <a:r>
              <a:rPr lang="en-US" altLang="en-US" sz="3600" b="1">
                <a:solidFill>
                  <a:schemeClr val="bg1"/>
                </a:solidFill>
                <a:latin typeface="Arial "/>
              </a:rPr>
              <a:t>AgNO3</a:t>
            </a:r>
            <a:r>
              <a:rPr lang="en-US" altLang="en-US" sz="3600" b="1">
                <a:latin typeface="Arial "/>
              </a:rPr>
              <a:t> </a:t>
            </a:r>
            <a:r>
              <a:rPr lang="en-US" altLang="en-US" sz="3600" b="1">
                <a:solidFill>
                  <a:srgbClr val="FFFF00"/>
                </a:solidFill>
                <a:latin typeface="Arial "/>
              </a:rPr>
              <a:t>với Anôt làm bằng</a:t>
            </a:r>
            <a:r>
              <a:rPr lang="en-US" altLang="en-US" sz="3600" b="1">
                <a:latin typeface="Arial "/>
              </a:rPr>
              <a:t> </a:t>
            </a:r>
            <a:r>
              <a:rPr lang="en-US" altLang="en-US" sz="3600" b="1">
                <a:solidFill>
                  <a:srgbClr val="FCA2FC"/>
                </a:solidFill>
                <a:latin typeface="Arial "/>
              </a:rPr>
              <a:t>Cu</a:t>
            </a:r>
          </a:p>
          <a:p>
            <a:endParaRPr lang="en-US" altLang="en-US" sz="3600" b="1" baseline="30000">
              <a:solidFill>
                <a:srgbClr val="FCA2FC"/>
              </a:solidFill>
              <a:latin typeface="Arial "/>
            </a:endParaRPr>
          </a:p>
          <a:p>
            <a:endParaRPr lang="en-US" altLang="en-US" sz="2400" b="1" baseline="30000">
              <a:solidFill>
                <a:schemeClr val="bg1"/>
              </a:solidFill>
              <a:latin typeface="VNI-Times" pitchFamily="2" charset="0"/>
            </a:endParaRPr>
          </a:p>
          <a:p>
            <a:r>
              <a:rPr lang="en-US" altLang="en-US" sz="3600" b="1">
                <a:solidFill>
                  <a:srgbClr val="FFFF00"/>
                </a:solidFill>
                <a:latin typeface="Times New Roman" panose="02020603050405020304" pitchFamily="18" charset="0"/>
              </a:rPr>
              <a:t>Các em quan sát các hiện tượng diễn ra ở hai đện cực!</a:t>
            </a:r>
          </a:p>
          <a:p>
            <a:endParaRPr lang="en-US" altLang="en-US" sz="3600" b="1">
              <a:solidFill>
                <a:srgbClr val="FFFF00"/>
              </a:solidFill>
              <a:latin typeface="VNI-Times" pitchFamily="2" charset="0"/>
            </a:endParaRPr>
          </a:p>
          <a:p>
            <a:endParaRPr lang="en-US" altLang="en-US" sz="2400" b="1">
              <a:solidFill>
                <a:schemeClr val="bg1"/>
              </a:solidFill>
              <a:latin typeface="VNI-Times" pitchFamily="2" charset="0"/>
            </a:endParaRPr>
          </a:p>
          <a:p>
            <a:endParaRPr lang="en-US" altLang="en-US" sz="2400" b="1" baseline="30000">
              <a:solidFill>
                <a:schemeClr val="bg1"/>
              </a:solidFill>
              <a:latin typeface="VNI-Times" pitchFamily="2" charset="0"/>
            </a:endParaRPr>
          </a:p>
          <a:p>
            <a:endParaRPr lang="en-US" altLang="en-US" sz="2400" b="1" baseline="30000">
              <a:solidFill>
                <a:schemeClr val="bg1"/>
              </a:solidFill>
              <a:latin typeface="VNI-Times" pitchFamily="2" charset="0"/>
            </a:endParaRPr>
          </a:p>
          <a:p>
            <a:endParaRPr lang="en-US" altLang="en-US" sz="2400" b="1" baseline="30000">
              <a:solidFill>
                <a:schemeClr val="bg1"/>
              </a:solidFill>
              <a:latin typeface="VNI-Times" pitchFamily="2" charset="0"/>
            </a:endParaRPr>
          </a:p>
          <a:p>
            <a:endParaRPr lang="en-US" altLang="en-US" sz="2400" b="1" baseline="30000">
              <a:solidFill>
                <a:schemeClr val="bg1"/>
              </a:solidFill>
              <a:latin typeface="VNI-Times" pitchFamily="2" charset="0"/>
            </a:endParaRPr>
          </a:p>
          <a:p>
            <a:endParaRPr lang="en-US" altLang="en-US" sz="2400" b="1" baseline="30000">
              <a:solidFill>
                <a:schemeClr val="bg1"/>
              </a:solidFill>
              <a:latin typeface="VNI-Times" pitchFamily="2" charset="0"/>
            </a:endParaRPr>
          </a:p>
          <a:p>
            <a:endParaRPr lang="en-US" altLang="en-US" sz="2400" b="1" baseline="30000">
              <a:solidFill>
                <a:schemeClr val="bg1"/>
              </a:solidFill>
              <a:latin typeface="VNI-Times" pitchFamily="2" charset="0"/>
            </a:endParaRPr>
          </a:p>
        </p:txBody>
      </p:sp>
      <p:sp>
        <p:nvSpPr>
          <p:cNvPr id="99393" name="Text Box 65">
            <a:extLst>
              <a:ext uri="{FF2B5EF4-FFF2-40B4-BE49-F238E27FC236}">
                <a16:creationId xmlns:a16="http://schemas.microsoft.com/office/drawing/2014/main" xmlns="" id="{D28B7FD8-70B7-4AF6-830A-714AEBBE0C92}"/>
              </a:ext>
            </a:extLst>
          </p:cNvPr>
          <p:cNvSpPr txBox="1">
            <a:spLocks noChangeArrowheads="1"/>
          </p:cNvSpPr>
          <p:nvPr/>
        </p:nvSpPr>
        <p:spPr bwMode="auto">
          <a:xfrm>
            <a:off x="1203325" y="4427538"/>
            <a:ext cx="69056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2400" b="1" baseline="30000">
              <a:solidFill>
                <a:schemeClr val="bg1"/>
              </a:solidFill>
              <a:latin typeface="VNI-Times" pitchFamily="2" charset="0"/>
            </a:endParaRPr>
          </a:p>
        </p:txBody>
      </p:sp>
      <p:pic>
        <p:nvPicPr>
          <p:cNvPr id="99395" name="Picture 67">
            <a:extLst>
              <a:ext uri="{FF2B5EF4-FFF2-40B4-BE49-F238E27FC236}">
                <a16:creationId xmlns:a16="http://schemas.microsoft.com/office/drawing/2014/main" xmlns="" id="{2AF5BF9E-3083-493D-A316-AE40B7FFC096}"/>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0" y="4800600"/>
            <a:ext cx="11969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96" name="AutoShape 68">
            <a:extLst>
              <a:ext uri="{FF2B5EF4-FFF2-40B4-BE49-F238E27FC236}">
                <a16:creationId xmlns:a16="http://schemas.microsoft.com/office/drawing/2014/main" xmlns="" id="{74F8C782-96F3-4F44-940C-ED1E561D5825}"/>
              </a:ext>
            </a:extLst>
          </p:cNvPr>
          <p:cNvSpPr>
            <a:spLocks noChangeArrowheads="1"/>
          </p:cNvSpPr>
          <p:nvPr/>
        </p:nvSpPr>
        <p:spPr bwMode="auto">
          <a:xfrm>
            <a:off x="1676400" y="1981200"/>
            <a:ext cx="5486400" cy="2209800"/>
          </a:xfrm>
          <a:prstGeom prst="wedgeEllipseCallout">
            <a:avLst>
              <a:gd name="adj1" fmla="val -34778"/>
              <a:gd name="adj2" fmla="val 74713"/>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800" b="1">
                <a:solidFill>
                  <a:schemeClr val="accent2"/>
                </a:solidFill>
                <a:latin typeface="Times New Roman" panose="02020603050405020304" pitchFamily="18" charset="0"/>
              </a:rPr>
              <a:t>Tại catốt K diễn ra hiện tượng gì?</a:t>
            </a:r>
          </a:p>
        </p:txBody>
      </p:sp>
      <p:pic>
        <p:nvPicPr>
          <p:cNvPr id="99397" name="Picture 69">
            <a:extLst>
              <a:ext uri="{FF2B5EF4-FFF2-40B4-BE49-F238E27FC236}">
                <a16:creationId xmlns:a16="http://schemas.microsoft.com/office/drawing/2014/main" xmlns="" id="{42334E52-B540-4F61-954C-CCA8A16CEAA0}"/>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0" y="4762500"/>
            <a:ext cx="11969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98" name="AutoShape 70">
            <a:extLst>
              <a:ext uri="{FF2B5EF4-FFF2-40B4-BE49-F238E27FC236}">
                <a16:creationId xmlns:a16="http://schemas.microsoft.com/office/drawing/2014/main" xmlns="" id="{DF3DA01C-53D7-4046-8BE1-866619D1C57D}"/>
              </a:ext>
            </a:extLst>
          </p:cNvPr>
          <p:cNvSpPr>
            <a:spLocks noChangeArrowheads="1"/>
          </p:cNvSpPr>
          <p:nvPr/>
        </p:nvSpPr>
        <p:spPr bwMode="auto">
          <a:xfrm>
            <a:off x="1676400" y="1943100"/>
            <a:ext cx="5486400" cy="2209800"/>
          </a:xfrm>
          <a:prstGeom prst="wedgeEllipseCallout">
            <a:avLst>
              <a:gd name="adj1" fmla="val -34778"/>
              <a:gd name="adj2" fmla="val 74713"/>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800" b="1">
                <a:solidFill>
                  <a:schemeClr val="accent2"/>
                </a:solidFill>
                <a:latin typeface="Times New Roman" panose="02020603050405020304" pitchFamily="18" charset="0"/>
              </a:rPr>
              <a:t>Tại anốt A diễn ra hiện tượng gì?</a:t>
            </a:r>
          </a:p>
        </p:txBody>
      </p:sp>
      <p:pic>
        <p:nvPicPr>
          <p:cNvPr id="99399" name="Picture 71">
            <a:extLst>
              <a:ext uri="{FF2B5EF4-FFF2-40B4-BE49-F238E27FC236}">
                <a16:creationId xmlns:a16="http://schemas.microsoft.com/office/drawing/2014/main" xmlns="" id="{3ABF548A-F97C-47C8-B907-9E0CF09E3506}"/>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2600" y="4914900"/>
            <a:ext cx="11969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400" name="AutoShape 72">
            <a:extLst>
              <a:ext uri="{FF2B5EF4-FFF2-40B4-BE49-F238E27FC236}">
                <a16:creationId xmlns:a16="http://schemas.microsoft.com/office/drawing/2014/main" xmlns="" id="{05386210-F472-4332-A08A-B48F4B3C992C}"/>
              </a:ext>
            </a:extLst>
          </p:cNvPr>
          <p:cNvSpPr>
            <a:spLocks noChangeArrowheads="1"/>
          </p:cNvSpPr>
          <p:nvPr/>
        </p:nvSpPr>
        <p:spPr bwMode="auto">
          <a:xfrm>
            <a:off x="1828800" y="2095500"/>
            <a:ext cx="5486400" cy="2209800"/>
          </a:xfrm>
          <a:prstGeom prst="wedgeEllipseCallout">
            <a:avLst>
              <a:gd name="adj1" fmla="val -34778"/>
              <a:gd name="adj2" fmla="val 74713"/>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800" b="1">
                <a:solidFill>
                  <a:schemeClr val="accent2"/>
                </a:solidFill>
                <a:latin typeface="Times New Roman" panose="02020603050405020304" pitchFamily="18" charset="0"/>
              </a:rPr>
              <a:t>Điều kiện để có hiện tượng dương cực tan là gì?</a:t>
            </a:r>
          </a:p>
        </p:txBody>
      </p:sp>
      <p:sp>
        <p:nvSpPr>
          <p:cNvPr id="99401" name="Text Box 73">
            <a:extLst>
              <a:ext uri="{FF2B5EF4-FFF2-40B4-BE49-F238E27FC236}">
                <a16:creationId xmlns:a16="http://schemas.microsoft.com/office/drawing/2014/main" xmlns="" id="{DC809FCD-EDE9-42BC-8D87-80CEC8540137}"/>
              </a:ext>
            </a:extLst>
          </p:cNvPr>
          <p:cNvSpPr txBox="1">
            <a:spLocks noChangeArrowheads="1"/>
          </p:cNvSpPr>
          <p:nvPr/>
        </p:nvSpPr>
        <p:spPr bwMode="auto">
          <a:xfrm>
            <a:off x="304800" y="228600"/>
            <a:ext cx="8686800" cy="1249363"/>
          </a:xfrm>
          <a:prstGeom prst="rect">
            <a:avLst/>
          </a:prstGeom>
          <a:solidFill>
            <a:schemeClr val="accent2"/>
          </a:solidFill>
          <a:ln>
            <a:noFill/>
          </a:ln>
          <a:effectLst/>
          <a:extLs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a:solidFill>
                  <a:srgbClr val="FF3300"/>
                </a:solidFill>
                <a:latin typeface="VNI-Times" pitchFamily="2" charset="0"/>
                <a:sym typeface="Wingdings" panose="05000000000000000000" pitchFamily="2" charset="2"/>
              </a:rPr>
              <a:t></a:t>
            </a:r>
            <a:r>
              <a:rPr lang="en-US" altLang="en-US" sz="2400" b="1">
                <a:solidFill>
                  <a:schemeClr val="bg1"/>
                </a:solidFill>
                <a:latin typeface="VNI-Times" pitchFamily="2" charset="0"/>
              </a:rPr>
              <a:t> Khi coù hieän töôïng döông cöïc tan thì bình ñieän phaân khoâng tieâu thuï ñieän naêng vaøo vieäc phaân tích caùc chaát maø chæ bò tieâu hao vì toûa nhieät. Bình ñieän phaân nhö moät ñieän trôû.</a:t>
            </a:r>
          </a:p>
        </p:txBody>
      </p:sp>
      <p:sp>
        <p:nvSpPr>
          <p:cNvPr id="99402" name="Rectangle 74">
            <a:extLst>
              <a:ext uri="{FF2B5EF4-FFF2-40B4-BE49-F238E27FC236}">
                <a16:creationId xmlns:a16="http://schemas.microsoft.com/office/drawing/2014/main" xmlns="" id="{163D3D2E-3063-4B9D-927E-6830BB3F34FB}"/>
              </a:ext>
            </a:extLst>
          </p:cNvPr>
          <p:cNvSpPr>
            <a:spLocks noChangeArrowheads="1"/>
          </p:cNvSpPr>
          <p:nvPr/>
        </p:nvSpPr>
        <p:spPr bwMode="auto">
          <a:xfrm>
            <a:off x="312738" y="228600"/>
            <a:ext cx="8759825" cy="1341438"/>
          </a:xfrm>
          <a:prstGeom prst="rect">
            <a:avLst/>
          </a:prstGeom>
          <a:solidFill>
            <a:schemeClr val="accent2"/>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altLang="en-US" sz="3600" b="1">
                <a:solidFill>
                  <a:srgbClr val="FF3300"/>
                </a:solidFill>
                <a:latin typeface="VNI-Times" pitchFamily="2" charset="0"/>
                <a:sym typeface="Wingdings" panose="05000000000000000000" pitchFamily="2" charset="2"/>
              </a:rPr>
              <a:t></a:t>
            </a:r>
            <a:r>
              <a:rPr lang="en-US" altLang="en-US" sz="2400" b="1">
                <a:solidFill>
                  <a:schemeClr val="bg1"/>
                </a:solidFill>
                <a:latin typeface="VNI-Times" pitchFamily="2" charset="0"/>
              </a:rPr>
              <a:t> </a:t>
            </a:r>
            <a:r>
              <a:rPr lang="en-US" altLang="en-US" sz="2200" b="1">
                <a:solidFill>
                  <a:schemeClr val="bg1"/>
                </a:solidFill>
                <a:latin typeface="VNI-Times" pitchFamily="2" charset="0"/>
              </a:rPr>
              <a:t>Hieän töôïng </a:t>
            </a:r>
            <a:r>
              <a:rPr lang="en-US" altLang="en-US" sz="2400" b="1">
                <a:solidFill>
                  <a:schemeClr val="bg1"/>
                </a:solidFill>
                <a:latin typeface="VNI-Times" pitchFamily="2" charset="0"/>
              </a:rPr>
              <a:t>dương </a:t>
            </a:r>
            <a:r>
              <a:rPr lang="en-US" altLang="en-US" sz="2200" b="1">
                <a:solidFill>
                  <a:schemeClr val="bg1"/>
                </a:solidFill>
                <a:latin typeface="VNI-Times" pitchFamily="2" charset="0"/>
              </a:rPr>
              <a:t>cực tan xảy ra khi kim loaïi duøng laøm anoât </a:t>
            </a:r>
            <a:r>
              <a:rPr lang="en-US" altLang="en-US" sz="2200" b="1">
                <a:solidFill>
                  <a:schemeClr val="bg1"/>
                </a:solidFill>
                <a:latin typeface="Arial "/>
              </a:rPr>
              <a:t>có </a:t>
            </a:r>
            <a:r>
              <a:rPr lang="en-US" altLang="en-US" sz="2200" b="1">
                <a:solidFill>
                  <a:schemeClr val="bg1"/>
                </a:solidFill>
                <a:latin typeface="VNI-Times" pitchFamily="2" charset="0"/>
              </a:rPr>
              <a:t>trong gốc muối của dd </a:t>
            </a:r>
            <a:r>
              <a:rPr lang="en-US" altLang="en-US" sz="2200" b="1">
                <a:solidFill>
                  <a:schemeClr val="bg1"/>
                </a:solidFill>
                <a:latin typeface="Arial "/>
              </a:rPr>
              <a:t>đi</a:t>
            </a:r>
            <a:r>
              <a:rPr lang="en-US" altLang="en-US" sz="2200" b="1">
                <a:solidFill>
                  <a:schemeClr val="bg1"/>
                </a:solidFill>
                <a:latin typeface="VNI-Times" pitchFamily="2" charset="0"/>
              </a:rPr>
              <a:t>ện </a:t>
            </a:r>
            <a:r>
              <a:rPr lang="en-US" altLang="en-US" sz="2000" b="1">
                <a:solidFill>
                  <a:schemeClr val="bg1"/>
                </a:solidFill>
                <a:latin typeface="Arial "/>
              </a:rPr>
              <a:t>phân</a:t>
            </a:r>
            <a:r>
              <a:rPr lang="en-US" altLang="en-US" sz="2400" b="1">
                <a:solidFill>
                  <a:schemeClr val="bg1"/>
                </a:solidFill>
                <a:latin typeface="Arial "/>
              </a:rPr>
              <a:t> (</a:t>
            </a:r>
            <a:r>
              <a:rPr lang="en-US" altLang="en-US" sz="2200" b="1" i="1">
                <a:solidFill>
                  <a:schemeClr val="bg1"/>
                </a:solidFill>
                <a:latin typeface="VNI-Times" pitchFamily="2" charset="0"/>
              </a:rPr>
              <a:t>anoât tan daàn vaøo trong dung dòch (cöïc döông tan), coøn catoât coù kim loaïi ñoù baùm vaøo).</a:t>
            </a:r>
            <a:endParaRPr lang="en-US" altLang="en-US" sz="2000" b="1">
              <a:solidFill>
                <a:schemeClr val="bg1"/>
              </a:solidFill>
              <a:latin typeface="Arial "/>
            </a:endParaRPr>
          </a:p>
        </p:txBody>
      </p:sp>
      <p:pic>
        <p:nvPicPr>
          <p:cNvPr id="99403" name="Picture 75">
            <a:extLst>
              <a:ext uri="{FF2B5EF4-FFF2-40B4-BE49-F238E27FC236}">
                <a16:creationId xmlns:a16="http://schemas.microsoft.com/office/drawing/2014/main" xmlns="" id="{1369EF35-E7E2-4566-B42C-2DAFD1395114}"/>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0" y="4800600"/>
            <a:ext cx="11969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404" name="AutoShape 76">
            <a:extLst>
              <a:ext uri="{FF2B5EF4-FFF2-40B4-BE49-F238E27FC236}">
                <a16:creationId xmlns:a16="http://schemas.microsoft.com/office/drawing/2014/main" xmlns="" id="{2E268669-E67C-4E0F-9FDD-E9BC3C6D213C}"/>
              </a:ext>
            </a:extLst>
          </p:cNvPr>
          <p:cNvSpPr>
            <a:spLocks noChangeArrowheads="1"/>
          </p:cNvSpPr>
          <p:nvPr/>
        </p:nvSpPr>
        <p:spPr bwMode="auto">
          <a:xfrm>
            <a:off x="685800" y="1981200"/>
            <a:ext cx="7086600" cy="2209800"/>
          </a:xfrm>
          <a:prstGeom prst="wedgeEllipseCallout">
            <a:avLst>
              <a:gd name="adj1" fmla="val -21014"/>
              <a:gd name="adj2" fmla="val 74713"/>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800" b="1">
                <a:solidFill>
                  <a:schemeClr val="accent2"/>
                </a:solidFill>
                <a:latin typeface="Times New Roman" panose="02020603050405020304" pitchFamily="18" charset="0"/>
              </a:rPr>
              <a:t>Khi xảy ra hiện tượng dương cực tan điện năng có bị tiêu hao trong quá trình phân tích các chất không? Vì sao?</a:t>
            </a:r>
          </a:p>
        </p:txBody>
      </p:sp>
      <p:pic>
        <p:nvPicPr>
          <p:cNvPr id="73" name="Picture 2" descr="D:\NGUYEN CONG TRU\LOGO NCT.png">
            <a:extLst>
              <a:ext uri="{FF2B5EF4-FFF2-40B4-BE49-F238E27FC236}">
                <a16:creationId xmlns:a16="http://schemas.microsoft.com/office/drawing/2014/main" xmlns="" id="{CB21DEAB-7F0F-4F86-B479-8114EDD4EC91}"/>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50000"/>
          <a:stretch/>
        </p:blipFill>
        <p:spPr bwMode="auto">
          <a:xfrm>
            <a:off x="0" y="30578"/>
            <a:ext cx="567346" cy="565960"/>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99392"/>
                                        </p:tgtEl>
                                      </p:cBhvr>
                                    </p:animEffect>
                                    <p:set>
                                      <p:cBhvr>
                                        <p:cTn id="7" dur="1" fill="hold">
                                          <p:stCondLst>
                                            <p:cond delay="499"/>
                                          </p:stCondLst>
                                        </p:cTn>
                                        <p:tgtEl>
                                          <p:spTgt spid="99392"/>
                                        </p:tgtEl>
                                        <p:attrNameLst>
                                          <p:attrName>style.visibility</p:attrName>
                                        </p:attrNameLst>
                                      </p:cBhvr>
                                      <p:to>
                                        <p:strVal val="hidden"/>
                                      </p:to>
                                    </p:set>
                                  </p:childTnLst>
                                </p:cTn>
                              </p:par>
                            </p:childTnLst>
                          </p:cTn>
                        </p:par>
                        <p:par>
                          <p:cTn id="8" fill="hold" nodeType="afterGroup">
                            <p:stCondLst>
                              <p:cond delay="500"/>
                            </p:stCondLst>
                            <p:childTnLst>
                              <p:par>
                                <p:cTn id="9" presetID="3" presetClass="entr" presetSubtype="10" fill="hold" nodeType="afterEffect">
                                  <p:stCondLst>
                                    <p:cond delay="1000"/>
                                  </p:stCondLst>
                                  <p:childTnLst>
                                    <p:set>
                                      <p:cBhvr>
                                        <p:cTn id="10" dur="1" fill="hold">
                                          <p:stCondLst>
                                            <p:cond delay="0"/>
                                          </p:stCondLst>
                                        </p:cTn>
                                        <p:tgtEl>
                                          <p:spTgt spid="99335"/>
                                        </p:tgtEl>
                                        <p:attrNameLst>
                                          <p:attrName>style.visibility</p:attrName>
                                        </p:attrNameLst>
                                      </p:cBhvr>
                                      <p:to>
                                        <p:strVal val="visible"/>
                                      </p:to>
                                    </p:set>
                                    <p:animEffect transition="in" filter="blinds(horizontal)">
                                      <p:cBhvr>
                                        <p:cTn id="11" dur="500"/>
                                        <p:tgtEl>
                                          <p:spTgt spid="99335"/>
                                        </p:tgtEl>
                                      </p:cBhvr>
                                    </p:animEffect>
                                  </p:childTnLst>
                                </p:cTn>
                              </p:par>
                              <p:par>
                                <p:cTn id="12" presetID="3" presetClass="entr" presetSubtype="10" fill="hold" nodeType="withEffect">
                                  <p:stCondLst>
                                    <p:cond delay="1000"/>
                                  </p:stCondLst>
                                  <p:childTnLst>
                                    <p:set>
                                      <p:cBhvr>
                                        <p:cTn id="13" dur="1" fill="hold">
                                          <p:stCondLst>
                                            <p:cond delay="0"/>
                                          </p:stCondLst>
                                        </p:cTn>
                                        <p:tgtEl>
                                          <p:spTgt spid="99336"/>
                                        </p:tgtEl>
                                        <p:attrNameLst>
                                          <p:attrName>style.visibility</p:attrName>
                                        </p:attrNameLst>
                                      </p:cBhvr>
                                      <p:to>
                                        <p:strVal val="visible"/>
                                      </p:to>
                                    </p:set>
                                    <p:animEffect transition="in" filter="blinds(horizontal)">
                                      <p:cBhvr>
                                        <p:cTn id="14" dur="500"/>
                                        <p:tgtEl>
                                          <p:spTgt spid="99336"/>
                                        </p:tgtEl>
                                      </p:cBhvr>
                                    </p:animEffect>
                                  </p:childTnLst>
                                </p:cTn>
                              </p:par>
                              <p:par>
                                <p:cTn id="15" presetID="3" presetClass="entr" presetSubtype="10" fill="hold" nodeType="withEffect">
                                  <p:stCondLst>
                                    <p:cond delay="1000"/>
                                  </p:stCondLst>
                                  <p:childTnLst>
                                    <p:set>
                                      <p:cBhvr>
                                        <p:cTn id="16" dur="1" fill="hold">
                                          <p:stCondLst>
                                            <p:cond delay="0"/>
                                          </p:stCondLst>
                                        </p:cTn>
                                        <p:tgtEl>
                                          <p:spTgt spid="99337"/>
                                        </p:tgtEl>
                                        <p:attrNameLst>
                                          <p:attrName>style.visibility</p:attrName>
                                        </p:attrNameLst>
                                      </p:cBhvr>
                                      <p:to>
                                        <p:strVal val="visible"/>
                                      </p:to>
                                    </p:set>
                                    <p:animEffect transition="in" filter="blinds(horizontal)">
                                      <p:cBhvr>
                                        <p:cTn id="17" dur="500"/>
                                        <p:tgtEl>
                                          <p:spTgt spid="99337"/>
                                        </p:tgtEl>
                                      </p:cBhvr>
                                    </p:animEffect>
                                  </p:childTnLst>
                                </p:cTn>
                              </p:par>
                              <p:par>
                                <p:cTn id="18" presetID="3" presetClass="entr" presetSubtype="10" fill="hold" nodeType="withEffect">
                                  <p:stCondLst>
                                    <p:cond delay="1000"/>
                                  </p:stCondLst>
                                  <p:childTnLst>
                                    <p:set>
                                      <p:cBhvr>
                                        <p:cTn id="19" dur="1" fill="hold">
                                          <p:stCondLst>
                                            <p:cond delay="0"/>
                                          </p:stCondLst>
                                        </p:cTn>
                                        <p:tgtEl>
                                          <p:spTgt spid="99338"/>
                                        </p:tgtEl>
                                        <p:attrNameLst>
                                          <p:attrName>style.visibility</p:attrName>
                                        </p:attrNameLst>
                                      </p:cBhvr>
                                      <p:to>
                                        <p:strVal val="visible"/>
                                      </p:to>
                                    </p:set>
                                    <p:animEffect transition="in" filter="blinds(horizontal)">
                                      <p:cBhvr>
                                        <p:cTn id="20" dur="500"/>
                                        <p:tgtEl>
                                          <p:spTgt spid="99338"/>
                                        </p:tgtEl>
                                      </p:cBhvr>
                                    </p:animEffect>
                                  </p:childTnLst>
                                </p:cTn>
                              </p:par>
                              <p:par>
                                <p:cTn id="21" presetID="3" presetClass="entr" presetSubtype="10" fill="hold" nodeType="withEffect">
                                  <p:stCondLst>
                                    <p:cond delay="1000"/>
                                  </p:stCondLst>
                                  <p:childTnLst>
                                    <p:set>
                                      <p:cBhvr>
                                        <p:cTn id="22" dur="1" fill="hold">
                                          <p:stCondLst>
                                            <p:cond delay="0"/>
                                          </p:stCondLst>
                                        </p:cTn>
                                        <p:tgtEl>
                                          <p:spTgt spid="99339"/>
                                        </p:tgtEl>
                                        <p:attrNameLst>
                                          <p:attrName>style.visibility</p:attrName>
                                        </p:attrNameLst>
                                      </p:cBhvr>
                                      <p:to>
                                        <p:strVal val="visible"/>
                                      </p:to>
                                    </p:set>
                                    <p:animEffect transition="in" filter="blinds(horizontal)">
                                      <p:cBhvr>
                                        <p:cTn id="23" dur="500"/>
                                        <p:tgtEl>
                                          <p:spTgt spid="99339"/>
                                        </p:tgtEl>
                                      </p:cBhvr>
                                    </p:animEffect>
                                  </p:childTnLst>
                                </p:cTn>
                              </p:par>
                              <p:par>
                                <p:cTn id="24" presetID="3" presetClass="entr" presetSubtype="10" fill="hold" nodeType="withEffect">
                                  <p:stCondLst>
                                    <p:cond delay="1000"/>
                                  </p:stCondLst>
                                  <p:childTnLst>
                                    <p:set>
                                      <p:cBhvr>
                                        <p:cTn id="25" dur="1" fill="hold">
                                          <p:stCondLst>
                                            <p:cond delay="0"/>
                                          </p:stCondLst>
                                        </p:cTn>
                                        <p:tgtEl>
                                          <p:spTgt spid="99340"/>
                                        </p:tgtEl>
                                        <p:attrNameLst>
                                          <p:attrName>style.visibility</p:attrName>
                                        </p:attrNameLst>
                                      </p:cBhvr>
                                      <p:to>
                                        <p:strVal val="visible"/>
                                      </p:to>
                                    </p:set>
                                    <p:animEffect transition="in" filter="blinds(horizontal)">
                                      <p:cBhvr>
                                        <p:cTn id="26" dur="500"/>
                                        <p:tgtEl>
                                          <p:spTgt spid="99340"/>
                                        </p:tgtEl>
                                      </p:cBhvr>
                                    </p:animEffect>
                                  </p:childTnLst>
                                </p:cTn>
                              </p:par>
                              <p:par>
                                <p:cTn id="27" presetID="3" presetClass="entr" presetSubtype="10" fill="hold" nodeType="withEffect">
                                  <p:stCondLst>
                                    <p:cond delay="1000"/>
                                  </p:stCondLst>
                                  <p:childTnLst>
                                    <p:set>
                                      <p:cBhvr>
                                        <p:cTn id="28" dur="1" fill="hold">
                                          <p:stCondLst>
                                            <p:cond delay="0"/>
                                          </p:stCondLst>
                                        </p:cTn>
                                        <p:tgtEl>
                                          <p:spTgt spid="99369"/>
                                        </p:tgtEl>
                                        <p:attrNameLst>
                                          <p:attrName>style.visibility</p:attrName>
                                        </p:attrNameLst>
                                      </p:cBhvr>
                                      <p:to>
                                        <p:strVal val="visible"/>
                                      </p:to>
                                    </p:set>
                                    <p:animEffect transition="in" filter="blinds(horizontal)">
                                      <p:cBhvr>
                                        <p:cTn id="29" dur="500"/>
                                        <p:tgtEl>
                                          <p:spTgt spid="99369"/>
                                        </p:tgtEl>
                                      </p:cBhvr>
                                    </p:animEffect>
                                  </p:childTnLst>
                                </p:cTn>
                              </p:par>
                              <p:par>
                                <p:cTn id="30" presetID="3" presetClass="entr" presetSubtype="10" fill="hold" nodeType="withEffect">
                                  <p:stCondLst>
                                    <p:cond delay="1000"/>
                                  </p:stCondLst>
                                  <p:childTnLst>
                                    <p:set>
                                      <p:cBhvr>
                                        <p:cTn id="31" dur="1" fill="hold">
                                          <p:stCondLst>
                                            <p:cond delay="0"/>
                                          </p:stCondLst>
                                        </p:cTn>
                                        <p:tgtEl>
                                          <p:spTgt spid="99370"/>
                                        </p:tgtEl>
                                        <p:attrNameLst>
                                          <p:attrName>style.visibility</p:attrName>
                                        </p:attrNameLst>
                                      </p:cBhvr>
                                      <p:to>
                                        <p:strVal val="visible"/>
                                      </p:to>
                                    </p:set>
                                    <p:animEffect transition="in" filter="blinds(horizontal)">
                                      <p:cBhvr>
                                        <p:cTn id="32" dur="500"/>
                                        <p:tgtEl>
                                          <p:spTgt spid="99370"/>
                                        </p:tgtEl>
                                      </p:cBhvr>
                                    </p:animEffect>
                                  </p:childTnLst>
                                </p:cTn>
                              </p:par>
                              <p:par>
                                <p:cTn id="33" presetID="3" presetClass="entr" presetSubtype="10" fill="hold" nodeType="withEffect">
                                  <p:stCondLst>
                                    <p:cond delay="1000"/>
                                  </p:stCondLst>
                                  <p:childTnLst>
                                    <p:set>
                                      <p:cBhvr>
                                        <p:cTn id="34" dur="1" fill="hold">
                                          <p:stCondLst>
                                            <p:cond delay="0"/>
                                          </p:stCondLst>
                                        </p:cTn>
                                        <p:tgtEl>
                                          <p:spTgt spid="99371"/>
                                        </p:tgtEl>
                                        <p:attrNameLst>
                                          <p:attrName>style.visibility</p:attrName>
                                        </p:attrNameLst>
                                      </p:cBhvr>
                                      <p:to>
                                        <p:strVal val="visible"/>
                                      </p:to>
                                    </p:set>
                                    <p:animEffect transition="in" filter="blinds(horizontal)">
                                      <p:cBhvr>
                                        <p:cTn id="35" dur="500"/>
                                        <p:tgtEl>
                                          <p:spTgt spid="99371"/>
                                        </p:tgtEl>
                                      </p:cBhvr>
                                    </p:animEffect>
                                  </p:childTnLst>
                                </p:cTn>
                              </p:par>
                              <p:par>
                                <p:cTn id="36" presetID="3" presetClass="entr" presetSubtype="10" fill="hold" nodeType="withEffect">
                                  <p:stCondLst>
                                    <p:cond delay="1000"/>
                                  </p:stCondLst>
                                  <p:childTnLst>
                                    <p:set>
                                      <p:cBhvr>
                                        <p:cTn id="37" dur="1" fill="hold">
                                          <p:stCondLst>
                                            <p:cond delay="0"/>
                                          </p:stCondLst>
                                        </p:cTn>
                                        <p:tgtEl>
                                          <p:spTgt spid="99372"/>
                                        </p:tgtEl>
                                        <p:attrNameLst>
                                          <p:attrName>style.visibility</p:attrName>
                                        </p:attrNameLst>
                                      </p:cBhvr>
                                      <p:to>
                                        <p:strVal val="visible"/>
                                      </p:to>
                                    </p:set>
                                    <p:animEffect transition="in" filter="blinds(horizontal)">
                                      <p:cBhvr>
                                        <p:cTn id="38" dur="500"/>
                                        <p:tgtEl>
                                          <p:spTgt spid="99372"/>
                                        </p:tgtEl>
                                      </p:cBhvr>
                                    </p:animEffect>
                                  </p:childTnLst>
                                </p:cTn>
                              </p:par>
                              <p:par>
                                <p:cTn id="39" presetID="3" presetClass="entr" presetSubtype="10" fill="hold" nodeType="withEffect">
                                  <p:stCondLst>
                                    <p:cond delay="1000"/>
                                  </p:stCondLst>
                                  <p:childTnLst>
                                    <p:set>
                                      <p:cBhvr>
                                        <p:cTn id="40" dur="1" fill="hold">
                                          <p:stCondLst>
                                            <p:cond delay="0"/>
                                          </p:stCondLst>
                                        </p:cTn>
                                        <p:tgtEl>
                                          <p:spTgt spid="99373"/>
                                        </p:tgtEl>
                                        <p:attrNameLst>
                                          <p:attrName>style.visibility</p:attrName>
                                        </p:attrNameLst>
                                      </p:cBhvr>
                                      <p:to>
                                        <p:strVal val="visible"/>
                                      </p:to>
                                    </p:set>
                                    <p:animEffect transition="in" filter="blinds(horizontal)">
                                      <p:cBhvr>
                                        <p:cTn id="41" dur="500"/>
                                        <p:tgtEl>
                                          <p:spTgt spid="99373"/>
                                        </p:tgtEl>
                                      </p:cBhvr>
                                    </p:animEffect>
                                  </p:childTnLst>
                                </p:cTn>
                              </p:par>
                              <p:par>
                                <p:cTn id="42" presetID="3" presetClass="entr" presetSubtype="10" fill="hold" nodeType="withEffect">
                                  <p:stCondLst>
                                    <p:cond delay="1000"/>
                                  </p:stCondLst>
                                  <p:childTnLst>
                                    <p:set>
                                      <p:cBhvr>
                                        <p:cTn id="43" dur="1" fill="hold">
                                          <p:stCondLst>
                                            <p:cond delay="0"/>
                                          </p:stCondLst>
                                        </p:cTn>
                                        <p:tgtEl>
                                          <p:spTgt spid="99374"/>
                                        </p:tgtEl>
                                        <p:attrNameLst>
                                          <p:attrName>style.visibility</p:attrName>
                                        </p:attrNameLst>
                                      </p:cBhvr>
                                      <p:to>
                                        <p:strVal val="visible"/>
                                      </p:to>
                                    </p:set>
                                    <p:animEffect transition="in" filter="blinds(horizontal)">
                                      <p:cBhvr>
                                        <p:cTn id="44" dur="500"/>
                                        <p:tgtEl>
                                          <p:spTgt spid="99374"/>
                                        </p:tgtEl>
                                      </p:cBhvr>
                                    </p:animEffect>
                                  </p:childTnLst>
                                </p:cTn>
                              </p:par>
                              <p:par>
                                <p:cTn id="45" presetID="3" presetClass="entr" presetSubtype="10" fill="hold" nodeType="withEffect">
                                  <p:stCondLst>
                                    <p:cond delay="1000"/>
                                  </p:stCondLst>
                                  <p:childTnLst>
                                    <p:set>
                                      <p:cBhvr>
                                        <p:cTn id="46" dur="1" fill="hold">
                                          <p:stCondLst>
                                            <p:cond delay="0"/>
                                          </p:stCondLst>
                                        </p:cTn>
                                        <p:tgtEl>
                                          <p:spTgt spid="99375"/>
                                        </p:tgtEl>
                                        <p:attrNameLst>
                                          <p:attrName>style.visibility</p:attrName>
                                        </p:attrNameLst>
                                      </p:cBhvr>
                                      <p:to>
                                        <p:strVal val="visible"/>
                                      </p:to>
                                    </p:set>
                                    <p:animEffect transition="in" filter="blinds(horizontal)">
                                      <p:cBhvr>
                                        <p:cTn id="47" dur="500"/>
                                        <p:tgtEl>
                                          <p:spTgt spid="99375"/>
                                        </p:tgtEl>
                                      </p:cBhvr>
                                    </p:animEffect>
                                  </p:childTnLst>
                                </p:cTn>
                              </p:par>
                              <p:par>
                                <p:cTn id="48" presetID="4" presetClass="entr" presetSubtype="16" fill="hold" grpId="0" nodeType="withEffect">
                                  <p:stCondLst>
                                    <p:cond delay="3000"/>
                                  </p:stCondLst>
                                  <p:childTnLst>
                                    <p:set>
                                      <p:cBhvr>
                                        <p:cTn id="49" dur="1" fill="hold">
                                          <p:stCondLst>
                                            <p:cond delay="0"/>
                                          </p:stCondLst>
                                        </p:cTn>
                                        <p:tgtEl>
                                          <p:spTgt spid="99379"/>
                                        </p:tgtEl>
                                        <p:attrNameLst>
                                          <p:attrName>style.visibility</p:attrName>
                                        </p:attrNameLst>
                                      </p:cBhvr>
                                      <p:to>
                                        <p:strVal val="visible"/>
                                      </p:to>
                                    </p:set>
                                    <p:animEffect transition="in" filter="box(in)">
                                      <p:cBhvr>
                                        <p:cTn id="50" dur="500"/>
                                        <p:tgtEl>
                                          <p:spTgt spid="99379"/>
                                        </p:tgtEl>
                                      </p:cBhvr>
                                    </p:animEffect>
                                  </p:childTnLst>
                                </p:cTn>
                              </p:par>
                              <p:par>
                                <p:cTn id="51" presetID="63" presetClass="path" presetSubtype="0" repeatCount="indefinite" fill="hold" nodeType="withEffect">
                                  <p:stCondLst>
                                    <p:cond delay="0"/>
                                  </p:stCondLst>
                                  <p:childTnLst>
                                    <p:animMotion origin="layout" path="M -0.03124 2.22222E-6 L 0.2823 2.22222E-6 " pathEditMode="relative" rAng="0" ptsTypes="AA">
                                      <p:cBhvr>
                                        <p:cTn id="52" dur="3000" fill="hold"/>
                                        <p:tgtEl>
                                          <p:spTgt spid="99341"/>
                                        </p:tgtEl>
                                        <p:attrNameLst>
                                          <p:attrName>ppt_x</p:attrName>
                                          <p:attrName>ppt_y</p:attrName>
                                        </p:attrNameLst>
                                      </p:cBhvr>
                                      <p:rCtr x="15677" y="0"/>
                                    </p:animMotion>
                                  </p:childTnLst>
                                </p:cTn>
                              </p:par>
                              <p:par>
                                <p:cTn id="53" presetID="63" presetClass="path" presetSubtype="0" repeatCount="indefinite" fill="hold" nodeType="withEffect">
                                  <p:stCondLst>
                                    <p:cond delay="0"/>
                                  </p:stCondLst>
                                  <p:childTnLst>
                                    <p:animMotion origin="layout" path="M 4.16667E-6 2.22222E-6 L 0.20833 2.22222E-6 " pathEditMode="relative" rAng="0" ptsTypes="AA">
                                      <p:cBhvr>
                                        <p:cTn id="54" dur="2000" fill="hold"/>
                                        <p:tgtEl>
                                          <p:spTgt spid="99361"/>
                                        </p:tgtEl>
                                        <p:attrNameLst>
                                          <p:attrName>ppt_x</p:attrName>
                                          <p:attrName>ppt_y</p:attrName>
                                        </p:attrNameLst>
                                      </p:cBhvr>
                                      <p:rCtr x="10417" y="0"/>
                                    </p:animMotion>
                                  </p:childTnLst>
                                </p:cTn>
                              </p:par>
                              <p:par>
                                <p:cTn id="55" presetID="63" presetClass="path" presetSubtype="0" repeatCount="indefinite" fill="hold" nodeType="withEffect">
                                  <p:stCondLst>
                                    <p:cond delay="0"/>
                                  </p:stCondLst>
                                  <p:childTnLst>
                                    <p:animMotion origin="layout" path="M 0.0 3.52601E-6 L 0.13333 3.52601E-6 " pathEditMode="relative" rAng="0" ptsTypes="AA">
                                      <p:cBhvr>
                                        <p:cTn id="56" dur="3000" fill="hold"/>
                                        <p:tgtEl>
                                          <p:spTgt spid="99365"/>
                                        </p:tgtEl>
                                        <p:attrNameLst>
                                          <p:attrName>ppt_x</p:attrName>
                                          <p:attrName>ppt_y</p:attrName>
                                        </p:attrNameLst>
                                      </p:cBhvr>
                                      <p:rCtr x="6667" y="0"/>
                                    </p:animMotion>
                                  </p:childTnLst>
                                </p:cTn>
                              </p:par>
                              <p:par>
                                <p:cTn id="57" presetID="63" presetClass="path" presetSubtype="0" repeatCount="indefinite" fill="hold" nodeType="withEffect">
                                  <p:stCondLst>
                                    <p:cond delay="0"/>
                                  </p:stCondLst>
                                  <p:childTnLst>
                                    <p:animMotion origin="layout" path="M -3.33333E-6 -4.44444E-6 L 0.15834 -4.44444E-6 " pathEditMode="relative" rAng="0" ptsTypes="AA">
                                      <p:cBhvr>
                                        <p:cTn id="58" dur="3000" fill="hold"/>
                                        <p:tgtEl>
                                          <p:spTgt spid="99357"/>
                                        </p:tgtEl>
                                        <p:attrNameLst>
                                          <p:attrName>ppt_x</p:attrName>
                                          <p:attrName>ppt_y</p:attrName>
                                        </p:attrNameLst>
                                      </p:cBhvr>
                                      <p:rCtr x="7917" y="0"/>
                                    </p:animMotion>
                                  </p:childTnLst>
                                </p:cTn>
                              </p:par>
                              <p:par>
                                <p:cTn id="59" presetID="35" presetClass="path" presetSubtype="0" repeatCount="indefinite" fill="hold" nodeType="withEffect">
                                  <p:stCondLst>
                                    <p:cond delay="0"/>
                                  </p:stCondLst>
                                  <p:childTnLst>
                                    <p:animMotion origin="layout" path="M 3.33333E-6 -1.11111E-6 L -0.35 -1.11111E-6 " pathEditMode="relative" rAng="0" ptsTypes="AA">
                                      <p:cBhvr>
                                        <p:cTn id="60" dur="3000" fill="hold"/>
                                        <p:tgtEl>
                                          <p:spTgt spid="99345"/>
                                        </p:tgtEl>
                                        <p:attrNameLst>
                                          <p:attrName>ppt_x</p:attrName>
                                          <p:attrName>ppt_y</p:attrName>
                                        </p:attrNameLst>
                                      </p:cBhvr>
                                      <p:rCtr x="-17500" y="0"/>
                                    </p:animMotion>
                                  </p:childTnLst>
                                </p:cTn>
                              </p:par>
                              <p:par>
                                <p:cTn id="61" presetID="35" presetClass="path" presetSubtype="0" repeatCount="indefinite" fill="hold" nodeType="withEffect">
                                  <p:stCondLst>
                                    <p:cond delay="0"/>
                                  </p:stCondLst>
                                  <p:childTnLst>
                                    <p:animMotion origin="layout" path="M 0.0 -4.21965E-6 L -0.10833 -4.21965E-6 " pathEditMode="relative" rAng="0" ptsTypes="AA">
                                      <p:cBhvr>
                                        <p:cTn id="62" dur="3000" fill="hold"/>
                                        <p:tgtEl>
                                          <p:spTgt spid="99354"/>
                                        </p:tgtEl>
                                        <p:attrNameLst>
                                          <p:attrName>ppt_x</p:attrName>
                                          <p:attrName>ppt_y</p:attrName>
                                        </p:attrNameLst>
                                      </p:cBhvr>
                                      <p:rCtr x="-5417" y="0"/>
                                    </p:animMotion>
                                  </p:childTnLst>
                                </p:cTn>
                              </p:par>
                              <p:par>
                                <p:cTn id="63" presetID="35" presetClass="path" presetSubtype="0" repeatCount="indefinite" fill="hold" nodeType="withEffect">
                                  <p:stCondLst>
                                    <p:cond delay="0"/>
                                  </p:stCondLst>
                                  <p:childTnLst>
                                    <p:animMotion origin="layout" path="M 5.55112E-17 -3.4104E-6 L -0.14167 -3.4104E-6 " pathEditMode="relative" rAng="0" ptsTypes="AA">
                                      <p:cBhvr>
                                        <p:cTn id="64" dur="3000" fill="hold"/>
                                        <p:tgtEl>
                                          <p:spTgt spid="99351"/>
                                        </p:tgtEl>
                                        <p:attrNameLst>
                                          <p:attrName>ppt_x</p:attrName>
                                          <p:attrName>ppt_y</p:attrName>
                                        </p:attrNameLst>
                                      </p:cBhvr>
                                      <p:rCtr x="-7083" y="0"/>
                                    </p:animMotion>
                                  </p:childTnLst>
                                </p:cTn>
                              </p:par>
                              <p:par>
                                <p:cTn id="65" presetID="35" presetClass="path" presetSubtype="0" repeatCount="indefinite" fill="hold" nodeType="withEffect">
                                  <p:stCondLst>
                                    <p:cond delay="0"/>
                                  </p:stCondLst>
                                  <p:childTnLst>
                                    <p:animMotion origin="layout" path="M 0.0 2.19653E-6 L -0.16667 2.19653E-6 " pathEditMode="relative" rAng="0" ptsTypes="AA">
                                      <p:cBhvr>
                                        <p:cTn id="66" dur="3000" fill="hold"/>
                                        <p:tgtEl>
                                          <p:spTgt spid="99348"/>
                                        </p:tgtEl>
                                        <p:attrNameLst>
                                          <p:attrName>ppt_x</p:attrName>
                                          <p:attrName>ppt_y</p:attrName>
                                        </p:attrNameLst>
                                      </p:cBhvr>
                                      <p:rCtr x="-8333" y="0"/>
                                    </p:animMotion>
                                  </p:childTnLst>
                                </p:cTn>
                              </p:par>
                              <p:par>
                                <p:cTn id="67" presetID="21" presetClass="entr" presetSubtype="4" fill="hold" nodeType="withEffect">
                                  <p:stCondLst>
                                    <p:cond delay="0"/>
                                  </p:stCondLst>
                                  <p:childTnLst>
                                    <p:set>
                                      <p:cBhvr>
                                        <p:cTn id="68" dur="1" fill="hold">
                                          <p:stCondLst>
                                            <p:cond delay="0"/>
                                          </p:stCondLst>
                                        </p:cTn>
                                        <p:tgtEl>
                                          <p:spTgt spid="99386"/>
                                        </p:tgtEl>
                                        <p:attrNameLst>
                                          <p:attrName>style.visibility</p:attrName>
                                        </p:attrNameLst>
                                      </p:cBhvr>
                                      <p:to>
                                        <p:strVal val="visible"/>
                                      </p:to>
                                    </p:set>
                                    <p:animEffect transition="in" filter="wheel(4)">
                                      <p:cBhvr>
                                        <p:cTn id="69" dur="15000"/>
                                        <p:tgtEl>
                                          <p:spTgt spid="99386"/>
                                        </p:tgtEl>
                                      </p:cBhvr>
                                    </p:animEffect>
                                  </p:childTnLst>
                                </p:cTn>
                              </p:par>
                              <p:par>
                                <p:cTn id="70" presetID="21" presetClass="entr" presetSubtype="4" fill="hold" nodeType="withEffect">
                                  <p:stCondLst>
                                    <p:cond delay="0"/>
                                  </p:stCondLst>
                                  <p:childTnLst>
                                    <p:set>
                                      <p:cBhvr>
                                        <p:cTn id="71" dur="1" fill="hold">
                                          <p:stCondLst>
                                            <p:cond delay="0"/>
                                          </p:stCondLst>
                                        </p:cTn>
                                        <p:tgtEl>
                                          <p:spTgt spid="99384"/>
                                        </p:tgtEl>
                                        <p:attrNameLst>
                                          <p:attrName>style.visibility</p:attrName>
                                        </p:attrNameLst>
                                      </p:cBhvr>
                                      <p:to>
                                        <p:strVal val="visible"/>
                                      </p:to>
                                    </p:set>
                                    <p:animEffect transition="in" filter="wheel(4)">
                                      <p:cBhvr>
                                        <p:cTn id="72" dur="15000"/>
                                        <p:tgtEl>
                                          <p:spTgt spid="99384"/>
                                        </p:tgtEl>
                                      </p:cBhvr>
                                    </p:animEffect>
                                  </p:childTnLst>
                                </p:cTn>
                              </p:par>
                              <p:par>
                                <p:cTn id="73" presetID="21" presetClass="entr" presetSubtype="4" fill="hold" nodeType="withEffect">
                                  <p:stCondLst>
                                    <p:cond delay="0"/>
                                  </p:stCondLst>
                                  <p:childTnLst>
                                    <p:set>
                                      <p:cBhvr>
                                        <p:cTn id="74" dur="1" fill="hold">
                                          <p:stCondLst>
                                            <p:cond delay="0"/>
                                          </p:stCondLst>
                                        </p:cTn>
                                        <p:tgtEl>
                                          <p:spTgt spid="99385"/>
                                        </p:tgtEl>
                                        <p:attrNameLst>
                                          <p:attrName>style.visibility</p:attrName>
                                        </p:attrNameLst>
                                      </p:cBhvr>
                                      <p:to>
                                        <p:strVal val="visible"/>
                                      </p:to>
                                    </p:set>
                                    <p:animEffect transition="in" filter="wheel(4)">
                                      <p:cBhvr>
                                        <p:cTn id="75" dur="15000"/>
                                        <p:tgtEl>
                                          <p:spTgt spid="99385"/>
                                        </p:tgtEl>
                                      </p:cBhvr>
                                    </p:animEffect>
                                  </p:childTnLst>
                                </p:cTn>
                              </p:par>
                              <p:par>
                                <p:cTn id="76" presetID="21" presetClass="entr" presetSubtype="4" fill="hold" nodeType="withEffect">
                                  <p:stCondLst>
                                    <p:cond delay="0"/>
                                  </p:stCondLst>
                                  <p:childTnLst>
                                    <p:set>
                                      <p:cBhvr>
                                        <p:cTn id="77" dur="1" fill="hold">
                                          <p:stCondLst>
                                            <p:cond delay="0"/>
                                          </p:stCondLst>
                                        </p:cTn>
                                        <p:tgtEl>
                                          <p:spTgt spid="99387"/>
                                        </p:tgtEl>
                                        <p:attrNameLst>
                                          <p:attrName>style.visibility</p:attrName>
                                        </p:attrNameLst>
                                      </p:cBhvr>
                                      <p:to>
                                        <p:strVal val="visible"/>
                                      </p:to>
                                    </p:set>
                                    <p:animEffect transition="in" filter="wheel(4)">
                                      <p:cBhvr>
                                        <p:cTn id="78" dur="15000"/>
                                        <p:tgtEl>
                                          <p:spTgt spid="9938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0" presetClass="entr" presetSubtype="0" fill="hold" grpId="0" nodeType="clickEffect">
                                  <p:stCondLst>
                                    <p:cond delay="0"/>
                                  </p:stCondLst>
                                  <p:childTnLst>
                                    <p:set>
                                      <p:cBhvr>
                                        <p:cTn id="82" dur="1" fill="hold">
                                          <p:stCondLst>
                                            <p:cond delay="0"/>
                                          </p:stCondLst>
                                        </p:cTn>
                                        <p:tgtEl>
                                          <p:spTgt spid="99396"/>
                                        </p:tgtEl>
                                        <p:attrNameLst>
                                          <p:attrName>style.visibility</p:attrName>
                                        </p:attrNameLst>
                                      </p:cBhvr>
                                      <p:to>
                                        <p:strVal val="visible"/>
                                      </p:to>
                                    </p:set>
                                    <p:animEffect transition="in" filter="wedge">
                                      <p:cBhvr>
                                        <p:cTn id="83" dur="2000"/>
                                        <p:tgtEl>
                                          <p:spTgt spid="99396"/>
                                        </p:tgtEl>
                                      </p:cBhvr>
                                    </p:animEffect>
                                  </p:childTnLst>
                                </p:cTn>
                              </p:par>
                            </p:childTnLst>
                          </p:cTn>
                        </p:par>
                        <p:par>
                          <p:cTn id="84" fill="hold" nodeType="afterGroup">
                            <p:stCondLst>
                              <p:cond delay="2000"/>
                            </p:stCondLst>
                            <p:childTnLst>
                              <p:par>
                                <p:cTn id="85" presetID="4" presetClass="entr" presetSubtype="16" fill="hold" nodeType="afterEffect">
                                  <p:stCondLst>
                                    <p:cond delay="0"/>
                                  </p:stCondLst>
                                  <p:childTnLst>
                                    <p:set>
                                      <p:cBhvr>
                                        <p:cTn id="86" dur="1" fill="hold">
                                          <p:stCondLst>
                                            <p:cond delay="0"/>
                                          </p:stCondLst>
                                        </p:cTn>
                                        <p:tgtEl>
                                          <p:spTgt spid="99395"/>
                                        </p:tgtEl>
                                        <p:attrNameLst>
                                          <p:attrName>style.visibility</p:attrName>
                                        </p:attrNameLst>
                                      </p:cBhvr>
                                      <p:to>
                                        <p:strVal val="visible"/>
                                      </p:to>
                                    </p:set>
                                    <p:animEffect transition="in" filter="box(in)">
                                      <p:cBhvr>
                                        <p:cTn id="87" dur="500"/>
                                        <p:tgtEl>
                                          <p:spTgt spid="9939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xit" presetSubtype="10" fill="hold" nodeType="clickEffect">
                                  <p:stCondLst>
                                    <p:cond delay="0"/>
                                  </p:stCondLst>
                                  <p:childTnLst>
                                    <p:animEffect transition="out" filter="checkerboard(across)">
                                      <p:cBhvr>
                                        <p:cTn id="91" dur="500"/>
                                        <p:tgtEl>
                                          <p:spTgt spid="99395"/>
                                        </p:tgtEl>
                                      </p:cBhvr>
                                    </p:animEffect>
                                    <p:set>
                                      <p:cBhvr>
                                        <p:cTn id="92" dur="1" fill="hold">
                                          <p:stCondLst>
                                            <p:cond delay="499"/>
                                          </p:stCondLst>
                                        </p:cTn>
                                        <p:tgtEl>
                                          <p:spTgt spid="99395"/>
                                        </p:tgtEl>
                                        <p:attrNameLst>
                                          <p:attrName>style.visibility</p:attrName>
                                        </p:attrNameLst>
                                      </p:cBhvr>
                                      <p:to>
                                        <p:strVal val="hidden"/>
                                      </p:to>
                                    </p:set>
                                  </p:childTnLst>
                                </p:cTn>
                              </p:par>
                            </p:childTnLst>
                          </p:cTn>
                        </p:par>
                        <p:par>
                          <p:cTn id="93" fill="hold" nodeType="afterGroup">
                            <p:stCondLst>
                              <p:cond delay="500"/>
                            </p:stCondLst>
                            <p:childTnLst>
                              <p:par>
                                <p:cTn id="94" presetID="8" presetClass="exit" presetSubtype="16" fill="hold" grpId="1" nodeType="afterEffect">
                                  <p:stCondLst>
                                    <p:cond delay="0"/>
                                  </p:stCondLst>
                                  <p:childTnLst>
                                    <p:animEffect transition="out" filter="diamond(in)">
                                      <p:cBhvr>
                                        <p:cTn id="95" dur="2000"/>
                                        <p:tgtEl>
                                          <p:spTgt spid="99396"/>
                                        </p:tgtEl>
                                      </p:cBhvr>
                                    </p:animEffect>
                                    <p:set>
                                      <p:cBhvr>
                                        <p:cTn id="96" dur="1" fill="hold">
                                          <p:stCondLst>
                                            <p:cond delay="1999"/>
                                          </p:stCondLst>
                                        </p:cTn>
                                        <p:tgtEl>
                                          <p:spTgt spid="99396"/>
                                        </p:tgtEl>
                                        <p:attrNameLst>
                                          <p:attrName>style.visibility</p:attrName>
                                        </p:attrNameLst>
                                      </p:cBhvr>
                                      <p:to>
                                        <p:strVal val="hidden"/>
                                      </p:to>
                                    </p:set>
                                  </p:childTnLst>
                                </p:cTn>
                              </p:par>
                            </p:childTnLst>
                          </p:cTn>
                        </p:par>
                        <p:par>
                          <p:cTn id="97" fill="hold" nodeType="afterGroup">
                            <p:stCondLst>
                              <p:cond delay="2500"/>
                            </p:stCondLst>
                            <p:childTnLst>
                              <p:par>
                                <p:cTn id="98" presetID="4" presetClass="entr" presetSubtype="16" fill="hold" grpId="0" nodeType="afterEffect">
                                  <p:stCondLst>
                                    <p:cond delay="0"/>
                                  </p:stCondLst>
                                  <p:childTnLst>
                                    <p:set>
                                      <p:cBhvr>
                                        <p:cTn id="99" dur="1" fill="hold">
                                          <p:stCondLst>
                                            <p:cond delay="0"/>
                                          </p:stCondLst>
                                        </p:cTn>
                                        <p:tgtEl>
                                          <p:spTgt spid="99389"/>
                                        </p:tgtEl>
                                        <p:attrNameLst>
                                          <p:attrName>style.visibility</p:attrName>
                                        </p:attrNameLst>
                                      </p:cBhvr>
                                      <p:to>
                                        <p:strVal val="visible"/>
                                      </p:to>
                                    </p:set>
                                    <p:animEffect transition="in" filter="box(in)">
                                      <p:cBhvr>
                                        <p:cTn id="100" dur="500"/>
                                        <p:tgtEl>
                                          <p:spTgt spid="9938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0" presetClass="entr" presetSubtype="0" fill="hold" grpId="0" nodeType="clickEffect">
                                  <p:stCondLst>
                                    <p:cond delay="0"/>
                                  </p:stCondLst>
                                  <p:childTnLst>
                                    <p:set>
                                      <p:cBhvr>
                                        <p:cTn id="104" dur="1" fill="hold">
                                          <p:stCondLst>
                                            <p:cond delay="0"/>
                                          </p:stCondLst>
                                        </p:cTn>
                                        <p:tgtEl>
                                          <p:spTgt spid="99398"/>
                                        </p:tgtEl>
                                        <p:attrNameLst>
                                          <p:attrName>style.visibility</p:attrName>
                                        </p:attrNameLst>
                                      </p:cBhvr>
                                      <p:to>
                                        <p:strVal val="visible"/>
                                      </p:to>
                                    </p:set>
                                    <p:animEffect transition="in" filter="wedge">
                                      <p:cBhvr>
                                        <p:cTn id="105" dur="2000"/>
                                        <p:tgtEl>
                                          <p:spTgt spid="99398"/>
                                        </p:tgtEl>
                                      </p:cBhvr>
                                    </p:animEffect>
                                  </p:childTnLst>
                                </p:cTn>
                              </p:par>
                            </p:childTnLst>
                          </p:cTn>
                        </p:par>
                        <p:par>
                          <p:cTn id="106" fill="hold" nodeType="afterGroup">
                            <p:stCondLst>
                              <p:cond delay="2000"/>
                            </p:stCondLst>
                            <p:childTnLst>
                              <p:par>
                                <p:cTn id="107" presetID="4" presetClass="entr" presetSubtype="16" fill="hold" nodeType="afterEffect">
                                  <p:stCondLst>
                                    <p:cond delay="0"/>
                                  </p:stCondLst>
                                  <p:childTnLst>
                                    <p:set>
                                      <p:cBhvr>
                                        <p:cTn id="108" dur="1" fill="hold">
                                          <p:stCondLst>
                                            <p:cond delay="0"/>
                                          </p:stCondLst>
                                        </p:cTn>
                                        <p:tgtEl>
                                          <p:spTgt spid="99397"/>
                                        </p:tgtEl>
                                        <p:attrNameLst>
                                          <p:attrName>style.visibility</p:attrName>
                                        </p:attrNameLst>
                                      </p:cBhvr>
                                      <p:to>
                                        <p:strVal val="visible"/>
                                      </p:to>
                                    </p:set>
                                    <p:animEffect transition="in" filter="box(in)">
                                      <p:cBhvr>
                                        <p:cTn id="109" dur="500"/>
                                        <p:tgtEl>
                                          <p:spTgt spid="9939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 presetClass="exit" presetSubtype="10" fill="hold" nodeType="clickEffect">
                                  <p:stCondLst>
                                    <p:cond delay="0"/>
                                  </p:stCondLst>
                                  <p:childTnLst>
                                    <p:animEffect transition="out" filter="checkerboard(across)">
                                      <p:cBhvr>
                                        <p:cTn id="113" dur="500"/>
                                        <p:tgtEl>
                                          <p:spTgt spid="99397"/>
                                        </p:tgtEl>
                                      </p:cBhvr>
                                    </p:animEffect>
                                    <p:set>
                                      <p:cBhvr>
                                        <p:cTn id="114" dur="1" fill="hold">
                                          <p:stCondLst>
                                            <p:cond delay="499"/>
                                          </p:stCondLst>
                                        </p:cTn>
                                        <p:tgtEl>
                                          <p:spTgt spid="99397"/>
                                        </p:tgtEl>
                                        <p:attrNameLst>
                                          <p:attrName>style.visibility</p:attrName>
                                        </p:attrNameLst>
                                      </p:cBhvr>
                                      <p:to>
                                        <p:strVal val="hidden"/>
                                      </p:to>
                                    </p:set>
                                  </p:childTnLst>
                                </p:cTn>
                              </p:par>
                            </p:childTnLst>
                          </p:cTn>
                        </p:par>
                        <p:par>
                          <p:cTn id="115" fill="hold" nodeType="afterGroup">
                            <p:stCondLst>
                              <p:cond delay="500"/>
                            </p:stCondLst>
                            <p:childTnLst>
                              <p:par>
                                <p:cTn id="116" presetID="8" presetClass="exit" presetSubtype="16" fill="hold" grpId="1" nodeType="afterEffect">
                                  <p:stCondLst>
                                    <p:cond delay="0"/>
                                  </p:stCondLst>
                                  <p:childTnLst>
                                    <p:animEffect transition="out" filter="diamond(in)">
                                      <p:cBhvr>
                                        <p:cTn id="117" dur="2000"/>
                                        <p:tgtEl>
                                          <p:spTgt spid="99398"/>
                                        </p:tgtEl>
                                      </p:cBhvr>
                                    </p:animEffect>
                                    <p:set>
                                      <p:cBhvr>
                                        <p:cTn id="118" dur="1" fill="hold">
                                          <p:stCondLst>
                                            <p:cond delay="1999"/>
                                          </p:stCondLst>
                                        </p:cTn>
                                        <p:tgtEl>
                                          <p:spTgt spid="99398"/>
                                        </p:tgtEl>
                                        <p:attrNameLst>
                                          <p:attrName>style.visibility</p:attrName>
                                        </p:attrNameLst>
                                      </p:cBhvr>
                                      <p:to>
                                        <p:strVal val="hidden"/>
                                      </p:to>
                                    </p:set>
                                  </p:childTnLst>
                                </p:cTn>
                              </p:par>
                            </p:childTnLst>
                          </p:cTn>
                        </p:par>
                        <p:par>
                          <p:cTn id="119" fill="hold" nodeType="afterGroup">
                            <p:stCondLst>
                              <p:cond delay="2500"/>
                            </p:stCondLst>
                            <p:childTnLst>
                              <p:par>
                                <p:cTn id="120" presetID="4" presetClass="entr" presetSubtype="16" fill="hold" grpId="0" nodeType="afterEffect">
                                  <p:stCondLst>
                                    <p:cond delay="0"/>
                                  </p:stCondLst>
                                  <p:childTnLst>
                                    <p:set>
                                      <p:cBhvr>
                                        <p:cTn id="121" dur="1" fill="hold">
                                          <p:stCondLst>
                                            <p:cond delay="0"/>
                                          </p:stCondLst>
                                        </p:cTn>
                                        <p:tgtEl>
                                          <p:spTgt spid="99388"/>
                                        </p:tgtEl>
                                        <p:attrNameLst>
                                          <p:attrName>style.visibility</p:attrName>
                                        </p:attrNameLst>
                                      </p:cBhvr>
                                      <p:to>
                                        <p:strVal val="visible"/>
                                      </p:to>
                                    </p:set>
                                    <p:animEffect transition="in" filter="box(in)">
                                      <p:cBhvr>
                                        <p:cTn id="122" dur="500"/>
                                        <p:tgtEl>
                                          <p:spTgt spid="9938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0" presetClass="entr" presetSubtype="0" fill="hold" grpId="0" nodeType="clickEffect">
                                  <p:stCondLst>
                                    <p:cond delay="0"/>
                                  </p:stCondLst>
                                  <p:childTnLst>
                                    <p:set>
                                      <p:cBhvr>
                                        <p:cTn id="126" dur="1" fill="hold">
                                          <p:stCondLst>
                                            <p:cond delay="0"/>
                                          </p:stCondLst>
                                        </p:cTn>
                                        <p:tgtEl>
                                          <p:spTgt spid="99400"/>
                                        </p:tgtEl>
                                        <p:attrNameLst>
                                          <p:attrName>style.visibility</p:attrName>
                                        </p:attrNameLst>
                                      </p:cBhvr>
                                      <p:to>
                                        <p:strVal val="visible"/>
                                      </p:to>
                                    </p:set>
                                    <p:animEffect transition="in" filter="wedge">
                                      <p:cBhvr>
                                        <p:cTn id="127" dur="2000"/>
                                        <p:tgtEl>
                                          <p:spTgt spid="99400"/>
                                        </p:tgtEl>
                                      </p:cBhvr>
                                    </p:animEffect>
                                  </p:childTnLst>
                                </p:cTn>
                              </p:par>
                            </p:childTnLst>
                          </p:cTn>
                        </p:par>
                        <p:par>
                          <p:cTn id="128" fill="hold" nodeType="afterGroup">
                            <p:stCondLst>
                              <p:cond delay="2000"/>
                            </p:stCondLst>
                            <p:childTnLst>
                              <p:par>
                                <p:cTn id="129" presetID="4" presetClass="entr" presetSubtype="16" fill="hold" nodeType="afterEffect">
                                  <p:stCondLst>
                                    <p:cond delay="0"/>
                                  </p:stCondLst>
                                  <p:childTnLst>
                                    <p:set>
                                      <p:cBhvr>
                                        <p:cTn id="130" dur="1" fill="hold">
                                          <p:stCondLst>
                                            <p:cond delay="0"/>
                                          </p:stCondLst>
                                        </p:cTn>
                                        <p:tgtEl>
                                          <p:spTgt spid="99399"/>
                                        </p:tgtEl>
                                        <p:attrNameLst>
                                          <p:attrName>style.visibility</p:attrName>
                                        </p:attrNameLst>
                                      </p:cBhvr>
                                      <p:to>
                                        <p:strVal val="visible"/>
                                      </p:to>
                                    </p:set>
                                    <p:animEffect transition="in" filter="box(in)">
                                      <p:cBhvr>
                                        <p:cTn id="131" dur="500"/>
                                        <p:tgtEl>
                                          <p:spTgt spid="99399"/>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5" presetClass="exit" presetSubtype="10" fill="hold" nodeType="clickEffect">
                                  <p:stCondLst>
                                    <p:cond delay="0"/>
                                  </p:stCondLst>
                                  <p:childTnLst>
                                    <p:animEffect transition="out" filter="checkerboard(across)">
                                      <p:cBhvr>
                                        <p:cTn id="135" dur="500"/>
                                        <p:tgtEl>
                                          <p:spTgt spid="99399"/>
                                        </p:tgtEl>
                                      </p:cBhvr>
                                    </p:animEffect>
                                    <p:set>
                                      <p:cBhvr>
                                        <p:cTn id="136" dur="1" fill="hold">
                                          <p:stCondLst>
                                            <p:cond delay="499"/>
                                          </p:stCondLst>
                                        </p:cTn>
                                        <p:tgtEl>
                                          <p:spTgt spid="99399"/>
                                        </p:tgtEl>
                                        <p:attrNameLst>
                                          <p:attrName>style.visibility</p:attrName>
                                        </p:attrNameLst>
                                      </p:cBhvr>
                                      <p:to>
                                        <p:strVal val="hidden"/>
                                      </p:to>
                                    </p:set>
                                  </p:childTnLst>
                                </p:cTn>
                              </p:par>
                            </p:childTnLst>
                          </p:cTn>
                        </p:par>
                        <p:par>
                          <p:cTn id="137" fill="hold" nodeType="afterGroup">
                            <p:stCondLst>
                              <p:cond delay="500"/>
                            </p:stCondLst>
                            <p:childTnLst>
                              <p:par>
                                <p:cTn id="138" presetID="8" presetClass="exit" presetSubtype="16" fill="hold" grpId="1" nodeType="afterEffect">
                                  <p:stCondLst>
                                    <p:cond delay="0"/>
                                  </p:stCondLst>
                                  <p:childTnLst>
                                    <p:animEffect transition="out" filter="diamond(in)">
                                      <p:cBhvr>
                                        <p:cTn id="139" dur="2000"/>
                                        <p:tgtEl>
                                          <p:spTgt spid="99400"/>
                                        </p:tgtEl>
                                      </p:cBhvr>
                                    </p:animEffect>
                                    <p:set>
                                      <p:cBhvr>
                                        <p:cTn id="140" dur="1" fill="hold">
                                          <p:stCondLst>
                                            <p:cond delay="1999"/>
                                          </p:stCondLst>
                                        </p:cTn>
                                        <p:tgtEl>
                                          <p:spTgt spid="99400"/>
                                        </p:tgtEl>
                                        <p:attrNameLst>
                                          <p:attrName>style.visibility</p:attrName>
                                        </p:attrNameLst>
                                      </p:cBhvr>
                                      <p:to>
                                        <p:strVal val="hidden"/>
                                      </p:to>
                                    </p:set>
                                  </p:childTnLst>
                                </p:cTn>
                              </p:par>
                            </p:childTnLst>
                          </p:cTn>
                        </p:par>
                        <p:par>
                          <p:cTn id="141" fill="hold" nodeType="afterGroup">
                            <p:stCondLst>
                              <p:cond delay="2500"/>
                            </p:stCondLst>
                            <p:childTnLst>
                              <p:par>
                                <p:cTn id="142" presetID="27" presetClass="entr" presetSubtype="0" fill="hold" grpId="0" nodeType="afterEffect">
                                  <p:stCondLst>
                                    <p:cond delay="0"/>
                                  </p:stCondLst>
                                  <p:iterate type="lt">
                                    <p:tmPct val="50000"/>
                                  </p:iterate>
                                  <p:childTnLst>
                                    <p:set>
                                      <p:cBhvr>
                                        <p:cTn id="143" dur="1" fill="hold">
                                          <p:stCondLst>
                                            <p:cond delay="0"/>
                                          </p:stCondLst>
                                        </p:cTn>
                                        <p:tgtEl>
                                          <p:spTgt spid="99402"/>
                                        </p:tgtEl>
                                        <p:attrNameLst>
                                          <p:attrName>style.visibility</p:attrName>
                                        </p:attrNameLst>
                                      </p:cBhvr>
                                      <p:to>
                                        <p:strVal val="visible"/>
                                      </p:to>
                                    </p:set>
                                    <p:anim calcmode="discrete" valueType="clr">
                                      <p:cBhvr override="childStyle">
                                        <p:cTn id="144" dur="80"/>
                                        <p:tgtEl>
                                          <p:spTgt spid="99402"/>
                                        </p:tgtEl>
                                        <p:attrNameLst>
                                          <p:attrName>style.color</p:attrName>
                                        </p:attrNameLst>
                                      </p:cBhvr>
                                      <p:tavLst>
                                        <p:tav tm="0">
                                          <p:val>
                                            <p:clrVal>
                                              <a:schemeClr val="accent2"/>
                                            </p:clrVal>
                                          </p:val>
                                        </p:tav>
                                        <p:tav tm="50000">
                                          <p:val>
                                            <p:clrVal>
                                              <a:schemeClr val="hlink"/>
                                            </p:clrVal>
                                          </p:val>
                                        </p:tav>
                                      </p:tavLst>
                                    </p:anim>
                                    <p:anim calcmode="discrete" valueType="clr">
                                      <p:cBhvr>
                                        <p:cTn id="145" dur="80"/>
                                        <p:tgtEl>
                                          <p:spTgt spid="99402"/>
                                        </p:tgtEl>
                                        <p:attrNameLst>
                                          <p:attrName>fillcolor</p:attrName>
                                        </p:attrNameLst>
                                      </p:cBhvr>
                                      <p:tavLst>
                                        <p:tav tm="0">
                                          <p:val>
                                            <p:clrVal>
                                              <a:schemeClr val="accent2"/>
                                            </p:clrVal>
                                          </p:val>
                                        </p:tav>
                                        <p:tav tm="50000">
                                          <p:val>
                                            <p:clrVal>
                                              <a:schemeClr val="hlink"/>
                                            </p:clrVal>
                                          </p:val>
                                        </p:tav>
                                      </p:tavLst>
                                    </p:anim>
                                    <p:set>
                                      <p:cBhvr>
                                        <p:cTn id="146" dur="80"/>
                                        <p:tgtEl>
                                          <p:spTgt spid="99402"/>
                                        </p:tgtEl>
                                        <p:attrNameLst>
                                          <p:attrName>fill.type</p:attrName>
                                        </p:attrNameLst>
                                      </p:cBhvr>
                                      <p:to>
                                        <p:strVal val="solid"/>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 presetClass="exit" presetSubtype="10" fill="hold" grpId="1" nodeType="clickEffect">
                                  <p:stCondLst>
                                    <p:cond delay="0"/>
                                  </p:stCondLst>
                                  <p:iterate type="lt">
                                    <p:tmPct val="0"/>
                                  </p:iterate>
                                  <p:childTnLst>
                                    <p:animEffect transition="out" filter="blinds(horizontal)">
                                      <p:cBhvr>
                                        <p:cTn id="150" dur="500"/>
                                        <p:tgtEl>
                                          <p:spTgt spid="99402"/>
                                        </p:tgtEl>
                                      </p:cBhvr>
                                    </p:animEffect>
                                    <p:set>
                                      <p:cBhvr>
                                        <p:cTn id="151" dur="1" fill="hold">
                                          <p:stCondLst>
                                            <p:cond delay="499"/>
                                          </p:stCondLst>
                                        </p:cTn>
                                        <p:tgtEl>
                                          <p:spTgt spid="99402"/>
                                        </p:tgtEl>
                                        <p:attrNameLst>
                                          <p:attrName>style.visibility</p:attrName>
                                        </p:attrNameLst>
                                      </p:cBhvr>
                                      <p:to>
                                        <p:strVal val="hidden"/>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0" presetClass="entr" presetSubtype="0" fill="hold" grpId="0" nodeType="clickEffect">
                                  <p:stCondLst>
                                    <p:cond delay="0"/>
                                  </p:stCondLst>
                                  <p:childTnLst>
                                    <p:set>
                                      <p:cBhvr>
                                        <p:cTn id="155" dur="1" fill="hold">
                                          <p:stCondLst>
                                            <p:cond delay="0"/>
                                          </p:stCondLst>
                                        </p:cTn>
                                        <p:tgtEl>
                                          <p:spTgt spid="99404"/>
                                        </p:tgtEl>
                                        <p:attrNameLst>
                                          <p:attrName>style.visibility</p:attrName>
                                        </p:attrNameLst>
                                      </p:cBhvr>
                                      <p:to>
                                        <p:strVal val="visible"/>
                                      </p:to>
                                    </p:set>
                                    <p:animEffect transition="in" filter="wedge">
                                      <p:cBhvr>
                                        <p:cTn id="156" dur="2000"/>
                                        <p:tgtEl>
                                          <p:spTgt spid="99404"/>
                                        </p:tgtEl>
                                      </p:cBhvr>
                                    </p:animEffect>
                                  </p:childTnLst>
                                </p:cTn>
                              </p:par>
                            </p:childTnLst>
                          </p:cTn>
                        </p:par>
                        <p:par>
                          <p:cTn id="157" fill="hold" nodeType="afterGroup">
                            <p:stCondLst>
                              <p:cond delay="2000"/>
                            </p:stCondLst>
                            <p:childTnLst>
                              <p:par>
                                <p:cTn id="158" presetID="4" presetClass="entr" presetSubtype="16" fill="hold" nodeType="afterEffect">
                                  <p:stCondLst>
                                    <p:cond delay="0"/>
                                  </p:stCondLst>
                                  <p:childTnLst>
                                    <p:set>
                                      <p:cBhvr>
                                        <p:cTn id="159" dur="1" fill="hold">
                                          <p:stCondLst>
                                            <p:cond delay="0"/>
                                          </p:stCondLst>
                                        </p:cTn>
                                        <p:tgtEl>
                                          <p:spTgt spid="99403"/>
                                        </p:tgtEl>
                                        <p:attrNameLst>
                                          <p:attrName>style.visibility</p:attrName>
                                        </p:attrNameLst>
                                      </p:cBhvr>
                                      <p:to>
                                        <p:strVal val="visible"/>
                                      </p:to>
                                    </p:set>
                                    <p:animEffect transition="in" filter="box(in)">
                                      <p:cBhvr>
                                        <p:cTn id="160" dur="500"/>
                                        <p:tgtEl>
                                          <p:spTgt spid="99403"/>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5" presetClass="exit" presetSubtype="10" fill="hold" nodeType="clickEffect">
                                  <p:stCondLst>
                                    <p:cond delay="0"/>
                                  </p:stCondLst>
                                  <p:childTnLst>
                                    <p:animEffect transition="out" filter="checkerboard(across)">
                                      <p:cBhvr>
                                        <p:cTn id="164" dur="500"/>
                                        <p:tgtEl>
                                          <p:spTgt spid="99403"/>
                                        </p:tgtEl>
                                      </p:cBhvr>
                                    </p:animEffect>
                                    <p:set>
                                      <p:cBhvr>
                                        <p:cTn id="165" dur="1" fill="hold">
                                          <p:stCondLst>
                                            <p:cond delay="499"/>
                                          </p:stCondLst>
                                        </p:cTn>
                                        <p:tgtEl>
                                          <p:spTgt spid="99403"/>
                                        </p:tgtEl>
                                        <p:attrNameLst>
                                          <p:attrName>style.visibility</p:attrName>
                                        </p:attrNameLst>
                                      </p:cBhvr>
                                      <p:to>
                                        <p:strVal val="hidden"/>
                                      </p:to>
                                    </p:set>
                                  </p:childTnLst>
                                </p:cTn>
                              </p:par>
                            </p:childTnLst>
                          </p:cTn>
                        </p:par>
                        <p:par>
                          <p:cTn id="166" fill="hold" nodeType="afterGroup">
                            <p:stCondLst>
                              <p:cond delay="500"/>
                            </p:stCondLst>
                            <p:childTnLst>
                              <p:par>
                                <p:cTn id="167" presetID="8" presetClass="exit" presetSubtype="16" fill="hold" grpId="1" nodeType="afterEffect">
                                  <p:stCondLst>
                                    <p:cond delay="0"/>
                                  </p:stCondLst>
                                  <p:childTnLst>
                                    <p:animEffect transition="out" filter="diamond(in)">
                                      <p:cBhvr>
                                        <p:cTn id="168" dur="2000"/>
                                        <p:tgtEl>
                                          <p:spTgt spid="99404"/>
                                        </p:tgtEl>
                                      </p:cBhvr>
                                    </p:animEffect>
                                    <p:set>
                                      <p:cBhvr>
                                        <p:cTn id="169" dur="1" fill="hold">
                                          <p:stCondLst>
                                            <p:cond delay="1999"/>
                                          </p:stCondLst>
                                        </p:cTn>
                                        <p:tgtEl>
                                          <p:spTgt spid="99404"/>
                                        </p:tgtEl>
                                        <p:attrNameLst>
                                          <p:attrName>style.visibility</p:attrName>
                                        </p:attrNameLst>
                                      </p:cBhvr>
                                      <p:to>
                                        <p:strVal val="hidden"/>
                                      </p:to>
                                    </p:set>
                                  </p:childTnLst>
                                </p:cTn>
                              </p:par>
                            </p:childTnLst>
                          </p:cTn>
                        </p:par>
                        <p:par>
                          <p:cTn id="170" fill="hold" nodeType="afterGroup">
                            <p:stCondLst>
                              <p:cond delay="2500"/>
                            </p:stCondLst>
                            <p:childTnLst>
                              <p:par>
                                <p:cTn id="171" presetID="27" presetClass="entr" presetSubtype="0" fill="hold" grpId="0" nodeType="afterEffect">
                                  <p:stCondLst>
                                    <p:cond delay="0"/>
                                  </p:stCondLst>
                                  <p:iterate type="lt">
                                    <p:tmPct val="50000"/>
                                  </p:iterate>
                                  <p:childTnLst>
                                    <p:set>
                                      <p:cBhvr>
                                        <p:cTn id="172" dur="1" fill="hold">
                                          <p:stCondLst>
                                            <p:cond delay="0"/>
                                          </p:stCondLst>
                                        </p:cTn>
                                        <p:tgtEl>
                                          <p:spTgt spid="99401"/>
                                        </p:tgtEl>
                                        <p:attrNameLst>
                                          <p:attrName>style.visibility</p:attrName>
                                        </p:attrNameLst>
                                      </p:cBhvr>
                                      <p:to>
                                        <p:strVal val="visible"/>
                                      </p:to>
                                    </p:set>
                                    <p:anim calcmode="discrete" valueType="clr">
                                      <p:cBhvr override="childStyle">
                                        <p:cTn id="173" dur="80"/>
                                        <p:tgtEl>
                                          <p:spTgt spid="99401"/>
                                        </p:tgtEl>
                                        <p:attrNameLst>
                                          <p:attrName>style.color</p:attrName>
                                        </p:attrNameLst>
                                      </p:cBhvr>
                                      <p:tavLst>
                                        <p:tav tm="0">
                                          <p:val>
                                            <p:clrVal>
                                              <a:schemeClr val="accent2"/>
                                            </p:clrVal>
                                          </p:val>
                                        </p:tav>
                                        <p:tav tm="50000">
                                          <p:val>
                                            <p:clrVal>
                                              <a:schemeClr val="hlink"/>
                                            </p:clrVal>
                                          </p:val>
                                        </p:tav>
                                      </p:tavLst>
                                    </p:anim>
                                    <p:anim calcmode="discrete" valueType="clr">
                                      <p:cBhvr>
                                        <p:cTn id="174" dur="80"/>
                                        <p:tgtEl>
                                          <p:spTgt spid="99401"/>
                                        </p:tgtEl>
                                        <p:attrNameLst>
                                          <p:attrName>fillcolor</p:attrName>
                                        </p:attrNameLst>
                                      </p:cBhvr>
                                      <p:tavLst>
                                        <p:tav tm="0">
                                          <p:val>
                                            <p:clrVal>
                                              <a:schemeClr val="accent2"/>
                                            </p:clrVal>
                                          </p:val>
                                        </p:tav>
                                        <p:tav tm="50000">
                                          <p:val>
                                            <p:clrVal>
                                              <a:schemeClr val="hlink"/>
                                            </p:clrVal>
                                          </p:val>
                                        </p:tav>
                                      </p:tavLst>
                                    </p:anim>
                                    <p:set>
                                      <p:cBhvr>
                                        <p:cTn id="175" dur="80"/>
                                        <p:tgtEl>
                                          <p:spTgt spid="99401"/>
                                        </p:tgtEl>
                                        <p:attrNameLst>
                                          <p:attrName>fill.type</p:attrName>
                                        </p:attrNameLst>
                                      </p:cBhvr>
                                      <p:to>
                                        <p:strVal val="solid"/>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3" presetClass="exit" presetSubtype="10" fill="hold" grpId="1" nodeType="clickEffect">
                                  <p:stCondLst>
                                    <p:cond delay="0"/>
                                  </p:stCondLst>
                                  <p:iterate type="lt">
                                    <p:tmPct val="0"/>
                                  </p:iterate>
                                  <p:childTnLst>
                                    <p:animEffect transition="out" filter="blinds(horizontal)">
                                      <p:cBhvr>
                                        <p:cTn id="179" dur="500"/>
                                        <p:tgtEl>
                                          <p:spTgt spid="99401"/>
                                        </p:tgtEl>
                                      </p:cBhvr>
                                    </p:animEffect>
                                    <p:set>
                                      <p:cBhvr>
                                        <p:cTn id="180" dur="1" fill="hold">
                                          <p:stCondLst>
                                            <p:cond delay="499"/>
                                          </p:stCondLst>
                                        </p:cTn>
                                        <p:tgtEl>
                                          <p:spTgt spid="994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79" grpId="0" animBg="1"/>
      <p:bldP spid="99388" grpId="0" animBg="1"/>
      <p:bldP spid="99389" grpId="0" animBg="1"/>
      <p:bldP spid="99392" grpId="0" animBg="1"/>
      <p:bldP spid="99396" grpId="0" animBg="1"/>
      <p:bldP spid="99396" grpId="1" animBg="1"/>
      <p:bldP spid="99398" grpId="0" animBg="1"/>
      <p:bldP spid="99398" grpId="1" animBg="1"/>
      <p:bldP spid="99400" grpId="0" animBg="1"/>
      <p:bldP spid="99400" grpId="1" animBg="1"/>
      <p:bldP spid="99401" grpId="0" animBg="1"/>
      <p:bldP spid="99401" grpId="1" animBg="1"/>
      <p:bldP spid="99402" grpId="0" animBg="1"/>
      <p:bldP spid="99402" grpId="1" animBg="1"/>
      <p:bldP spid="99404" grpId="0" animBg="1"/>
      <p:bldP spid="9940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9" name="Group 3">
            <a:extLst>
              <a:ext uri="{FF2B5EF4-FFF2-40B4-BE49-F238E27FC236}">
                <a16:creationId xmlns:a16="http://schemas.microsoft.com/office/drawing/2014/main" xmlns="" id="{A42DFA4C-F2C1-4832-B52C-A310CEB73634}"/>
              </a:ext>
            </a:extLst>
          </p:cNvPr>
          <p:cNvGrpSpPr>
            <a:grpSpLocks/>
          </p:cNvGrpSpPr>
          <p:nvPr/>
        </p:nvGrpSpPr>
        <p:grpSpPr bwMode="auto">
          <a:xfrm rot="20280000">
            <a:off x="3409950" y="4110038"/>
            <a:ext cx="2012950" cy="746125"/>
            <a:chOff x="3313" y="2934"/>
            <a:chExt cx="1268" cy="470"/>
          </a:xfrm>
        </p:grpSpPr>
        <p:sp>
          <p:nvSpPr>
            <p:cNvPr id="101380" name="Rectangle 4">
              <a:extLst>
                <a:ext uri="{FF2B5EF4-FFF2-40B4-BE49-F238E27FC236}">
                  <a16:creationId xmlns:a16="http://schemas.microsoft.com/office/drawing/2014/main" xmlns="" id="{5153E395-9027-4F7D-9243-9A5F8C341B22}"/>
                </a:ext>
              </a:extLst>
            </p:cNvPr>
            <p:cNvSpPr>
              <a:spLocks noChangeArrowheads="1"/>
            </p:cNvSpPr>
            <p:nvPr/>
          </p:nvSpPr>
          <p:spPr bwMode="auto">
            <a:xfrm rot="1328710">
              <a:off x="3326" y="3192"/>
              <a:ext cx="1246" cy="4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81" name="Rectangle 5">
              <a:extLst>
                <a:ext uri="{FF2B5EF4-FFF2-40B4-BE49-F238E27FC236}">
                  <a16:creationId xmlns:a16="http://schemas.microsoft.com/office/drawing/2014/main" xmlns="" id="{B8B811EE-6F3F-4C0B-A7FB-9ADD356F2291}"/>
                </a:ext>
              </a:extLst>
            </p:cNvPr>
            <p:cNvSpPr>
              <a:spLocks noChangeArrowheads="1"/>
            </p:cNvSpPr>
            <p:nvPr/>
          </p:nvSpPr>
          <p:spPr bwMode="auto">
            <a:xfrm rot="1479272">
              <a:off x="3965" y="3285"/>
              <a:ext cx="616" cy="119"/>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82" name="Rectangle 6">
              <a:extLst>
                <a:ext uri="{FF2B5EF4-FFF2-40B4-BE49-F238E27FC236}">
                  <a16:creationId xmlns:a16="http://schemas.microsoft.com/office/drawing/2014/main" xmlns="" id="{944421D9-0D35-4165-A4D7-53ECB1008C63}"/>
                </a:ext>
              </a:extLst>
            </p:cNvPr>
            <p:cNvSpPr>
              <a:spLocks noChangeArrowheads="1"/>
            </p:cNvSpPr>
            <p:nvPr/>
          </p:nvSpPr>
          <p:spPr bwMode="auto">
            <a:xfrm rot="1320000">
              <a:off x="3313" y="2934"/>
              <a:ext cx="144" cy="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grpSp>
      <p:sp>
        <p:nvSpPr>
          <p:cNvPr id="101383" name="Rectangle 7">
            <a:extLst>
              <a:ext uri="{FF2B5EF4-FFF2-40B4-BE49-F238E27FC236}">
                <a16:creationId xmlns:a16="http://schemas.microsoft.com/office/drawing/2014/main" xmlns="" id="{03FBE6DD-9FA6-42B6-89B1-D2530F4306C6}"/>
              </a:ext>
            </a:extLst>
          </p:cNvPr>
          <p:cNvSpPr>
            <a:spLocks noChangeArrowheads="1"/>
          </p:cNvSpPr>
          <p:nvPr/>
        </p:nvSpPr>
        <p:spPr bwMode="auto">
          <a:xfrm>
            <a:off x="3503613" y="2160588"/>
            <a:ext cx="2713037" cy="1755775"/>
          </a:xfrm>
          <a:prstGeom prst="rect">
            <a:avLst/>
          </a:prstGeom>
          <a:pattFill prst="dashHorz">
            <a:fgClr>
              <a:srgbClr val="CCFFFF"/>
            </a:fgClr>
            <a:bgClr>
              <a:schemeClr val="hlink"/>
            </a:bgClr>
          </a:pattFill>
          <a:ln w="571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84" name="Rectangle 8">
            <a:extLst>
              <a:ext uri="{FF2B5EF4-FFF2-40B4-BE49-F238E27FC236}">
                <a16:creationId xmlns:a16="http://schemas.microsoft.com/office/drawing/2014/main" xmlns="" id="{3EF4A2AC-C442-429A-BB88-0736B7227C8F}"/>
              </a:ext>
            </a:extLst>
          </p:cNvPr>
          <p:cNvSpPr>
            <a:spLocks noChangeArrowheads="1"/>
          </p:cNvSpPr>
          <p:nvPr/>
        </p:nvSpPr>
        <p:spPr bwMode="auto">
          <a:xfrm>
            <a:off x="3565525" y="4670425"/>
            <a:ext cx="911225" cy="250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85" name="Rectangle 9">
            <a:extLst>
              <a:ext uri="{FF2B5EF4-FFF2-40B4-BE49-F238E27FC236}">
                <a16:creationId xmlns:a16="http://schemas.microsoft.com/office/drawing/2014/main" xmlns="" id="{6EB22A30-02FD-438F-BCF3-720CDB3B5C9E}"/>
              </a:ext>
            </a:extLst>
          </p:cNvPr>
          <p:cNvSpPr>
            <a:spLocks noChangeArrowheads="1"/>
          </p:cNvSpPr>
          <p:nvPr/>
        </p:nvSpPr>
        <p:spPr bwMode="auto">
          <a:xfrm>
            <a:off x="3565525" y="4387850"/>
            <a:ext cx="179388" cy="284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86" name="Rectangle 10">
            <a:extLst>
              <a:ext uri="{FF2B5EF4-FFF2-40B4-BE49-F238E27FC236}">
                <a16:creationId xmlns:a16="http://schemas.microsoft.com/office/drawing/2014/main" xmlns="" id="{C3EC0514-92FD-42D1-9673-EC27DFD6F78B}"/>
              </a:ext>
            </a:extLst>
          </p:cNvPr>
          <p:cNvSpPr>
            <a:spLocks noChangeArrowheads="1"/>
          </p:cNvSpPr>
          <p:nvPr/>
        </p:nvSpPr>
        <p:spPr bwMode="auto">
          <a:xfrm>
            <a:off x="4270375" y="4391025"/>
            <a:ext cx="206375" cy="27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87" name="Rectangle 11">
            <a:extLst>
              <a:ext uri="{FF2B5EF4-FFF2-40B4-BE49-F238E27FC236}">
                <a16:creationId xmlns:a16="http://schemas.microsoft.com/office/drawing/2014/main" xmlns="" id="{D359F04E-B89B-4419-B271-3D5C1FC6FAA4}"/>
              </a:ext>
            </a:extLst>
          </p:cNvPr>
          <p:cNvSpPr>
            <a:spLocks noChangeArrowheads="1"/>
          </p:cNvSpPr>
          <p:nvPr/>
        </p:nvSpPr>
        <p:spPr bwMode="auto">
          <a:xfrm>
            <a:off x="4276725" y="4594225"/>
            <a:ext cx="192088" cy="19367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88" name="Rectangle 12">
            <a:extLst>
              <a:ext uri="{FF2B5EF4-FFF2-40B4-BE49-F238E27FC236}">
                <a16:creationId xmlns:a16="http://schemas.microsoft.com/office/drawing/2014/main" xmlns="" id="{B30CD0D5-7582-4B14-87A3-652F890CEAE7}"/>
              </a:ext>
            </a:extLst>
          </p:cNvPr>
          <p:cNvSpPr>
            <a:spLocks noChangeArrowheads="1"/>
          </p:cNvSpPr>
          <p:nvPr/>
        </p:nvSpPr>
        <p:spPr bwMode="auto">
          <a:xfrm>
            <a:off x="3575050" y="4622800"/>
            <a:ext cx="155575" cy="84138"/>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89" name="Line 13">
            <a:extLst>
              <a:ext uri="{FF2B5EF4-FFF2-40B4-BE49-F238E27FC236}">
                <a16:creationId xmlns:a16="http://schemas.microsoft.com/office/drawing/2014/main" xmlns="" id="{9E2D8732-2B92-4FC3-9D0C-43FC8DD32ED4}"/>
              </a:ext>
            </a:extLst>
          </p:cNvPr>
          <p:cNvSpPr>
            <a:spLocks noChangeShapeType="1"/>
          </p:cNvSpPr>
          <p:nvPr/>
        </p:nvSpPr>
        <p:spPr bwMode="auto">
          <a:xfrm>
            <a:off x="6735763" y="1620838"/>
            <a:ext cx="0" cy="3194050"/>
          </a:xfrm>
          <a:prstGeom prst="line">
            <a:avLst/>
          </a:prstGeom>
          <a:noFill/>
          <a:ln w="38100">
            <a:solidFill>
              <a:srgbClr val="0000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90" name="Line 14">
            <a:extLst>
              <a:ext uri="{FF2B5EF4-FFF2-40B4-BE49-F238E27FC236}">
                <a16:creationId xmlns:a16="http://schemas.microsoft.com/office/drawing/2014/main" xmlns="" id="{19D77252-AFF0-4D84-ACCA-6CA535467981}"/>
              </a:ext>
            </a:extLst>
          </p:cNvPr>
          <p:cNvSpPr>
            <a:spLocks noChangeShapeType="1"/>
          </p:cNvSpPr>
          <p:nvPr/>
        </p:nvSpPr>
        <p:spPr bwMode="auto">
          <a:xfrm flipH="1" flipV="1">
            <a:off x="3854450" y="1581150"/>
            <a:ext cx="0" cy="333375"/>
          </a:xfrm>
          <a:prstGeom prst="line">
            <a:avLst/>
          </a:prstGeom>
          <a:noFill/>
          <a:ln w="38100">
            <a:solidFill>
              <a:srgbClr val="0000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01391" name="Line 15">
            <a:extLst>
              <a:ext uri="{FF2B5EF4-FFF2-40B4-BE49-F238E27FC236}">
                <a16:creationId xmlns:a16="http://schemas.microsoft.com/office/drawing/2014/main" xmlns="" id="{6897A4AE-F801-409A-9C5F-40D0276AB251}"/>
              </a:ext>
            </a:extLst>
          </p:cNvPr>
          <p:cNvSpPr>
            <a:spLocks noChangeShapeType="1"/>
          </p:cNvSpPr>
          <p:nvPr/>
        </p:nvSpPr>
        <p:spPr bwMode="auto">
          <a:xfrm flipV="1">
            <a:off x="5859463" y="1606550"/>
            <a:ext cx="6350" cy="336550"/>
          </a:xfrm>
          <a:prstGeom prst="line">
            <a:avLst/>
          </a:prstGeom>
          <a:noFill/>
          <a:ln w="38100">
            <a:solidFill>
              <a:srgbClr val="0000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01392" name="Line 16">
            <a:extLst>
              <a:ext uri="{FF2B5EF4-FFF2-40B4-BE49-F238E27FC236}">
                <a16:creationId xmlns:a16="http://schemas.microsoft.com/office/drawing/2014/main" xmlns="" id="{3C0D34EC-51A5-43A2-8567-1136E54C626B}"/>
              </a:ext>
            </a:extLst>
          </p:cNvPr>
          <p:cNvSpPr>
            <a:spLocks noChangeShapeType="1"/>
          </p:cNvSpPr>
          <p:nvPr/>
        </p:nvSpPr>
        <p:spPr bwMode="auto">
          <a:xfrm>
            <a:off x="5848350" y="1597025"/>
            <a:ext cx="912813" cy="17463"/>
          </a:xfrm>
          <a:prstGeom prst="line">
            <a:avLst/>
          </a:prstGeom>
          <a:noFill/>
          <a:ln w="38100">
            <a:solidFill>
              <a:srgbClr val="0000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01393" name="Line 17">
            <a:extLst>
              <a:ext uri="{FF2B5EF4-FFF2-40B4-BE49-F238E27FC236}">
                <a16:creationId xmlns:a16="http://schemas.microsoft.com/office/drawing/2014/main" xmlns="" id="{1AA0DB62-217F-43AC-A0B2-2C0FE28E3A5B}"/>
              </a:ext>
            </a:extLst>
          </p:cNvPr>
          <p:cNvSpPr>
            <a:spLocks noChangeShapeType="1"/>
          </p:cNvSpPr>
          <p:nvPr/>
        </p:nvSpPr>
        <p:spPr bwMode="auto">
          <a:xfrm>
            <a:off x="3089275" y="1598613"/>
            <a:ext cx="777875" cy="0"/>
          </a:xfrm>
          <a:prstGeom prst="line">
            <a:avLst/>
          </a:prstGeom>
          <a:noFill/>
          <a:ln w="38100">
            <a:solidFill>
              <a:srgbClr val="0000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01394" name="Oval 18">
            <a:extLst>
              <a:ext uri="{FF2B5EF4-FFF2-40B4-BE49-F238E27FC236}">
                <a16:creationId xmlns:a16="http://schemas.microsoft.com/office/drawing/2014/main" xmlns="" id="{A8F724FF-BE90-4B32-9887-AE4DE0B1B238}"/>
              </a:ext>
            </a:extLst>
          </p:cNvPr>
          <p:cNvSpPr>
            <a:spLocks noChangeArrowheads="1"/>
          </p:cNvSpPr>
          <p:nvPr/>
        </p:nvSpPr>
        <p:spPr bwMode="auto">
          <a:xfrm>
            <a:off x="5695950" y="4718050"/>
            <a:ext cx="166688" cy="1714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95" name="Line 19">
            <a:extLst>
              <a:ext uri="{FF2B5EF4-FFF2-40B4-BE49-F238E27FC236}">
                <a16:creationId xmlns:a16="http://schemas.microsoft.com/office/drawing/2014/main" xmlns="" id="{A70AF67D-BBE2-48C7-80BB-28BD0ED4DB7A}"/>
              </a:ext>
            </a:extLst>
          </p:cNvPr>
          <p:cNvSpPr>
            <a:spLocks noChangeShapeType="1"/>
          </p:cNvSpPr>
          <p:nvPr/>
        </p:nvSpPr>
        <p:spPr bwMode="auto">
          <a:xfrm flipH="1">
            <a:off x="5849938" y="4811713"/>
            <a:ext cx="914400" cy="0"/>
          </a:xfrm>
          <a:prstGeom prst="line">
            <a:avLst/>
          </a:prstGeom>
          <a:noFill/>
          <a:ln w="38100">
            <a:solidFill>
              <a:srgbClr val="0000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96" name="Line 20">
            <a:extLst>
              <a:ext uri="{FF2B5EF4-FFF2-40B4-BE49-F238E27FC236}">
                <a16:creationId xmlns:a16="http://schemas.microsoft.com/office/drawing/2014/main" xmlns="" id="{E4FDACE3-924C-4104-ABA0-B26513587D4A}"/>
              </a:ext>
            </a:extLst>
          </p:cNvPr>
          <p:cNvSpPr>
            <a:spLocks noChangeShapeType="1"/>
          </p:cNvSpPr>
          <p:nvPr/>
        </p:nvSpPr>
        <p:spPr bwMode="auto">
          <a:xfrm>
            <a:off x="3089275" y="1574800"/>
            <a:ext cx="0" cy="3203575"/>
          </a:xfrm>
          <a:prstGeom prst="line">
            <a:avLst/>
          </a:prstGeom>
          <a:noFill/>
          <a:ln w="38100">
            <a:solidFill>
              <a:srgbClr val="0000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97" name="Text Box 21">
            <a:extLst>
              <a:ext uri="{FF2B5EF4-FFF2-40B4-BE49-F238E27FC236}">
                <a16:creationId xmlns:a16="http://schemas.microsoft.com/office/drawing/2014/main" xmlns="" id="{04381F2F-9799-4B4F-90A3-297BDCE703E7}"/>
              </a:ext>
            </a:extLst>
          </p:cNvPr>
          <p:cNvSpPr txBox="1">
            <a:spLocks noChangeArrowheads="1"/>
          </p:cNvSpPr>
          <p:nvPr/>
        </p:nvSpPr>
        <p:spPr bwMode="auto">
          <a:xfrm>
            <a:off x="4948238" y="4137025"/>
            <a:ext cx="469900" cy="549275"/>
          </a:xfrm>
          <a:prstGeom prst="rect">
            <a:avLst/>
          </a:prstGeom>
          <a:noFill/>
          <a:ln>
            <a:noFill/>
          </a:ln>
          <a:effectLst/>
          <a:extLst>
            <a:ext uri="{909E8E84-426E-40DD-AFC4-6F175D3DCCD1}">
              <a14:hiddenFill xmlns:a14="http://schemas.microsoft.com/office/drawing/2010/main" xmlns="">
                <a:solidFill>
                  <a:srgbClr val="996600"/>
                </a:solidFill>
              </a14:hiddenFill>
            </a:ext>
            <a:ext uri="{91240B29-F687-4F45-9708-019B960494DF}">
              <a14:hiddenLine xmlns:a14="http://schemas.microsoft.com/office/drawing/2010/main" xmlns="" w="952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000">
                <a:solidFill>
                  <a:schemeClr val="bg1"/>
                </a:solidFill>
                <a:latin typeface="VNI-Times" pitchFamily="2" charset="0"/>
              </a:rPr>
              <a:t>+</a:t>
            </a:r>
          </a:p>
        </p:txBody>
      </p:sp>
      <p:sp>
        <p:nvSpPr>
          <p:cNvPr id="101398" name="Line 22">
            <a:extLst>
              <a:ext uri="{FF2B5EF4-FFF2-40B4-BE49-F238E27FC236}">
                <a16:creationId xmlns:a16="http://schemas.microsoft.com/office/drawing/2014/main" xmlns="" id="{EF03E4E7-48D8-4EF0-8FB0-7AB81A91C3EE}"/>
              </a:ext>
            </a:extLst>
          </p:cNvPr>
          <p:cNvSpPr>
            <a:spLocks noChangeShapeType="1"/>
          </p:cNvSpPr>
          <p:nvPr/>
        </p:nvSpPr>
        <p:spPr bwMode="auto">
          <a:xfrm>
            <a:off x="3084513" y="4773613"/>
            <a:ext cx="585787" cy="0"/>
          </a:xfrm>
          <a:prstGeom prst="line">
            <a:avLst/>
          </a:prstGeom>
          <a:noFill/>
          <a:ln w="38100">
            <a:solidFill>
              <a:srgbClr val="0000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399" name="Line 23">
            <a:extLst>
              <a:ext uri="{FF2B5EF4-FFF2-40B4-BE49-F238E27FC236}">
                <a16:creationId xmlns:a16="http://schemas.microsoft.com/office/drawing/2014/main" xmlns="" id="{DA7E892A-0B87-406C-B2BB-B5A08D6512E9}"/>
              </a:ext>
            </a:extLst>
          </p:cNvPr>
          <p:cNvSpPr>
            <a:spLocks noChangeShapeType="1"/>
          </p:cNvSpPr>
          <p:nvPr/>
        </p:nvSpPr>
        <p:spPr bwMode="auto">
          <a:xfrm>
            <a:off x="4348163" y="4789488"/>
            <a:ext cx="779462" cy="22225"/>
          </a:xfrm>
          <a:prstGeom prst="line">
            <a:avLst/>
          </a:prstGeom>
          <a:noFill/>
          <a:ln w="38100">
            <a:solidFill>
              <a:srgbClr val="0000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00" name="Line 24">
            <a:extLst>
              <a:ext uri="{FF2B5EF4-FFF2-40B4-BE49-F238E27FC236}">
                <a16:creationId xmlns:a16="http://schemas.microsoft.com/office/drawing/2014/main" xmlns="" id="{B77AB970-83CC-48E4-96AC-6C264C71CEEE}"/>
              </a:ext>
            </a:extLst>
          </p:cNvPr>
          <p:cNvSpPr>
            <a:spLocks noChangeShapeType="1"/>
          </p:cNvSpPr>
          <p:nvPr/>
        </p:nvSpPr>
        <p:spPr bwMode="auto">
          <a:xfrm>
            <a:off x="5784850" y="4481513"/>
            <a:ext cx="166688"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01" name="Oval 25">
            <a:extLst>
              <a:ext uri="{FF2B5EF4-FFF2-40B4-BE49-F238E27FC236}">
                <a16:creationId xmlns:a16="http://schemas.microsoft.com/office/drawing/2014/main" xmlns="" id="{10AFB327-8ECA-44C2-9BE6-9C92A515078F}"/>
              </a:ext>
            </a:extLst>
          </p:cNvPr>
          <p:cNvSpPr>
            <a:spLocks noChangeArrowheads="1"/>
          </p:cNvSpPr>
          <p:nvPr/>
        </p:nvSpPr>
        <p:spPr bwMode="auto">
          <a:xfrm>
            <a:off x="5138738" y="4718050"/>
            <a:ext cx="166687" cy="1714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02" name="Line 26">
            <a:extLst>
              <a:ext uri="{FF2B5EF4-FFF2-40B4-BE49-F238E27FC236}">
                <a16:creationId xmlns:a16="http://schemas.microsoft.com/office/drawing/2014/main" xmlns="" id="{5FC647BE-59D4-4317-ACB6-77BE3131F76F}"/>
              </a:ext>
            </a:extLst>
          </p:cNvPr>
          <p:cNvSpPr>
            <a:spLocks noChangeShapeType="1"/>
          </p:cNvSpPr>
          <p:nvPr/>
        </p:nvSpPr>
        <p:spPr bwMode="auto">
          <a:xfrm>
            <a:off x="3651250" y="4483100"/>
            <a:ext cx="0" cy="279400"/>
          </a:xfrm>
          <a:prstGeom prst="line">
            <a:avLst/>
          </a:prstGeom>
          <a:noFill/>
          <a:ln w="38100">
            <a:solidFill>
              <a:srgbClr val="0000CC"/>
            </a:solidFill>
            <a:round/>
            <a:headEnd type="oval"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03" name="Line 27">
            <a:extLst>
              <a:ext uri="{FF2B5EF4-FFF2-40B4-BE49-F238E27FC236}">
                <a16:creationId xmlns:a16="http://schemas.microsoft.com/office/drawing/2014/main" xmlns="" id="{BC6703E4-722A-4540-A9CB-F9043EEF669A}"/>
              </a:ext>
            </a:extLst>
          </p:cNvPr>
          <p:cNvSpPr>
            <a:spLocks noChangeShapeType="1"/>
          </p:cNvSpPr>
          <p:nvPr/>
        </p:nvSpPr>
        <p:spPr bwMode="auto">
          <a:xfrm>
            <a:off x="4365625" y="4502150"/>
            <a:ext cx="0" cy="279400"/>
          </a:xfrm>
          <a:prstGeom prst="line">
            <a:avLst/>
          </a:prstGeom>
          <a:noFill/>
          <a:ln w="38100">
            <a:solidFill>
              <a:srgbClr val="0000CC"/>
            </a:solidFill>
            <a:round/>
            <a:headEnd type="oval"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04" name="Rectangle 28">
            <a:extLst>
              <a:ext uri="{FF2B5EF4-FFF2-40B4-BE49-F238E27FC236}">
                <a16:creationId xmlns:a16="http://schemas.microsoft.com/office/drawing/2014/main" xmlns="" id="{8DB8FBB9-9EEA-4CA6-929F-76A76D7D0043}"/>
              </a:ext>
            </a:extLst>
          </p:cNvPr>
          <p:cNvSpPr>
            <a:spLocks noChangeArrowheads="1"/>
          </p:cNvSpPr>
          <p:nvPr/>
        </p:nvSpPr>
        <p:spPr bwMode="auto">
          <a:xfrm>
            <a:off x="3759200" y="1935163"/>
            <a:ext cx="207963" cy="1635125"/>
          </a:xfrm>
          <a:prstGeom prst="rect">
            <a:avLst/>
          </a:prstGeom>
          <a:gradFill rotWithShape="1">
            <a:gsLst>
              <a:gs pos="0">
                <a:schemeClr val="tx1"/>
              </a:gs>
              <a:gs pos="100000">
                <a:srgbClr val="FFFFFF"/>
              </a:gs>
            </a:gsLst>
            <a:lin ang="0" scaled="1"/>
          </a:gra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05" name="Rectangle 29">
            <a:extLst>
              <a:ext uri="{FF2B5EF4-FFF2-40B4-BE49-F238E27FC236}">
                <a16:creationId xmlns:a16="http://schemas.microsoft.com/office/drawing/2014/main" xmlns="" id="{A9486985-8608-41BD-B040-B78939721241}"/>
              </a:ext>
            </a:extLst>
          </p:cNvPr>
          <p:cNvSpPr>
            <a:spLocks noChangeArrowheads="1"/>
          </p:cNvSpPr>
          <p:nvPr/>
        </p:nvSpPr>
        <p:spPr bwMode="auto">
          <a:xfrm>
            <a:off x="3970338" y="2057400"/>
            <a:ext cx="1979612" cy="160338"/>
          </a:xfrm>
          <a:prstGeom prst="rect">
            <a:avLst/>
          </a:prstGeom>
          <a:solidFill>
            <a:schemeClr val="hlink"/>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CA"/>
          </a:p>
        </p:txBody>
      </p:sp>
      <p:sp>
        <p:nvSpPr>
          <p:cNvPr id="101406" name="Rectangle 30">
            <a:extLst>
              <a:ext uri="{FF2B5EF4-FFF2-40B4-BE49-F238E27FC236}">
                <a16:creationId xmlns:a16="http://schemas.microsoft.com/office/drawing/2014/main" xmlns="" id="{9DF0D9CF-7DFE-431C-BF16-A7C9B5B1743B}"/>
              </a:ext>
            </a:extLst>
          </p:cNvPr>
          <p:cNvSpPr>
            <a:spLocks noChangeArrowheads="1"/>
          </p:cNvSpPr>
          <p:nvPr/>
        </p:nvSpPr>
        <p:spPr bwMode="auto">
          <a:xfrm>
            <a:off x="5773738" y="1933575"/>
            <a:ext cx="207962" cy="1635125"/>
          </a:xfrm>
          <a:prstGeom prst="rect">
            <a:avLst/>
          </a:prstGeom>
          <a:gradFill rotWithShape="1">
            <a:gsLst>
              <a:gs pos="0">
                <a:schemeClr val="tx1"/>
              </a:gs>
              <a:gs pos="100000">
                <a:srgbClr val="FFFFFF"/>
              </a:gs>
            </a:gsLst>
            <a:lin ang="0" scaled="1"/>
          </a:gra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07" name="Line 31">
            <a:extLst>
              <a:ext uri="{FF2B5EF4-FFF2-40B4-BE49-F238E27FC236}">
                <a16:creationId xmlns:a16="http://schemas.microsoft.com/office/drawing/2014/main" xmlns="" id="{C6D05C2C-7DE2-4FB2-9840-13FB250F6E83}"/>
              </a:ext>
            </a:extLst>
          </p:cNvPr>
          <p:cNvSpPr>
            <a:spLocks noChangeShapeType="1"/>
          </p:cNvSpPr>
          <p:nvPr/>
        </p:nvSpPr>
        <p:spPr bwMode="auto">
          <a:xfrm rot="2700000" flipV="1">
            <a:off x="6332538" y="2852738"/>
            <a:ext cx="296862"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08" name="Line 32">
            <a:extLst>
              <a:ext uri="{FF2B5EF4-FFF2-40B4-BE49-F238E27FC236}">
                <a16:creationId xmlns:a16="http://schemas.microsoft.com/office/drawing/2014/main" xmlns="" id="{6691457E-5CEA-43E4-9EE4-766C6B5C35E0}"/>
              </a:ext>
            </a:extLst>
          </p:cNvPr>
          <p:cNvSpPr>
            <a:spLocks noChangeShapeType="1"/>
          </p:cNvSpPr>
          <p:nvPr/>
        </p:nvSpPr>
        <p:spPr bwMode="auto">
          <a:xfrm rot="2700000" flipV="1">
            <a:off x="6832600" y="3413125"/>
            <a:ext cx="328613"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09" name="Line 33">
            <a:extLst>
              <a:ext uri="{FF2B5EF4-FFF2-40B4-BE49-F238E27FC236}">
                <a16:creationId xmlns:a16="http://schemas.microsoft.com/office/drawing/2014/main" xmlns="" id="{E6A762FD-219B-4448-9131-DC2ABD4369A2}"/>
              </a:ext>
            </a:extLst>
          </p:cNvPr>
          <p:cNvSpPr>
            <a:spLocks noChangeShapeType="1"/>
          </p:cNvSpPr>
          <p:nvPr/>
        </p:nvSpPr>
        <p:spPr bwMode="auto">
          <a:xfrm rot="20280000" flipV="1">
            <a:off x="6340475" y="3214688"/>
            <a:ext cx="14605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10" name="Line 34">
            <a:extLst>
              <a:ext uri="{FF2B5EF4-FFF2-40B4-BE49-F238E27FC236}">
                <a16:creationId xmlns:a16="http://schemas.microsoft.com/office/drawing/2014/main" xmlns="" id="{2672A80F-C780-40D4-8CDA-8B7F434450BB}"/>
              </a:ext>
            </a:extLst>
          </p:cNvPr>
          <p:cNvSpPr>
            <a:spLocks noChangeShapeType="1"/>
          </p:cNvSpPr>
          <p:nvPr/>
        </p:nvSpPr>
        <p:spPr bwMode="auto">
          <a:xfrm flipV="1">
            <a:off x="7021513" y="3127375"/>
            <a:ext cx="14605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11" name="Line 35">
            <a:extLst>
              <a:ext uri="{FF2B5EF4-FFF2-40B4-BE49-F238E27FC236}">
                <a16:creationId xmlns:a16="http://schemas.microsoft.com/office/drawing/2014/main" xmlns="" id="{4D4A63D0-833C-4563-9C53-59646C5AEE1C}"/>
              </a:ext>
            </a:extLst>
          </p:cNvPr>
          <p:cNvSpPr>
            <a:spLocks noChangeShapeType="1"/>
          </p:cNvSpPr>
          <p:nvPr/>
        </p:nvSpPr>
        <p:spPr bwMode="auto">
          <a:xfrm rot="18900000" flipV="1">
            <a:off x="6860381" y="2847182"/>
            <a:ext cx="309563"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12" name="Line 36">
            <a:extLst>
              <a:ext uri="{FF2B5EF4-FFF2-40B4-BE49-F238E27FC236}">
                <a16:creationId xmlns:a16="http://schemas.microsoft.com/office/drawing/2014/main" xmlns="" id="{D25F4972-ED0F-4BAC-96BD-0DC66F809C2D}"/>
              </a:ext>
            </a:extLst>
          </p:cNvPr>
          <p:cNvSpPr>
            <a:spLocks noChangeShapeType="1"/>
          </p:cNvSpPr>
          <p:nvPr/>
        </p:nvSpPr>
        <p:spPr bwMode="auto">
          <a:xfrm rot="1320000" flipV="1">
            <a:off x="6365875" y="2968625"/>
            <a:ext cx="14605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13" name="Line 37">
            <a:extLst>
              <a:ext uri="{FF2B5EF4-FFF2-40B4-BE49-F238E27FC236}">
                <a16:creationId xmlns:a16="http://schemas.microsoft.com/office/drawing/2014/main" xmlns="" id="{F53D25C6-8006-4A9A-A95E-317F85660FFB}"/>
              </a:ext>
            </a:extLst>
          </p:cNvPr>
          <p:cNvSpPr>
            <a:spLocks noChangeShapeType="1"/>
          </p:cNvSpPr>
          <p:nvPr/>
        </p:nvSpPr>
        <p:spPr bwMode="auto">
          <a:xfrm rot="1320000" flipV="1">
            <a:off x="6975475" y="3260725"/>
            <a:ext cx="14605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14" name="Line 38">
            <a:extLst>
              <a:ext uri="{FF2B5EF4-FFF2-40B4-BE49-F238E27FC236}">
                <a16:creationId xmlns:a16="http://schemas.microsoft.com/office/drawing/2014/main" xmlns="" id="{20E2284C-6B56-4CAA-AB04-EF2733574F98}"/>
              </a:ext>
            </a:extLst>
          </p:cNvPr>
          <p:cNvSpPr>
            <a:spLocks noChangeShapeType="1"/>
          </p:cNvSpPr>
          <p:nvPr/>
        </p:nvSpPr>
        <p:spPr bwMode="auto">
          <a:xfrm flipV="1">
            <a:off x="6329363" y="3082925"/>
            <a:ext cx="14605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15" name="Line 39">
            <a:extLst>
              <a:ext uri="{FF2B5EF4-FFF2-40B4-BE49-F238E27FC236}">
                <a16:creationId xmlns:a16="http://schemas.microsoft.com/office/drawing/2014/main" xmlns="" id="{3C3E9596-065C-4056-96FB-4CC7654B46ED}"/>
              </a:ext>
            </a:extLst>
          </p:cNvPr>
          <p:cNvSpPr>
            <a:spLocks noChangeShapeType="1"/>
          </p:cNvSpPr>
          <p:nvPr/>
        </p:nvSpPr>
        <p:spPr bwMode="auto">
          <a:xfrm rot="20280000" flipV="1">
            <a:off x="7000875" y="2992438"/>
            <a:ext cx="14605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16" name="Line 40">
            <a:extLst>
              <a:ext uri="{FF2B5EF4-FFF2-40B4-BE49-F238E27FC236}">
                <a16:creationId xmlns:a16="http://schemas.microsoft.com/office/drawing/2014/main" xmlns="" id="{2F14B09A-228B-4975-8788-CD8C20596336}"/>
              </a:ext>
            </a:extLst>
          </p:cNvPr>
          <p:cNvSpPr>
            <a:spLocks noChangeShapeType="1"/>
          </p:cNvSpPr>
          <p:nvPr/>
        </p:nvSpPr>
        <p:spPr bwMode="auto">
          <a:xfrm rot="18900000" flipV="1">
            <a:off x="6300787" y="3368676"/>
            <a:ext cx="320675"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17" name="Line 41">
            <a:extLst>
              <a:ext uri="{FF2B5EF4-FFF2-40B4-BE49-F238E27FC236}">
                <a16:creationId xmlns:a16="http://schemas.microsoft.com/office/drawing/2014/main" xmlns="" id="{6D191EBB-9562-4A95-AEF4-1A13927C739E}"/>
              </a:ext>
            </a:extLst>
          </p:cNvPr>
          <p:cNvSpPr>
            <a:spLocks noChangeShapeType="1"/>
          </p:cNvSpPr>
          <p:nvPr/>
        </p:nvSpPr>
        <p:spPr bwMode="auto">
          <a:xfrm rot="17580000" flipV="1">
            <a:off x="6535738" y="3413125"/>
            <a:ext cx="14605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18" name="Line 42">
            <a:extLst>
              <a:ext uri="{FF2B5EF4-FFF2-40B4-BE49-F238E27FC236}">
                <a16:creationId xmlns:a16="http://schemas.microsoft.com/office/drawing/2014/main" xmlns="" id="{BA9F8FDC-8285-4B63-884A-B9DB782757CD}"/>
              </a:ext>
            </a:extLst>
          </p:cNvPr>
          <p:cNvSpPr>
            <a:spLocks noChangeShapeType="1"/>
          </p:cNvSpPr>
          <p:nvPr/>
        </p:nvSpPr>
        <p:spPr bwMode="auto">
          <a:xfrm rot="17580000" flipV="1">
            <a:off x="6789738" y="2809875"/>
            <a:ext cx="14605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19" name="Line 43">
            <a:extLst>
              <a:ext uri="{FF2B5EF4-FFF2-40B4-BE49-F238E27FC236}">
                <a16:creationId xmlns:a16="http://schemas.microsoft.com/office/drawing/2014/main" xmlns="" id="{4149D1EB-D8DB-47D0-A709-BDDE70F59493}"/>
              </a:ext>
            </a:extLst>
          </p:cNvPr>
          <p:cNvSpPr>
            <a:spLocks noChangeShapeType="1"/>
          </p:cNvSpPr>
          <p:nvPr/>
        </p:nvSpPr>
        <p:spPr bwMode="auto">
          <a:xfrm rot="4020000" flipV="1">
            <a:off x="6556375" y="2808288"/>
            <a:ext cx="142875"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20" name="Line 44">
            <a:extLst>
              <a:ext uri="{FF2B5EF4-FFF2-40B4-BE49-F238E27FC236}">
                <a16:creationId xmlns:a16="http://schemas.microsoft.com/office/drawing/2014/main" xmlns="" id="{3EB619FE-44DD-4B95-9304-44F168C5262F}"/>
              </a:ext>
            </a:extLst>
          </p:cNvPr>
          <p:cNvSpPr>
            <a:spLocks noChangeShapeType="1"/>
          </p:cNvSpPr>
          <p:nvPr/>
        </p:nvSpPr>
        <p:spPr bwMode="auto">
          <a:xfrm rot="4020000" flipV="1">
            <a:off x="6769100" y="3424238"/>
            <a:ext cx="149225"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sp>
        <p:nvSpPr>
          <p:cNvPr id="101421" name="Text Box 45">
            <a:extLst>
              <a:ext uri="{FF2B5EF4-FFF2-40B4-BE49-F238E27FC236}">
                <a16:creationId xmlns:a16="http://schemas.microsoft.com/office/drawing/2014/main" xmlns="" id="{80E6A738-A287-40C4-8405-8D535FBC1C3F}"/>
              </a:ext>
            </a:extLst>
          </p:cNvPr>
          <p:cNvSpPr txBox="1">
            <a:spLocks noChangeArrowheads="1"/>
          </p:cNvSpPr>
          <p:nvPr/>
        </p:nvSpPr>
        <p:spPr bwMode="auto">
          <a:xfrm>
            <a:off x="4383088" y="2981325"/>
            <a:ext cx="1212850" cy="274638"/>
          </a:xfrm>
          <a:prstGeom prst="rect">
            <a:avLst/>
          </a:prstGeom>
          <a:solidFill>
            <a:schemeClr val="hlink"/>
          </a:solidFill>
          <a:ln>
            <a:noFill/>
          </a:ln>
          <a:effectLst/>
          <a:extLst>
            <a:ext uri="{91240B29-F687-4F45-9708-019B960494DF}">
              <a14:hiddenLine xmlns:a14="http://schemas.microsoft.com/office/drawing/2010/main" xmlns="" w="952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algn="l">
              <a:spcBef>
                <a:spcPct val="50000"/>
              </a:spcBef>
            </a:pPr>
            <a:r>
              <a:rPr lang="en-US" altLang="en-US" b="1">
                <a:solidFill>
                  <a:schemeClr val="bg1"/>
                </a:solidFill>
                <a:latin typeface="VNI-Times" pitchFamily="2" charset="0"/>
              </a:rPr>
              <a:t>DD H</a:t>
            </a:r>
            <a:r>
              <a:rPr lang="en-US" altLang="en-US" b="1" baseline="-25000">
                <a:solidFill>
                  <a:schemeClr val="bg1"/>
                </a:solidFill>
                <a:latin typeface="VNI-Times" pitchFamily="2" charset="0"/>
              </a:rPr>
              <a:t>2</a:t>
            </a:r>
            <a:r>
              <a:rPr lang="en-US" altLang="en-US" b="1">
                <a:solidFill>
                  <a:schemeClr val="bg1"/>
                </a:solidFill>
                <a:latin typeface="VNI-Times" pitchFamily="2" charset="0"/>
              </a:rPr>
              <a:t>SO</a:t>
            </a:r>
            <a:r>
              <a:rPr lang="en-US" altLang="en-US" b="1" baseline="-25000">
                <a:solidFill>
                  <a:schemeClr val="bg1"/>
                </a:solidFill>
                <a:latin typeface="VNI-Times" pitchFamily="2" charset="0"/>
              </a:rPr>
              <a:t>4</a:t>
            </a:r>
            <a:endParaRPr lang="en-US" altLang="en-US" b="1">
              <a:solidFill>
                <a:schemeClr val="bg1"/>
              </a:solidFill>
              <a:latin typeface="VNI-Times" pitchFamily="2" charset="0"/>
            </a:endParaRPr>
          </a:p>
        </p:txBody>
      </p:sp>
      <p:sp>
        <p:nvSpPr>
          <p:cNvPr id="101422" name="Oval 46">
            <a:extLst>
              <a:ext uri="{FF2B5EF4-FFF2-40B4-BE49-F238E27FC236}">
                <a16:creationId xmlns:a16="http://schemas.microsoft.com/office/drawing/2014/main" xmlns="" id="{F7D2C594-8FBC-4EDF-8FCA-6961EB120E40}"/>
              </a:ext>
            </a:extLst>
          </p:cNvPr>
          <p:cNvSpPr>
            <a:spLocks noChangeArrowheads="1"/>
          </p:cNvSpPr>
          <p:nvPr/>
        </p:nvSpPr>
        <p:spPr bwMode="auto">
          <a:xfrm>
            <a:off x="6553200" y="2935288"/>
            <a:ext cx="384175" cy="363537"/>
          </a:xfrm>
          <a:prstGeom prst="ellipse">
            <a:avLst/>
          </a:prstGeom>
          <a:solidFill>
            <a:srgbClr val="FFFF00"/>
          </a:solidFill>
          <a:ln w="9525" algn="ctr">
            <a:solidFill>
              <a:srgbClr val="FF006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sz="2400">
              <a:latin typeface="VNI-Times" pitchFamily="2" charset="0"/>
            </a:endParaRPr>
          </a:p>
        </p:txBody>
      </p:sp>
      <p:sp>
        <p:nvSpPr>
          <p:cNvPr id="101423" name="Rectangle 47">
            <a:extLst>
              <a:ext uri="{FF2B5EF4-FFF2-40B4-BE49-F238E27FC236}">
                <a16:creationId xmlns:a16="http://schemas.microsoft.com/office/drawing/2014/main" xmlns="" id="{D4917960-C7FD-4864-A5B7-22D448FCCA21}"/>
              </a:ext>
            </a:extLst>
          </p:cNvPr>
          <p:cNvSpPr>
            <a:spLocks noChangeArrowheads="1"/>
          </p:cNvSpPr>
          <p:nvPr/>
        </p:nvSpPr>
        <p:spPr bwMode="auto">
          <a:xfrm>
            <a:off x="6005513" y="2297113"/>
            <a:ext cx="209550" cy="57150"/>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24" name="Text Box 48">
            <a:extLst>
              <a:ext uri="{FF2B5EF4-FFF2-40B4-BE49-F238E27FC236}">
                <a16:creationId xmlns:a16="http://schemas.microsoft.com/office/drawing/2014/main" xmlns="" id="{5A51D675-8F01-48EB-BC50-4C3D481F63F9}"/>
              </a:ext>
            </a:extLst>
          </p:cNvPr>
          <p:cNvSpPr txBox="1">
            <a:spLocks noChangeArrowheads="1"/>
          </p:cNvSpPr>
          <p:nvPr/>
        </p:nvSpPr>
        <p:spPr bwMode="auto">
          <a:xfrm>
            <a:off x="3935413" y="1808163"/>
            <a:ext cx="398462" cy="549275"/>
          </a:xfrm>
          <a:prstGeom prst="rect">
            <a:avLst/>
          </a:prstGeom>
          <a:noFill/>
          <a:ln>
            <a:noFill/>
          </a:ln>
          <a:effectLst/>
          <a:extLst>
            <a:ext uri="{909E8E84-426E-40DD-AFC4-6F175D3DCCD1}">
              <a14:hiddenFill xmlns:a14="http://schemas.microsoft.com/office/drawing/2010/main" xmlns="">
                <a:solidFill>
                  <a:srgbClr val="996600"/>
                </a:solidFill>
              </a14:hiddenFill>
            </a:ext>
            <a:ext uri="{91240B29-F687-4F45-9708-019B960494DF}">
              <a14:hiddenLine xmlns:a14="http://schemas.microsoft.com/office/drawing/2010/main" xmlns="" w="952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000">
                <a:solidFill>
                  <a:schemeClr val="bg1"/>
                </a:solidFill>
                <a:latin typeface="VNI-Times" pitchFamily="2" charset="0"/>
              </a:rPr>
              <a:t>+</a:t>
            </a:r>
          </a:p>
        </p:txBody>
      </p:sp>
      <p:sp>
        <p:nvSpPr>
          <p:cNvPr id="101425" name="Oval 49">
            <a:extLst>
              <a:ext uri="{FF2B5EF4-FFF2-40B4-BE49-F238E27FC236}">
                <a16:creationId xmlns:a16="http://schemas.microsoft.com/office/drawing/2014/main" xmlns="" id="{19E2E7E5-69B4-49BA-BEC5-6C6D9FEFAAEC}"/>
              </a:ext>
            </a:extLst>
          </p:cNvPr>
          <p:cNvSpPr>
            <a:spLocks noChangeArrowheads="1"/>
          </p:cNvSpPr>
          <p:nvPr/>
        </p:nvSpPr>
        <p:spPr bwMode="auto">
          <a:xfrm>
            <a:off x="4235450" y="2400300"/>
            <a:ext cx="474663" cy="474663"/>
          </a:xfrm>
          <a:prstGeom prst="ellipse">
            <a:avLst/>
          </a:prstGeom>
          <a:gradFill rotWithShape="1">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b="1">
                <a:latin typeface="VNI-Times" pitchFamily="2" charset="0"/>
              </a:rPr>
              <a:t>H</a:t>
            </a:r>
            <a:r>
              <a:rPr lang="en-US" altLang="en-US" b="1" baseline="30000">
                <a:latin typeface="VNI-Times" pitchFamily="2" charset="0"/>
              </a:rPr>
              <a:t>+</a:t>
            </a:r>
            <a:endParaRPr lang="en-US" altLang="en-US" b="1">
              <a:latin typeface="VNI-Times" pitchFamily="2" charset="0"/>
            </a:endParaRPr>
          </a:p>
        </p:txBody>
      </p:sp>
      <p:sp>
        <p:nvSpPr>
          <p:cNvPr id="101426" name="Oval 50">
            <a:extLst>
              <a:ext uri="{FF2B5EF4-FFF2-40B4-BE49-F238E27FC236}">
                <a16:creationId xmlns:a16="http://schemas.microsoft.com/office/drawing/2014/main" xmlns="" id="{BAFE999E-D60A-4FF7-AB4A-7DA4D7B81B6E}"/>
              </a:ext>
            </a:extLst>
          </p:cNvPr>
          <p:cNvSpPr>
            <a:spLocks noChangeArrowheads="1"/>
          </p:cNvSpPr>
          <p:nvPr/>
        </p:nvSpPr>
        <p:spPr bwMode="auto">
          <a:xfrm>
            <a:off x="4189413" y="3405188"/>
            <a:ext cx="473075" cy="498475"/>
          </a:xfrm>
          <a:prstGeom prst="ellipse">
            <a:avLst/>
          </a:prstGeom>
          <a:gradFill rotWithShape="1">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b="1">
                <a:latin typeface="VNI-Times" pitchFamily="2" charset="0"/>
              </a:rPr>
              <a:t>H</a:t>
            </a:r>
            <a:r>
              <a:rPr lang="en-US" altLang="en-US" b="1" baseline="30000">
                <a:latin typeface="VNI-Times" pitchFamily="2" charset="0"/>
              </a:rPr>
              <a:t>+</a:t>
            </a:r>
            <a:endParaRPr lang="en-US" altLang="en-US" b="1">
              <a:latin typeface="VNI-Times" pitchFamily="2" charset="0"/>
            </a:endParaRPr>
          </a:p>
        </p:txBody>
      </p:sp>
      <p:grpSp>
        <p:nvGrpSpPr>
          <p:cNvPr id="101427" name="Group 51">
            <a:extLst>
              <a:ext uri="{FF2B5EF4-FFF2-40B4-BE49-F238E27FC236}">
                <a16:creationId xmlns:a16="http://schemas.microsoft.com/office/drawing/2014/main" xmlns="" id="{A456E35F-93AA-45A5-82A1-6F8AAB6912E4}"/>
              </a:ext>
            </a:extLst>
          </p:cNvPr>
          <p:cNvGrpSpPr>
            <a:grpSpLocks/>
          </p:cNvGrpSpPr>
          <p:nvPr/>
        </p:nvGrpSpPr>
        <p:grpSpPr bwMode="auto">
          <a:xfrm>
            <a:off x="5002213" y="3357563"/>
            <a:ext cx="525462" cy="590550"/>
            <a:chOff x="1939" y="3993"/>
            <a:chExt cx="301" cy="327"/>
          </a:xfrm>
        </p:grpSpPr>
        <p:sp>
          <p:nvSpPr>
            <p:cNvPr id="101428" name="Oval 52">
              <a:extLst>
                <a:ext uri="{FF2B5EF4-FFF2-40B4-BE49-F238E27FC236}">
                  <a16:creationId xmlns:a16="http://schemas.microsoft.com/office/drawing/2014/main" xmlns="" id="{DC540F48-2C07-4B8E-89C2-3DB33AEFA04B}"/>
                </a:ext>
              </a:extLst>
            </p:cNvPr>
            <p:cNvSpPr>
              <a:spLocks noChangeArrowheads="1"/>
            </p:cNvSpPr>
            <p:nvPr/>
          </p:nvSpPr>
          <p:spPr bwMode="auto">
            <a:xfrm>
              <a:off x="1939" y="4056"/>
              <a:ext cx="287" cy="264"/>
            </a:xfrm>
            <a:prstGeom prst="ellipse">
              <a:avLst/>
            </a:prstGeom>
            <a:gradFill rotWithShape="1">
              <a:gsLst>
                <a:gs pos="0">
                  <a:schemeClr val="bg1"/>
                </a:gs>
                <a:gs pos="100000">
                  <a:schemeClr val="accent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b="1">
                  <a:latin typeface="VNI-Times" pitchFamily="2" charset="0"/>
                </a:rPr>
                <a:t>SO</a:t>
              </a:r>
              <a:r>
                <a:rPr lang="en-US" altLang="en-US" sz="1400" b="1" baseline="-25000">
                  <a:latin typeface="VNI-Times" pitchFamily="2" charset="0"/>
                </a:rPr>
                <a:t>4</a:t>
              </a:r>
              <a:r>
                <a:rPr lang="en-US" altLang="en-US" sz="1400" b="1" baseline="30000">
                  <a:latin typeface="VNI-Times" pitchFamily="2" charset="0"/>
                </a:rPr>
                <a:t>2-</a:t>
              </a:r>
              <a:endParaRPr lang="en-US" altLang="en-US" sz="1400" b="1">
                <a:latin typeface="VNI-Times" pitchFamily="2" charset="0"/>
              </a:endParaRPr>
            </a:p>
          </p:txBody>
        </p:sp>
        <p:sp>
          <p:nvSpPr>
            <p:cNvPr id="101429" name="Oval 53">
              <a:extLst>
                <a:ext uri="{FF2B5EF4-FFF2-40B4-BE49-F238E27FC236}">
                  <a16:creationId xmlns:a16="http://schemas.microsoft.com/office/drawing/2014/main" xmlns="" id="{E4545E96-4DA7-4B6F-8F3D-F0609978EF8E}"/>
                </a:ext>
              </a:extLst>
            </p:cNvPr>
            <p:cNvSpPr>
              <a:spLocks noChangeArrowheads="1"/>
            </p:cNvSpPr>
            <p:nvPr/>
          </p:nvSpPr>
          <p:spPr bwMode="auto">
            <a:xfrm>
              <a:off x="2143" y="3993"/>
              <a:ext cx="97" cy="102"/>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a:latin typeface="Arial" panose="020B0604020202020204" pitchFamily="34" charset="0"/>
              </a:endParaRPr>
            </a:p>
          </p:txBody>
        </p:sp>
        <p:sp>
          <p:nvSpPr>
            <p:cNvPr id="101430" name="Line 54">
              <a:extLst>
                <a:ext uri="{FF2B5EF4-FFF2-40B4-BE49-F238E27FC236}">
                  <a16:creationId xmlns:a16="http://schemas.microsoft.com/office/drawing/2014/main" xmlns="" id="{B0F09A20-29D9-4D13-9A52-F3CA161D8BEC}"/>
                </a:ext>
              </a:extLst>
            </p:cNvPr>
            <p:cNvSpPr>
              <a:spLocks noChangeShapeType="1"/>
            </p:cNvSpPr>
            <p:nvPr/>
          </p:nvSpPr>
          <p:spPr bwMode="auto">
            <a:xfrm>
              <a:off x="2166" y="4047"/>
              <a:ext cx="5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101431" name="Oval 55">
            <a:extLst>
              <a:ext uri="{FF2B5EF4-FFF2-40B4-BE49-F238E27FC236}">
                <a16:creationId xmlns:a16="http://schemas.microsoft.com/office/drawing/2014/main" xmlns="" id="{3608C5BF-DE19-4F7A-A765-0E58C2282AD9}"/>
              </a:ext>
            </a:extLst>
          </p:cNvPr>
          <p:cNvSpPr>
            <a:spLocks noChangeArrowheads="1"/>
          </p:cNvSpPr>
          <p:nvPr/>
        </p:nvSpPr>
        <p:spPr bwMode="auto">
          <a:xfrm>
            <a:off x="4260850" y="2867025"/>
            <a:ext cx="449263" cy="522288"/>
          </a:xfrm>
          <a:prstGeom prst="ellipse">
            <a:avLst/>
          </a:prstGeom>
          <a:gradFill rotWithShape="1">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b="1">
                <a:latin typeface="VNI-Times" pitchFamily="2" charset="0"/>
              </a:rPr>
              <a:t>H</a:t>
            </a:r>
            <a:r>
              <a:rPr lang="en-US" altLang="en-US" b="1" baseline="30000">
                <a:latin typeface="VNI-Times" pitchFamily="2" charset="0"/>
              </a:rPr>
              <a:t>+</a:t>
            </a:r>
            <a:endParaRPr lang="en-US" altLang="en-US" b="1">
              <a:latin typeface="VNI-Times" pitchFamily="2" charset="0"/>
            </a:endParaRPr>
          </a:p>
        </p:txBody>
      </p:sp>
      <p:sp>
        <p:nvSpPr>
          <p:cNvPr id="101432" name="Oval 56">
            <a:extLst>
              <a:ext uri="{FF2B5EF4-FFF2-40B4-BE49-F238E27FC236}">
                <a16:creationId xmlns:a16="http://schemas.microsoft.com/office/drawing/2014/main" xmlns="" id="{5CC38144-C747-42BE-BB2A-075CDF29A5F3}"/>
              </a:ext>
            </a:extLst>
          </p:cNvPr>
          <p:cNvSpPr>
            <a:spLocks noChangeArrowheads="1"/>
          </p:cNvSpPr>
          <p:nvPr/>
        </p:nvSpPr>
        <p:spPr bwMode="auto">
          <a:xfrm>
            <a:off x="4006850" y="3148013"/>
            <a:ext cx="109538" cy="109537"/>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33" name="Oval 57">
            <a:extLst>
              <a:ext uri="{FF2B5EF4-FFF2-40B4-BE49-F238E27FC236}">
                <a16:creationId xmlns:a16="http://schemas.microsoft.com/office/drawing/2014/main" xmlns="" id="{BCB024D5-412D-410E-800C-54AEFAF6BC25}"/>
              </a:ext>
            </a:extLst>
          </p:cNvPr>
          <p:cNvSpPr>
            <a:spLocks noChangeArrowheads="1"/>
          </p:cNvSpPr>
          <p:nvPr/>
        </p:nvSpPr>
        <p:spPr bwMode="auto">
          <a:xfrm>
            <a:off x="4006850" y="3330575"/>
            <a:ext cx="136525" cy="13652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34" name="Oval 58">
            <a:extLst>
              <a:ext uri="{FF2B5EF4-FFF2-40B4-BE49-F238E27FC236}">
                <a16:creationId xmlns:a16="http://schemas.microsoft.com/office/drawing/2014/main" xmlns="" id="{EAEE1502-56A9-4BF1-A08D-D8423E192B51}"/>
              </a:ext>
            </a:extLst>
          </p:cNvPr>
          <p:cNvSpPr>
            <a:spLocks noChangeArrowheads="1"/>
          </p:cNvSpPr>
          <p:nvPr/>
        </p:nvSpPr>
        <p:spPr bwMode="auto">
          <a:xfrm>
            <a:off x="4006850" y="3103563"/>
            <a:ext cx="169863" cy="169862"/>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35" name="Oval 59">
            <a:extLst>
              <a:ext uri="{FF2B5EF4-FFF2-40B4-BE49-F238E27FC236}">
                <a16:creationId xmlns:a16="http://schemas.microsoft.com/office/drawing/2014/main" xmlns="" id="{9C794431-ED77-4C99-8DC4-BD0ADFF0F95C}"/>
              </a:ext>
            </a:extLst>
          </p:cNvPr>
          <p:cNvSpPr>
            <a:spLocks noChangeArrowheads="1"/>
          </p:cNvSpPr>
          <p:nvPr/>
        </p:nvSpPr>
        <p:spPr bwMode="auto">
          <a:xfrm>
            <a:off x="4006850" y="3119438"/>
            <a:ext cx="109538" cy="109537"/>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36" name="Oval 60">
            <a:extLst>
              <a:ext uri="{FF2B5EF4-FFF2-40B4-BE49-F238E27FC236}">
                <a16:creationId xmlns:a16="http://schemas.microsoft.com/office/drawing/2014/main" xmlns="" id="{D2A07C6E-0435-4389-A9C7-F6DB152FCA98}"/>
              </a:ext>
            </a:extLst>
          </p:cNvPr>
          <p:cNvSpPr>
            <a:spLocks noChangeArrowheads="1"/>
          </p:cNvSpPr>
          <p:nvPr/>
        </p:nvSpPr>
        <p:spPr bwMode="auto">
          <a:xfrm>
            <a:off x="4006850" y="3133725"/>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37" name="Oval 61">
            <a:extLst>
              <a:ext uri="{FF2B5EF4-FFF2-40B4-BE49-F238E27FC236}">
                <a16:creationId xmlns:a16="http://schemas.microsoft.com/office/drawing/2014/main" xmlns="" id="{FC91A48B-222C-44CC-8630-CDEAE5273A40}"/>
              </a:ext>
            </a:extLst>
          </p:cNvPr>
          <p:cNvSpPr>
            <a:spLocks noChangeArrowheads="1"/>
          </p:cNvSpPr>
          <p:nvPr/>
        </p:nvSpPr>
        <p:spPr bwMode="auto">
          <a:xfrm>
            <a:off x="4006850" y="3500438"/>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38" name="Oval 62">
            <a:extLst>
              <a:ext uri="{FF2B5EF4-FFF2-40B4-BE49-F238E27FC236}">
                <a16:creationId xmlns:a16="http://schemas.microsoft.com/office/drawing/2014/main" xmlns="" id="{C9491250-5F73-4235-B759-A5BBBAB40B05}"/>
              </a:ext>
            </a:extLst>
          </p:cNvPr>
          <p:cNvSpPr>
            <a:spLocks noChangeArrowheads="1"/>
          </p:cNvSpPr>
          <p:nvPr/>
        </p:nvSpPr>
        <p:spPr bwMode="auto">
          <a:xfrm>
            <a:off x="4006850" y="3644900"/>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39" name="Oval 63">
            <a:extLst>
              <a:ext uri="{FF2B5EF4-FFF2-40B4-BE49-F238E27FC236}">
                <a16:creationId xmlns:a16="http://schemas.microsoft.com/office/drawing/2014/main" xmlns="" id="{4A64641D-D094-4447-BF0B-3B155116498F}"/>
              </a:ext>
            </a:extLst>
          </p:cNvPr>
          <p:cNvSpPr>
            <a:spLocks noChangeArrowheads="1"/>
          </p:cNvSpPr>
          <p:nvPr/>
        </p:nvSpPr>
        <p:spPr bwMode="auto">
          <a:xfrm>
            <a:off x="4006850" y="3341688"/>
            <a:ext cx="92075" cy="920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40" name="Oval 64">
            <a:extLst>
              <a:ext uri="{FF2B5EF4-FFF2-40B4-BE49-F238E27FC236}">
                <a16:creationId xmlns:a16="http://schemas.microsoft.com/office/drawing/2014/main" xmlns="" id="{26CECD2E-F18B-46BE-A8A6-D52EF4C5FCF1}"/>
              </a:ext>
            </a:extLst>
          </p:cNvPr>
          <p:cNvSpPr>
            <a:spLocks noChangeArrowheads="1"/>
          </p:cNvSpPr>
          <p:nvPr/>
        </p:nvSpPr>
        <p:spPr bwMode="auto">
          <a:xfrm>
            <a:off x="4006850" y="3319463"/>
            <a:ext cx="136525" cy="13652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41" name="Oval 65">
            <a:extLst>
              <a:ext uri="{FF2B5EF4-FFF2-40B4-BE49-F238E27FC236}">
                <a16:creationId xmlns:a16="http://schemas.microsoft.com/office/drawing/2014/main" xmlns="" id="{789EC4A8-9050-453B-ABC5-619E4525EAFB}"/>
              </a:ext>
            </a:extLst>
          </p:cNvPr>
          <p:cNvSpPr>
            <a:spLocks noChangeArrowheads="1"/>
          </p:cNvSpPr>
          <p:nvPr/>
        </p:nvSpPr>
        <p:spPr bwMode="auto">
          <a:xfrm>
            <a:off x="4006850" y="335121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42" name="Oval 66">
            <a:extLst>
              <a:ext uri="{FF2B5EF4-FFF2-40B4-BE49-F238E27FC236}">
                <a16:creationId xmlns:a16="http://schemas.microsoft.com/office/drawing/2014/main" xmlns="" id="{651284D1-B925-4BBD-8437-597A166C22C4}"/>
              </a:ext>
            </a:extLst>
          </p:cNvPr>
          <p:cNvSpPr>
            <a:spLocks noChangeArrowheads="1"/>
          </p:cNvSpPr>
          <p:nvPr/>
        </p:nvSpPr>
        <p:spPr bwMode="auto">
          <a:xfrm>
            <a:off x="4006850" y="3148013"/>
            <a:ext cx="169863" cy="169862"/>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43" name="Oval 67">
            <a:extLst>
              <a:ext uri="{FF2B5EF4-FFF2-40B4-BE49-F238E27FC236}">
                <a16:creationId xmlns:a16="http://schemas.microsoft.com/office/drawing/2014/main" xmlns="" id="{D6B0C374-A8AD-4DC7-88DC-C6ACF780B24F}"/>
              </a:ext>
            </a:extLst>
          </p:cNvPr>
          <p:cNvSpPr>
            <a:spLocks noChangeArrowheads="1"/>
          </p:cNvSpPr>
          <p:nvPr/>
        </p:nvSpPr>
        <p:spPr bwMode="auto">
          <a:xfrm>
            <a:off x="4006850" y="3149600"/>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44" name="Oval 68">
            <a:extLst>
              <a:ext uri="{FF2B5EF4-FFF2-40B4-BE49-F238E27FC236}">
                <a16:creationId xmlns:a16="http://schemas.microsoft.com/office/drawing/2014/main" xmlns="" id="{6A2C36D3-D119-4366-A50F-E2F425167387}"/>
              </a:ext>
            </a:extLst>
          </p:cNvPr>
          <p:cNvSpPr>
            <a:spLocks noChangeArrowheads="1"/>
          </p:cNvSpPr>
          <p:nvPr/>
        </p:nvSpPr>
        <p:spPr bwMode="auto">
          <a:xfrm>
            <a:off x="4006850" y="355441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45" name="Oval 69">
            <a:extLst>
              <a:ext uri="{FF2B5EF4-FFF2-40B4-BE49-F238E27FC236}">
                <a16:creationId xmlns:a16="http://schemas.microsoft.com/office/drawing/2014/main" xmlns="" id="{C090CD08-5001-408E-B874-C9D514875B45}"/>
              </a:ext>
            </a:extLst>
          </p:cNvPr>
          <p:cNvSpPr>
            <a:spLocks noChangeArrowheads="1"/>
          </p:cNvSpPr>
          <p:nvPr/>
        </p:nvSpPr>
        <p:spPr bwMode="auto">
          <a:xfrm>
            <a:off x="4006850" y="3621088"/>
            <a:ext cx="92075" cy="920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46" name="Oval 70">
            <a:extLst>
              <a:ext uri="{FF2B5EF4-FFF2-40B4-BE49-F238E27FC236}">
                <a16:creationId xmlns:a16="http://schemas.microsoft.com/office/drawing/2014/main" xmlns="" id="{E21CF182-B425-450B-90DD-530E6842EC88}"/>
              </a:ext>
            </a:extLst>
          </p:cNvPr>
          <p:cNvSpPr>
            <a:spLocks noChangeArrowheads="1"/>
          </p:cNvSpPr>
          <p:nvPr/>
        </p:nvSpPr>
        <p:spPr bwMode="auto">
          <a:xfrm>
            <a:off x="4006850" y="3386138"/>
            <a:ext cx="109538" cy="109537"/>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47" name="Oval 71">
            <a:extLst>
              <a:ext uri="{FF2B5EF4-FFF2-40B4-BE49-F238E27FC236}">
                <a16:creationId xmlns:a16="http://schemas.microsoft.com/office/drawing/2014/main" xmlns="" id="{6976040E-AB35-4BDD-908E-A1F250599746}"/>
              </a:ext>
            </a:extLst>
          </p:cNvPr>
          <p:cNvSpPr>
            <a:spLocks noChangeArrowheads="1"/>
          </p:cNvSpPr>
          <p:nvPr/>
        </p:nvSpPr>
        <p:spPr bwMode="auto">
          <a:xfrm>
            <a:off x="4006850" y="337661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48" name="Oval 72">
            <a:extLst>
              <a:ext uri="{FF2B5EF4-FFF2-40B4-BE49-F238E27FC236}">
                <a16:creationId xmlns:a16="http://schemas.microsoft.com/office/drawing/2014/main" xmlns="" id="{47CE873C-3F29-4C96-9BFD-1D9EEB57B2D8}"/>
              </a:ext>
            </a:extLst>
          </p:cNvPr>
          <p:cNvSpPr>
            <a:spLocks noChangeArrowheads="1"/>
          </p:cNvSpPr>
          <p:nvPr/>
        </p:nvSpPr>
        <p:spPr bwMode="auto">
          <a:xfrm>
            <a:off x="4006850" y="3381375"/>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49" name="Oval 73">
            <a:extLst>
              <a:ext uri="{FF2B5EF4-FFF2-40B4-BE49-F238E27FC236}">
                <a16:creationId xmlns:a16="http://schemas.microsoft.com/office/drawing/2014/main" xmlns="" id="{F166F4CB-2351-4E1A-AB61-A136DDE633BF}"/>
              </a:ext>
            </a:extLst>
          </p:cNvPr>
          <p:cNvSpPr>
            <a:spLocks noChangeArrowheads="1"/>
          </p:cNvSpPr>
          <p:nvPr/>
        </p:nvSpPr>
        <p:spPr bwMode="auto">
          <a:xfrm>
            <a:off x="4006850" y="3333750"/>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50" name="Oval 74">
            <a:extLst>
              <a:ext uri="{FF2B5EF4-FFF2-40B4-BE49-F238E27FC236}">
                <a16:creationId xmlns:a16="http://schemas.microsoft.com/office/drawing/2014/main" xmlns="" id="{30362243-77F7-405F-8AEF-DD4F1C34C0DC}"/>
              </a:ext>
            </a:extLst>
          </p:cNvPr>
          <p:cNvSpPr>
            <a:spLocks noChangeArrowheads="1"/>
          </p:cNvSpPr>
          <p:nvPr/>
        </p:nvSpPr>
        <p:spPr bwMode="auto">
          <a:xfrm>
            <a:off x="4006850" y="331946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51" name="Oval 75">
            <a:extLst>
              <a:ext uri="{FF2B5EF4-FFF2-40B4-BE49-F238E27FC236}">
                <a16:creationId xmlns:a16="http://schemas.microsoft.com/office/drawing/2014/main" xmlns="" id="{A4BA94A7-22C5-42BB-A64A-45ADFA9F6143}"/>
              </a:ext>
            </a:extLst>
          </p:cNvPr>
          <p:cNvSpPr>
            <a:spLocks noChangeArrowheads="1"/>
          </p:cNvSpPr>
          <p:nvPr/>
        </p:nvSpPr>
        <p:spPr bwMode="auto">
          <a:xfrm>
            <a:off x="4006850" y="3438525"/>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52" name="Oval 76">
            <a:extLst>
              <a:ext uri="{FF2B5EF4-FFF2-40B4-BE49-F238E27FC236}">
                <a16:creationId xmlns:a16="http://schemas.microsoft.com/office/drawing/2014/main" xmlns="" id="{07021F8A-677D-4188-890F-ED7B27B45DB9}"/>
              </a:ext>
            </a:extLst>
          </p:cNvPr>
          <p:cNvSpPr>
            <a:spLocks noChangeArrowheads="1"/>
          </p:cNvSpPr>
          <p:nvPr/>
        </p:nvSpPr>
        <p:spPr bwMode="auto">
          <a:xfrm>
            <a:off x="4006850" y="3530600"/>
            <a:ext cx="92075" cy="920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53" name="Oval 77">
            <a:extLst>
              <a:ext uri="{FF2B5EF4-FFF2-40B4-BE49-F238E27FC236}">
                <a16:creationId xmlns:a16="http://schemas.microsoft.com/office/drawing/2014/main" xmlns="" id="{621EB685-0263-4C11-8C2C-D01F0B101D90}"/>
              </a:ext>
            </a:extLst>
          </p:cNvPr>
          <p:cNvSpPr>
            <a:spLocks noChangeArrowheads="1"/>
          </p:cNvSpPr>
          <p:nvPr/>
        </p:nvSpPr>
        <p:spPr bwMode="auto">
          <a:xfrm>
            <a:off x="4006850" y="3379788"/>
            <a:ext cx="109538" cy="109537"/>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54" name="Oval 78">
            <a:extLst>
              <a:ext uri="{FF2B5EF4-FFF2-40B4-BE49-F238E27FC236}">
                <a16:creationId xmlns:a16="http://schemas.microsoft.com/office/drawing/2014/main" xmlns="" id="{A337CE23-2B55-4E95-BAD1-904CC8E70167}"/>
              </a:ext>
            </a:extLst>
          </p:cNvPr>
          <p:cNvSpPr>
            <a:spLocks noChangeArrowheads="1"/>
          </p:cNvSpPr>
          <p:nvPr/>
        </p:nvSpPr>
        <p:spPr bwMode="auto">
          <a:xfrm>
            <a:off x="4006850" y="3206750"/>
            <a:ext cx="136525" cy="13652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55" name="Oval 79">
            <a:extLst>
              <a:ext uri="{FF2B5EF4-FFF2-40B4-BE49-F238E27FC236}">
                <a16:creationId xmlns:a16="http://schemas.microsoft.com/office/drawing/2014/main" xmlns="" id="{867F02FE-402E-42AE-9BFB-F2E652E846A0}"/>
              </a:ext>
            </a:extLst>
          </p:cNvPr>
          <p:cNvSpPr>
            <a:spLocks noChangeArrowheads="1"/>
          </p:cNvSpPr>
          <p:nvPr/>
        </p:nvSpPr>
        <p:spPr bwMode="auto">
          <a:xfrm>
            <a:off x="4006850" y="3279775"/>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56" name="Oval 80">
            <a:extLst>
              <a:ext uri="{FF2B5EF4-FFF2-40B4-BE49-F238E27FC236}">
                <a16:creationId xmlns:a16="http://schemas.microsoft.com/office/drawing/2014/main" xmlns="" id="{01E3BBE3-ED67-49B8-84F7-624548B764CE}"/>
              </a:ext>
            </a:extLst>
          </p:cNvPr>
          <p:cNvSpPr>
            <a:spLocks noChangeArrowheads="1"/>
          </p:cNvSpPr>
          <p:nvPr/>
        </p:nvSpPr>
        <p:spPr bwMode="auto">
          <a:xfrm>
            <a:off x="4006850" y="3176588"/>
            <a:ext cx="169863" cy="169862"/>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57" name="Oval 81">
            <a:extLst>
              <a:ext uri="{FF2B5EF4-FFF2-40B4-BE49-F238E27FC236}">
                <a16:creationId xmlns:a16="http://schemas.microsoft.com/office/drawing/2014/main" xmlns="" id="{7C96634A-D32C-4C71-828F-F5CAEC1CA006}"/>
              </a:ext>
            </a:extLst>
          </p:cNvPr>
          <p:cNvSpPr>
            <a:spLocks noChangeArrowheads="1"/>
          </p:cNvSpPr>
          <p:nvPr/>
        </p:nvSpPr>
        <p:spPr bwMode="auto">
          <a:xfrm>
            <a:off x="4006850" y="3365500"/>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58" name="Oval 82">
            <a:extLst>
              <a:ext uri="{FF2B5EF4-FFF2-40B4-BE49-F238E27FC236}">
                <a16:creationId xmlns:a16="http://schemas.microsoft.com/office/drawing/2014/main" xmlns="" id="{0508E834-CB8B-4AA6-8BAF-769ACDEB9501}"/>
              </a:ext>
            </a:extLst>
          </p:cNvPr>
          <p:cNvSpPr>
            <a:spLocks noChangeArrowheads="1"/>
          </p:cNvSpPr>
          <p:nvPr/>
        </p:nvSpPr>
        <p:spPr bwMode="auto">
          <a:xfrm>
            <a:off x="4006850" y="3316288"/>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59" name="Oval 83">
            <a:extLst>
              <a:ext uri="{FF2B5EF4-FFF2-40B4-BE49-F238E27FC236}">
                <a16:creationId xmlns:a16="http://schemas.microsoft.com/office/drawing/2014/main" xmlns="" id="{49DFB87B-610F-46C0-BB4A-23FE86F1B47F}"/>
              </a:ext>
            </a:extLst>
          </p:cNvPr>
          <p:cNvSpPr>
            <a:spLocks noChangeArrowheads="1"/>
          </p:cNvSpPr>
          <p:nvPr/>
        </p:nvSpPr>
        <p:spPr bwMode="auto">
          <a:xfrm>
            <a:off x="4006850" y="3395663"/>
            <a:ext cx="109538" cy="109537"/>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60" name="Oval 84">
            <a:extLst>
              <a:ext uri="{FF2B5EF4-FFF2-40B4-BE49-F238E27FC236}">
                <a16:creationId xmlns:a16="http://schemas.microsoft.com/office/drawing/2014/main" xmlns="" id="{F4050555-8810-43C4-A8C8-6E1321DE20EC}"/>
              </a:ext>
            </a:extLst>
          </p:cNvPr>
          <p:cNvSpPr>
            <a:spLocks noChangeArrowheads="1"/>
          </p:cNvSpPr>
          <p:nvPr/>
        </p:nvSpPr>
        <p:spPr bwMode="auto">
          <a:xfrm>
            <a:off x="4006850" y="3559175"/>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61" name="Oval 85">
            <a:extLst>
              <a:ext uri="{FF2B5EF4-FFF2-40B4-BE49-F238E27FC236}">
                <a16:creationId xmlns:a16="http://schemas.microsoft.com/office/drawing/2014/main" xmlns="" id="{772939B8-E246-4B87-8459-32FE72F3B4E1}"/>
              </a:ext>
            </a:extLst>
          </p:cNvPr>
          <p:cNvSpPr>
            <a:spLocks noChangeArrowheads="1"/>
          </p:cNvSpPr>
          <p:nvPr/>
        </p:nvSpPr>
        <p:spPr bwMode="auto">
          <a:xfrm>
            <a:off x="4006850" y="3275013"/>
            <a:ext cx="169863" cy="169862"/>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62" name="Oval 86">
            <a:extLst>
              <a:ext uri="{FF2B5EF4-FFF2-40B4-BE49-F238E27FC236}">
                <a16:creationId xmlns:a16="http://schemas.microsoft.com/office/drawing/2014/main" xmlns="" id="{7469BB73-729C-4FD7-9FBB-07FDBD84D00C}"/>
              </a:ext>
            </a:extLst>
          </p:cNvPr>
          <p:cNvSpPr>
            <a:spLocks noChangeArrowheads="1"/>
          </p:cNvSpPr>
          <p:nvPr/>
        </p:nvSpPr>
        <p:spPr bwMode="auto">
          <a:xfrm>
            <a:off x="4006850" y="3349625"/>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63" name="Oval 87">
            <a:extLst>
              <a:ext uri="{FF2B5EF4-FFF2-40B4-BE49-F238E27FC236}">
                <a16:creationId xmlns:a16="http://schemas.microsoft.com/office/drawing/2014/main" xmlns="" id="{9BBEEF0C-092E-4C78-9C29-685FCB0A2B85}"/>
              </a:ext>
            </a:extLst>
          </p:cNvPr>
          <p:cNvSpPr>
            <a:spLocks noChangeArrowheads="1"/>
          </p:cNvSpPr>
          <p:nvPr/>
        </p:nvSpPr>
        <p:spPr bwMode="auto">
          <a:xfrm>
            <a:off x="4006850" y="3365500"/>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64" name="Oval 88">
            <a:extLst>
              <a:ext uri="{FF2B5EF4-FFF2-40B4-BE49-F238E27FC236}">
                <a16:creationId xmlns:a16="http://schemas.microsoft.com/office/drawing/2014/main" xmlns="" id="{097E3516-49FE-4688-8359-144DBA687B15}"/>
              </a:ext>
            </a:extLst>
          </p:cNvPr>
          <p:cNvSpPr>
            <a:spLocks noChangeArrowheads="1"/>
          </p:cNvSpPr>
          <p:nvPr/>
        </p:nvSpPr>
        <p:spPr bwMode="auto">
          <a:xfrm>
            <a:off x="4006850" y="3355975"/>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65" name="Oval 89">
            <a:extLst>
              <a:ext uri="{FF2B5EF4-FFF2-40B4-BE49-F238E27FC236}">
                <a16:creationId xmlns:a16="http://schemas.microsoft.com/office/drawing/2014/main" xmlns="" id="{28DA55F4-09CB-48EE-8E31-996BF170587D}"/>
              </a:ext>
            </a:extLst>
          </p:cNvPr>
          <p:cNvSpPr>
            <a:spLocks noChangeArrowheads="1"/>
          </p:cNvSpPr>
          <p:nvPr/>
        </p:nvSpPr>
        <p:spPr bwMode="auto">
          <a:xfrm>
            <a:off x="4006850" y="352901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66" name="Oval 90">
            <a:extLst>
              <a:ext uri="{FF2B5EF4-FFF2-40B4-BE49-F238E27FC236}">
                <a16:creationId xmlns:a16="http://schemas.microsoft.com/office/drawing/2014/main" xmlns="" id="{372CF0B5-5FBE-4D60-9883-B0DBFA3C0C8F}"/>
              </a:ext>
            </a:extLst>
          </p:cNvPr>
          <p:cNvSpPr>
            <a:spLocks noChangeArrowheads="1"/>
          </p:cNvSpPr>
          <p:nvPr/>
        </p:nvSpPr>
        <p:spPr bwMode="auto">
          <a:xfrm>
            <a:off x="4006850" y="3222625"/>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67" name="Oval 91">
            <a:extLst>
              <a:ext uri="{FF2B5EF4-FFF2-40B4-BE49-F238E27FC236}">
                <a16:creationId xmlns:a16="http://schemas.microsoft.com/office/drawing/2014/main" xmlns="" id="{B7498125-99BA-4931-979C-15C1901FE237}"/>
              </a:ext>
            </a:extLst>
          </p:cNvPr>
          <p:cNvSpPr>
            <a:spLocks noChangeArrowheads="1"/>
          </p:cNvSpPr>
          <p:nvPr/>
        </p:nvSpPr>
        <p:spPr bwMode="auto">
          <a:xfrm>
            <a:off x="4006850" y="3321050"/>
            <a:ext cx="136525" cy="13652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68" name="Oval 92">
            <a:extLst>
              <a:ext uri="{FF2B5EF4-FFF2-40B4-BE49-F238E27FC236}">
                <a16:creationId xmlns:a16="http://schemas.microsoft.com/office/drawing/2014/main" xmlns="" id="{114D7B93-262F-40B8-8A7F-7B2E15943EF1}"/>
              </a:ext>
            </a:extLst>
          </p:cNvPr>
          <p:cNvSpPr>
            <a:spLocks noChangeArrowheads="1"/>
          </p:cNvSpPr>
          <p:nvPr/>
        </p:nvSpPr>
        <p:spPr bwMode="auto">
          <a:xfrm>
            <a:off x="4006850" y="3103563"/>
            <a:ext cx="169863" cy="169862"/>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69" name="Oval 93">
            <a:extLst>
              <a:ext uri="{FF2B5EF4-FFF2-40B4-BE49-F238E27FC236}">
                <a16:creationId xmlns:a16="http://schemas.microsoft.com/office/drawing/2014/main" xmlns="" id="{7B42A6ED-58ED-4377-8842-3E9CB3D84B01}"/>
              </a:ext>
            </a:extLst>
          </p:cNvPr>
          <p:cNvSpPr>
            <a:spLocks noChangeArrowheads="1"/>
          </p:cNvSpPr>
          <p:nvPr/>
        </p:nvSpPr>
        <p:spPr bwMode="auto">
          <a:xfrm>
            <a:off x="4006850" y="3162300"/>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70" name="Oval 94">
            <a:extLst>
              <a:ext uri="{FF2B5EF4-FFF2-40B4-BE49-F238E27FC236}">
                <a16:creationId xmlns:a16="http://schemas.microsoft.com/office/drawing/2014/main" xmlns="" id="{770868AA-3306-4F73-A730-EA10533494F9}"/>
              </a:ext>
            </a:extLst>
          </p:cNvPr>
          <p:cNvSpPr>
            <a:spLocks noChangeArrowheads="1"/>
          </p:cNvSpPr>
          <p:nvPr/>
        </p:nvSpPr>
        <p:spPr bwMode="auto">
          <a:xfrm>
            <a:off x="4006850" y="3178175"/>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71" name="Oval 95">
            <a:extLst>
              <a:ext uri="{FF2B5EF4-FFF2-40B4-BE49-F238E27FC236}">
                <a16:creationId xmlns:a16="http://schemas.microsoft.com/office/drawing/2014/main" xmlns="" id="{FDD8ADCA-A750-4E33-8FCF-5DE38286CB39}"/>
              </a:ext>
            </a:extLst>
          </p:cNvPr>
          <p:cNvSpPr>
            <a:spLocks noChangeArrowheads="1"/>
          </p:cNvSpPr>
          <p:nvPr/>
        </p:nvSpPr>
        <p:spPr bwMode="auto">
          <a:xfrm>
            <a:off x="4006850" y="3589338"/>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72" name="Oval 96">
            <a:extLst>
              <a:ext uri="{FF2B5EF4-FFF2-40B4-BE49-F238E27FC236}">
                <a16:creationId xmlns:a16="http://schemas.microsoft.com/office/drawing/2014/main" xmlns="" id="{B19DD703-15D7-4EDB-B020-3A944BD52675}"/>
              </a:ext>
            </a:extLst>
          </p:cNvPr>
          <p:cNvSpPr>
            <a:spLocks noChangeArrowheads="1"/>
          </p:cNvSpPr>
          <p:nvPr/>
        </p:nvSpPr>
        <p:spPr bwMode="auto">
          <a:xfrm>
            <a:off x="4006850" y="367506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73" name="Oval 97">
            <a:extLst>
              <a:ext uri="{FF2B5EF4-FFF2-40B4-BE49-F238E27FC236}">
                <a16:creationId xmlns:a16="http://schemas.microsoft.com/office/drawing/2014/main" xmlns="" id="{4B5B2166-FC12-46D6-B4CF-160B853A52D8}"/>
              </a:ext>
            </a:extLst>
          </p:cNvPr>
          <p:cNvSpPr>
            <a:spLocks noChangeArrowheads="1"/>
          </p:cNvSpPr>
          <p:nvPr/>
        </p:nvSpPr>
        <p:spPr bwMode="auto">
          <a:xfrm>
            <a:off x="4006850" y="3333750"/>
            <a:ext cx="92075" cy="920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74" name="Oval 98">
            <a:extLst>
              <a:ext uri="{FF2B5EF4-FFF2-40B4-BE49-F238E27FC236}">
                <a16:creationId xmlns:a16="http://schemas.microsoft.com/office/drawing/2014/main" xmlns="" id="{753930CE-E496-4CD3-B585-0CC9A8D19D69}"/>
              </a:ext>
            </a:extLst>
          </p:cNvPr>
          <p:cNvSpPr>
            <a:spLocks noChangeArrowheads="1"/>
          </p:cNvSpPr>
          <p:nvPr/>
        </p:nvSpPr>
        <p:spPr bwMode="auto">
          <a:xfrm>
            <a:off x="4006850" y="3309938"/>
            <a:ext cx="136525" cy="13652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75" name="Oval 99">
            <a:extLst>
              <a:ext uri="{FF2B5EF4-FFF2-40B4-BE49-F238E27FC236}">
                <a16:creationId xmlns:a16="http://schemas.microsoft.com/office/drawing/2014/main" xmlns="" id="{C5C61983-38AA-488D-89A5-E9011AC13843}"/>
              </a:ext>
            </a:extLst>
          </p:cNvPr>
          <p:cNvSpPr>
            <a:spLocks noChangeArrowheads="1"/>
          </p:cNvSpPr>
          <p:nvPr/>
        </p:nvSpPr>
        <p:spPr bwMode="auto">
          <a:xfrm>
            <a:off x="4006850" y="3340100"/>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76" name="Oval 100">
            <a:extLst>
              <a:ext uri="{FF2B5EF4-FFF2-40B4-BE49-F238E27FC236}">
                <a16:creationId xmlns:a16="http://schemas.microsoft.com/office/drawing/2014/main" xmlns="" id="{DDFC3E69-0CDD-494C-8D34-43C65C5C3A90}"/>
              </a:ext>
            </a:extLst>
          </p:cNvPr>
          <p:cNvSpPr>
            <a:spLocks noChangeArrowheads="1"/>
          </p:cNvSpPr>
          <p:nvPr/>
        </p:nvSpPr>
        <p:spPr bwMode="auto">
          <a:xfrm>
            <a:off x="4006850" y="3132138"/>
            <a:ext cx="169863" cy="169862"/>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77" name="Oval 101">
            <a:extLst>
              <a:ext uri="{FF2B5EF4-FFF2-40B4-BE49-F238E27FC236}">
                <a16:creationId xmlns:a16="http://schemas.microsoft.com/office/drawing/2014/main" xmlns="" id="{90C2348B-6DD7-477F-B65E-CF13B266A2E0}"/>
              </a:ext>
            </a:extLst>
          </p:cNvPr>
          <p:cNvSpPr>
            <a:spLocks noChangeArrowheads="1"/>
          </p:cNvSpPr>
          <p:nvPr/>
        </p:nvSpPr>
        <p:spPr bwMode="auto">
          <a:xfrm>
            <a:off x="4006850" y="3194050"/>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78" name="Oval 102">
            <a:extLst>
              <a:ext uri="{FF2B5EF4-FFF2-40B4-BE49-F238E27FC236}">
                <a16:creationId xmlns:a16="http://schemas.microsoft.com/office/drawing/2014/main" xmlns="" id="{EDCBD62F-D654-4F4F-87B4-512E5C270304}"/>
              </a:ext>
            </a:extLst>
          </p:cNvPr>
          <p:cNvSpPr>
            <a:spLocks noChangeArrowheads="1"/>
          </p:cNvSpPr>
          <p:nvPr/>
        </p:nvSpPr>
        <p:spPr bwMode="auto">
          <a:xfrm>
            <a:off x="4006850" y="3614738"/>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79" name="Oval 103">
            <a:extLst>
              <a:ext uri="{FF2B5EF4-FFF2-40B4-BE49-F238E27FC236}">
                <a16:creationId xmlns:a16="http://schemas.microsoft.com/office/drawing/2014/main" xmlns="" id="{D4273A9A-744D-4854-8C22-3C294CF24243}"/>
              </a:ext>
            </a:extLst>
          </p:cNvPr>
          <p:cNvSpPr>
            <a:spLocks noChangeArrowheads="1"/>
          </p:cNvSpPr>
          <p:nvPr/>
        </p:nvSpPr>
        <p:spPr bwMode="auto">
          <a:xfrm>
            <a:off x="4006850" y="3646488"/>
            <a:ext cx="92075" cy="920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80" name="Oval 104">
            <a:extLst>
              <a:ext uri="{FF2B5EF4-FFF2-40B4-BE49-F238E27FC236}">
                <a16:creationId xmlns:a16="http://schemas.microsoft.com/office/drawing/2014/main" xmlns="" id="{7D4327AD-90AC-4B24-8AD6-1509ACB69F8E}"/>
              </a:ext>
            </a:extLst>
          </p:cNvPr>
          <p:cNvSpPr>
            <a:spLocks noChangeArrowheads="1"/>
          </p:cNvSpPr>
          <p:nvPr/>
        </p:nvSpPr>
        <p:spPr bwMode="auto">
          <a:xfrm>
            <a:off x="4006850" y="3330575"/>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81" name="Oval 105">
            <a:extLst>
              <a:ext uri="{FF2B5EF4-FFF2-40B4-BE49-F238E27FC236}">
                <a16:creationId xmlns:a16="http://schemas.microsoft.com/office/drawing/2014/main" xmlns="" id="{DBEAE55A-ADBD-4EFF-8143-F3B7C704C473}"/>
              </a:ext>
            </a:extLst>
          </p:cNvPr>
          <p:cNvSpPr>
            <a:spLocks noChangeArrowheads="1"/>
          </p:cNvSpPr>
          <p:nvPr/>
        </p:nvSpPr>
        <p:spPr bwMode="auto">
          <a:xfrm>
            <a:off x="4006850" y="3468688"/>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82" name="Oval 106">
            <a:extLst>
              <a:ext uri="{FF2B5EF4-FFF2-40B4-BE49-F238E27FC236}">
                <a16:creationId xmlns:a16="http://schemas.microsoft.com/office/drawing/2014/main" xmlns="" id="{652638F1-1FB6-4C53-8D29-C3A562657D50}"/>
              </a:ext>
            </a:extLst>
          </p:cNvPr>
          <p:cNvSpPr>
            <a:spLocks noChangeArrowheads="1"/>
          </p:cNvSpPr>
          <p:nvPr/>
        </p:nvSpPr>
        <p:spPr bwMode="auto">
          <a:xfrm>
            <a:off x="4006850" y="3370263"/>
            <a:ext cx="109538" cy="109537"/>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83" name="Oval 107">
            <a:extLst>
              <a:ext uri="{FF2B5EF4-FFF2-40B4-BE49-F238E27FC236}">
                <a16:creationId xmlns:a16="http://schemas.microsoft.com/office/drawing/2014/main" xmlns="" id="{5ED073F8-0D91-4B35-8B4F-C2F57612DBC4}"/>
              </a:ext>
            </a:extLst>
          </p:cNvPr>
          <p:cNvSpPr>
            <a:spLocks noChangeArrowheads="1"/>
          </p:cNvSpPr>
          <p:nvPr/>
        </p:nvSpPr>
        <p:spPr bwMode="auto">
          <a:xfrm>
            <a:off x="4006850" y="3294063"/>
            <a:ext cx="109538" cy="109537"/>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84" name="Oval 108">
            <a:extLst>
              <a:ext uri="{FF2B5EF4-FFF2-40B4-BE49-F238E27FC236}">
                <a16:creationId xmlns:a16="http://schemas.microsoft.com/office/drawing/2014/main" xmlns="" id="{35E29676-E41D-4539-94DE-014CE36FE60F}"/>
              </a:ext>
            </a:extLst>
          </p:cNvPr>
          <p:cNvSpPr>
            <a:spLocks noChangeArrowheads="1"/>
          </p:cNvSpPr>
          <p:nvPr/>
        </p:nvSpPr>
        <p:spPr bwMode="auto">
          <a:xfrm>
            <a:off x="4006850" y="3309938"/>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85" name="Oval 109">
            <a:extLst>
              <a:ext uri="{FF2B5EF4-FFF2-40B4-BE49-F238E27FC236}">
                <a16:creationId xmlns:a16="http://schemas.microsoft.com/office/drawing/2014/main" xmlns="" id="{4A69CF9D-9431-4AC7-8360-6A5C01907858}"/>
              </a:ext>
            </a:extLst>
          </p:cNvPr>
          <p:cNvSpPr>
            <a:spLocks noChangeArrowheads="1"/>
          </p:cNvSpPr>
          <p:nvPr/>
        </p:nvSpPr>
        <p:spPr bwMode="auto">
          <a:xfrm>
            <a:off x="4006850" y="349726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86" name="Oval 110">
            <a:extLst>
              <a:ext uri="{FF2B5EF4-FFF2-40B4-BE49-F238E27FC236}">
                <a16:creationId xmlns:a16="http://schemas.microsoft.com/office/drawing/2014/main" xmlns="" id="{4CF588C0-7C93-4365-A314-9972505B750E}"/>
              </a:ext>
            </a:extLst>
          </p:cNvPr>
          <p:cNvSpPr>
            <a:spLocks noChangeArrowheads="1"/>
          </p:cNvSpPr>
          <p:nvPr/>
        </p:nvSpPr>
        <p:spPr bwMode="auto">
          <a:xfrm>
            <a:off x="4006850" y="3587750"/>
            <a:ext cx="92075" cy="920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87" name="Oval 111">
            <a:extLst>
              <a:ext uri="{FF2B5EF4-FFF2-40B4-BE49-F238E27FC236}">
                <a16:creationId xmlns:a16="http://schemas.microsoft.com/office/drawing/2014/main" xmlns="" id="{9332918C-834F-48FC-8E4C-4563F2218FCD}"/>
              </a:ext>
            </a:extLst>
          </p:cNvPr>
          <p:cNvSpPr>
            <a:spLocks noChangeArrowheads="1"/>
          </p:cNvSpPr>
          <p:nvPr/>
        </p:nvSpPr>
        <p:spPr bwMode="auto">
          <a:xfrm>
            <a:off x="4006850" y="3340100"/>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88" name="Oval 112">
            <a:extLst>
              <a:ext uri="{FF2B5EF4-FFF2-40B4-BE49-F238E27FC236}">
                <a16:creationId xmlns:a16="http://schemas.microsoft.com/office/drawing/2014/main" xmlns="" id="{F77B5EB7-2D3E-4D9D-9530-3721328FA51C}"/>
              </a:ext>
            </a:extLst>
          </p:cNvPr>
          <p:cNvSpPr>
            <a:spLocks noChangeArrowheads="1"/>
          </p:cNvSpPr>
          <p:nvPr/>
        </p:nvSpPr>
        <p:spPr bwMode="auto">
          <a:xfrm>
            <a:off x="4006850" y="3263900"/>
            <a:ext cx="136525" cy="13652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89" name="Oval 113">
            <a:extLst>
              <a:ext uri="{FF2B5EF4-FFF2-40B4-BE49-F238E27FC236}">
                <a16:creationId xmlns:a16="http://schemas.microsoft.com/office/drawing/2014/main" xmlns="" id="{9C6EE0D2-3D2F-4AAA-967F-45E744B13049}"/>
              </a:ext>
            </a:extLst>
          </p:cNvPr>
          <p:cNvSpPr>
            <a:spLocks noChangeArrowheads="1"/>
          </p:cNvSpPr>
          <p:nvPr/>
        </p:nvSpPr>
        <p:spPr bwMode="auto">
          <a:xfrm>
            <a:off x="4006850" y="3346450"/>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90" name="Oval 114">
            <a:extLst>
              <a:ext uri="{FF2B5EF4-FFF2-40B4-BE49-F238E27FC236}">
                <a16:creationId xmlns:a16="http://schemas.microsoft.com/office/drawing/2014/main" xmlns="" id="{ED62B32E-39FE-4983-B348-F95749AB7887}"/>
              </a:ext>
            </a:extLst>
          </p:cNvPr>
          <p:cNvSpPr>
            <a:spLocks noChangeArrowheads="1"/>
          </p:cNvSpPr>
          <p:nvPr/>
        </p:nvSpPr>
        <p:spPr bwMode="auto">
          <a:xfrm>
            <a:off x="4006850" y="3217863"/>
            <a:ext cx="169863" cy="169862"/>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91" name="Oval 115">
            <a:extLst>
              <a:ext uri="{FF2B5EF4-FFF2-40B4-BE49-F238E27FC236}">
                <a16:creationId xmlns:a16="http://schemas.microsoft.com/office/drawing/2014/main" xmlns="" id="{EAED935D-3F5A-4A7E-8642-63CC58AB87DA}"/>
              </a:ext>
            </a:extLst>
          </p:cNvPr>
          <p:cNvSpPr>
            <a:spLocks noChangeArrowheads="1"/>
          </p:cNvSpPr>
          <p:nvPr/>
        </p:nvSpPr>
        <p:spPr bwMode="auto">
          <a:xfrm>
            <a:off x="4006850" y="3371850"/>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92" name="Oval 116">
            <a:extLst>
              <a:ext uri="{FF2B5EF4-FFF2-40B4-BE49-F238E27FC236}">
                <a16:creationId xmlns:a16="http://schemas.microsoft.com/office/drawing/2014/main" xmlns="" id="{EF0B63C3-49E7-4104-8ADC-DE8A80B40D41}"/>
              </a:ext>
            </a:extLst>
          </p:cNvPr>
          <p:cNvSpPr>
            <a:spLocks noChangeArrowheads="1"/>
          </p:cNvSpPr>
          <p:nvPr/>
        </p:nvSpPr>
        <p:spPr bwMode="auto">
          <a:xfrm>
            <a:off x="4006850" y="340836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93" name="Oval 117">
            <a:extLst>
              <a:ext uri="{FF2B5EF4-FFF2-40B4-BE49-F238E27FC236}">
                <a16:creationId xmlns:a16="http://schemas.microsoft.com/office/drawing/2014/main" xmlns="" id="{7533B3E8-4E46-49DC-8238-A091FD83E42A}"/>
              </a:ext>
            </a:extLst>
          </p:cNvPr>
          <p:cNvSpPr>
            <a:spLocks noChangeArrowheads="1"/>
          </p:cNvSpPr>
          <p:nvPr/>
        </p:nvSpPr>
        <p:spPr bwMode="auto">
          <a:xfrm>
            <a:off x="4006850" y="3355975"/>
            <a:ext cx="109538" cy="109538"/>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94" name="Oval 118">
            <a:extLst>
              <a:ext uri="{FF2B5EF4-FFF2-40B4-BE49-F238E27FC236}">
                <a16:creationId xmlns:a16="http://schemas.microsoft.com/office/drawing/2014/main" xmlns="" id="{257C8196-038C-4734-97C1-74C9F98763FC}"/>
              </a:ext>
            </a:extLst>
          </p:cNvPr>
          <p:cNvSpPr>
            <a:spLocks noChangeArrowheads="1"/>
          </p:cNvSpPr>
          <p:nvPr/>
        </p:nvSpPr>
        <p:spPr bwMode="auto">
          <a:xfrm>
            <a:off x="4006850" y="3616325"/>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95" name="Oval 119">
            <a:extLst>
              <a:ext uri="{FF2B5EF4-FFF2-40B4-BE49-F238E27FC236}">
                <a16:creationId xmlns:a16="http://schemas.microsoft.com/office/drawing/2014/main" xmlns="" id="{35BA3DA8-DCFE-4E08-B9DB-D4F07EBE61EA}"/>
              </a:ext>
            </a:extLst>
          </p:cNvPr>
          <p:cNvSpPr>
            <a:spLocks noChangeArrowheads="1"/>
          </p:cNvSpPr>
          <p:nvPr/>
        </p:nvSpPr>
        <p:spPr bwMode="auto">
          <a:xfrm>
            <a:off x="5602288" y="3351213"/>
            <a:ext cx="169862" cy="169862"/>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96" name="Oval 120">
            <a:extLst>
              <a:ext uri="{FF2B5EF4-FFF2-40B4-BE49-F238E27FC236}">
                <a16:creationId xmlns:a16="http://schemas.microsoft.com/office/drawing/2014/main" xmlns="" id="{54D5217F-77EF-459B-9A50-7F439006AE8A}"/>
              </a:ext>
            </a:extLst>
          </p:cNvPr>
          <p:cNvSpPr>
            <a:spLocks noChangeArrowheads="1"/>
          </p:cNvSpPr>
          <p:nvPr/>
        </p:nvSpPr>
        <p:spPr bwMode="auto">
          <a:xfrm>
            <a:off x="4006850" y="3309938"/>
            <a:ext cx="109538" cy="109537"/>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97" name="Oval 121">
            <a:extLst>
              <a:ext uri="{FF2B5EF4-FFF2-40B4-BE49-F238E27FC236}">
                <a16:creationId xmlns:a16="http://schemas.microsoft.com/office/drawing/2014/main" xmlns="" id="{3C14F8C2-146D-4D5E-AD18-B86B65BF779B}"/>
              </a:ext>
            </a:extLst>
          </p:cNvPr>
          <p:cNvSpPr>
            <a:spLocks noChangeArrowheads="1"/>
          </p:cNvSpPr>
          <p:nvPr/>
        </p:nvSpPr>
        <p:spPr bwMode="auto">
          <a:xfrm>
            <a:off x="4006850" y="3325813"/>
            <a:ext cx="109538" cy="109537"/>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498" name="Oval 122">
            <a:extLst>
              <a:ext uri="{FF2B5EF4-FFF2-40B4-BE49-F238E27FC236}">
                <a16:creationId xmlns:a16="http://schemas.microsoft.com/office/drawing/2014/main" xmlns="" id="{CF76531F-D480-44E5-B5E8-0438EC13D907}"/>
              </a:ext>
            </a:extLst>
          </p:cNvPr>
          <p:cNvSpPr>
            <a:spLocks noChangeArrowheads="1"/>
          </p:cNvSpPr>
          <p:nvPr/>
        </p:nvSpPr>
        <p:spPr bwMode="auto">
          <a:xfrm>
            <a:off x="4006850" y="358616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grpSp>
        <p:nvGrpSpPr>
          <p:cNvPr id="101499" name="Group 123">
            <a:extLst>
              <a:ext uri="{FF2B5EF4-FFF2-40B4-BE49-F238E27FC236}">
                <a16:creationId xmlns:a16="http://schemas.microsoft.com/office/drawing/2014/main" xmlns="" id="{906B40B8-F0C3-46A5-9832-103DDAB5BD13}"/>
              </a:ext>
            </a:extLst>
          </p:cNvPr>
          <p:cNvGrpSpPr>
            <a:grpSpLocks/>
          </p:cNvGrpSpPr>
          <p:nvPr/>
        </p:nvGrpSpPr>
        <p:grpSpPr bwMode="auto">
          <a:xfrm>
            <a:off x="5072063" y="2874963"/>
            <a:ext cx="503237" cy="566737"/>
            <a:chOff x="1939" y="3993"/>
            <a:chExt cx="301" cy="327"/>
          </a:xfrm>
        </p:grpSpPr>
        <p:sp>
          <p:nvSpPr>
            <p:cNvPr id="101500" name="Oval 124">
              <a:extLst>
                <a:ext uri="{FF2B5EF4-FFF2-40B4-BE49-F238E27FC236}">
                  <a16:creationId xmlns:a16="http://schemas.microsoft.com/office/drawing/2014/main" xmlns="" id="{E4AF6A3C-F0D4-4D52-9043-1320FCB6D6E8}"/>
                </a:ext>
              </a:extLst>
            </p:cNvPr>
            <p:cNvSpPr>
              <a:spLocks noChangeArrowheads="1"/>
            </p:cNvSpPr>
            <p:nvPr/>
          </p:nvSpPr>
          <p:spPr bwMode="auto">
            <a:xfrm>
              <a:off x="1939" y="4056"/>
              <a:ext cx="287" cy="264"/>
            </a:xfrm>
            <a:prstGeom prst="ellipse">
              <a:avLst/>
            </a:prstGeom>
            <a:gradFill rotWithShape="1">
              <a:gsLst>
                <a:gs pos="0">
                  <a:schemeClr val="bg1"/>
                </a:gs>
                <a:gs pos="100000">
                  <a:schemeClr val="accent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b="1">
                  <a:latin typeface="VNI-Times" pitchFamily="2" charset="0"/>
                </a:rPr>
                <a:t>SO</a:t>
              </a:r>
              <a:r>
                <a:rPr lang="en-US" altLang="en-US" sz="1400" b="1" baseline="-25000">
                  <a:latin typeface="VNI-Times" pitchFamily="2" charset="0"/>
                </a:rPr>
                <a:t>4</a:t>
              </a:r>
              <a:r>
                <a:rPr lang="en-US" altLang="en-US" sz="1400" b="1" baseline="30000">
                  <a:latin typeface="VNI-Times" pitchFamily="2" charset="0"/>
                </a:rPr>
                <a:t>2-</a:t>
              </a:r>
              <a:endParaRPr lang="en-US" altLang="en-US" sz="1400" b="1">
                <a:latin typeface="VNI-Times" pitchFamily="2" charset="0"/>
              </a:endParaRPr>
            </a:p>
          </p:txBody>
        </p:sp>
        <p:sp>
          <p:nvSpPr>
            <p:cNvPr id="101501" name="Oval 125">
              <a:extLst>
                <a:ext uri="{FF2B5EF4-FFF2-40B4-BE49-F238E27FC236}">
                  <a16:creationId xmlns:a16="http://schemas.microsoft.com/office/drawing/2014/main" xmlns="" id="{65577D8A-F3E2-453B-B9BF-E88EE99EAD0E}"/>
                </a:ext>
              </a:extLst>
            </p:cNvPr>
            <p:cNvSpPr>
              <a:spLocks noChangeArrowheads="1"/>
            </p:cNvSpPr>
            <p:nvPr/>
          </p:nvSpPr>
          <p:spPr bwMode="auto">
            <a:xfrm>
              <a:off x="2143" y="3993"/>
              <a:ext cx="97" cy="102"/>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a:latin typeface="Arial" panose="020B0604020202020204" pitchFamily="34" charset="0"/>
              </a:endParaRPr>
            </a:p>
          </p:txBody>
        </p:sp>
        <p:sp>
          <p:nvSpPr>
            <p:cNvPr id="101502" name="Line 126">
              <a:extLst>
                <a:ext uri="{FF2B5EF4-FFF2-40B4-BE49-F238E27FC236}">
                  <a16:creationId xmlns:a16="http://schemas.microsoft.com/office/drawing/2014/main" xmlns="" id="{18AB74A7-7AAB-4F88-BADB-03ABD06BD381}"/>
                </a:ext>
              </a:extLst>
            </p:cNvPr>
            <p:cNvSpPr>
              <a:spLocks noChangeShapeType="1"/>
            </p:cNvSpPr>
            <p:nvPr/>
          </p:nvSpPr>
          <p:spPr bwMode="auto">
            <a:xfrm>
              <a:off x="2166" y="4047"/>
              <a:ext cx="5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101503" name="Group 127">
            <a:extLst>
              <a:ext uri="{FF2B5EF4-FFF2-40B4-BE49-F238E27FC236}">
                <a16:creationId xmlns:a16="http://schemas.microsoft.com/office/drawing/2014/main" xmlns="" id="{CFB7FDFC-9E22-4084-BB02-BB6DD992FF7A}"/>
              </a:ext>
            </a:extLst>
          </p:cNvPr>
          <p:cNvGrpSpPr>
            <a:grpSpLocks/>
          </p:cNvGrpSpPr>
          <p:nvPr/>
        </p:nvGrpSpPr>
        <p:grpSpPr bwMode="auto">
          <a:xfrm>
            <a:off x="5121275" y="2298700"/>
            <a:ext cx="477838" cy="544513"/>
            <a:chOff x="1939" y="3993"/>
            <a:chExt cx="301" cy="327"/>
          </a:xfrm>
        </p:grpSpPr>
        <p:sp>
          <p:nvSpPr>
            <p:cNvPr id="101504" name="Oval 128">
              <a:extLst>
                <a:ext uri="{FF2B5EF4-FFF2-40B4-BE49-F238E27FC236}">
                  <a16:creationId xmlns:a16="http://schemas.microsoft.com/office/drawing/2014/main" xmlns="" id="{8F8FA469-576C-4C42-AAAE-FC95C152F8E8}"/>
                </a:ext>
              </a:extLst>
            </p:cNvPr>
            <p:cNvSpPr>
              <a:spLocks noChangeArrowheads="1"/>
            </p:cNvSpPr>
            <p:nvPr/>
          </p:nvSpPr>
          <p:spPr bwMode="auto">
            <a:xfrm>
              <a:off x="1939" y="4056"/>
              <a:ext cx="287" cy="264"/>
            </a:xfrm>
            <a:prstGeom prst="ellipse">
              <a:avLst/>
            </a:prstGeom>
            <a:gradFill rotWithShape="1">
              <a:gsLst>
                <a:gs pos="0">
                  <a:schemeClr val="bg1"/>
                </a:gs>
                <a:gs pos="100000">
                  <a:schemeClr val="accent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b="1">
                  <a:latin typeface="VNI-Times" pitchFamily="2" charset="0"/>
                </a:rPr>
                <a:t> SO</a:t>
              </a:r>
              <a:r>
                <a:rPr lang="en-US" altLang="en-US" sz="1400" b="1" baseline="-25000">
                  <a:latin typeface="VNI-Times" pitchFamily="2" charset="0"/>
                </a:rPr>
                <a:t>4</a:t>
              </a:r>
              <a:r>
                <a:rPr lang="en-US" altLang="en-US" sz="1400" b="1" baseline="30000">
                  <a:latin typeface="VNI-Times" pitchFamily="2" charset="0"/>
                </a:rPr>
                <a:t>2</a:t>
              </a:r>
              <a:r>
                <a:rPr lang="en-US" altLang="en-US" b="1" baseline="30000">
                  <a:latin typeface="VNI-Times" pitchFamily="2" charset="0"/>
                </a:rPr>
                <a:t>-</a:t>
              </a:r>
              <a:endParaRPr lang="en-US" altLang="en-US" b="1">
                <a:latin typeface="VNI-Times" pitchFamily="2" charset="0"/>
              </a:endParaRPr>
            </a:p>
          </p:txBody>
        </p:sp>
        <p:sp>
          <p:nvSpPr>
            <p:cNvPr id="101505" name="Oval 129">
              <a:extLst>
                <a:ext uri="{FF2B5EF4-FFF2-40B4-BE49-F238E27FC236}">
                  <a16:creationId xmlns:a16="http://schemas.microsoft.com/office/drawing/2014/main" xmlns="" id="{BDE903E6-CD12-41A2-BC0D-60465FB9E6C4}"/>
                </a:ext>
              </a:extLst>
            </p:cNvPr>
            <p:cNvSpPr>
              <a:spLocks noChangeArrowheads="1"/>
            </p:cNvSpPr>
            <p:nvPr/>
          </p:nvSpPr>
          <p:spPr bwMode="auto">
            <a:xfrm>
              <a:off x="2143" y="3993"/>
              <a:ext cx="97" cy="102"/>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a:latin typeface="Arial" panose="020B0604020202020204" pitchFamily="34" charset="0"/>
              </a:endParaRPr>
            </a:p>
          </p:txBody>
        </p:sp>
        <p:sp>
          <p:nvSpPr>
            <p:cNvPr id="101506" name="Line 130">
              <a:extLst>
                <a:ext uri="{FF2B5EF4-FFF2-40B4-BE49-F238E27FC236}">
                  <a16:creationId xmlns:a16="http://schemas.microsoft.com/office/drawing/2014/main" xmlns="" id="{4E0ED966-C45F-4E67-AA66-01BDC2903BFD}"/>
                </a:ext>
              </a:extLst>
            </p:cNvPr>
            <p:cNvSpPr>
              <a:spLocks noChangeShapeType="1"/>
            </p:cNvSpPr>
            <p:nvPr/>
          </p:nvSpPr>
          <p:spPr bwMode="auto">
            <a:xfrm>
              <a:off x="2166" y="4047"/>
              <a:ext cx="5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101507" name="Rectangle 131">
            <a:extLst>
              <a:ext uri="{FF2B5EF4-FFF2-40B4-BE49-F238E27FC236}">
                <a16:creationId xmlns:a16="http://schemas.microsoft.com/office/drawing/2014/main" xmlns="" id="{2C79FBD6-234A-4771-97F1-11BCEE7BAC1C}"/>
              </a:ext>
            </a:extLst>
          </p:cNvPr>
          <p:cNvSpPr>
            <a:spLocks noChangeArrowheads="1"/>
          </p:cNvSpPr>
          <p:nvPr/>
        </p:nvSpPr>
        <p:spPr bwMode="auto">
          <a:xfrm>
            <a:off x="3998913" y="1295400"/>
            <a:ext cx="744537" cy="889000"/>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a:solidFill>
                <a:schemeClr val="accent2"/>
              </a:solidFill>
            </a:endParaRPr>
          </a:p>
        </p:txBody>
      </p:sp>
      <p:sp>
        <p:nvSpPr>
          <p:cNvPr id="101508" name="AutoShape 132">
            <a:extLst>
              <a:ext uri="{FF2B5EF4-FFF2-40B4-BE49-F238E27FC236}">
                <a16:creationId xmlns:a16="http://schemas.microsoft.com/office/drawing/2014/main" xmlns="" id="{EE8D92A2-6CD1-46AC-88D2-B8716578E74C}"/>
              </a:ext>
            </a:extLst>
          </p:cNvPr>
          <p:cNvSpPr>
            <a:spLocks noChangeArrowheads="1"/>
          </p:cNvSpPr>
          <p:nvPr/>
        </p:nvSpPr>
        <p:spPr bwMode="auto">
          <a:xfrm>
            <a:off x="6073775" y="936625"/>
            <a:ext cx="2414588" cy="611188"/>
          </a:xfrm>
          <a:prstGeom prst="wedgeRectCallout">
            <a:avLst>
              <a:gd name="adj1" fmla="val -54472"/>
              <a:gd name="adj2" fmla="val 195454"/>
            </a:avLst>
          </a:prstGeom>
          <a:solidFill>
            <a:srgbClr val="333399">
              <a:alpha val="64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01509" name="Line 133">
            <a:extLst>
              <a:ext uri="{FF2B5EF4-FFF2-40B4-BE49-F238E27FC236}">
                <a16:creationId xmlns:a16="http://schemas.microsoft.com/office/drawing/2014/main" xmlns="" id="{60C76BE5-5F3A-47BC-8E99-FE400462ECB6}"/>
              </a:ext>
            </a:extLst>
          </p:cNvPr>
          <p:cNvSpPr>
            <a:spLocks noChangeShapeType="1"/>
          </p:cNvSpPr>
          <p:nvPr/>
        </p:nvSpPr>
        <p:spPr bwMode="auto">
          <a:xfrm flipV="1">
            <a:off x="7218363" y="1244600"/>
            <a:ext cx="390525" cy="22225"/>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01510" name="Text Box 134">
            <a:extLst>
              <a:ext uri="{FF2B5EF4-FFF2-40B4-BE49-F238E27FC236}">
                <a16:creationId xmlns:a16="http://schemas.microsoft.com/office/drawing/2014/main" xmlns="" id="{561E14AC-B313-4931-A541-FA0189B27C86}"/>
              </a:ext>
            </a:extLst>
          </p:cNvPr>
          <p:cNvSpPr txBox="1">
            <a:spLocks noChangeArrowheads="1"/>
          </p:cNvSpPr>
          <p:nvPr/>
        </p:nvSpPr>
        <p:spPr bwMode="auto">
          <a:xfrm>
            <a:off x="5964238" y="1009650"/>
            <a:ext cx="27019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2400" b="1">
                <a:solidFill>
                  <a:schemeClr val="bg1"/>
                </a:solidFill>
                <a:latin typeface="Arial" panose="020B0604020202020204" pitchFamily="34" charset="0"/>
              </a:rPr>
              <a:t>4H</a:t>
            </a:r>
            <a:r>
              <a:rPr lang="en-US" altLang="en-US" sz="2400" b="1" baseline="30000">
                <a:solidFill>
                  <a:schemeClr val="bg1"/>
                </a:solidFill>
                <a:latin typeface="Arial" panose="020B0604020202020204" pitchFamily="34" charset="0"/>
              </a:rPr>
              <a:t>+ </a:t>
            </a:r>
            <a:r>
              <a:rPr lang="en-US" altLang="en-US" sz="2400" b="1">
                <a:solidFill>
                  <a:schemeClr val="bg1"/>
                </a:solidFill>
                <a:latin typeface="Arial" panose="020B0604020202020204" pitchFamily="34" charset="0"/>
              </a:rPr>
              <a:t>+4e</a:t>
            </a:r>
            <a:r>
              <a:rPr lang="en-US" altLang="en-US" sz="2400" b="1" baseline="30000">
                <a:solidFill>
                  <a:schemeClr val="bg1"/>
                </a:solidFill>
                <a:latin typeface="Arial" panose="020B0604020202020204" pitchFamily="34" charset="0"/>
              </a:rPr>
              <a:t>-         </a:t>
            </a:r>
            <a:r>
              <a:rPr lang="en-US" altLang="en-US" sz="2400" b="1">
                <a:solidFill>
                  <a:schemeClr val="bg1"/>
                </a:solidFill>
                <a:latin typeface="Arial" panose="020B0604020202020204" pitchFamily="34" charset="0"/>
              </a:rPr>
              <a:t>2H</a:t>
            </a:r>
            <a:r>
              <a:rPr lang="en-US" altLang="en-US" sz="2400" b="1" baseline="-25000">
                <a:solidFill>
                  <a:schemeClr val="bg1"/>
                </a:solidFill>
                <a:latin typeface="Arial" panose="020B0604020202020204" pitchFamily="34" charset="0"/>
              </a:rPr>
              <a:t>2</a:t>
            </a:r>
            <a:endParaRPr lang="en-US" altLang="en-US" sz="2400" b="1">
              <a:solidFill>
                <a:schemeClr val="bg1"/>
              </a:solidFill>
              <a:latin typeface="Arial" panose="020B0604020202020204" pitchFamily="34" charset="0"/>
            </a:endParaRPr>
          </a:p>
        </p:txBody>
      </p:sp>
      <p:sp>
        <p:nvSpPr>
          <p:cNvPr id="101511" name="Line 135">
            <a:extLst>
              <a:ext uri="{FF2B5EF4-FFF2-40B4-BE49-F238E27FC236}">
                <a16:creationId xmlns:a16="http://schemas.microsoft.com/office/drawing/2014/main" xmlns="" id="{87DFC275-005E-4A56-AD81-0F3AE668751B}"/>
              </a:ext>
            </a:extLst>
          </p:cNvPr>
          <p:cNvSpPr>
            <a:spLocks noChangeShapeType="1"/>
          </p:cNvSpPr>
          <p:nvPr/>
        </p:nvSpPr>
        <p:spPr bwMode="auto">
          <a:xfrm>
            <a:off x="4795838" y="4316413"/>
            <a:ext cx="15319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CA"/>
          </a:p>
        </p:txBody>
      </p:sp>
      <p:grpSp>
        <p:nvGrpSpPr>
          <p:cNvPr id="101512" name="Group 136">
            <a:extLst>
              <a:ext uri="{FF2B5EF4-FFF2-40B4-BE49-F238E27FC236}">
                <a16:creationId xmlns:a16="http://schemas.microsoft.com/office/drawing/2014/main" xmlns="" id="{928CE52F-EFF5-4CE8-9916-18494AD8755C}"/>
              </a:ext>
            </a:extLst>
          </p:cNvPr>
          <p:cNvGrpSpPr>
            <a:grpSpLocks/>
          </p:cNvGrpSpPr>
          <p:nvPr/>
        </p:nvGrpSpPr>
        <p:grpSpPr bwMode="auto">
          <a:xfrm>
            <a:off x="6332538" y="4105275"/>
            <a:ext cx="446087" cy="485775"/>
            <a:chOff x="5037" y="3094"/>
            <a:chExt cx="281" cy="306"/>
          </a:xfrm>
        </p:grpSpPr>
        <p:sp>
          <p:nvSpPr>
            <p:cNvPr id="101513" name="Text Box 137">
              <a:extLst>
                <a:ext uri="{FF2B5EF4-FFF2-40B4-BE49-F238E27FC236}">
                  <a16:creationId xmlns:a16="http://schemas.microsoft.com/office/drawing/2014/main" xmlns="" id="{4DDD9C5E-7E1B-44F5-B154-CE79AA137A81}"/>
                </a:ext>
              </a:extLst>
            </p:cNvPr>
            <p:cNvSpPr txBox="1">
              <a:spLocks noChangeArrowheads="1"/>
            </p:cNvSpPr>
            <p:nvPr/>
          </p:nvSpPr>
          <p:spPr bwMode="auto">
            <a:xfrm>
              <a:off x="5037" y="3094"/>
              <a:ext cx="281" cy="306"/>
            </a:xfrm>
            <a:prstGeom prst="rect">
              <a:avLst/>
            </a:prstGeom>
            <a:noFill/>
            <a:ln w="28575" algn="ctr">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latin typeface="VNI-Times" pitchFamily="2" charset="0"/>
                </a:rPr>
                <a:t>E</a:t>
              </a:r>
            </a:p>
          </p:txBody>
        </p:sp>
        <p:sp>
          <p:nvSpPr>
            <p:cNvPr id="101514" name="Line 138">
              <a:extLst>
                <a:ext uri="{FF2B5EF4-FFF2-40B4-BE49-F238E27FC236}">
                  <a16:creationId xmlns:a16="http://schemas.microsoft.com/office/drawing/2014/main" xmlns="" id="{671041B9-8079-4511-ABDD-1390C4F499FC}"/>
                </a:ext>
              </a:extLst>
            </p:cNvPr>
            <p:cNvSpPr>
              <a:spLocks noChangeShapeType="1"/>
            </p:cNvSpPr>
            <p:nvPr/>
          </p:nvSpPr>
          <p:spPr bwMode="auto">
            <a:xfrm>
              <a:off x="5077" y="3121"/>
              <a:ext cx="214" cy="0"/>
            </a:xfrm>
            <a:prstGeom prst="line">
              <a:avLst/>
            </a:prstGeom>
            <a:noFill/>
            <a:ln w="28575">
              <a:solidFill>
                <a:srgbClr val="FF0000"/>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CA"/>
            </a:p>
          </p:txBody>
        </p:sp>
      </p:grpSp>
      <p:sp>
        <p:nvSpPr>
          <p:cNvPr id="101515" name="Rectangle 139">
            <a:extLst>
              <a:ext uri="{FF2B5EF4-FFF2-40B4-BE49-F238E27FC236}">
                <a16:creationId xmlns:a16="http://schemas.microsoft.com/office/drawing/2014/main" xmlns="" id="{3B64003F-1E76-4917-9618-EA950AA0126D}"/>
              </a:ext>
            </a:extLst>
          </p:cNvPr>
          <p:cNvSpPr>
            <a:spLocks noChangeArrowheads="1"/>
          </p:cNvSpPr>
          <p:nvPr/>
        </p:nvSpPr>
        <p:spPr bwMode="auto">
          <a:xfrm>
            <a:off x="3557588" y="2317750"/>
            <a:ext cx="223837" cy="47625"/>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16" name="Oval 140">
            <a:extLst>
              <a:ext uri="{FF2B5EF4-FFF2-40B4-BE49-F238E27FC236}">
                <a16:creationId xmlns:a16="http://schemas.microsoft.com/office/drawing/2014/main" xmlns="" id="{CA534C87-92CB-4A47-8770-41274C5A1F8E}"/>
              </a:ext>
            </a:extLst>
          </p:cNvPr>
          <p:cNvSpPr>
            <a:spLocks noChangeArrowheads="1"/>
          </p:cNvSpPr>
          <p:nvPr/>
        </p:nvSpPr>
        <p:spPr bwMode="auto">
          <a:xfrm>
            <a:off x="5614988" y="3479800"/>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17" name="Oval 141">
            <a:extLst>
              <a:ext uri="{FF2B5EF4-FFF2-40B4-BE49-F238E27FC236}">
                <a16:creationId xmlns:a16="http://schemas.microsoft.com/office/drawing/2014/main" xmlns="" id="{EC0005F3-123B-435C-B0D9-F11594C7D994}"/>
              </a:ext>
            </a:extLst>
          </p:cNvPr>
          <p:cNvSpPr>
            <a:spLocks noChangeArrowheads="1"/>
          </p:cNvSpPr>
          <p:nvPr/>
        </p:nvSpPr>
        <p:spPr bwMode="auto">
          <a:xfrm>
            <a:off x="5591175" y="350361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18" name="Oval 142">
            <a:extLst>
              <a:ext uri="{FF2B5EF4-FFF2-40B4-BE49-F238E27FC236}">
                <a16:creationId xmlns:a16="http://schemas.microsoft.com/office/drawing/2014/main" xmlns="" id="{77353010-FB19-4488-AB61-A5522CD68CDC}"/>
              </a:ext>
            </a:extLst>
          </p:cNvPr>
          <p:cNvSpPr>
            <a:spLocks noChangeArrowheads="1"/>
          </p:cNvSpPr>
          <p:nvPr/>
        </p:nvSpPr>
        <p:spPr bwMode="auto">
          <a:xfrm>
            <a:off x="5616575" y="3576638"/>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19" name="Oval 143">
            <a:extLst>
              <a:ext uri="{FF2B5EF4-FFF2-40B4-BE49-F238E27FC236}">
                <a16:creationId xmlns:a16="http://schemas.microsoft.com/office/drawing/2014/main" xmlns="" id="{91B24E16-8701-49D5-9E24-E45EA931259E}"/>
              </a:ext>
            </a:extLst>
          </p:cNvPr>
          <p:cNvSpPr>
            <a:spLocks noChangeArrowheads="1"/>
          </p:cNvSpPr>
          <p:nvPr/>
        </p:nvSpPr>
        <p:spPr bwMode="auto">
          <a:xfrm>
            <a:off x="5614988" y="321786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20" name="Oval 144">
            <a:extLst>
              <a:ext uri="{FF2B5EF4-FFF2-40B4-BE49-F238E27FC236}">
                <a16:creationId xmlns:a16="http://schemas.microsoft.com/office/drawing/2014/main" xmlns="" id="{D0C6A285-A050-4E2B-BEDE-12C8EA396037}"/>
              </a:ext>
            </a:extLst>
          </p:cNvPr>
          <p:cNvSpPr>
            <a:spLocks noChangeArrowheads="1"/>
          </p:cNvSpPr>
          <p:nvPr/>
        </p:nvSpPr>
        <p:spPr bwMode="auto">
          <a:xfrm>
            <a:off x="5532438" y="3278188"/>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21" name="Oval 145">
            <a:extLst>
              <a:ext uri="{FF2B5EF4-FFF2-40B4-BE49-F238E27FC236}">
                <a16:creationId xmlns:a16="http://schemas.microsoft.com/office/drawing/2014/main" xmlns="" id="{C4AF0B63-8457-473C-B513-1FDB56FD00CD}"/>
              </a:ext>
            </a:extLst>
          </p:cNvPr>
          <p:cNvSpPr>
            <a:spLocks noChangeArrowheads="1"/>
          </p:cNvSpPr>
          <p:nvPr/>
        </p:nvSpPr>
        <p:spPr bwMode="auto">
          <a:xfrm>
            <a:off x="5616575" y="305276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22" name="Oval 146">
            <a:extLst>
              <a:ext uri="{FF2B5EF4-FFF2-40B4-BE49-F238E27FC236}">
                <a16:creationId xmlns:a16="http://schemas.microsoft.com/office/drawing/2014/main" xmlns="" id="{3851A74D-8917-441A-B593-564EE3EB040A}"/>
              </a:ext>
            </a:extLst>
          </p:cNvPr>
          <p:cNvSpPr>
            <a:spLocks noChangeArrowheads="1"/>
          </p:cNvSpPr>
          <p:nvPr/>
        </p:nvSpPr>
        <p:spPr bwMode="auto">
          <a:xfrm>
            <a:off x="5534025" y="3613150"/>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23" name="Oval 147">
            <a:extLst>
              <a:ext uri="{FF2B5EF4-FFF2-40B4-BE49-F238E27FC236}">
                <a16:creationId xmlns:a16="http://schemas.microsoft.com/office/drawing/2014/main" xmlns="" id="{2C1E1008-BA84-4747-A94A-77872B42647E}"/>
              </a:ext>
            </a:extLst>
          </p:cNvPr>
          <p:cNvSpPr>
            <a:spLocks noChangeArrowheads="1"/>
          </p:cNvSpPr>
          <p:nvPr/>
        </p:nvSpPr>
        <p:spPr bwMode="auto">
          <a:xfrm>
            <a:off x="3971925" y="2860675"/>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24" name="Oval 148">
            <a:extLst>
              <a:ext uri="{FF2B5EF4-FFF2-40B4-BE49-F238E27FC236}">
                <a16:creationId xmlns:a16="http://schemas.microsoft.com/office/drawing/2014/main" xmlns="" id="{6D8180C2-9697-4210-91C3-70D236AA47F2}"/>
              </a:ext>
            </a:extLst>
          </p:cNvPr>
          <p:cNvSpPr>
            <a:spLocks noChangeArrowheads="1"/>
          </p:cNvSpPr>
          <p:nvPr/>
        </p:nvSpPr>
        <p:spPr bwMode="auto">
          <a:xfrm>
            <a:off x="5616575" y="3076575"/>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25" name="Oval 149">
            <a:extLst>
              <a:ext uri="{FF2B5EF4-FFF2-40B4-BE49-F238E27FC236}">
                <a16:creationId xmlns:a16="http://schemas.microsoft.com/office/drawing/2014/main" xmlns="" id="{07D1E627-70D3-4C32-92B9-0C61880C02D6}"/>
              </a:ext>
            </a:extLst>
          </p:cNvPr>
          <p:cNvSpPr>
            <a:spLocks noChangeArrowheads="1"/>
          </p:cNvSpPr>
          <p:nvPr/>
        </p:nvSpPr>
        <p:spPr bwMode="auto">
          <a:xfrm>
            <a:off x="5605463" y="2779713"/>
            <a:ext cx="155575" cy="155575"/>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26" name="Oval 150">
            <a:extLst>
              <a:ext uri="{FF2B5EF4-FFF2-40B4-BE49-F238E27FC236}">
                <a16:creationId xmlns:a16="http://schemas.microsoft.com/office/drawing/2014/main" xmlns="" id="{E3B7E9B2-C519-4581-9E81-A47E124DBBEA}"/>
              </a:ext>
            </a:extLst>
          </p:cNvPr>
          <p:cNvSpPr>
            <a:spLocks noChangeArrowheads="1"/>
          </p:cNvSpPr>
          <p:nvPr/>
        </p:nvSpPr>
        <p:spPr bwMode="auto">
          <a:xfrm>
            <a:off x="5591175" y="3530600"/>
            <a:ext cx="169863" cy="169863"/>
          </a:xfrm>
          <a:prstGeom prst="ellipse">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01527" name="AutoShape 151">
            <a:extLst>
              <a:ext uri="{FF2B5EF4-FFF2-40B4-BE49-F238E27FC236}">
                <a16:creationId xmlns:a16="http://schemas.microsoft.com/office/drawing/2014/main" xmlns="" id="{12E403E1-52EA-4841-AEFA-398A3FF8C613}"/>
              </a:ext>
            </a:extLst>
          </p:cNvPr>
          <p:cNvSpPr>
            <a:spLocks noChangeArrowheads="1"/>
          </p:cNvSpPr>
          <p:nvPr/>
        </p:nvSpPr>
        <p:spPr bwMode="auto">
          <a:xfrm>
            <a:off x="333375" y="1027113"/>
            <a:ext cx="3884613" cy="611187"/>
          </a:xfrm>
          <a:prstGeom prst="wedgeRectCallout">
            <a:avLst>
              <a:gd name="adj1" fmla="val 38843"/>
              <a:gd name="adj2" fmla="val 222727"/>
            </a:avLst>
          </a:prstGeom>
          <a:solidFill>
            <a:schemeClr val="accent2">
              <a:alpha val="64999"/>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000" b="1">
                <a:solidFill>
                  <a:schemeClr val="bg1"/>
                </a:solidFill>
                <a:latin typeface="Arial" panose="020B0604020202020204" pitchFamily="34" charset="0"/>
              </a:rPr>
              <a:t>4(OH)</a:t>
            </a:r>
            <a:r>
              <a:rPr lang="en-US" altLang="en-US" sz="2000" b="1" baseline="30000">
                <a:solidFill>
                  <a:schemeClr val="bg1"/>
                </a:solidFill>
                <a:latin typeface="Arial" panose="020B0604020202020204" pitchFamily="34" charset="0"/>
              </a:rPr>
              <a:t>-</a:t>
            </a:r>
            <a:r>
              <a:rPr lang="en-US" altLang="en-US" sz="2000" b="1">
                <a:solidFill>
                  <a:schemeClr val="bg1"/>
                </a:solidFill>
                <a:latin typeface="Arial" panose="020B0604020202020204" pitchFamily="34" charset="0"/>
              </a:rPr>
              <a:t>        2H</a:t>
            </a:r>
            <a:r>
              <a:rPr lang="en-US" altLang="en-US" sz="2000" b="1" baseline="-25000">
                <a:solidFill>
                  <a:schemeClr val="bg1"/>
                </a:solidFill>
                <a:latin typeface="Arial" panose="020B0604020202020204" pitchFamily="34" charset="0"/>
              </a:rPr>
              <a:t>2</a:t>
            </a:r>
            <a:r>
              <a:rPr lang="en-US" altLang="en-US" sz="2000" b="1">
                <a:solidFill>
                  <a:schemeClr val="bg1"/>
                </a:solidFill>
                <a:latin typeface="Arial" panose="020B0604020202020204" pitchFamily="34" charset="0"/>
              </a:rPr>
              <a:t>O + O</a:t>
            </a:r>
            <a:r>
              <a:rPr lang="en-US" altLang="en-US" sz="2000" b="1" baseline="-25000">
                <a:solidFill>
                  <a:schemeClr val="bg1"/>
                </a:solidFill>
                <a:latin typeface="Arial" panose="020B0604020202020204" pitchFamily="34" charset="0"/>
              </a:rPr>
              <a:t>2    </a:t>
            </a:r>
            <a:r>
              <a:rPr lang="en-US" altLang="en-US" sz="2000" b="1">
                <a:solidFill>
                  <a:schemeClr val="bg1"/>
                </a:solidFill>
                <a:latin typeface="Arial" panose="020B0604020202020204" pitchFamily="34" charset="0"/>
              </a:rPr>
              <a:t>+ 4e</a:t>
            </a:r>
            <a:r>
              <a:rPr lang="en-US" altLang="en-US" sz="2000" b="1" baseline="30000">
                <a:solidFill>
                  <a:schemeClr val="bg1"/>
                </a:solidFill>
                <a:latin typeface="Arial" panose="020B0604020202020204" pitchFamily="34" charset="0"/>
              </a:rPr>
              <a:t>-</a:t>
            </a:r>
            <a:endParaRPr lang="en-US" altLang="en-US" sz="2000" b="1">
              <a:solidFill>
                <a:schemeClr val="bg1"/>
              </a:solidFill>
              <a:latin typeface="Arial" panose="020B0604020202020204" pitchFamily="34" charset="0"/>
            </a:endParaRPr>
          </a:p>
        </p:txBody>
      </p:sp>
      <p:sp>
        <p:nvSpPr>
          <p:cNvPr id="101528" name="Line 152">
            <a:extLst>
              <a:ext uri="{FF2B5EF4-FFF2-40B4-BE49-F238E27FC236}">
                <a16:creationId xmlns:a16="http://schemas.microsoft.com/office/drawing/2014/main" xmlns="" id="{0A95A1DD-07A0-4C79-BC28-1052475854B3}"/>
              </a:ext>
            </a:extLst>
          </p:cNvPr>
          <p:cNvSpPr>
            <a:spLocks noChangeShapeType="1"/>
          </p:cNvSpPr>
          <p:nvPr/>
        </p:nvSpPr>
        <p:spPr bwMode="auto">
          <a:xfrm flipV="1">
            <a:off x="1468438" y="1233488"/>
            <a:ext cx="390525" cy="22225"/>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01529" name="Line 153">
            <a:extLst>
              <a:ext uri="{FF2B5EF4-FFF2-40B4-BE49-F238E27FC236}">
                <a16:creationId xmlns:a16="http://schemas.microsoft.com/office/drawing/2014/main" xmlns="" id="{DA84B992-AFD1-4D96-8A87-E6736623C411}"/>
              </a:ext>
            </a:extLst>
          </p:cNvPr>
          <p:cNvSpPr>
            <a:spLocks noChangeShapeType="1"/>
          </p:cNvSpPr>
          <p:nvPr/>
        </p:nvSpPr>
        <p:spPr bwMode="auto">
          <a:xfrm flipH="1" flipV="1">
            <a:off x="8278813" y="1066800"/>
            <a:ext cx="12700" cy="401638"/>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01530" name="Line 154">
            <a:extLst>
              <a:ext uri="{FF2B5EF4-FFF2-40B4-BE49-F238E27FC236}">
                <a16:creationId xmlns:a16="http://schemas.microsoft.com/office/drawing/2014/main" xmlns="" id="{01015552-171A-43BC-BC21-3E5ACA8BCC86}"/>
              </a:ext>
            </a:extLst>
          </p:cNvPr>
          <p:cNvSpPr>
            <a:spLocks noChangeShapeType="1"/>
          </p:cNvSpPr>
          <p:nvPr/>
        </p:nvSpPr>
        <p:spPr bwMode="auto">
          <a:xfrm flipH="1" flipV="1">
            <a:off x="3219450" y="1150938"/>
            <a:ext cx="12700" cy="401637"/>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01531" name="Rectangle 155">
            <a:extLst>
              <a:ext uri="{FF2B5EF4-FFF2-40B4-BE49-F238E27FC236}">
                <a16:creationId xmlns:a16="http://schemas.microsoft.com/office/drawing/2014/main" xmlns="" id="{EA0EE623-D85F-41D7-9EB1-0CFB3A070AE1}"/>
              </a:ext>
            </a:extLst>
          </p:cNvPr>
          <p:cNvSpPr>
            <a:spLocks noChangeArrowheads="1"/>
          </p:cNvSpPr>
          <p:nvPr/>
        </p:nvSpPr>
        <p:spPr bwMode="auto">
          <a:xfrm>
            <a:off x="3962400" y="1447800"/>
            <a:ext cx="455613" cy="519113"/>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altLang="en-US" sz="2800" b="1">
                <a:solidFill>
                  <a:schemeClr val="accent2"/>
                </a:solidFill>
                <a:latin typeface="VNI-Times" pitchFamily="2" charset="0"/>
              </a:rPr>
              <a:t>A</a:t>
            </a:r>
          </a:p>
        </p:txBody>
      </p:sp>
      <p:sp>
        <p:nvSpPr>
          <p:cNvPr id="101532" name="Rectangle 156">
            <a:extLst>
              <a:ext uri="{FF2B5EF4-FFF2-40B4-BE49-F238E27FC236}">
                <a16:creationId xmlns:a16="http://schemas.microsoft.com/office/drawing/2014/main" xmlns="" id="{212BB980-0B72-4907-8991-1B2FD1FA79C9}"/>
              </a:ext>
            </a:extLst>
          </p:cNvPr>
          <p:cNvSpPr>
            <a:spLocks noChangeArrowheads="1"/>
          </p:cNvSpPr>
          <p:nvPr/>
        </p:nvSpPr>
        <p:spPr bwMode="auto">
          <a:xfrm>
            <a:off x="5334000" y="1447800"/>
            <a:ext cx="406400" cy="519113"/>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altLang="en-US" sz="2800" b="1">
                <a:solidFill>
                  <a:schemeClr val="accent2"/>
                </a:solidFill>
                <a:latin typeface="VNI-Times" pitchFamily="2" charset="0"/>
              </a:rPr>
              <a:t>K</a:t>
            </a:r>
          </a:p>
        </p:txBody>
      </p:sp>
      <p:sp>
        <p:nvSpPr>
          <p:cNvPr id="101534" name="Text Box 158">
            <a:extLst>
              <a:ext uri="{FF2B5EF4-FFF2-40B4-BE49-F238E27FC236}">
                <a16:creationId xmlns:a16="http://schemas.microsoft.com/office/drawing/2014/main" xmlns="" id="{2050A36A-284F-41D1-ADE8-F61E736AC859}"/>
              </a:ext>
            </a:extLst>
          </p:cNvPr>
          <p:cNvSpPr txBox="1">
            <a:spLocks noChangeArrowheads="1"/>
          </p:cNvSpPr>
          <p:nvPr/>
        </p:nvSpPr>
        <p:spPr bwMode="auto">
          <a:xfrm>
            <a:off x="533400" y="914400"/>
            <a:ext cx="7916863" cy="4265613"/>
          </a:xfrm>
          <a:prstGeom prst="rect">
            <a:avLst/>
          </a:prstGeom>
          <a:solidFill>
            <a:schemeClr val="hlink"/>
          </a:solidFill>
          <a:ln w="28575" algn="ctr">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en-US" altLang="en-US" sz="3200" b="1">
                <a:solidFill>
                  <a:schemeClr val="bg1"/>
                </a:solidFill>
                <a:latin typeface="VNI-Times" pitchFamily="2" charset="0"/>
              </a:rPr>
              <a:t>Xeùt bình ñieän phaân dung dòch </a:t>
            </a:r>
            <a:r>
              <a:rPr lang="en-US" altLang="en-US" sz="3200" b="1">
                <a:solidFill>
                  <a:srgbClr val="FFFF00"/>
                </a:solidFill>
                <a:latin typeface="VNI-Times" pitchFamily="2" charset="0"/>
              </a:rPr>
              <a:t>H</a:t>
            </a:r>
            <a:r>
              <a:rPr lang="en-US" altLang="en-US" sz="3200" b="1" baseline="-25000">
                <a:solidFill>
                  <a:srgbClr val="FFFF00"/>
                </a:solidFill>
                <a:latin typeface="VNI-Times" pitchFamily="2" charset="0"/>
              </a:rPr>
              <a:t>2</a:t>
            </a:r>
            <a:r>
              <a:rPr lang="en-US" altLang="en-US" sz="3200" b="1">
                <a:solidFill>
                  <a:srgbClr val="FFFF00"/>
                </a:solidFill>
                <a:latin typeface="VNI-Times" pitchFamily="2" charset="0"/>
              </a:rPr>
              <a:t>SO</a:t>
            </a:r>
            <a:r>
              <a:rPr lang="en-US" altLang="en-US" sz="3200" b="1" baseline="-25000">
                <a:solidFill>
                  <a:srgbClr val="FFFF00"/>
                </a:solidFill>
                <a:latin typeface="VNI-Times" pitchFamily="2" charset="0"/>
              </a:rPr>
              <a:t>4</a:t>
            </a:r>
            <a:r>
              <a:rPr lang="en-US" altLang="en-US" sz="3200" b="1" baseline="-25000">
                <a:solidFill>
                  <a:schemeClr val="bg1"/>
                </a:solidFill>
                <a:latin typeface="VNI-Times" pitchFamily="2" charset="0"/>
              </a:rPr>
              <a:t> </a:t>
            </a:r>
            <a:r>
              <a:rPr lang="en-US" altLang="en-US" sz="3200" b="1">
                <a:solidFill>
                  <a:schemeClr val="bg1"/>
                </a:solidFill>
                <a:latin typeface="VNI-Times" pitchFamily="2" charset="0"/>
              </a:rPr>
              <a:t>, hai ñieän cöïc laøm baèng graphit (cacbon) hoaëc inoâc (caùc ñieän cöïc naøy khoâng taïo thaønh ion coù theå tan vaøo dd ñieän phaân).</a:t>
            </a:r>
          </a:p>
          <a:p>
            <a:pPr algn="just">
              <a:spcBef>
                <a:spcPct val="50000"/>
              </a:spcBef>
            </a:pPr>
            <a:endParaRPr lang="en-US" altLang="en-US" sz="3200" b="1">
              <a:solidFill>
                <a:schemeClr val="bg1"/>
              </a:solidFill>
              <a:latin typeface="VNI-Times" pitchFamily="2" charset="0"/>
            </a:endParaRPr>
          </a:p>
          <a:p>
            <a:pPr algn="just">
              <a:spcBef>
                <a:spcPct val="50000"/>
              </a:spcBef>
            </a:pPr>
            <a:endParaRPr lang="en-US" altLang="en-US" sz="3200" b="1">
              <a:solidFill>
                <a:schemeClr val="bg1"/>
              </a:solidFill>
              <a:latin typeface="VNI-Times" pitchFamily="2" charset="0"/>
            </a:endParaRPr>
          </a:p>
          <a:p>
            <a:pPr algn="just">
              <a:spcBef>
                <a:spcPct val="50000"/>
              </a:spcBef>
            </a:pPr>
            <a:endParaRPr lang="en-US" altLang="en-US" sz="3200" b="1">
              <a:solidFill>
                <a:schemeClr val="bg1"/>
              </a:solidFill>
              <a:latin typeface="VNI-Times" pitchFamily="2" charset="0"/>
            </a:endParaRPr>
          </a:p>
        </p:txBody>
      </p:sp>
      <p:pic>
        <p:nvPicPr>
          <p:cNvPr id="101539" name="Picture 163">
            <a:extLst>
              <a:ext uri="{FF2B5EF4-FFF2-40B4-BE49-F238E27FC236}">
                <a16:creationId xmlns:a16="http://schemas.microsoft.com/office/drawing/2014/main" xmlns="" id="{2EC55F6C-AF8C-4351-B204-2ED9EA66A798}"/>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4495800"/>
            <a:ext cx="11969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540" name="AutoShape 164">
            <a:extLst>
              <a:ext uri="{FF2B5EF4-FFF2-40B4-BE49-F238E27FC236}">
                <a16:creationId xmlns:a16="http://schemas.microsoft.com/office/drawing/2014/main" xmlns="" id="{9F1190F2-6F2C-41FC-9D0C-83C6921F8B22}"/>
              </a:ext>
            </a:extLst>
          </p:cNvPr>
          <p:cNvSpPr>
            <a:spLocks noChangeArrowheads="1"/>
          </p:cNvSpPr>
          <p:nvPr/>
        </p:nvSpPr>
        <p:spPr bwMode="auto">
          <a:xfrm>
            <a:off x="1371600" y="1676400"/>
            <a:ext cx="5486400" cy="2209800"/>
          </a:xfrm>
          <a:prstGeom prst="wedgeEllipseCallout">
            <a:avLst>
              <a:gd name="adj1" fmla="val -34778"/>
              <a:gd name="adj2" fmla="val 74713"/>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800" b="1">
                <a:solidFill>
                  <a:schemeClr val="accent2"/>
                </a:solidFill>
                <a:latin typeface="Times New Roman" panose="02020603050405020304" pitchFamily="18" charset="0"/>
              </a:rPr>
              <a:t>Tại catốt K diễn ra hiện tượng gì?</a:t>
            </a:r>
          </a:p>
        </p:txBody>
      </p:sp>
      <p:pic>
        <p:nvPicPr>
          <p:cNvPr id="101542" name="Picture 166">
            <a:extLst>
              <a:ext uri="{FF2B5EF4-FFF2-40B4-BE49-F238E27FC236}">
                <a16:creationId xmlns:a16="http://schemas.microsoft.com/office/drawing/2014/main" xmlns="" id="{EBDE3C8E-2B8D-4CC7-8711-AB3071CE00CE}"/>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7800" y="4648200"/>
            <a:ext cx="11969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543" name="AutoShape 167">
            <a:extLst>
              <a:ext uri="{FF2B5EF4-FFF2-40B4-BE49-F238E27FC236}">
                <a16:creationId xmlns:a16="http://schemas.microsoft.com/office/drawing/2014/main" xmlns="" id="{71C36D6E-C933-4A52-9186-66BA96EBC128}"/>
              </a:ext>
            </a:extLst>
          </p:cNvPr>
          <p:cNvSpPr>
            <a:spLocks noChangeArrowheads="1"/>
          </p:cNvSpPr>
          <p:nvPr/>
        </p:nvSpPr>
        <p:spPr bwMode="auto">
          <a:xfrm>
            <a:off x="1419262" y="1689101"/>
            <a:ext cx="5486400" cy="2209800"/>
          </a:xfrm>
          <a:prstGeom prst="wedgeEllipseCallout">
            <a:avLst>
              <a:gd name="adj1" fmla="val -34778"/>
              <a:gd name="adj2" fmla="val 74713"/>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800" b="1">
                <a:solidFill>
                  <a:schemeClr val="accent2"/>
                </a:solidFill>
                <a:latin typeface="Times New Roman" panose="02020603050405020304" pitchFamily="18" charset="0"/>
              </a:rPr>
              <a:t>Tại anốt A diễn ra hiện tượng gì?</a:t>
            </a:r>
          </a:p>
        </p:txBody>
      </p:sp>
      <p:pic>
        <p:nvPicPr>
          <p:cNvPr id="101544" name="Picture 168">
            <a:extLst>
              <a:ext uri="{FF2B5EF4-FFF2-40B4-BE49-F238E27FC236}">
                <a16:creationId xmlns:a16="http://schemas.microsoft.com/office/drawing/2014/main" xmlns="" id="{C658FA1C-0DAC-461F-B5CB-B67A3F54F8F2}"/>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4572000"/>
            <a:ext cx="11969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547" name="Picture 171">
            <a:extLst>
              <a:ext uri="{FF2B5EF4-FFF2-40B4-BE49-F238E27FC236}">
                <a16:creationId xmlns:a16="http://schemas.microsoft.com/office/drawing/2014/main" xmlns="" id="{433DDF7C-597C-4591-B144-7B07E9D8CEAE}"/>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4495800"/>
            <a:ext cx="11969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8" name="Picture 2" descr="D:\NGUYEN CONG TRU\LOGO NCT.png">
            <a:extLst>
              <a:ext uri="{FF2B5EF4-FFF2-40B4-BE49-F238E27FC236}">
                <a16:creationId xmlns:a16="http://schemas.microsoft.com/office/drawing/2014/main" xmlns="" id="{037E3C82-59DE-43AF-99F5-7CF45F248061}"/>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50000"/>
          <a:stretch/>
        </p:blipFill>
        <p:spPr bwMode="auto">
          <a:xfrm>
            <a:off x="-110147" y="28735"/>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1534"/>
                                        </p:tgtEl>
                                      </p:cBhvr>
                                    </p:animEffect>
                                    <p:set>
                                      <p:cBhvr>
                                        <p:cTn id="7" dur="1" fill="hold">
                                          <p:stCondLst>
                                            <p:cond delay="499"/>
                                          </p:stCondLst>
                                        </p:cTn>
                                        <p:tgtEl>
                                          <p:spTgt spid="101534"/>
                                        </p:tgtEl>
                                        <p:attrNameLst>
                                          <p:attrName>style.visibility</p:attrName>
                                        </p:attrNameLst>
                                      </p:cBhvr>
                                      <p:to>
                                        <p:strVal val="hidden"/>
                                      </p:to>
                                    </p:set>
                                  </p:childTnLst>
                                </p:cTn>
                              </p:par>
                              <p:par>
                                <p:cTn id="8" presetID="1" presetClass="entr" presetSubtype="0" fill="hold" nodeType="withEffect">
                                  <p:stCondLst>
                                    <p:cond delay="0"/>
                                  </p:stCondLst>
                                  <p:endCondLst>
                                    <p:cond evt="onNext" delay="0">
                                      <p:tgtEl>
                                        <p:sldTgt/>
                                      </p:tgtEl>
                                    </p:cond>
                                  </p:endCondLst>
                                  <p:childTnLst>
                                    <p:set>
                                      <p:cBhvr>
                                        <p:cTn id="9" dur="1" fill="hold">
                                          <p:stCondLst>
                                            <p:cond delay="0"/>
                                          </p:stCondLst>
                                        </p:cTn>
                                        <p:tgtEl>
                                          <p:spTgt spid="101425"/>
                                        </p:tgtEl>
                                        <p:attrNameLst>
                                          <p:attrName>style.visibility</p:attrName>
                                        </p:attrNameLst>
                                      </p:cBhvr>
                                      <p:to>
                                        <p:strVal val="visible"/>
                                      </p:to>
                                    </p:set>
                                  </p:childTnLst>
                                </p:cTn>
                              </p:par>
                              <p:par>
                                <p:cTn id="10" presetID="1" presetClass="entr" presetSubtype="0" fill="hold" nodeType="withEffect">
                                  <p:stCondLst>
                                    <p:cond delay="300"/>
                                  </p:stCondLst>
                                  <p:endCondLst>
                                    <p:cond evt="onNext" delay="0">
                                      <p:tgtEl>
                                        <p:sldTgt/>
                                      </p:tgtEl>
                                    </p:cond>
                                  </p:endCondLst>
                                  <p:childTnLst>
                                    <p:set>
                                      <p:cBhvr>
                                        <p:cTn id="11" dur="1" fill="hold">
                                          <p:stCondLst>
                                            <p:cond delay="0"/>
                                          </p:stCondLst>
                                        </p:cTn>
                                        <p:tgtEl>
                                          <p:spTgt spid="101431"/>
                                        </p:tgtEl>
                                        <p:attrNameLst>
                                          <p:attrName>style.visibility</p:attrName>
                                        </p:attrNameLst>
                                      </p:cBhvr>
                                      <p:to>
                                        <p:strVal val="visible"/>
                                      </p:to>
                                    </p:set>
                                  </p:childTnLst>
                                </p:cTn>
                              </p:par>
                              <p:par>
                                <p:cTn id="12" presetID="1" presetClass="entr" presetSubtype="0" fill="hold" nodeType="withEffect">
                                  <p:stCondLst>
                                    <p:cond delay="600"/>
                                  </p:stCondLst>
                                  <p:endCondLst>
                                    <p:cond evt="onNext" delay="0">
                                      <p:tgtEl>
                                        <p:sldTgt/>
                                      </p:tgtEl>
                                    </p:cond>
                                  </p:endCondLst>
                                  <p:childTnLst>
                                    <p:set>
                                      <p:cBhvr>
                                        <p:cTn id="13" dur="1" fill="hold">
                                          <p:stCondLst>
                                            <p:cond delay="0"/>
                                          </p:stCondLst>
                                        </p:cTn>
                                        <p:tgtEl>
                                          <p:spTgt spid="101426"/>
                                        </p:tgtEl>
                                        <p:attrNameLst>
                                          <p:attrName>style.visibility</p:attrName>
                                        </p:attrNameLst>
                                      </p:cBhvr>
                                      <p:to>
                                        <p:strVal val="visible"/>
                                      </p:to>
                                    </p:set>
                                  </p:childTnLst>
                                </p:cTn>
                              </p:par>
                              <p:par>
                                <p:cTn id="14" presetID="1" presetClass="entr" presetSubtype="0" fill="hold" nodeType="withEffect">
                                  <p:stCondLst>
                                    <p:cond delay="600"/>
                                  </p:stCondLst>
                                  <p:childTnLst>
                                    <p:set>
                                      <p:cBhvr>
                                        <p:cTn id="15" dur="1" fill="hold">
                                          <p:stCondLst>
                                            <p:cond delay="0"/>
                                          </p:stCondLst>
                                        </p:cTn>
                                        <p:tgtEl>
                                          <p:spTgt spid="101427"/>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0"/>
                                          </p:stCondLst>
                                        </p:cTn>
                                        <p:tgtEl>
                                          <p:spTgt spid="101499"/>
                                        </p:tgtEl>
                                        <p:attrNameLst>
                                          <p:attrName>style.visibility</p:attrName>
                                        </p:attrNameLst>
                                      </p:cBhvr>
                                      <p:to>
                                        <p:strVal val="visible"/>
                                      </p:to>
                                    </p:set>
                                  </p:childTnLst>
                                </p:cTn>
                              </p:par>
                              <p:par>
                                <p:cTn id="18" presetID="1" presetClass="entr" presetSubtype="0" fill="hold" nodeType="withEffect">
                                  <p:stCondLst>
                                    <p:cond delay="300"/>
                                  </p:stCondLst>
                                  <p:childTnLst>
                                    <p:set>
                                      <p:cBhvr>
                                        <p:cTn id="19" dur="1" fill="hold">
                                          <p:stCondLst>
                                            <p:cond delay="0"/>
                                          </p:stCondLst>
                                        </p:cTn>
                                        <p:tgtEl>
                                          <p:spTgt spid="101503"/>
                                        </p:tgtEl>
                                        <p:attrNameLst>
                                          <p:attrName>style.visibility</p:attrName>
                                        </p:attrNameLst>
                                      </p:cBhvr>
                                      <p:to>
                                        <p:strVal val="visible"/>
                                      </p:to>
                                    </p:set>
                                  </p:childTnLst>
                                </p:cTn>
                              </p:par>
                              <p:par>
                                <p:cTn id="20" presetID="63" presetClass="path" presetSubtype="0" repeatCount="indefinite" fill="hold" nodeType="withEffect">
                                  <p:stCondLst>
                                    <p:cond delay="0"/>
                                  </p:stCondLst>
                                  <p:childTnLst>
                                    <p:animMotion origin="layout" path="M -2.5E-6 -2.77328E-7 L 0.12431 -2.77328E-7 " pathEditMode="relative" rAng="0" ptsTypes="AA">
                                      <p:cBhvr>
                                        <p:cTn id="21" dur="2000" fill="hold"/>
                                        <p:tgtEl>
                                          <p:spTgt spid="101425"/>
                                        </p:tgtEl>
                                        <p:attrNameLst>
                                          <p:attrName>ppt_x</p:attrName>
                                          <p:attrName>ppt_y</p:attrName>
                                        </p:attrNameLst>
                                      </p:cBhvr>
                                      <p:rCtr x="6215" y="0"/>
                                    </p:animMotion>
                                  </p:childTnLst>
                                </p:cTn>
                              </p:par>
                              <p:par>
                                <p:cTn id="22" presetID="63" presetClass="path" presetSubtype="0" repeatCount="indefinite" fill="hold" nodeType="withEffect">
                                  <p:stCondLst>
                                    <p:cond delay="200"/>
                                  </p:stCondLst>
                                  <p:childTnLst>
                                    <p:animMotion origin="layout" path="M 2.77778E-7 -4.55512E-6 L 0.12674 0.00925 " pathEditMode="relative" rAng="0" ptsTypes="AA">
                                      <p:cBhvr>
                                        <p:cTn id="23" dur="1000" fill="hold"/>
                                        <p:tgtEl>
                                          <p:spTgt spid="101431"/>
                                        </p:tgtEl>
                                        <p:attrNameLst>
                                          <p:attrName>ppt_x</p:attrName>
                                          <p:attrName>ppt_y</p:attrName>
                                        </p:attrNameLst>
                                      </p:cBhvr>
                                      <p:rCtr x="6337" y="462"/>
                                    </p:animMotion>
                                  </p:childTnLst>
                                </p:cTn>
                              </p:par>
                              <p:par>
                                <p:cTn id="24" presetID="63" presetClass="path" presetSubtype="0" repeatCount="indefinite" fill="hold" nodeType="withEffect">
                                  <p:stCondLst>
                                    <p:cond delay="0"/>
                                  </p:stCondLst>
                                  <p:childTnLst>
                                    <p:animMotion origin="layout" path="M -2.5E-6 2.38502E-6 L 0.12448 0.00924 " pathEditMode="relative" rAng="0" ptsTypes="AA">
                                      <p:cBhvr>
                                        <p:cTn id="25" dur="3000" fill="hold"/>
                                        <p:tgtEl>
                                          <p:spTgt spid="101426"/>
                                        </p:tgtEl>
                                        <p:attrNameLst>
                                          <p:attrName>ppt_x</p:attrName>
                                          <p:attrName>ppt_y</p:attrName>
                                        </p:attrNameLst>
                                      </p:cBhvr>
                                      <p:rCtr x="6215" y="462"/>
                                    </p:animMotion>
                                  </p:childTnLst>
                                </p:cTn>
                              </p:par>
                              <p:par>
                                <p:cTn id="26" presetID="35" presetClass="path" presetSubtype="0" repeatCount="indefinite" fill="hold" nodeType="withEffect">
                                  <p:stCondLst>
                                    <p:cond delay="0"/>
                                  </p:stCondLst>
                                  <p:childTnLst>
                                    <p:animMotion origin="layout" path="M -1.66667E-6 -4.44444E-6 L -0.1151 -0.003 " pathEditMode="relative" rAng="0" ptsTypes="AA">
                                      <p:cBhvr>
                                        <p:cTn id="27" dur="1000" fill="hold"/>
                                        <p:tgtEl>
                                          <p:spTgt spid="101427"/>
                                        </p:tgtEl>
                                        <p:attrNameLst>
                                          <p:attrName>ppt_x</p:attrName>
                                          <p:attrName>ppt_y</p:attrName>
                                        </p:attrNameLst>
                                      </p:cBhvr>
                                      <p:rCtr x="-5764" y="-162"/>
                                    </p:animMotion>
                                  </p:childTnLst>
                                </p:cTn>
                              </p:par>
                              <p:par>
                                <p:cTn id="28" presetID="35" presetClass="path" presetSubtype="0" repeatCount="indefinite" fill="hold" nodeType="withEffect">
                                  <p:stCondLst>
                                    <p:cond delay="600"/>
                                  </p:stCondLst>
                                  <p:childTnLst>
                                    <p:animMotion origin="layout" path="M 1.38889E-6 -4.44444E-6 L -0.11979 -0.00925 " pathEditMode="relative" rAng="0" ptsTypes="AA">
                                      <p:cBhvr>
                                        <p:cTn id="29" dur="2000" fill="hold"/>
                                        <p:tgtEl>
                                          <p:spTgt spid="101499"/>
                                        </p:tgtEl>
                                        <p:attrNameLst>
                                          <p:attrName>ppt_x</p:attrName>
                                          <p:attrName>ppt_y</p:attrName>
                                        </p:attrNameLst>
                                      </p:cBhvr>
                                      <p:rCtr x="-5990" y="-463"/>
                                    </p:animMotion>
                                  </p:childTnLst>
                                </p:cTn>
                              </p:par>
                              <p:par>
                                <p:cTn id="30" presetID="35" presetClass="path" presetSubtype="0" repeatCount="indefinite" fill="hold" nodeType="withEffect">
                                  <p:stCondLst>
                                    <p:cond delay="200"/>
                                  </p:stCondLst>
                                  <p:childTnLst>
                                    <p:animMotion origin="layout" path="M 0.00903 -0.00231 L -0.11076 -0.00531 " pathEditMode="relative" rAng="0" ptsTypes="AA">
                                      <p:cBhvr>
                                        <p:cTn id="31" dur="2000" fill="hold"/>
                                        <p:tgtEl>
                                          <p:spTgt spid="101503"/>
                                        </p:tgtEl>
                                        <p:attrNameLst>
                                          <p:attrName>ppt_x</p:attrName>
                                          <p:attrName>ppt_y</p:attrName>
                                        </p:attrNameLst>
                                      </p:cBhvr>
                                      <p:rCtr x="-5990" y="-162"/>
                                    </p:animMotion>
                                  </p:childTnLst>
                                </p:cTn>
                              </p:par>
                              <p:par>
                                <p:cTn id="32" presetID="22" presetClass="emph" presetSubtype="0" repeatCount="indefinite" fill="hold" nodeType="withEffect">
                                  <p:stCondLst>
                                    <p:cond delay="0"/>
                                  </p:stCondLst>
                                  <p:childTnLst>
                                    <p:animClr clrSpc="hsl" dir="cw">
                                      <p:cBhvr override="childStyle">
                                        <p:cTn id="33" dur="500" fill="hold"/>
                                        <p:tgtEl>
                                          <p:spTgt spid="101407"/>
                                        </p:tgtEl>
                                        <p:attrNameLst>
                                          <p:attrName>style.color</p:attrName>
                                        </p:attrNameLst>
                                      </p:cBhvr>
                                      <p:by>
                                        <p:hsl h="-7200000" s="0" l="0"/>
                                      </p:by>
                                    </p:animClr>
                                    <p:animClr clrSpc="hsl" dir="cw">
                                      <p:cBhvr>
                                        <p:cTn id="34" dur="500" fill="hold"/>
                                        <p:tgtEl>
                                          <p:spTgt spid="101407"/>
                                        </p:tgtEl>
                                        <p:attrNameLst>
                                          <p:attrName>fillcolor</p:attrName>
                                        </p:attrNameLst>
                                      </p:cBhvr>
                                      <p:by>
                                        <p:hsl h="-7200000" s="0" l="0"/>
                                      </p:by>
                                    </p:animClr>
                                    <p:animClr clrSpc="hsl" dir="cw">
                                      <p:cBhvr>
                                        <p:cTn id="35" dur="500" fill="hold"/>
                                        <p:tgtEl>
                                          <p:spTgt spid="101407"/>
                                        </p:tgtEl>
                                        <p:attrNameLst>
                                          <p:attrName>stroke.color</p:attrName>
                                        </p:attrNameLst>
                                      </p:cBhvr>
                                      <p:by>
                                        <p:hsl h="-7200000" s="0" l="0"/>
                                      </p:by>
                                    </p:animClr>
                                    <p:set>
                                      <p:cBhvr>
                                        <p:cTn id="36" dur="500" fill="hold"/>
                                        <p:tgtEl>
                                          <p:spTgt spid="101407"/>
                                        </p:tgtEl>
                                        <p:attrNameLst>
                                          <p:attrName>fill.type</p:attrName>
                                        </p:attrNameLst>
                                      </p:cBhvr>
                                      <p:to>
                                        <p:strVal val="solid"/>
                                      </p:to>
                                    </p:set>
                                  </p:childTnLst>
                                </p:cTn>
                              </p:par>
                              <p:par>
                                <p:cTn id="37" presetID="22" presetClass="emph" presetSubtype="0" repeatCount="indefinite" fill="hold" nodeType="withEffect">
                                  <p:stCondLst>
                                    <p:cond delay="0"/>
                                  </p:stCondLst>
                                  <p:childTnLst>
                                    <p:animClr clrSpc="hsl" dir="cw">
                                      <p:cBhvr override="childStyle">
                                        <p:cTn id="38" dur="500" fill="hold"/>
                                        <p:tgtEl>
                                          <p:spTgt spid="101408"/>
                                        </p:tgtEl>
                                        <p:attrNameLst>
                                          <p:attrName>style.color</p:attrName>
                                        </p:attrNameLst>
                                      </p:cBhvr>
                                      <p:by>
                                        <p:hsl h="-7200000" s="0" l="0"/>
                                      </p:by>
                                    </p:animClr>
                                    <p:animClr clrSpc="hsl" dir="cw">
                                      <p:cBhvr>
                                        <p:cTn id="39" dur="500" fill="hold"/>
                                        <p:tgtEl>
                                          <p:spTgt spid="101408"/>
                                        </p:tgtEl>
                                        <p:attrNameLst>
                                          <p:attrName>fillcolor</p:attrName>
                                        </p:attrNameLst>
                                      </p:cBhvr>
                                      <p:by>
                                        <p:hsl h="-7200000" s="0" l="0"/>
                                      </p:by>
                                    </p:animClr>
                                    <p:animClr clrSpc="hsl" dir="cw">
                                      <p:cBhvr>
                                        <p:cTn id="40" dur="500" fill="hold"/>
                                        <p:tgtEl>
                                          <p:spTgt spid="101408"/>
                                        </p:tgtEl>
                                        <p:attrNameLst>
                                          <p:attrName>stroke.color</p:attrName>
                                        </p:attrNameLst>
                                      </p:cBhvr>
                                      <p:by>
                                        <p:hsl h="-7200000" s="0" l="0"/>
                                      </p:by>
                                    </p:animClr>
                                    <p:set>
                                      <p:cBhvr>
                                        <p:cTn id="41" dur="500" fill="hold"/>
                                        <p:tgtEl>
                                          <p:spTgt spid="101408"/>
                                        </p:tgtEl>
                                        <p:attrNameLst>
                                          <p:attrName>fill.type</p:attrName>
                                        </p:attrNameLst>
                                      </p:cBhvr>
                                      <p:to>
                                        <p:strVal val="solid"/>
                                      </p:to>
                                    </p:set>
                                  </p:childTnLst>
                                </p:cTn>
                              </p:par>
                              <p:par>
                                <p:cTn id="42" presetID="22" presetClass="emph" presetSubtype="0" repeatCount="indefinite" fill="hold" nodeType="withEffect">
                                  <p:stCondLst>
                                    <p:cond delay="0"/>
                                  </p:stCondLst>
                                  <p:childTnLst>
                                    <p:animClr clrSpc="hsl" dir="cw">
                                      <p:cBhvr override="childStyle">
                                        <p:cTn id="43" dur="500" fill="hold"/>
                                        <p:tgtEl>
                                          <p:spTgt spid="101409"/>
                                        </p:tgtEl>
                                        <p:attrNameLst>
                                          <p:attrName>style.color</p:attrName>
                                        </p:attrNameLst>
                                      </p:cBhvr>
                                      <p:by>
                                        <p:hsl h="-7200000" s="0" l="0"/>
                                      </p:by>
                                    </p:animClr>
                                    <p:animClr clrSpc="hsl" dir="cw">
                                      <p:cBhvr>
                                        <p:cTn id="44" dur="500" fill="hold"/>
                                        <p:tgtEl>
                                          <p:spTgt spid="101409"/>
                                        </p:tgtEl>
                                        <p:attrNameLst>
                                          <p:attrName>fillcolor</p:attrName>
                                        </p:attrNameLst>
                                      </p:cBhvr>
                                      <p:by>
                                        <p:hsl h="-7200000" s="0" l="0"/>
                                      </p:by>
                                    </p:animClr>
                                    <p:animClr clrSpc="hsl" dir="cw">
                                      <p:cBhvr>
                                        <p:cTn id="45" dur="500" fill="hold"/>
                                        <p:tgtEl>
                                          <p:spTgt spid="101409"/>
                                        </p:tgtEl>
                                        <p:attrNameLst>
                                          <p:attrName>stroke.color</p:attrName>
                                        </p:attrNameLst>
                                      </p:cBhvr>
                                      <p:by>
                                        <p:hsl h="-7200000" s="0" l="0"/>
                                      </p:by>
                                    </p:animClr>
                                    <p:set>
                                      <p:cBhvr>
                                        <p:cTn id="46" dur="500" fill="hold"/>
                                        <p:tgtEl>
                                          <p:spTgt spid="101409"/>
                                        </p:tgtEl>
                                        <p:attrNameLst>
                                          <p:attrName>fill.type</p:attrName>
                                        </p:attrNameLst>
                                      </p:cBhvr>
                                      <p:to>
                                        <p:strVal val="solid"/>
                                      </p:to>
                                    </p:set>
                                  </p:childTnLst>
                                </p:cTn>
                              </p:par>
                              <p:par>
                                <p:cTn id="47" presetID="22" presetClass="emph" presetSubtype="0" repeatCount="indefinite" fill="hold" nodeType="withEffect">
                                  <p:stCondLst>
                                    <p:cond delay="0"/>
                                  </p:stCondLst>
                                  <p:childTnLst>
                                    <p:animClr clrSpc="hsl" dir="cw">
                                      <p:cBhvr override="childStyle">
                                        <p:cTn id="48" dur="500" fill="hold"/>
                                        <p:tgtEl>
                                          <p:spTgt spid="101410"/>
                                        </p:tgtEl>
                                        <p:attrNameLst>
                                          <p:attrName>style.color</p:attrName>
                                        </p:attrNameLst>
                                      </p:cBhvr>
                                      <p:by>
                                        <p:hsl h="-7200000" s="0" l="0"/>
                                      </p:by>
                                    </p:animClr>
                                    <p:animClr clrSpc="hsl" dir="cw">
                                      <p:cBhvr>
                                        <p:cTn id="49" dur="500" fill="hold"/>
                                        <p:tgtEl>
                                          <p:spTgt spid="101410"/>
                                        </p:tgtEl>
                                        <p:attrNameLst>
                                          <p:attrName>fillcolor</p:attrName>
                                        </p:attrNameLst>
                                      </p:cBhvr>
                                      <p:by>
                                        <p:hsl h="-7200000" s="0" l="0"/>
                                      </p:by>
                                    </p:animClr>
                                    <p:animClr clrSpc="hsl" dir="cw">
                                      <p:cBhvr>
                                        <p:cTn id="50" dur="500" fill="hold"/>
                                        <p:tgtEl>
                                          <p:spTgt spid="101410"/>
                                        </p:tgtEl>
                                        <p:attrNameLst>
                                          <p:attrName>stroke.color</p:attrName>
                                        </p:attrNameLst>
                                      </p:cBhvr>
                                      <p:by>
                                        <p:hsl h="-7200000" s="0" l="0"/>
                                      </p:by>
                                    </p:animClr>
                                    <p:set>
                                      <p:cBhvr>
                                        <p:cTn id="51" dur="500" fill="hold"/>
                                        <p:tgtEl>
                                          <p:spTgt spid="101410"/>
                                        </p:tgtEl>
                                        <p:attrNameLst>
                                          <p:attrName>fill.type</p:attrName>
                                        </p:attrNameLst>
                                      </p:cBhvr>
                                      <p:to>
                                        <p:strVal val="solid"/>
                                      </p:to>
                                    </p:set>
                                  </p:childTnLst>
                                </p:cTn>
                              </p:par>
                              <p:par>
                                <p:cTn id="52" presetID="22" presetClass="emph" presetSubtype="0" repeatCount="indefinite" fill="hold" nodeType="withEffect">
                                  <p:stCondLst>
                                    <p:cond delay="0"/>
                                  </p:stCondLst>
                                  <p:childTnLst>
                                    <p:animClr clrSpc="hsl" dir="cw">
                                      <p:cBhvr override="childStyle">
                                        <p:cTn id="53" dur="500" fill="hold"/>
                                        <p:tgtEl>
                                          <p:spTgt spid="101411"/>
                                        </p:tgtEl>
                                        <p:attrNameLst>
                                          <p:attrName>style.color</p:attrName>
                                        </p:attrNameLst>
                                      </p:cBhvr>
                                      <p:by>
                                        <p:hsl h="-7200000" s="0" l="0"/>
                                      </p:by>
                                    </p:animClr>
                                    <p:animClr clrSpc="hsl" dir="cw">
                                      <p:cBhvr>
                                        <p:cTn id="54" dur="500" fill="hold"/>
                                        <p:tgtEl>
                                          <p:spTgt spid="101411"/>
                                        </p:tgtEl>
                                        <p:attrNameLst>
                                          <p:attrName>fillcolor</p:attrName>
                                        </p:attrNameLst>
                                      </p:cBhvr>
                                      <p:by>
                                        <p:hsl h="-7200000" s="0" l="0"/>
                                      </p:by>
                                    </p:animClr>
                                    <p:animClr clrSpc="hsl" dir="cw">
                                      <p:cBhvr>
                                        <p:cTn id="55" dur="500" fill="hold"/>
                                        <p:tgtEl>
                                          <p:spTgt spid="101411"/>
                                        </p:tgtEl>
                                        <p:attrNameLst>
                                          <p:attrName>stroke.color</p:attrName>
                                        </p:attrNameLst>
                                      </p:cBhvr>
                                      <p:by>
                                        <p:hsl h="-7200000" s="0" l="0"/>
                                      </p:by>
                                    </p:animClr>
                                    <p:set>
                                      <p:cBhvr>
                                        <p:cTn id="56" dur="500" fill="hold"/>
                                        <p:tgtEl>
                                          <p:spTgt spid="101411"/>
                                        </p:tgtEl>
                                        <p:attrNameLst>
                                          <p:attrName>fill.type</p:attrName>
                                        </p:attrNameLst>
                                      </p:cBhvr>
                                      <p:to>
                                        <p:strVal val="solid"/>
                                      </p:to>
                                    </p:set>
                                  </p:childTnLst>
                                </p:cTn>
                              </p:par>
                              <p:par>
                                <p:cTn id="57" presetID="22" presetClass="emph" presetSubtype="0" repeatCount="indefinite" fill="hold" nodeType="withEffect">
                                  <p:stCondLst>
                                    <p:cond delay="0"/>
                                  </p:stCondLst>
                                  <p:childTnLst>
                                    <p:animClr clrSpc="hsl" dir="cw">
                                      <p:cBhvr override="childStyle">
                                        <p:cTn id="58" dur="500" fill="hold"/>
                                        <p:tgtEl>
                                          <p:spTgt spid="101412"/>
                                        </p:tgtEl>
                                        <p:attrNameLst>
                                          <p:attrName>style.color</p:attrName>
                                        </p:attrNameLst>
                                      </p:cBhvr>
                                      <p:by>
                                        <p:hsl h="-7200000" s="0" l="0"/>
                                      </p:by>
                                    </p:animClr>
                                    <p:animClr clrSpc="hsl" dir="cw">
                                      <p:cBhvr>
                                        <p:cTn id="59" dur="500" fill="hold"/>
                                        <p:tgtEl>
                                          <p:spTgt spid="101412"/>
                                        </p:tgtEl>
                                        <p:attrNameLst>
                                          <p:attrName>fillcolor</p:attrName>
                                        </p:attrNameLst>
                                      </p:cBhvr>
                                      <p:by>
                                        <p:hsl h="-7200000" s="0" l="0"/>
                                      </p:by>
                                    </p:animClr>
                                    <p:animClr clrSpc="hsl" dir="cw">
                                      <p:cBhvr>
                                        <p:cTn id="60" dur="500" fill="hold"/>
                                        <p:tgtEl>
                                          <p:spTgt spid="101412"/>
                                        </p:tgtEl>
                                        <p:attrNameLst>
                                          <p:attrName>stroke.color</p:attrName>
                                        </p:attrNameLst>
                                      </p:cBhvr>
                                      <p:by>
                                        <p:hsl h="-7200000" s="0" l="0"/>
                                      </p:by>
                                    </p:animClr>
                                    <p:set>
                                      <p:cBhvr>
                                        <p:cTn id="61" dur="500" fill="hold"/>
                                        <p:tgtEl>
                                          <p:spTgt spid="101412"/>
                                        </p:tgtEl>
                                        <p:attrNameLst>
                                          <p:attrName>fill.type</p:attrName>
                                        </p:attrNameLst>
                                      </p:cBhvr>
                                      <p:to>
                                        <p:strVal val="solid"/>
                                      </p:to>
                                    </p:set>
                                  </p:childTnLst>
                                </p:cTn>
                              </p:par>
                              <p:par>
                                <p:cTn id="62" presetID="22" presetClass="emph" presetSubtype="0" repeatCount="indefinite" fill="hold" nodeType="withEffect">
                                  <p:stCondLst>
                                    <p:cond delay="0"/>
                                  </p:stCondLst>
                                  <p:childTnLst>
                                    <p:animClr clrSpc="hsl" dir="cw">
                                      <p:cBhvr override="childStyle">
                                        <p:cTn id="63" dur="500" fill="hold"/>
                                        <p:tgtEl>
                                          <p:spTgt spid="101413"/>
                                        </p:tgtEl>
                                        <p:attrNameLst>
                                          <p:attrName>style.color</p:attrName>
                                        </p:attrNameLst>
                                      </p:cBhvr>
                                      <p:by>
                                        <p:hsl h="-7200000" s="0" l="0"/>
                                      </p:by>
                                    </p:animClr>
                                    <p:animClr clrSpc="hsl" dir="cw">
                                      <p:cBhvr>
                                        <p:cTn id="64" dur="500" fill="hold"/>
                                        <p:tgtEl>
                                          <p:spTgt spid="101413"/>
                                        </p:tgtEl>
                                        <p:attrNameLst>
                                          <p:attrName>fillcolor</p:attrName>
                                        </p:attrNameLst>
                                      </p:cBhvr>
                                      <p:by>
                                        <p:hsl h="-7200000" s="0" l="0"/>
                                      </p:by>
                                    </p:animClr>
                                    <p:animClr clrSpc="hsl" dir="cw">
                                      <p:cBhvr>
                                        <p:cTn id="65" dur="500" fill="hold"/>
                                        <p:tgtEl>
                                          <p:spTgt spid="101413"/>
                                        </p:tgtEl>
                                        <p:attrNameLst>
                                          <p:attrName>stroke.color</p:attrName>
                                        </p:attrNameLst>
                                      </p:cBhvr>
                                      <p:by>
                                        <p:hsl h="-7200000" s="0" l="0"/>
                                      </p:by>
                                    </p:animClr>
                                    <p:set>
                                      <p:cBhvr>
                                        <p:cTn id="66" dur="500" fill="hold"/>
                                        <p:tgtEl>
                                          <p:spTgt spid="101413"/>
                                        </p:tgtEl>
                                        <p:attrNameLst>
                                          <p:attrName>fill.type</p:attrName>
                                        </p:attrNameLst>
                                      </p:cBhvr>
                                      <p:to>
                                        <p:strVal val="solid"/>
                                      </p:to>
                                    </p:set>
                                  </p:childTnLst>
                                </p:cTn>
                              </p:par>
                              <p:par>
                                <p:cTn id="67" presetID="22" presetClass="emph" presetSubtype="0" repeatCount="indefinite" fill="hold" nodeType="withEffect">
                                  <p:stCondLst>
                                    <p:cond delay="0"/>
                                  </p:stCondLst>
                                  <p:childTnLst>
                                    <p:animClr clrSpc="hsl" dir="cw">
                                      <p:cBhvr override="childStyle">
                                        <p:cTn id="68" dur="500" fill="hold"/>
                                        <p:tgtEl>
                                          <p:spTgt spid="101414"/>
                                        </p:tgtEl>
                                        <p:attrNameLst>
                                          <p:attrName>style.color</p:attrName>
                                        </p:attrNameLst>
                                      </p:cBhvr>
                                      <p:by>
                                        <p:hsl h="-7200000" s="0" l="0"/>
                                      </p:by>
                                    </p:animClr>
                                    <p:animClr clrSpc="hsl" dir="cw">
                                      <p:cBhvr>
                                        <p:cTn id="69" dur="500" fill="hold"/>
                                        <p:tgtEl>
                                          <p:spTgt spid="101414"/>
                                        </p:tgtEl>
                                        <p:attrNameLst>
                                          <p:attrName>fillcolor</p:attrName>
                                        </p:attrNameLst>
                                      </p:cBhvr>
                                      <p:by>
                                        <p:hsl h="-7200000" s="0" l="0"/>
                                      </p:by>
                                    </p:animClr>
                                    <p:animClr clrSpc="hsl" dir="cw">
                                      <p:cBhvr>
                                        <p:cTn id="70" dur="500" fill="hold"/>
                                        <p:tgtEl>
                                          <p:spTgt spid="101414"/>
                                        </p:tgtEl>
                                        <p:attrNameLst>
                                          <p:attrName>stroke.color</p:attrName>
                                        </p:attrNameLst>
                                      </p:cBhvr>
                                      <p:by>
                                        <p:hsl h="-7200000" s="0" l="0"/>
                                      </p:by>
                                    </p:animClr>
                                    <p:set>
                                      <p:cBhvr>
                                        <p:cTn id="71" dur="500" fill="hold"/>
                                        <p:tgtEl>
                                          <p:spTgt spid="101414"/>
                                        </p:tgtEl>
                                        <p:attrNameLst>
                                          <p:attrName>fill.type</p:attrName>
                                        </p:attrNameLst>
                                      </p:cBhvr>
                                      <p:to>
                                        <p:strVal val="solid"/>
                                      </p:to>
                                    </p:set>
                                  </p:childTnLst>
                                </p:cTn>
                              </p:par>
                              <p:par>
                                <p:cTn id="72" presetID="22" presetClass="emph" presetSubtype="0" repeatCount="indefinite" fill="hold" nodeType="withEffect">
                                  <p:stCondLst>
                                    <p:cond delay="0"/>
                                  </p:stCondLst>
                                  <p:childTnLst>
                                    <p:animClr clrSpc="hsl" dir="cw">
                                      <p:cBhvr override="childStyle">
                                        <p:cTn id="73" dur="500" fill="hold"/>
                                        <p:tgtEl>
                                          <p:spTgt spid="101415"/>
                                        </p:tgtEl>
                                        <p:attrNameLst>
                                          <p:attrName>style.color</p:attrName>
                                        </p:attrNameLst>
                                      </p:cBhvr>
                                      <p:by>
                                        <p:hsl h="-7200000" s="0" l="0"/>
                                      </p:by>
                                    </p:animClr>
                                    <p:animClr clrSpc="hsl" dir="cw">
                                      <p:cBhvr>
                                        <p:cTn id="74" dur="500" fill="hold"/>
                                        <p:tgtEl>
                                          <p:spTgt spid="101415"/>
                                        </p:tgtEl>
                                        <p:attrNameLst>
                                          <p:attrName>fillcolor</p:attrName>
                                        </p:attrNameLst>
                                      </p:cBhvr>
                                      <p:by>
                                        <p:hsl h="-7200000" s="0" l="0"/>
                                      </p:by>
                                    </p:animClr>
                                    <p:animClr clrSpc="hsl" dir="cw">
                                      <p:cBhvr>
                                        <p:cTn id="75" dur="500" fill="hold"/>
                                        <p:tgtEl>
                                          <p:spTgt spid="101415"/>
                                        </p:tgtEl>
                                        <p:attrNameLst>
                                          <p:attrName>stroke.color</p:attrName>
                                        </p:attrNameLst>
                                      </p:cBhvr>
                                      <p:by>
                                        <p:hsl h="-7200000" s="0" l="0"/>
                                      </p:by>
                                    </p:animClr>
                                    <p:set>
                                      <p:cBhvr>
                                        <p:cTn id="76" dur="500" fill="hold"/>
                                        <p:tgtEl>
                                          <p:spTgt spid="101415"/>
                                        </p:tgtEl>
                                        <p:attrNameLst>
                                          <p:attrName>fill.type</p:attrName>
                                        </p:attrNameLst>
                                      </p:cBhvr>
                                      <p:to>
                                        <p:strVal val="solid"/>
                                      </p:to>
                                    </p:set>
                                  </p:childTnLst>
                                </p:cTn>
                              </p:par>
                              <p:par>
                                <p:cTn id="77" presetID="22" presetClass="emph" presetSubtype="0" repeatCount="indefinite" fill="hold" nodeType="withEffect">
                                  <p:stCondLst>
                                    <p:cond delay="0"/>
                                  </p:stCondLst>
                                  <p:childTnLst>
                                    <p:animClr clrSpc="hsl" dir="cw">
                                      <p:cBhvr override="childStyle">
                                        <p:cTn id="78" dur="500" fill="hold"/>
                                        <p:tgtEl>
                                          <p:spTgt spid="101416"/>
                                        </p:tgtEl>
                                        <p:attrNameLst>
                                          <p:attrName>style.color</p:attrName>
                                        </p:attrNameLst>
                                      </p:cBhvr>
                                      <p:by>
                                        <p:hsl h="-7200000" s="0" l="0"/>
                                      </p:by>
                                    </p:animClr>
                                    <p:animClr clrSpc="hsl" dir="cw">
                                      <p:cBhvr>
                                        <p:cTn id="79" dur="500" fill="hold"/>
                                        <p:tgtEl>
                                          <p:spTgt spid="101416"/>
                                        </p:tgtEl>
                                        <p:attrNameLst>
                                          <p:attrName>fillcolor</p:attrName>
                                        </p:attrNameLst>
                                      </p:cBhvr>
                                      <p:by>
                                        <p:hsl h="-7200000" s="0" l="0"/>
                                      </p:by>
                                    </p:animClr>
                                    <p:animClr clrSpc="hsl" dir="cw">
                                      <p:cBhvr>
                                        <p:cTn id="80" dur="500" fill="hold"/>
                                        <p:tgtEl>
                                          <p:spTgt spid="101416"/>
                                        </p:tgtEl>
                                        <p:attrNameLst>
                                          <p:attrName>stroke.color</p:attrName>
                                        </p:attrNameLst>
                                      </p:cBhvr>
                                      <p:by>
                                        <p:hsl h="-7200000" s="0" l="0"/>
                                      </p:by>
                                    </p:animClr>
                                    <p:set>
                                      <p:cBhvr>
                                        <p:cTn id="81" dur="500" fill="hold"/>
                                        <p:tgtEl>
                                          <p:spTgt spid="101416"/>
                                        </p:tgtEl>
                                        <p:attrNameLst>
                                          <p:attrName>fill.type</p:attrName>
                                        </p:attrNameLst>
                                      </p:cBhvr>
                                      <p:to>
                                        <p:strVal val="solid"/>
                                      </p:to>
                                    </p:set>
                                  </p:childTnLst>
                                </p:cTn>
                              </p:par>
                              <p:par>
                                <p:cTn id="82" presetID="22" presetClass="emph" presetSubtype="0" repeatCount="indefinite" fill="hold" nodeType="withEffect">
                                  <p:stCondLst>
                                    <p:cond delay="0"/>
                                  </p:stCondLst>
                                  <p:childTnLst>
                                    <p:animClr clrSpc="hsl" dir="cw">
                                      <p:cBhvr override="childStyle">
                                        <p:cTn id="83" dur="500" fill="hold"/>
                                        <p:tgtEl>
                                          <p:spTgt spid="101417"/>
                                        </p:tgtEl>
                                        <p:attrNameLst>
                                          <p:attrName>style.color</p:attrName>
                                        </p:attrNameLst>
                                      </p:cBhvr>
                                      <p:by>
                                        <p:hsl h="-7200000" s="0" l="0"/>
                                      </p:by>
                                    </p:animClr>
                                    <p:animClr clrSpc="hsl" dir="cw">
                                      <p:cBhvr>
                                        <p:cTn id="84" dur="500" fill="hold"/>
                                        <p:tgtEl>
                                          <p:spTgt spid="101417"/>
                                        </p:tgtEl>
                                        <p:attrNameLst>
                                          <p:attrName>fillcolor</p:attrName>
                                        </p:attrNameLst>
                                      </p:cBhvr>
                                      <p:by>
                                        <p:hsl h="-7200000" s="0" l="0"/>
                                      </p:by>
                                    </p:animClr>
                                    <p:animClr clrSpc="hsl" dir="cw">
                                      <p:cBhvr>
                                        <p:cTn id="85" dur="500" fill="hold"/>
                                        <p:tgtEl>
                                          <p:spTgt spid="101417"/>
                                        </p:tgtEl>
                                        <p:attrNameLst>
                                          <p:attrName>stroke.color</p:attrName>
                                        </p:attrNameLst>
                                      </p:cBhvr>
                                      <p:by>
                                        <p:hsl h="-7200000" s="0" l="0"/>
                                      </p:by>
                                    </p:animClr>
                                    <p:set>
                                      <p:cBhvr>
                                        <p:cTn id="86" dur="500" fill="hold"/>
                                        <p:tgtEl>
                                          <p:spTgt spid="101417"/>
                                        </p:tgtEl>
                                        <p:attrNameLst>
                                          <p:attrName>fill.type</p:attrName>
                                        </p:attrNameLst>
                                      </p:cBhvr>
                                      <p:to>
                                        <p:strVal val="solid"/>
                                      </p:to>
                                    </p:set>
                                  </p:childTnLst>
                                </p:cTn>
                              </p:par>
                              <p:par>
                                <p:cTn id="87" presetID="22" presetClass="emph" presetSubtype="0" repeatCount="indefinite" fill="hold" nodeType="withEffect">
                                  <p:stCondLst>
                                    <p:cond delay="0"/>
                                  </p:stCondLst>
                                  <p:childTnLst>
                                    <p:animClr clrSpc="hsl" dir="cw">
                                      <p:cBhvr override="childStyle">
                                        <p:cTn id="88" dur="500" fill="hold"/>
                                        <p:tgtEl>
                                          <p:spTgt spid="101418"/>
                                        </p:tgtEl>
                                        <p:attrNameLst>
                                          <p:attrName>style.color</p:attrName>
                                        </p:attrNameLst>
                                      </p:cBhvr>
                                      <p:by>
                                        <p:hsl h="-7200000" s="0" l="0"/>
                                      </p:by>
                                    </p:animClr>
                                    <p:animClr clrSpc="hsl" dir="cw">
                                      <p:cBhvr>
                                        <p:cTn id="89" dur="500" fill="hold"/>
                                        <p:tgtEl>
                                          <p:spTgt spid="101418"/>
                                        </p:tgtEl>
                                        <p:attrNameLst>
                                          <p:attrName>fillcolor</p:attrName>
                                        </p:attrNameLst>
                                      </p:cBhvr>
                                      <p:by>
                                        <p:hsl h="-7200000" s="0" l="0"/>
                                      </p:by>
                                    </p:animClr>
                                    <p:animClr clrSpc="hsl" dir="cw">
                                      <p:cBhvr>
                                        <p:cTn id="90" dur="500" fill="hold"/>
                                        <p:tgtEl>
                                          <p:spTgt spid="101418"/>
                                        </p:tgtEl>
                                        <p:attrNameLst>
                                          <p:attrName>stroke.color</p:attrName>
                                        </p:attrNameLst>
                                      </p:cBhvr>
                                      <p:by>
                                        <p:hsl h="-7200000" s="0" l="0"/>
                                      </p:by>
                                    </p:animClr>
                                    <p:set>
                                      <p:cBhvr>
                                        <p:cTn id="91" dur="500" fill="hold"/>
                                        <p:tgtEl>
                                          <p:spTgt spid="101418"/>
                                        </p:tgtEl>
                                        <p:attrNameLst>
                                          <p:attrName>fill.type</p:attrName>
                                        </p:attrNameLst>
                                      </p:cBhvr>
                                      <p:to>
                                        <p:strVal val="solid"/>
                                      </p:to>
                                    </p:set>
                                  </p:childTnLst>
                                </p:cTn>
                              </p:par>
                              <p:par>
                                <p:cTn id="92" presetID="22" presetClass="emph" presetSubtype="0" repeatCount="indefinite" fill="hold" nodeType="withEffect">
                                  <p:stCondLst>
                                    <p:cond delay="0"/>
                                  </p:stCondLst>
                                  <p:childTnLst>
                                    <p:animClr clrSpc="hsl" dir="cw">
                                      <p:cBhvr override="childStyle">
                                        <p:cTn id="93" dur="500" fill="hold"/>
                                        <p:tgtEl>
                                          <p:spTgt spid="101419"/>
                                        </p:tgtEl>
                                        <p:attrNameLst>
                                          <p:attrName>style.color</p:attrName>
                                        </p:attrNameLst>
                                      </p:cBhvr>
                                      <p:by>
                                        <p:hsl h="-7200000" s="0" l="0"/>
                                      </p:by>
                                    </p:animClr>
                                    <p:animClr clrSpc="hsl" dir="cw">
                                      <p:cBhvr>
                                        <p:cTn id="94" dur="500" fill="hold"/>
                                        <p:tgtEl>
                                          <p:spTgt spid="101419"/>
                                        </p:tgtEl>
                                        <p:attrNameLst>
                                          <p:attrName>fillcolor</p:attrName>
                                        </p:attrNameLst>
                                      </p:cBhvr>
                                      <p:by>
                                        <p:hsl h="-7200000" s="0" l="0"/>
                                      </p:by>
                                    </p:animClr>
                                    <p:animClr clrSpc="hsl" dir="cw">
                                      <p:cBhvr>
                                        <p:cTn id="95" dur="500" fill="hold"/>
                                        <p:tgtEl>
                                          <p:spTgt spid="101419"/>
                                        </p:tgtEl>
                                        <p:attrNameLst>
                                          <p:attrName>stroke.color</p:attrName>
                                        </p:attrNameLst>
                                      </p:cBhvr>
                                      <p:by>
                                        <p:hsl h="-7200000" s="0" l="0"/>
                                      </p:by>
                                    </p:animClr>
                                    <p:set>
                                      <p:cBhvr>
                                        <p:cTn id="96" dur="500" fill="hold"/>
                                        <p:tgtEl>
                                          <p:spTgt spid="101419"/>
                                        </p:tgtEl>
                                        <p:attrNameLst>
                                          <p:attrName>fill.type</p:attrName>
                                        </p:attrNameLst>
                                      </p:cBhvr>
                                      <p:to>
                                        <p:strVal val="solid"/>
                                      </p:to>
                                    </p:set>
                                  </p:childTnLst>
                                </p:cTn>
                              </p:par>
                              <p:par>
                                <p:cTn id="97" presetID="22" presetClass="emph" presetSubtype="0" repeatCount="indefinite" fill="hold" nodeType="withEffect">
                                  <p:stCondLst>
                                    <p:cond delay="0"/>
                                  </p:stCondLst>
                                  <p:childTnLst>
                                    <p:animClr clrSpc="hsl" dir="cw">
                                      <p:cBhvr override="childStyle">
                                        <p:cTn id="98" dur="500" fill="hold"/>
                                        <p:tgtEl>
                                          <p:spTgt spid="101420"/>
                                        </p:tgtEl>
                                        <p:attrNameLst>
                                          <p:attrName>style.color</p:attrName>
                                        </p:attrNameLst>
                                      </p:cBhvr>
                                      <p:by>
                                        <p:hsl h="-7200000" s="0" l="0"/>
                                      </p:by>
                                    </p:animClr>
                                    <p:animClr clrSpc="hsl" dir="cw">
                                      <p:cBhvr>
                                        <p:cTn id="99" dur="500" fill="hold"/>
                                        <p:tgtEl>
                                          <p:spTgt spid="101420"/>
                                        </p:tgtEl>
                                        <p:attrNameLst>
                                          <p:attrName>fillcolor</p:attrName>
                                        </p:attrNameLst>
                                      </p:cBhvr>
                                      <p:by>
                                        <p:hsl h="-7200000" s="0" l="0"/>
                                      </p:by>
                                    </p:animClr>
                                    <p:animClr clrSpc="hsl" dir="cw">
                                      <p:cBhvr>
                                        <p:cTn id="100" dur="500" fill="hold"/>
                                        <p:tgtEl>
                                          <p:spTgt spid="101420"/>
                                        </p:tgtEl>
                                        <p:attrNameLst>
                                          <p:attrName>stroke.color</p:attrName>
                                        </p:attrNameLst>
                                      </p:cBhvr>
                                      <p:by>
                                        <p:hsl h="-7200000" s="0" l="0"/>
                                      </p:by>
                                    </p:animClr>
                                    <p:set>
                                      <p:cBhvr>
                                        <p:cTn id="101" dur="500" fill="hold"/>
                                        <p:tgtEl>
                                          <p:spTgt spid="101420"/>
                                        </p:tgtEl>
                                        <p:attrNameLst>
                                          <p:attrName>fill.type</p:attrName>
                                        </p:attrNameLst>
                                      </p:cBhvr>
                                      <p:to>
                                        <p:strVal val="solid"/>
                                      </p:to>
                                    </p:set>
                                  </p:childTnLst>
                                </p:cTn>
                              </p:par>
                              <p:par>
                                <p:cTn id="102" presetID="1" presetClass="entr" presetSubtype="0" fill="hold" nodeType="withEffect">
                                  <p:stCondLst>
                                    <p:cond delay="0"/>
                                  </p:stCondLst>
                                  <p:childTnLst>
                                    <p:set>
                                      <p:cBhvr>
                                        <p:cTn id="103" dur="1" fill="hold">
                                          <p:stCondLst>
                                            <p:cond delay="0"/>
                                          </p:stCondLst>
                                        </p:cTn>
                                        <p:tgtEl>
                                          <p:spTgt spid="101432"/>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0143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01495"/>
                                        </p:tgtEl>
                                        <p:attrNameLst>
                                          <p:attrName>style.visibility</p:attrName>
                                        </p:attrNameLst>
                                      </p:cBhvr>
                                      <p:to>
                                        <p:strVal val="visible"/>
                                      </p:to>
                                    </p:set>
                                  </p:childTnLst>
                                </p:cTn>
                              </p:par>
                              <p:par>
                                <p:cTn id="108" presetID="64" presetClass="path" presetSubtype="0" repeatCount="indefinite" fill="hold" nodeType="withEffect">
                                  <p:stCondLst>
                                    <p:cond delay="0"/>
                                  </p:stCondLst>
                                  <p:childTnLst>
                                    <p:animMotion origin="layout" path="M 1.66667E-6 -2.59259E-6 L -0.00261 -0.21365 " pathEditMode="relative" rAng="0" ptsTypes="AA">
                                      <p:cBhvr>
                                        <p:cTn id="109" dur="200" fill="hold"/>
                                        <p:tgtEl>
                                          <p:spTgt spid="101495"/>
                                        </p:tgtEl>
                                        <p:attrNameLst>
                                          <p:attrName>ppt_x</p:attrName>
                                          <p:attrName>ppt_y</p:attrName>
                                        </p:attrNameLst>
                                      </p:cBhvr>
                                      <p:rCtr x="-139" y="-10694"/>
                                    </p:animMotion>
                                  </p:childTnLst>
                                </p:cTn>
                              </p:par>
                              <p:par>
                                <p:cTn id="110" presetID="64" presetClass="path" presetSubtype="0" repeatCount="indefinite" fill="hold" nodeType="withEffect">
                                  <p:stCondLst>
                                    <p:cond delay="0"/>
                                  </p:stCondLst>
                                  <p:childTnLst>
                                    <p:animMotion origin="layout" path="M 0.01823 -0.01574 L 0.02101 -0.28565 " pathEditMode="relative" rAng="0" ptsTypes="AA">
                                      <p:cBhvr>
                                        <p:cTn id="111" dur="2000" fill="hold"/>
                                        <p:tgtEl>
                                          <p:spTgt spid="101432"/>
                                        </p:tgtEl>
                                        <p:attrNameLst>
                                          <p:attrName>ppt_x</p:attrName>
                                          <p:attrName>ppt_y</p:attrName>
                                        </p:attrNameLst>
                                      </p:cBhvr>
                                      <p:rCtr x="139" y="-13495"/>
                                    </p:animMotion>
                                  </p:childTnLst>
                                </p:cTn>
                              </p:par>
                              <p:par>
                                <p:cTn id="112" presetID="64" presetClass="path" presetSubtype="0" repeatCount="indefinite" fill="hold" nodeType="withEffect">
                                  <p:stCondLst>
                                    <p:cond delay="0"/>
                                  </p:stCondLst>
                                  <p:childTnLst>
                                    <p:animMotion origin="layout" path="M 0 0  L 0 -0.33279  E" pathEditMode="relative" ptsTypes="">
                                      <p:cBhvr>
                                        <p:cTn id="113" dur="2000" fill="hold"/>
                                        <p:tgtEl>
                                          <p:spTgt spid="101433"/>
                                        </p:tgtEl>
                                        <p:attrNameLst>
                                          <p:attrName>ppt_x</p:attrName>
                                          <p:attrName>ppt_y</p:attrName>
                                        </p:attrNameLst>
                                      </p:cBhvr>
                                    </p:animMotion>
                                  </p:childTnLst>
                                </p:cTn>
                              </p:par>
                            </p:childTnLst>
                          </p:cTn>
                        </p:par>
                        <p:par>
                          <p:cTn id="114" fill="hold" nodeType="afterGroup">
                            <p:stCondLst>
                              <p:cond delay="3000"/>
                            </p:stCondLst>
                            <p:childTnLst>
                              <p:par>
                                <p:cTn id="115" presetID="1" presetClass="entr" presetSubtype="0" fill="hold" nodeType="afterEffect">
                                  <p:stCondLst>
                                    <p:cond delay="0"/>
                                  </p:stCondLst>
                                  <p:childTnLst>
                                    <p:set>
                                      <p:cBhvr>
                                        <p:cTn id="116" dur="1" fill="hold">
                                          <p:stCondLst>
                                            <p:cond delay="0"/>
                                          </p:stCondLst>
                                        </p:cTn>
                                        <p:tgtEl>
                                          <p:spTgt spid="10143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1438"/>
                                        </p:tgtEl>
                                        <p:attrNameLst>
                                          <p:attrName>style.visibility</p:attrName>
                                        </p:attrNameLst>
                                      </p:cBhvr>
                                      <p:to>
                                        <p:strVal val="visible"/>
                                      </p:to>
                                    </p:set>
                                  </p:childTnLst>
                                </p:cTn>
                              </p:par>
                              <p:par>
                                <p:cTn id="119" presetID="64" presetClass="path" presetSubtype="0" repeatCount="indefinite" fill="hold" nodeType="withEffect">
                                  <p:stCondLst>
                                    <p:cond delay="0"/>
                                  </p:stCondLst>
                                  <p:childTnLst>
                                    <p:animMotion origin="layout" path="M 0.01493 -0.01366 L 0.01754 -0.2588 " pathEditMode="relative" rAng="0" ptsTypes="AA">
                                      <p:cBhvr>
                                        <p:cTn id="120" dur="2000" fill="hold"/>
                                        <p:tgtEl>
                                          <p:spTgt spid="101434"/>
                                        </p:tgtEl>
                                        <p:attrNameLst>
                                          <p:attrName>ppt_x</p:attrName>
                                          <p:attrName>ppt_y</p:attrName>
                                        </p:attrNameLst>
                                      </p:cBhvr>
                                      <p:rCtr x="122" y="-12269"/>
                                    </p:animMotion>
                                  </p:childTnLst>
                                </p:cTn>
                              </p:par>
                              <p:par>
                                <p:cTn id="121" presetID="64" presetClass="path" presetSubtype="0" repeatCount="indefinite" fill="hold" nodeType="withEffect">
                                  <p:stCondLst>
                                    <p:cond delay="0"/>
                                  </p:stCondLst>
                                  <p:childTnLst>
                                    <p:animMotion origin="layout" path="M 0 0  L 0 -0.33279  E" pathEditMode="relative" ptsTypes="">
                                      <p:cBhvr>
                                        <p:cTn id="122" dur="2000" fill="hold"/>
                                        <p:tgtEl>
                                          <p:spTgt spid="101438"/>
                                        </p:tgtEl>
                                        <p:attrNameLst>
                                          <p:attrName>ppt_x</p:attrName>
                                          <p:attrName>ppt_y</p:attrName>
                                        </p:attrNameLst>
                                      </p:cBhvr>
                                    </p:animMotion>
                                  </p:childTnLst>
                                </p:cTn>
                              </p:par>
                            </p:childTnLst>
                          </p:cTn>
                        </p:par>
                        <p:par>
                          <p:cTn id="123" fill="hold" nodeType="afterGroup">
                            <p:stCondLst>
                              <p:cond delay="5000"/>
                            </p:stCondLst>
                            <p:childTnLst>
                              <p:par>
                                <p:cTn id="124" presetID="1" presetClass="entr" presetSubtype="0" fill="hold" nodeType="afterEffect">
                                  <p:stCondLst>
                                    <p:cond delay="200"/>
                                  </p:stCondLst>
                                  <p:childTnLst>
                                    <p:set>
                                      <p:cBhvr>
                                        <p:cTn id="125" dur="1" fill="hold">
                                          <p:stCondLst>
                                            <p:cond delay="0"/>
                                          </p:stCondLst>
                                        </p:cTn>
                                        <p:tgtEl>
                                          <p:spTgt spid="101435"/>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01436"/>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101437"/>
                                        </p:tgtEl>
                                        <p:attrNameLst>
                                          <p:attrName>style.visibility</p:attrName>
                                        </p:attrNameLst>
                                      </p:cBhvr>
                                      <p:to>
                                        <p:strVal val="visible"/>
                                      </p:to>
                                    </p:set>
                                  </p:childTnLst>
                                </p:cTn>
                              </p:par>
                              <p:par>
                                <p:cTn id="130" presetID="64" presetClass="path" presetSubtype="0" repeatCount="indefinite" fill="hold" nodeType="withEffect">
                                  <p:stCondLst>
                                    <p:cond delay="0"/>
                                  </p:stCondLst>
                                  <p:childTnLst>
                                    <p:animMotion origin="layout" path="M 0.0165 0.0669 L 0.0165 -0.26597 " pathEditMode="relative" rAng="0" ptsTypes="AA">
                                      <p:cBhvr>
                                        <p:cTn id="131" dur="2000" fill="hold"/>
                                        <p:tgtEl>
                                          <p:spTgt spid="101435"/>
                                        </p:tgtEl>
                                        <p:attrNameLst>
                                          <p:attrName>ppt_x</p:attrName>
                                          <p:attrName>ppt_y</p:attrName>
                                        </p:attrNameLst>
                                      </p:cBhvr>
                                      <p:rCtr x="0" y="-16644"/>
                                    </p:animMotion>
                                  </p:childTnLst>
                                </p:cTn>
                              </p:par>
                              <p:par>
                                <p:cTn id="132" presetID="64" presetClass="path" presetSubtype="0" repeatCount="indefinite" fill="hold" nodeType="withEffect">
                                  <p:stCondLst>
                                    <p:cond delay="0"/>
                                  </p:stCondLst>
                                  <p:childTnLst>
                                    <p:animMotion origin="layout" path="M 0.01823 -0.01366 L 0.01823 -0.27616 " pathEditMode="relative" rAng="0" ptsTypes="AA">
                                      <p:cBhvr>
                                        <p:cTn id="133" dur="2000" fill="hold"/>
                                        <p:tgtEl>
                                          <p:spTgt spid="101436"/>
                                        </p:tgtEl>
                                        <p:attrNameLst>
                                          <p:attrName>ppt_x</p:attrName>
                                          <p:attrName>ppt_y</p:attrName>
                                        </p:attrNameLst>
                                      </p:cBhvr>
                                      <p:rCtr x="0" y="-13125"/>
                                    </p:animMotion>
                                  </p:childTnLst>
                                </p:cTn>
                              </p:par>
                              <p:par>
                                <p:cTn id="134" presetID="64" presetClass="path" presetSubtype="0" repeatCount="indefinite" fill="hold" nodeType="withEffect">
                                  <p:stCondLst>
                                    <p:cond delay="0"/>
                                  </p:stCondLst>
                                  <p:childTnLst>
                                    <p:animMotion origin="layout" path="M 0 0  L 0 -0.33279  E" pathEditMode="relative" ptsTypes="">
                                      <p:cBhvr>
                                        <p:cTn id="135" dur="2000" fill="hold"/>
                                        <p:tgtEl>
                                          <p:spTgt spid="101437"/>
                                        </p:tgtEl>
                                        <p:attrNameLst>
                                          <p:attrName>ppt_x</p:attrName>
                                          <p:attrName>ppt_y</p:attrName>
                                        </p:attrNameLst>
                                      </p:cBhvr>
                                    </p:animMotion>
                                  </p:childTnLst>
                                </p:cTn>
                              </p:par>
                              <p:par>
                                <p:cTn id="136" presetID="1" presetClass="entr" presetSubtype="0" fill="hold" nodeType="withEffect">
                                  <p:stCondLst>
                                    <p:cond delay="0"/>
                                  </p:stCondLst>
                                  <p:childTnLst>
                                    <p:set>
                                      <p:cBhvr>
                                        <p:cTn id="137" dur="1" fill="hold">
                                          <p:stCondLst>
                                            <p:cond delay="0"/>
                                          </p:stCondLst>
                                        </p:cTn>
                                        <p:tgtEl>
                                          <p:spTgt spid="101439"/>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101440"/>
                                        </p:tgtEl>
                                        <p:attrNameLst>
                                          <p:attrName>style.visibility</p:attrName>
                                        </p:attrNameLst>
                                      </p:cBhvr>
                                      <p:to>
                                        <p:strVal val="visible"/>
                                      </p:to>
                                    </p:set>
                                  </p:childTnLst>
                                </p:cTn>
                              </p:par>
                              <p:par>
                                <p:cTn id="140" presetID="64" presetClass="path" presetSubtype="0" repeatCount="indefinite" fill="hold" nodeType="withEffect">
                                  <p:stCondLst>
                                    <p:cond delay="0"/>
                                  </p:stCondLst>
                                  <p:childTnLst>
                                    <p:animMotion origin="layout" path="M 0 0  L 0 -0.33279  E" pathEditMode="relative" ptsTypes="">
                                      <p:cBhvr>
                                        <p:cTn id="141" dur="2000" fill="hold"/>
                                        <p:tgtEl>
                                          <p:spTgt spid="101439"/>
                                        </p:tgtEl>
                                        <p:attrNameLst>
                                          <p:attrName>ppt_x</p:attrName>
                                          <p:attrName>ppt_y</p:attrName>
                                        </p:attrNameLst>
                                      </p:cBhvr>
                                    </p:animMotion>
                                  </p:childTnLst>
                                </p:cTn>
                              </p:par>
                              <p:par>
                                <p:cTn id="142" presetID="64" presetClass="path" presetSubtype="0" repeatCount="indefinite" fill="hold" nodeType="withEffect">
                                  <p:stCondLst>
                                    <p:cond delay="0"/>
                                  </p:stCondLst>
                                  <p:childTnLst>
                                    <p:animMotion origin="layout" path="M 0 0  L 0 -0.33279  E" pathEditMode="relative" ptsTypes="">
                                      <p:cBhvr>
                                        <p:cTn id="143" dur="2000" fill="hold"/>
                                        <p:tgtEl>
                                          <p:spTgt spid="101440"/>
                                        </p:tgtEl>
                                        <p:attrNameLst>
                                          <p:attrName>ppt_x</p:attrName>
                                          <p:attrName>ppt_y</p:attrName>
                                        </p:attrNameLst>
                                      </p:cBhvr>
                                    </p:animMotion>
                                  </p:childTnLst>
                                </p:cTn>
                              </p:par>
                            </p:childTnLst>
                          </p:cTn>
                        </p:par>
                        <p:par>
                          <p:cTn id="144" fill="hold" nodeType="afterGroup">
                            <p:stCondLst>
                              <p:cond delay="7000"/>
                            </p:stCondLst>
                            <p:childTnLst>
                              <p:par>
                                <p:cTn id="145" presetID="1" presetClass="entr" presetSubtype="0" fill="hold" nodeType="afterEffect">
                                  <p:stCondLst>
                                    <p:cond delay="0"/>
                                  </p:stCondLst>
                                  <p:childTnLst>
                                    <p:set>
                                      <p:cBhvr>
                                        <p:cTn id="146" dur="1" fill="hold">
                                          <p:stCondLst>
                                            <p:cond delay="0"/>
                                          </p:stCondLst>
                                        </p:cTn>
                                        <p:tgtEl>
                                          <p:spTgt spid="10144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01442"/>
                                        </p:tgtEl>
                                        <p:attrNameLst>
                                          <p:attrName>style.visibility</p:attrName>
                                        </p:attrNameLst>
                                      </p:cBhvr>
                                      <p:to>
                                        <p:strVal val="visible"/>
                                      </p:to>
                                    </p:set>
                                  </p:childTnLst>
                                </p:cTn>
                              </p:par>
                              <p:par>
                                <p:cTn id="149" presetID="64" presetClass="path" presetSubtype="0" repeatCount="indefinite" fill="hold" nodeType="withEffect">
                                  <p:stCondLst>
                                    <p:cond delay="0"/>
                                  </p:stCondLst>
                                  <p:childTnLst>
                                    <p:animMotion origin="layout" path="M 0 0  L 0 -0.33279  E" pathEditMode="relative" ptsTypes="">
                                      <p:cBhvr>
                                        <p:cTn id="150" dur="2000" fill="hold"/>
                                        <p:tgtEl>
                                          <p:spTgt spid="101441"/>
                                        </p:tgtEl>
                                        <p:attrNameLst>
                                          <p:attrName>ppt_x</p:attrName>
                                          <p:attrName>ppt_y</p:attrName>
                                        </p:attrNameLst>
                                      </p:cBhvr>
                                    </p:animMotion>
                                  </p:childTnLst>
                                </p:cTn>
                              </p:par>
                              <p:par>
                                <p:cTn id="151" presetID="64" presetClass="path" presetSubtype="0" repeatCount="indefinite" fill="hold" nodeType="withEffect">
                                  <p:stCondLst>
                                    <p:cond delay="0"/>
                                  </p:stCondLst>
                                  <p:childTnLst>
                                    <p:animMotion origin="layout" path="M 0.01493 -0.02014 L 0.01493 -0.26181 " pathEditMode="relative" rAng="0" ptsTypes="AA">
                                      <p:cBhvr>
                                        <p:cTn id="152" dur="2000" fill="hold"/>
                                        <p:tgtEl>
                                          <p:spTgt spid="101442"/>
                                        </p:tgtEl>
                                        <p:attrNameLst>
                                          <p:attrName>ppt_x</p:attrName>
                                          <p:attrName>ppt_y</p:attrName>
                                        </p:attrNameLst>
                                      </p:cBhvr>
                                      <p:rCtr x="0" y="-12083"/>
                                    </p:animMotion>
                                  </p:childTnLst>
                                </p:cTn>
                              </p:par>
                              <p:par>
                                <p:cTn id="153" presetID="1" presetClass="entr" presetSubtype="0" fill="hold" nodeType="withEffect">
                                  <p:stCondLst>
                                    <p:cond delay="0"/>
                                  </p:stCondLst>
                                  <p:childTnLst>
                                    <p:set>
                                      <p:cBhvr>
                                        <p:cTn id="154" dur="1" fill="hold">
                                          <p:stCondLst>
                                            <p:cond delay="0"/>
                                          </p:stCondLst>
                                        </p:cTn>
                                        <p:tgtEl>
                                          <p:spTgt spid="10144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01444"/>
                                        </p:tgtEl>
                                        <p:attrNameLst>
                                          <p:attrName>style.visibility</p:attrName>
                                        </p:attrNameLst>
                                      </p:cBhvr>
                                      <p:to>
                                        <p:strVal val="visible"/>
                                      </p:to>
                                    </p:set>
                                  </p:childTnLst>
                                </p:cTn>
                              </p:par>
                              <p:par>
                                <p:cTn id="157" presetID="64" presetClass="path" presetSubtype="0" repeatCount="indefinite" fill="hold" nodeType="withEffect">
                                  <p:stCondLst>
                                    <p:cond delay="0"/>
                                  </p:stCondLst>
                                  <p:childTnLst>
                                    <p:animMotion origin="layout" path="M 0.01823 -0.01598 L 0.01823 -0.28913 " pathEditMode="relative" rAng="0" ptsTypes="AA">
                                      <p:cBhvr>
                                        <p:cTn id="158" dur="2000" fill="hold"/>
                                        <p:tgtEl>
                                          <p:spTgt spid="101443"/>
                                        </p:tgtEl>
                                        <p:attrNameLst>
                                          <p:attrName>ppt_x</p:attrName>
                                          <p:attrName>ppt_y</p:attrName>
                                        </p:attrNameLst>
                                      </p:cBhvr>
                                      <p:rCtr x="0" y="-13657"/>
                                    </p:animMotion>
                                  </p:childTnLst>
                                </p:cTn>
                              </p:par>
                              <p:par>
                                <p:cTn id="159" presetID="64" presetClass="path" presetSubtype="0" repeatCount="indefinite" fill="hold" nodeType="withEffect">
                                  <p:stCondLst>
                                    <p:cond delay="0"/>
                                  </p:stCondLst>
                                  <p:childTnLst>
                                    <p:animMotion origin="layout" path="M 0 0  L 0 -0.33279  E" pathEditMode="relative" ptsTypes="">
                                      <p:cBhvr>
                                        <p:cTn id="160" dur="2000" fill="hold"/>
                                        <p:tgtEl>
                                          <p:spTgt spid="101444"/>
                                        </p:tgtEl>
                                        <p:attrNameLst>
                                          <p:attrName>ppt_x</p:attrName>
                                          <p:attrName>ppt_y</p:attrName>
                                        </p:attrNameLst>
                                      </p:cBhvr>
                                    </p:animMotion>
                                  </p:childTnLst>
                                </p:cTn>
                              </p:par>
                              <p:par>
                                <p:cTn id="161" presetID="1" presetClass="entr" presetSubtype="0" fill="hold" nodeType="withEffect">
                                  <p:stCondLst>
                                    <p:cond delay="0"/>
                                  </p:stCondLst>
                                  <p:childTnLst>
                                    <p:set>
                                      <p:cBhvr>
                                        <p:cTn id="162" dur="1" fill="hold">
                                          <p:stCondLst>
                                            <p:cond delay="0"/>
                                          </p:stCondLst>
                                        </p:cTn>
                                        <p:tgtEl>
                                          <p:spTgt spid="10144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01446"/>
                                        </p:tgtEl>
                                        <p:attrNameLst>
                                          <p:attrName>style.visibility</p:attrName>
                                        </p:attrNameLst>
                                      </p:cBhvr>
                                      <p:to>
                                        <p:strVal val="visible"/>
                                      </p:to>
                                    </p:set>
                                  </p:childTnLst>
                                </p:cTn>
                              </p:par>
                              <p:par>
                                <p:cTn id="165" presetID="64" presetClass="path" presetSubtype="0" repeatCount="indefinite" fill="hold" nodeType="withEffect">
                                  <p:stCondLst>
                                    <p:cond delay="0"/>
                                  </p:stCondLst>
                                  <p:childTnLst>
                                    <p:animMotion origin="layout" path="M 0 0  L 0 -0.33279  E" pathEditMode="relative" ptsTypes="">
                                      <p:cBhvr>
                                        <p:cTn id="166" dur="2000" fill="hold"/>
                                        <p:tgtEl>
                                          <p:spTgt spid="101445"/>
                                        </p:tgtEl>
                                        <p:attrNameLst>
                                          <p:attrName>ppt_x</p:attrName>
                                          <p:attrName>ppt_y</p:attrName>
                                        </p:attrNameLst>
                                      </p:cBhvr>
                                    </p:animMotion>
                                  </p:childTnLst>
                                </p:cTn>
                              </p:par>
                              <p:par>
                                <p:cTn id="167" presetID="64" presetClass="path" presetSubtype="0" repeatCount="indefinite" fill="hold" nodeType="withEffect">
                                  <p:stCondLst>
                                    <p:cond delay="0"/>
                                  </p:stCondLst>
                                  <p:childTnLst>
                                    <p:animMotion origin="layout" path="M 0 0  L 0 -0.33279  E" pathEditMode="relative" ptsTypes="">
                                      <p:cBhvr>
                                        <p:cTn id="168" dur="2000" fill="hold"/>
                                        <p:tgtEl>
                                          <p:spTgt spid="101446"/>
                                        </p:tgtEl>
                                        <p:attrNameLst>
                                          <p:attrName>ppt_x</p:attrName>
                                          <p:attrName>ppt_y</p:attrName>
                                        </p:attrNameLst>
                                      </p:cBhvr>
                                    </p:animMotion>
                                  </p:childTnLst>
                                </p:cTn>
                              </p:par>
                            </p:childTnLst>
                          </p:cTn>
                        </p:par>
                        <p:par>
                          <p:cTn id="169" fill="hold" nodeType="afterGroup">
                            <p:stCondLst>
                              <p:cond delay="9000"/>
                            </p:stCondLst>
                            <p:childTnLst>
                              <p:par>
                                <p:cTn id="170" presetID="1" presetClass="entr" presetSubtype="0" fill="hold" nodeType="afterEffect">
                                  <p:stCondLst>
                                    <p:cond delay="200"/>
                                  </p:stCondLst>
                                  <p:childTnLst>
                                    <p:set>
                                      <p:cBhvr>
                                        <p:cTn id="171" dur="1" fill="hold">
                                          <p:stCondLst>
                                            <p:cond delay="0"/>
                                          </p:stCondLst>
                                        </p:cTn>
                                        <p:tgtEl>
                                          <p:spTgt spid="101447"/>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101451"/>
                                        </p:tgtEl>
                                        <p:attrNameLst>
                                          <p:attrName>style.visibility</p:attrName>
                                        </p:attrNameLst>
                                      </p:cBhvr>
                                      <p:to>
                                        <p:strVal val="visible"/>
                                      </p:to>
                                    </p:set>
                                  </p:childTnLst>
                                </p:cTn>
                              </p:par>
                              <p:par>
                                <p:cTn id="174" presetID="64" presetClass="path" presetSubtype="0" repeatCount="indefinite" fill="hold" nodeType="withEffect">
                                  <p:stCondLst>
                                    <p:cond delay="0"/>
                                  </p:stCondLst>
                                  <p:childTnLst>
                                    <p:animMotion origin="layout" path="M 0 0  L 0 -0.33279  E" pathEditMode="relative" ptsTypes="">
                                      <p:cBhvr>
                                        <p:cTn id="175" dur="2000" fill="hold"/>
                                        <p:tgtEl>
                                          <p:spTgt spid="101447"/>
                                        </p:tgtEl>
                                        <p:attrNameLst>
                                          <p:attrName>ppt_x</p:attrName>
                                          <p:attrName>ppt_y</p:attrName>
                                        </p:attrNameLst>
                                      </p:cBhvr>
                                    </p:animMotion>
                                  </p:childTnLst>
                                </p:cTn>
                              </p:par>
                              <p:par>
                                <p:cTn id="176" presetID="64" presetClass="path" presetSubtype="0" repeatCount="indefinite" fill="hold" nodeType="withEffect">
                                  <p:stCondLst>
                                    <p:cond delay="0"/>
                                  </p:stCondLst>
                                  <p:childTnLst>
                                    <p:animMotion origin="layout" path="M 0 0  L 0 -0.33279  E" pathEditMode="relative" ptsTypes="">
                                      <p:cBhvr>
                                        <p:cTn id="177" dur="2000" fill="hold"/>
                                        <p:tgtEl>
                                          <p:spTgt spid="101451"/>
                                        </p:tgtEl>
                                        <p:attrNameLst>
                                          <p:attrName>ppt_x</p:attrName>
                                          <p:attrName>ppt_y</p:attrName>
                                        </p:attrNameLst>
                                      </p:cBhvr>
                                    </p:animMotion>
                                  </p:childTnLst>
                                </p:cTn>
                              </p:par>
                              <p:par>
                                <p:cTn id="178" presetID="1" presetClass="entr" presetSubtype="0" fill="hold" nodeType="withEffect">
                                  <p:stCondLst>
                                    <p:cond delay="0"/>
                                  </p:stCondLst>
                                  <p:childTnLst>
                                    <p:set>
                                      <p:cBhvr>
                                        <p:cTn id="179" dur="1" fill="hold">
                                          <p:stCondLst>
                                            <p:cond delay="0"/>
                                          </p:stCondLst>
                                        </p:cTn>
                                        <p:tgtEl>
                                          <p:spTgt spid="101448"/>
                                        </p:tgtEl>
                                        <p:attrNameLst>
                                          <p:attrName>style.visibility</p:attrName>
                                        </p:attrNameLst>
                                      </p:cBhvr>
                                      <p:to>
                                        <p:strVal val="visible"/>
                                      </p:to>
                                    </p:set>
                                  </p:childTnLst>
                                </p:cTn>
                              </p:par>
                              <p:par>
                                <p:cTn id="180" presetID="1" presetClass="entr" presetSubtype="0" fill="hold" nodeType="withEffect">
                                  <p:stCondLst>
                                    <p:cond delay="0"/>
                                  </p:stCondLst>
                                  <p:childTnLst>
                                    <p:set>
                                      <p:cBhvr>
                                        <p:cTn id="181" dur="1" fill="hold">
                                          <p:stCondLst>
                                            <p:cond delay="0"/>
                                          </p:stCondLst>
                                        </p:cTn>
                                        <p:tgtEl>
                                          <p:spTgt spid="101449"/>
                                        </p:tgtEl>
                                        <p:attrNameLst>
                                          <p:attrName>style.visibility</p:attrName>
                                        </p:attrNameLst>
                                      </p:cBhvr>
                                      <p:to>
                                        <p:strVal val="visible"/>
                                      </p:to>
                                    </p:set>
                                  </p:childTnLst>
                                </p:cTn>
                              </p:par>
                              <p:par>
                                <p:cTn id="182" presetID="1" presetClass="entr" presetSubtype="0" fill="hold" nodeType="withEffect">
                                  <p:stCondLst>
                                    <p:cond delay="0"/>
                                  </p:stCondLst>
                                  <p:childTnLst>
                                    <p:set>
                                      <p:cBhvr>
                                        <p:cTn id="183" dur="1" fill="hold">
                                          <p:stCondLst>
                                            <p:cond delay="0"/>
                                          </p:stCondLst>
                                        </p:cTn>
                                        <p:tgtEl>
                                          <p:spTgt spid="101450"/>
                                        </p:tgtEl>
                                        <p:attrNameLst>
                                          <p:attrName>style.visibility</p:attrName>
                                        </p:attrNameLst>
                                      </p:cBhvr>
                                      <p:to>
                                        <p:strVal val="visible"/>
                                      </p:to>
                                    </p:set>
                                  </p:childTnLst>
                                </p:cTn>
                              </p:par>
                              <p:par>
                                <p:cTn id="184" presetID="64" presetClass="path" presetSubtype="0" repeatCount="indefinite" fill="hold" nodeType="withEffect">
                                  <p:stCondLst>
                                    <p:cond delay="0"/>
                                  </p:stCondLst>
                                  <p:childTnLst>
                                    <p:animMotion origin="layout" path="M 0 0  L 0 -0.33279  E" pathEditMode="relative" ptsTypes="">
                                      <p:cBhvr>
                                        <p:cTn id="185" dur="2000" fill="hold"/>
                                        <p:tgtEl>
                                          <p:spTgt spid="101448"/>
                                        </p:tgtEl>
                                        <p:attrNameLst>
                                          <p:attrName>ppt_x</p:attrName>
                                          <p:attrName>ppt_y</p:attrName>
                                        </p:attrNameLst>
                                      </p:cBhvr>
                                    </p:animMotion>
                                  </p:childTnLst>
                                </p:cTn>
                              </p:par>
                              <p:par>
                                <p:cTn id="186" presetID="64" presetClass="path" presetSubtype="0" repeatCount="indefinite" fill="hold" nodeType="withEffect">
                                  <p:stCondLst>
                                    <p:cond delay="0"/>
                                  </p:stCondLst>
                                  <p:childTnLst>
                                    <p:animMotion origin="layout" path="M 0.01649 0.03564 L 0.02691 -0.23056 " pathEditMode="relative" rAng="0" ptsTypes="AA">
                                      <p:cBhvr>
                                        <p:cTn id="187" dur="2000" fill="hold"/>
                                        <p:tgtEl>
                                          <p:spTgt spid="101449"/>
                                        </p:tgtEl>
                                        <p:attrNameLst>
                                          <p:attrName>ppt_x</p:attrName>
                                          <p:attrName>ppt_y</p:attrName>
                                        </p:attrNameLst>
                                      </p:cBhvr>
                                      <p:rCtr x="521" y="-13310"/>
                                    </p:animMotion>
                                  </p:childTnLst>
                                </p:cTn>
                              </p:par>
                              <p:par>
                                <p:cTn id="188" presetID="64" presetClass="path" presetSubtype="0" repeatCount="indefinite" fill="hold" nodeType="withEffect">
                                  <p:stCondLst>
                                    <p:cond delay="0"/>
                                  </p:stCondLst>
                                  <p:childTnLst>
                                    <p:animMotion origin="layout" path="M 0 0  L 0 -0.33279  E" pathEditMode="relative" ptsTypes="">
                                      <p:cBhvr>
                                        <p:cTn id="189" dur="2000" fill="hold"/>
                                        <p:tgtEl>
                                          <p:spTgt spid="101450"/>
                                        </p:tgtEl>
                                        <p:attrNameLst>
                                          <p:attrName>ppt_x</p:attrName>
                                          <p:attrName>ppt_y</p:attrName>
                                        </p:attrNameLst>
                                      </p:cBhvr>
                                    </p:animMotion>
                                  </p:childTnLst>
                                </p:cTn>
                              </p:par>
                            </p:childTnLst>
                          </p:cTn>
                        </p:par>
                        <p:par>
                          <p:cTn id="190" fill="hold" nodeType="afterGroup">
                            <p:stCondLst>
                              <p:cond delay="11000"/>
                            </p:stCondLst>
                            <p:childTnLst>
                              <p:par>
                                <p:cTn id="191" presetID="1" presetClass="entr" presetSubtype="0" fill="hold" nodeType="afterEffect">
                                  <p:stCondLst>
                                    <p:cond delay="1000"/>
                                  </p:stCondLst>
                                  <p:childTnLst>
                                    <p:set>
                                      <p:cBhvr>
                                        <p:cTn id="192" dur="1" fill="hold">
                                          <p:stCondLst>
                                            <p:cond delay="0"/>
                                          </p:stCondLst>
                                        </p:cTn>
                                        <p:tgtEl>
                                          <p:spTgt spid="101452"/>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01453"/>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01454"/>
                                        </p:tgtEl>
                                        <p:attrNameLst>
                                          <p:attrName>style.visibility</p:attrName>
                                        </p:attrNameLst>
                                      </p:cBhvr>
                                      <p:to>
                                        <p:strVal val="visible"/>
                                      </p:to>
                                    </p:set>
                                  </p:childTnLst>
                                </p:cTn>
                              </p:par>
                              <p:par>
                                <p:cTn id="197" presetID="64" presetClass="path" presetSubtype="0" accel="50000" decel="50000" fill="hold" nodeType="withEffect">
                                  <p:stCondLst>
                                    <p:cond delay="0"/>
                                  </p:stCondLst>
                                  <p:childTnLst>
                                    <p:animMotion origin="layout" path="M 0 0  L 0 -0.33279  E" pathEditMode="relative" ptsTypes="">
                                      <p:cBhvr>
                                        <p:cTn id="198" dur="2000" fill="hold"/>
                                        <p:tgtEl>
                                          <p:spTgt spid="101452"/>
                                        </p:tgtEl>
                                        <p:attrNameLst>
                                          <p:attrName>ppt_x</p:attrName>
                                          <p:attrName>ppt_y</p:attrName>
                                        </p:attrNameLst>
                                      </p:cBhvr>
                                    </p:animMotion>
                                  </p:childTnLst>
                                </p:cTn>
                              </p:par>
                              <p:par>
                                <p:cTn id="199" presetID="64" presetClass="path" presetSubtype="0" repeatCount="indefinite" fill="hold" nodeType="withEffect">
                                  <p:stCondLst>
                                    <p:cond delay="0"/>
                                  </p:stCondLst>
                                  <p:childTnLst>
                                    <p:animMotion origin="layout" path="M 0 0  L 0 -0.33279  E" pathEditMode="relative" ptsTypes="">
                                      <p:cBhvr>
                                        <p:cTn id="200" dur="2000" fill="hold"/>
                                        <p:tgtEl>
                                          <p:spTgt spid="101453"/>
                                        </p:tgtEl>
                                        <p:attrNameLst>
                                          <p:attrName>ppt_x</p:attrName>
                                          <p:attrName>ppt_y</p:attrName>
                                        </p:attrNameLst>
                                      </p:cBhvr>
                                    </p:animMotion>
                                  </p:childTnLst>
                                </p:cTn>
                              </p:par>
                              <p:par>
                                <p:cTn id="201" presetID="64" presetClass="path" presetSubtype="0" repeatCount="indefinite" fill="hold" nodeType="withEffect">
                                  <p:stCondLst>
                                    <p:cond delay="0"/>
                                  </p:stCondLst>
                                  <p:childTnLst>
                                    <p:animMotion origin="layout" path="M 0.01666 -0.02639 L 0.02726 -0.27523 " pathEditMode="relative" rAng="0" ptsTypes="AA">
                                      <p:cBhvr>
                                        <p:cTn id="202" dur="2000" fill="hold"/>
                                        <p:tgtEl>
                                          <p:spTgt spid="101454"/>
                                        </p:tgtEl>
                                        <p:attrNameLst>
                                          <p:attrName>ppt_x</p:attrName>
                                          <p:attrName>ppt_y</p:attrName>
                                        </p:attrNameLst>
                                      </p:cBhvr>
                                      <p:rCtr x="521" y="-12454"/>
                                    </p:animMotion>
                                  </p:childTnLst>
                                </p:cTn>
                              </p:par>
                              <p:par>
                                <p:cTn id="203" presetID="1" presetClass="entr" presetSubtype="0" fill="hold" nodeType="withEffect">
                                  <p:stCondLst>
                                    <p:cond delay="0"/>
                                  </p:stCondLst>
                                  <p:childTnLst>
                                    <p:set>
                                      <p:cBhvr>
                                        <p:cTn id="204" dur="1" fill="hold">
                                          <p:stCondLst>
                                            <p:cond delay="0"/>
                                          </p:stCondLst>
                                        </p:cTn>
                                        <p:tgtEl>
                                          <p:spTgt spid="101455"/>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01456"/>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01458"/>
                                        </p:tgtEl>
                                        <p:attrNameLst>
                                          <p:attrName>style.visibility</p:attrName>
                                        </p:attrNameLst>
                                      </p:cBhvr>
                                      <p:to>
                                        <p:strVal val="visible"/>
                                      </p:to>
                                    </p:set>
                                  </p:childTnLst>
                                </p:cTn>
                              </p:par>
                              <p:par>
                                <p:cTn id="209" presetID="64" presetClass="path" presetSubtype="0" accel="50000" decel="50000" fill="hold" nodeType="withEffect">
                                  <p:stCondLst>
                                    <p:cond delay="0"/>
                                  </p:stCondLst>
                                  <p:childTnLst>
                                    <p:animMotion origin="layout" path="M 0.01389 0.04005 L 0.01649 -0.20856 " pathEditMode="relative" rAng="0" ptsTypes="AA">
                                      <p:cBhvr>
                                        <p:cTn id="210" dur="2000" fill="hold"/>
                                        <p:tgtEl>
                                          <p:spTgt spid="101455"/>
                                        </p:tgtEl>
                                        <p:attrNameLst>
                                          <p:attrName>ppt_x</p:attrName>
                                          <p:attrName>ppt_y</p:attrName>
                                        </p:attrNameLst>
                                      </p:cBhvr>
                                      <p:rCtr x="122" y="-12431"/>
                                    </p:animMotion>
                                  </p:childTnLst>
                                </p:cTn>
                              </p:par>
                              <p:par>
                                <p:cTn id="211" presetID="64" presetClass="path" presetSubtype="0" repeatCount="indefinite" fill="hold" nodeType="withEffect">
                                  <p:stCondLst>
                                    <p:cond delay="0"/>
                                  </p:stCondLst>
                                  <p:childTnLst>
                                    <p:animMotion origin="layout" path="M 0.01493 -0.0243 L 0.02274 -0.27639 " pathEditMode="relative" rAng="0" ptsTypes="AA">
                                      <p:cBhvr>
                                        <p:cTn id="212" dur="2000" fill="hold"/>
                                        <p:tgtEl>
                                          <p:spTgt spid="101456"/>
                                        </p:tgtEl>
                                        <p:attrNameLst>
                                          <p:attrName>ppt_x</p:attrName>
                                          <p:attrName>ppt_y</p:attrName>
                                        </p:attrNameLst>
                                      </p:cBhvr>
                                      <p:rCtr x="382" y="-12616"/>
                                    </p:animMotion>
                                  </p:childTnLst>
                                </p:cTn>
                              </p:par>
                              <p:par>
                                <p:cTn id="213" presetID="64" presetClass="path" presetSubtype="0" repeatCount="indefinite" fill="hold" nodeType="withEffect">
                                  <p:stCondLst>
                                    <p:cond delay="0"/>
                                  </p:stCondLst>
                                  <p:childTnLst>
                                    <p:animMotion origin="layout" path="M 0 0  L 0 -0.33279  E" pathEditMode="relative" ptsTypes="">
                                      <p:cBhvr>
                                        <p:cTn id="214" dur="2000" fill="hold"/>
                                        <p:tgtEl>
                                          <p:spTgt spid="101458"/>
                                        </p:tgtEl>
                                        <p:attrNameLst>
                                          <p:attrName>ppt_x</p:attrName>
                                          <p:attrName>ppt_y</p:attrName>
                                        </p:attrNameLst>
                                      </p:cBhvr>
                                    </p:animMotion>
                                  </p:childTnLst>
                                </p:cTn>
                              </p:par>
                            </p:childTnLst>
                          </p:cTn>
                        </p:par>
                        <p:par>
                          <p:cTn id="215" fill="hold" nodeType="afterGroup">
                            <p:stCondLst>
                              <p:cond delay="13000"/>
                            </p:stCondLst>
                            <p:childTnLst>
                              <p:par>
                                <p:cTn id="216" presetID="1" presetClass="entr" presetSubtype="0" fill="hold" nodeType="afterEffect">
                                  <p:stCondLst>
                                    <p:cond delay="0"/>
                                  </p:stCondLst>
                                  <p:childTnLst>
                                    <p:set>
                                      <p:cBhvr>
                                        <p:cTn id="217" dur="1" fill="hold">
                                          <p:stCondLst>
                                            <p:cond delay="0"/>
                                          </p:stCondLst>
                                        </p:cTn>
                                        <p:tgtEl>
                                          <p:spTgt spid="101457"/>
                                        </p:tgtEl>
                                        <p:attrNameLst>
                                          <p:attrName>style.visibility</p:attrName>
                                        </p:attrNameLst>
                                      </p:cBhvr>
                                      <p:to>
                                        <p:strVal val="visible"/>
                                      </p:to>
                                    </p:set>
                                  </p:childTnLst>
                                </p:cTn>
                              </p:par>
                              <p:par>
                                <p:cTn id="218" presetID="64" presetClass="path" presetSubtype="0" repeatCount="indefinite" fill="hold" nodeType="withEffect">
                                  <p:stCondLst>
                                    <p:cond delay="0"/>
                                  </p:stCondLst>
                                  <p:childTnLst>
                                    <p:animMotion origin="layout" path="M 0 0  L 0 -0.33279  E" pathEditMode="relative" ptsTypes="">
                                      <p:cBhvr>
                                        <p:cTn id="219" dur="1000" fill="hold"/>
                                        <p:tgtEl>
                                          <p:spTgt spid="101457"/>
                                        </p:tgtEl>
                                        <p:attrNameLst>
                                          <p:attrName>ppt_x</p:attrName>
                                          <p:attrName>ppt_y</p:attrName>
                                        </p:attrNameLst>
                                      </p:cBhvr>
                                    </p:animMotion>
                                  </p:childTnLst>
                                </p:cTn>
                              </p:par>
                              <p:par>
                                <p:cTn id="220" presetID="1" presetClass="entr" presetSubtype="0" fill="hold" nodeType="withEffect">
                                  <p:stCondLst>
                                    <p:cond delay="0"/>
                                  </p:stCondLst>
                                  <p:childTnLst>
                                    <p:set>
                                      <p:cBhvr>
                                        <p:cTn id="221" dur="1" fill="hold">
                                          <p:stCondLst>
                                            <p:cond delay="0"/>
                                          </p:stCondLst>
                                        </p:cTn>
                                        <p:tgtEl>
                                          <p:spTgt spid="101459"/>
                                        </p:tgtEl>
                                        <p:attrNameLst>
                                          <p:attrName>style.visibility</p:attrName>
                                        </p:attrNameLst>
                                      </p:cBhvr>
                                      <p:to>
                                        <p:strVal val="visible"/>
                                      </p:to>
                                    </p:set>
                                  </p:childTnLst>
                                </p:cTn>
                              </p:par>
                              <p:par>
                                <p:cTn id="222" presetID="64" presetClass="path" presetSubtype="0" repeatCount="indefinite" fill="hold" nodeType="withEffect">
                                  <p:stCondLst>
                                    <p:cond delay="0"/>
                                  </p:stCondLst>
                                  <p:childTnLst>
                                    <p:animMotion origin="layout" path="M 0 0  L 0 -0.33279  E" pathEditMode="relative" ptsTypes="">
                                      <p:cBhvr>
                                        <p:cTn id="223" dur="1000" fill="hold"/>
                                        <p:tgtEl>
                                          <p:spTgt spid="101459"/>
                                        </p:tgtEl>
                                        <p:attrNameLst>
                                          <p:attrName>ppt_x</p:attrName>
                                          <p:attrName>ppt_y</p:attrName>
                                        </p:attrNameLst>
                                      </p:cBhvr>
                                    </p:animMotion>
                                  </p:childTnLst>
                                </p:cTn>
                              </p:par>
                              <p:par>
                                <p:cTn id="224" presetID="1" presetClass="entr" presetSubtype="0" fill="hold" nodeType="withEffect">
                                  <p:stCondLst>
                                    <p:cond delay="0"/>
                                  </p:stCondLst>
                                  <p:childTnLst>
                                    <p:set>
                                      <p:cBhvr>
                                        <p:cTn id="225" dur="1" fill="hold">
                                          <p:stCondLst>
                                            <p:cond delay="0"/>
                                          </p:stCondLst>
                                        </p:cTn>
                                        <p:tgtEl>
                                          <p:spTgt spid="101460"/>
                                        </p:tgtEl>
                                        <p:attrNameLst>
                                          <p:attrName>style.visibility</p:attrName>
                                        </p:attrNameLst>
                                      </p:cBhvr>
                                      <p:to>
                                        <p:strVal val="visible"/>
                                      </p:to>
                                    </p:set>
                                  </p:childTnLst>
                                </p:cTn>
                              </p:par>
                              <p:par>
                                <p:cTn id="226" presetID="1" presetClass="entr" presetSubtype="0" fill="hold" nodeType="withEffect">
                                  <p:stCondLst>
                                    <p:cond delay="0"/>
                                  </p:stCondLst>
                                  <p:childTnLst>
                                    <p:set>
                                      <p:cBhvr>
                                        <p:cTn id="227" dur="1" fill="hold">
                                          <p:stCondLst>
                                            <p:cond delay="0"/>
                                          </p:stCondLst>
                                        </p:cTn>
                                        <p:tgtEl>
                                          <p:spTgt spid="101461"/>
                                        </p:tgtEl>
                                        <p:attrNameLst>
                                          <p:attrName>style.visibility</p:attrName>
                                        </p:attrNameLst>
                                      </p:cBhvr>
                                      <p:to>
                                        <p:strVal val="visible"/>
                                      </p:to>
                                    </p:set>
                                  </p:childTnLst>
                                </p:cTn>
                              </p:par>
                              <p:par>
                                <p:cTn id="228" presetID="1" presetClass="entr" presetSubtype="0" fill="hold" nodeType="withEffect">
                                  <p:stCondLst>
                                    <p:cond delay="0"/>
                                  </p:stCondLst>
                                  <p:childTnLst>
                                    <p:set>
                                      <p:cBhvr>
                                        <p:cTn id="229" dur="1" fill="hold">
                                          <p:stCondLst>
                                            <p:cond delay="0"/>
                                          </p:stCondLst>
                                        </p:cTn>
                                        <p:tgtEl>
                                          <p:spTgt spid="101465"/>
                                        </p:tgtEl>
                                        <p:attrNameLst>
                                          <p:attrName>style.visibility</p:attrName>
                                        </p:attrNameLst>
                                      </p:cBhvr>
                                      <p:to>
                                        <p:strVal val="visible"/>
                                      </p:to>
                                    </p:set>
                                  </p:childTnLst>
                                </p:cTn>
                              </p:par>
                              <p:par>
                                <p:cTn id="230" presetID="64" presetClass="path" presetSubtype="0" accel="50000" decel="50000" fill="hold" nodeType="withEffect">
                                  <p:stCondLst>
                                    <p:cond delay="0"/>
                                  </p:stCondLst>
                                  <p:childTnLst>
                                    <p:animMotion origin="layout" path="M 0 0  L 0 -0.33279  E" pathEditMode="relative" ptsTypes="">
                                      <p:cBhvr>
                                        <p:cTn id="231" dur="1000" fill="hold"/>
                                        <p:tgtEl>
                                          <p:spTgt spid="101460"/>
                                        </p:tgtEl>
                                        <p:attrNameLst>
                                          <p:attrName>ppt_x</p:attrName>
                                          <p:attrName>ppt_y</p:attrName>
                                        </p:attrNameLst>
                                      </p:cBhvr>
                                    </p:animMotion>
                                  </p:childTnLst>
                                </p:cTn>
                              </p:par>
                              <p:par>
                                <p:cTn id="232" presetID="64" presetClass="path" presetSubtype="0" repeatCount="indefinite" fill="hold" nodeType="withEffect">
                                  <p:stCondLst>
                                    <p:cond delay="0"/>
                                  </p:stCondLst>
                                  <p:childTnLst>
                                    <p:animMotion origin="layout" path="M 0.01319 0.03982 L 0.01059 -0.24375 " pathEditMode="relative" rAng="0" ptsTypes="AA">
                                      <p:cBhvr>
                                        <p:cTn id="233" dur="1000" fill="hold"/>
                                        <p:tgtEl>
                                          <p:spTgt spid="101461"/>
                                        </p:tgtEl>
                                        <p:attrNameLst>
                                          <p:attrName>ppt_x</p:attrName>
                                          <p:attrName>ppt_y</p:attrName>
                                        </p:attrNameLst>
                                      </p:cBhvr>
                                      <p:rCtr x="-139" y="-14190"/>
                                    </p:animMotion>
                                  </p:childTnLst>
                                </p:cTn>
                              </p:par>
                              <p:par>
                                <p:cTn id="234" presetID="64" presetClass="path" presetSubtype="0" repeatCount="indefinite" fill="hold" nodeType="withEffect">
                                  <p:stCondLst>
                                    <p:cond delay="0"/>
                                  </p:stCondLst>
                                  <p:childTnLst>
                                    <p:animMotion origin="layout" path="M 0 0  L 0 -0.33279  E" pathEditMode="relative" ptsTypes="">
                                      <p:cBhvr>
                                        <p:cTn id="235" dur="1000" fill="hold"/>
                                        <p:tgtEl>
                                          <p:spTgt spid="101465"/>
                                        </p:tgtEl>
                                        <p:attrNameLst>
                                          <p:attrName>ppt_x</p:attrName>
                                          <p:attrName>ppt_y</p:attrName>
                                        </p:attrNameLst>
                                      </p:cBhvr>
                                    </p:animMotion>
                                  </p:childTnLst>
                                </p:cTn>
                              </p:par>
                            </p:childTnLst>
                          </p:cTn>
                        </p:par>
                        <p:par>
                          <p:cTn id="236" fill="hold" nodeType="afterGroup">
                            <p:stCondLst>
                              <p:cond delay="14000"/>
                            </p:stCondLst>
                            <p:childTnLst>
                              <p:par>
                                <p:cTn id="237" presetID="1" presetClass="entr" presetSubtype="0" fill="hold" nodeType="afterEffect">
                                  <p:stCondLst>
                                    <p:cond delay="500"/>
                                  </p:stCondLst>
                                  <p:childTnLst>
                                    <p:set>
                                      <p:cBhvr>
                                        <p:cTn id="238" dur="1" fill="hold">
                                          <p:stCondLst>
                                            <p:cond delay="0"/>
                                          </p:stCondLst>
                                        </p:cTn>
                                        <p:tgtEl>
                                          <p:spTgt spid="101462"/>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101463"/>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101464"/>
                                        </p:tgtEl>
                                        <p:attrNameLst>
                                          <p:attrName>style.visibility</p:attrName>
                                        </p:attrNameLst>
                                      </p:cBhvr>
                                      <p:to>
                                        <p:strVal val="visible"/>
                                      </p:to>
                                    </p:set>
                                  </p:childTnLst>
                                </p:cTn>
                              </p:par>
                              <p:par>
                                <p:cTn id="243" presetID="64" presetClass="path" presetSubtype="0" accel="50000" decel="50000" fill="hold" nodeType="withEffect">
                                  <p:stCondLst>
                                    <p:cond delay="0"/>
                                  </p:stCondLst>
                                  <p:childTnLst>
                                    <p:animMotion origin="layout" path="M 0 0  L 0 -0.33279  E" pathEditMode="relative" ptsTypes="">
                                      <p:cBhvr>
                                        <p:cTn id="244" dur="2000" fill="hold"/>
                                        <p:tgtEl>
                                          <p:spTgt spid="101462"/>
                                        </p:tgtEl>
                                        <p:attrNameLst>
                                          <p:attrName>ppt_x</p:attrName>
                                          <p:attrName>ppt_y</p:attrName>
                                        </p:attrNameLst>
                                      </p:cBhvr>
                                    </p:animMotion>
                                  </p:childTnLst>
                                </p:cTn>
                              </p:par>
                              <p:par>
                                <p:cTn id="245" presetID="64" presetClass="path" presetSubtype="0" repeatCount="indefinite" fill="hold" nodeType="withEffect">
                                  <p:stCondLst>
                                    <p:cond delay="0"/>
                                  </p:stCondLst>
                                  <p:childTnLst>
                                    <p:animMotion origin="layout" path="M 0 0  L 0 -0.33279  E" pathEditMode="relative" ptsTypes="">
                                      <p:cBhvr>
                                        <p:cTn id="246" dur="2000" fill="hold"/>
                                        <p:tgtEl>
                                          <p:spTgt spid="101463"/>
                                        </p:tgtEl>
                                        <p:attrNameLst>
                                          <p:attrName>ppt_x</p:attrName>
                                          <p:attrName>ppt_y</p:attrName>
                                        </p:attrNameLst>
                                      </p:cBhvr>
                                    </p:animMotion>
                                  </p:childTnLst>
                                </p:cTn>
                              </p:par>
                              <p:par>
                                <p:cTn id="247" presetID="64" presetClass="path" presetSubtype="0" repeatCount="indefinite" fill="hold" nodeType="withEffect">
                                  <p:stCondLst>
                                    <p:cond delay="0"/>
                                  </p:stCondLst>
                                  <p:childTnLst>
                                    <p:animMotion origin="layout" path="M 0 0  L 0 -0.33279  E" pathEditMode="relative" ptsTypes="">
                                      <p:cBhvr>
                                        <p:cTn id="248" dur="2000" fill="hold"/>
                                        <p:tgtEl>
                                          <p:spTgt spid="101464"/>
                                        </p:tgtEl>
                                        <p:attrNameLst>
                                          <p:attrName>ppt_x</p:attrName>
                                          <p:attrName>ppt_y</p:attrName>
                                        </p:attrNameLst>
                                      </p:cBhvr>
                                    </p:animMotion>
                                  </p:childTnLst>
                                </p:cTn>
                              </p:par>
                              <p:par>
                                <p:cTn id="249" presetID="1" presetClass="entr" presetSubtype="0" fill="hold" nodeType="withEffect">
                                  <p:stCondLst>
                                    <p:cond delay="0"/>
                                  </p:stCondLst>
                                  <p:childTnLst>
                                    <p:set>
                                      <p:cBhvr>
                                        <p:cTn id="250" dur="1" fill="hold">
                                          <p:stCondLst>
                                            <p:cond delay="0"/>
                                          </p:stCondLst>
                                        </p:cTn>
                                        <p:tgtEl>
                                          <p:spTgt spid="101466"/>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101467"/>
                                        </p:tgtEl>
                                        <p:attrNameLst>
                                          <p:attrName>style.visibility</p:attrName>
                                        </p:attrNameLst>
                                      </p:cBhvr>
                                      <p:to>
                                        <p:strVal val="visible"/>
                                      </p:to>
                                    </p:set>
                                  </p:childTnLst>
                                </p:cTn>
                              </p:par>
                              <p:par>
                                <p:cTn id="253" presetID="64" presetClass="path" presetSubtype="0" repeatCount="indefinite" fill="hold" nodeType="withEffect">
                                  <p:stCondLst>
                                    <p:cond delay="0"/>
                                  </p:stCondLst>
                                  <p:childTnLst>
                                    <p:animMotion origin="layout" path="M 0.01823 -0.02662 L 0.02622 -0.28241 " pathEditMode="relative" rAng="0" ptsTypes="AA">
                                      <p:cBhvr>
                                        <p:cTn id="254" dur="2000" fill="hold"/>
                                        <p:tgtEl>
                                          <p:spTgt spid="101466"/>
                                        </p:tgtEl>
                                        <p:attrNameLst>
                                          <p:attrName>ppt_x</p:attrName>
                                          <p:attrName>ppt_y</p:attrName>
                                        </p:attrNameLst>
                                      </p:cBhvr>
                                      <p:rCtr x="399" y="-12801"/>
                                    </p:animMotion>
                                  </p:childTnLst>
                                </p:cTn>
                              </p:par>
                              <p:par>
                                <p:cTn id="255" presetID="64" presetClass="path" presetSubtype="0" repeatCount="indefinite" fill="hold" nodeType="withEffect">
                                  <p:stCondLst>
                                    <p:cond delay="0"/>
                                  </p:stCondLst>
                                  <p:childTnLst>
                                    <p:animMotion origin="layout" path="M 0.01493 0.03542 L 0.01754 -0.24838 " pathEditMode="relative" rAng="0" ptsTypes="AA">
                                      <p:cBhvr>
                                        <p:cTn id="256" dur="2000" fill="hold"/>
                                        <p:tgtEl>
                                          <p:spTgt spid="101467"/>
                                        </p:tgtEl>
                                        <p:attrNameLst>
                                          <p:attrName>ppt_x</p:attrName>
                                          <p:attrName>ppt_y</p:attrName>
                                        </p:attrNameLst>
                                      </p:cBhvr>
                                      <p:rCtr x="122" y="-14190"/>
                                    </p:animMotion>
                                  </p:childTnLst>
                                </p:cTn>
                              </p:par>
                              <p:par>
                                <p:cTn id="257" presetID="1" presetClass="entr" presetSubtype="0" fill="hold" nodeType="withEffect">
                                  <p:stCondLst>
                                    <p:cond delay="0"/>
                                  </p:stCondLst>
                                  <p:childTnLst>
                                    <p:set>
                                      <p:cBhvr>
                                        <p:cTn id="258" dur="1" fill="hold">
                                          <p:stCondLst>
                                            <p:cond delay="0"/>
                                          </p:stCondLst>
                                        </p:cTn>
                                        <p:tgtEl>
                                          <p:spTgt spid="101468"/>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01472"/>
                                        </p:tgtEl>
                                        <p:attrNameLst>
                                          <p:attrName>style.visibility</p:attrName>
                                        </p:attrNameLst>
                                      </p:cBhvr>
                                      <p:to>
                                        <p:strVal val="visible"/>
                                      </p:to>
                                    </p:set>
                                  </p:childTnLst>
                                </p:cTn>
                              </p:par>
                              <p:par>
                                <p:cTn id="261" presetID="64" presetClass="path" presetSubtype="0" repeatCount="indefinite" fill="hold" nodeType="withEffect">
                                  <p:stCondLst>
                                    <p:cond delay="0"/>
                                  </p:stCondLst>
                                  <p:childTnLst>
                                    <p:animMotion origin="layout" path="M 0.0132 0.06482 L 0.0132 -0.26805 " pathEditMode="relative" rAng="0" ptsTypes="AA">
                                      <p:cBhvr>
                                        <p:cTn id="262" dur="2000" fill="hold"/>
                                        <p:tgtEl>
                                          <p:spTgt spid="101468"/>
                                        </p:tgtEl>
                                        <p:attrNameLst>
                                          <p:attrName>ppt_x</p:attrName>
                                          <p:attrName>ppt_y</p:attrName>
                                        </p:attrNameLst>
                                      </p:cBhvr>
                                      <p:rCtr x="0" y="-16644"/>
                                    </p:animMotion>
                                  </p:childTnLst>
                                </p:cTn>
                              </p:par>
                              <p:par>
                                <p:cTn id="263" presetID="64" presetClass="path" presetSubtype="0" repeatCount="indefinite" fill="hold" nodeType="withEffect">
                                  <p:stCondLst>
                                    <p:cond delay="0"/>
                                  </p:stCondLst>
                                  <p:childTnLst>
                                    <p:animMotion origin="layout" path="M 0 0  L 0 -0.33279  E" pathEditMode="relative" ptsTypes="">
                                      <p:cBhvr>
                                        <p:cTn id="264" dur="2000" fill="hold"/>
                                        <p:tgtEl>
                                          <p:spTgt spid="101472"/>
                                        </p:tgtEl>
                                        <p:attrNameLst>
                                          <p:attrName>ppt_x</p:attrName>
                                          <p:attrName>ppt_y</p:attrName>
                                        </p:attrNameLst>
                                      </p:cBhvr>
                                    </p:animMotion>
                                  </p:childTnLst>
                                </p:cTn>
                              </p:par>
                            </p:childTnLst>
                          </p:cTn>
                        </p:par>
                        <p:par>
                          <p:cTn id="265" fill="hold" nodeType="afterGroup">
                            <p:stCondLst>
                              <p:cond delay="16000"/>
                            </p:stCondLst>
                            <p:childTnLst>
                              <p:par>
                                <p:cTn id="266" presetID="1" presetClass="entr" presetSubtype="0" fill="hold" nodeType="afterEffect">
                                  <p:stCondLst>
                                    <p:cond delay="300"/>
                                  </p:stCondLst>
                                  <p:childTnLst>
                                    <p:set>
                                      <p:cBhvr>
                                        <p:cTn id="267" dur="1" fill="hold">
                                          <p:stCondLst>
                                            <p:cond delay="0"/>
                                          </p:stCondLst>
                                        </p:cTn>
                                        <p:tgtEl>
                                          <p:spTgt spid="101469"/>
                                        </p:tgtEl>
                                        <p:attrNameLst>
                                          <p:attrName>style.visibility</p:attrName>
                                        </p:attrNameLst>
                                      </p:cBhvr>
                                      <p:to>
                                        <p:strVal val="visible"/>
                                      </p:to>
                                    </p:set>
                                  </p:childTnLst>
                                </p:cTn>
                              </p:par>
                              <p:par>
                                <p:cTn id="268" presetID="1" presetClass="entr" presetSubtype="0" fill="hold" nodeType="withEffect">
                                  <p:stCondLst>
                                    <p:cond delay="0"/>
                                  </p:stCondLst>
                                  <p:childTnLst>
                                    <p:set>
                                      <p:cBhvr>
                                        <p:cTn id="269" dur="1" fill="hold">
                                          <p:stCondLst>
                                            <p:cond delay="0"/>
                                          </p:stCondLst>
                                        </p:cTn>
                                        <p:tgtEl>
                                          <p:spTgt spid="101470"/>
                                        </p:tgtEl>
                                        <p:attrNameLst>
                                          <p:attrName>style.visibility</p:attrName>
                                        </p:attrNameLst>
                                      </p:cBhvr>
                                      <p:to>
                                        <p:strVal val="visible"/>
                                      </p:to>
                                    </p:set>
                                  </p:childTnLst>
                                </p:cTn>
                              </p:par>
                              <p:par>
                                <p:cTn id="270" presetID="1" presetClass="entr" presetSubtype="0" fill="hold" nodeType="withEffect">
                                  <p:stCondLst>
                                    <p:cond delay="0"/>
                                  </p:stCondLst>
                                  <p:childTnLst>
                                    <p:set>
                                      <p:cBhvr>
                                        <p:cTn id="271" dur="1" fill="hold">
                                          <p:stCondLst>
                                            <p:cond delay="0"/>
                                          </p:stCondLst>
                                        </p:cTn>
                                        <p:tgtEl>
                                          <p:spTgt spid="101471"/>
                                        </p:tgtEl>
                                        <p:attrNameLst>
                                          <p:attrName>style.visibility</p:attrName>
                                        </p:attrNameLst>
                                      </p:cBhvr>
                                      <p:to>
                                        <p:strVal val="visible"/>
                                      </p:to>
                                    </p:set>
                                  </p:childTnLst>
                                </p:cTn>
                              </p:par>
                              <p:par>
                                <p:cTn id="272" presetID="64" presetClass="path" presetSubtype="0" repeatCount="indefinite" fill="hold" nodeType="withEffect">
                                  <p:stCondLst>
                                    <p:cond delay="0"/>
                                  </p:stCondLst>
                                  <p:childTnLst>
                                    <p:animMotion origin="layout" path="M 0.01823 -0.01783 L 0.01823 -0.29792 " pathEditMode="relative" rAng="0" ptsTypes="AA">
                                      <p:cBhvr>
                                        <p:cTn id="273" dur="2000" fill="hold"/>
                                        <p:tgtEl>
                                          <p:spTgt spid="101469"/>
                                        </p:tgtEl>
                                        <p:attrNameLst>
                                          <p:attrName>ppt_x</p:attrName>
                                          <p:attrName>ppt_y</p:attrName>
                                        </p:attrNameLst>
                                      </p:cBhvr>
                                      <p:rCtr x="0" y="-14005"/>
                                    </p:animMotion>
                                  </p:childTnLst>
                                </p:cTn>
                              </p:par>
                              <p:par>
                                <p:cTn id="274" presetID="64" presetClass="path" presetSubtype="0" repeatCount="indefinite" fill="hold" nodeType="withEffect">
                                  <p:stCondLst>
                                    <p:cond delay="0"/>
                                  </p:stCondLst>
                                  <p:childTnLst>
                                    <p:animMotion origin="layout" path="M 0.01823 -0.02014 L 0.01823 -0.28634 " pathEditMode="relative" rAng="0" ptsTypes="AA">
                                      <p:cBhvr>
                                        <p:cTn id="275" dur="2000" fill="hold"/>
                                        <p:tgtEl>
                                          <p:spTgt spid="101470"/>
                                        </p:tgtEl>
                                        <p:attrNameLst>
                                          <p:attrName>ppt_x</p:attrName>
                                          <p:attrName>ppt_y</p:attrName>
                                        </p:attrNameLst>
                                      </p:cBhvr>
                                      <p:rCtr x="0" y="-13310"/>
                                    </p:animMotion>
                                  </p:childTnLst>
                                </p:cTn>
                              </p:par>
                              <p:par>
                                <p:cTn id="276" presetID="64" presetClass="path" presetSubtype="0" repeatCount="indefinite" fill="hold" nodeType="withEffect">
                                  <p:stCondLst>
                                    <p:cond delay="0"/>
                                  </p:stCondLst>
                                  <p:childTnLst>
                                    <p:animMotion origin="layout" path="M 0 0  L 0 -0.33279  E" pathEditMode="relative" ptsTypes="">
                                      <p:cBhvr>
                                        <p:cTn id="277" dur="1000" fill="hold"/>
                                        <p:tgtEl>
                                          <p:spTgt spid="101471"/>
                                        </p:tgtEl>
                                        <p:attrNameLst>
                                          <p:attrName>ppt_x</p:attrName>
                                          <p:attrName>ppt_y</p:attrName>
                                        </p:attrNameLst>
                                      </p:cBhvr>
                                    </p:animMotion>
                                  </p:childTnLst>
                                </p:cTn>
                              </p:par>
                              <p:par>
                                <p:cTn id="278" presetID="1" presetClass="entr" presetSubtype="0" fill="hold" nodeType="withEffect">
                                  <p:stCondLst>
                                    <p:cond delay="0"/>
                                  </p:stCondLst>
                                  <p:childTnLst>
                                    <p:set>
                                      <p:cBhvr>
                                        <p:cTn id="279" dur="1" fill="hold">
                                          <p:stCondLst>
                                            <p:cond delay="0"/>
                                          </p:stCondLst>
                                        </p:cTn>
                                        <p:tgtEl>
                                          <p:spTgt spid="101473"/>
                                        </p:tgtEl>
                                        <p:attrNameLst>
                                          <p:attrName>style.visibility</p:attrName>
                                        </p:attrNameLst>
                                      </p:cBhvr>
                                      <p:to>
                                        <p:strVal val="visible"/>
                                      </p:to>
                                    </p:set>
                                  </p:childTnLst>
                                </p:cTn>
                              </p:par>
                              <p:par>
                                <p:cTn id="280" presetID="1" presetClass="entr" presetSubtype="0" fill="hold" nodeType="withEffect">
                                  <p:stCondLst>
                                    <p:cond delay="0"/>
                                  </p:stCondLst>
                                  <p:childTnLst>
                                    <p:set>
                                      <p:cBhvr>
                                        <p:cTn id="281" dur="1" fill="hold">
                                          <p:stCondLst>
                                            <p:cond delay="0"/>
                                          </p:stCondLst>
                                        </p:cTn>
                                        <p:tgtEl>
                                          <p:spTgt spid="101474"/>
                                        </p:tgtEl>
                                        <p:attrNameLst>
                                          <p:attrName>style.visibility</p:attrName>
                                        </p:attrNameLst>
                                      </p:cBhvr>
                                      <p:to>
                                        <p:strVal val="visible"/>
                                      </p:to>
                                    </p:set>
                                  </p:childTnLst>
                                </p:cTn>
                              </p:par>
                              <p:par>
                                <p:cTn id="282" presetID="64" presetClass="path" presetSubtype="0" repeatCount="indefinite" fill="hold" nodeType="withEffect">
                                  <p:stCondLst>
                                    <p:cond delay="0"/>
                                  </p:stCondLst>
                                  <p:childTnLst>
                                    <p:animMotion origin="layout" path="M 0.01736 0.03681 L 0.01736 -0.2294 " pathEditMode="relative" rAng="0" ptsTypes="AA">
                                      <p:cBhvr>
                                        <p:cTn id="283" dur="1000" fill="hold"/>
                                        <p:tgtEl>
                                          <p:spTgt spid="101473"/>
                                        </p:tgtEl>
                                        <p:attrNameLst>
                                          <p:attrName>ppt_x</p:attrName>
                                          <p:attrName>ppt_y</p:attrName>
                                        </p:attrNameLst>
                                      </p:cBhvr>
                                      <p:rCtr x="0" y="-13310"/>
                                    </p:animMotion>
                                  </p:childTnLst>
                                </p:cTn>
                              </p:par>
                              <p:par>
                                <p:cTn id="284" presetID="64" presetClass="path" presetSubtype="0" repeatCount="indefinite" fill="hold" nodeType="withEffect">
                                  <p:stCondLst>
                                    <p:cond delay="0"/>
                                  </p:stCondLst>
                                  <p:childTnLst>
                                    <p:animMotion origin="layout" path="M 0.01493 0.03704 L 0.01493 -0.22199 " pathEditMode="relative" rAng="0" ptsTypes="AA">
                                      <p:cBhvr>
                                        <p:cTn id="285" dur="1000" fill="hold"/>
                                        <p:tgtEl>
                                          <p:spTgt spid="101474"/>
                                        </p:tgtEl>
                                        <p:attrNameLst>
                                          <p:attrName>ppt_x</p:attrName>
                                          <p:attrName>ppt_y</p:attrName>
                                        </p:attrNameLst>
                                      </p:cBhvr>
                                      <p:rCtr x="0" y="-12963"/>
                                    </p:animMotion>
                                  </p:childTnLst>
                                </p:cTn>
                              </p:par>
                            </p:childTnLst>
                          </p:cTn>
                        </p:par>
                        <p:par>
                          <p:cTn id="286" fill="hold" nodeType="afterGroup">
                            <p:stCondLst>
                              <p:cond delay="18000"/>
                            </p:stCondLst>
                            <p:childTnLst>
                              <p:par>
                                <p:cTn id="287" presetID="1" presetClass="entr" presetSubtype="0" fill="hold" nodeType="afterEffect">
                                  <p:stCondLst>
                                    <p:cond delay="0"/>
                                  </p:stCondLst>
                                  <p:childTnLst>
                                    <p:set>
                                      <p:cBhvr>
                                        <p:cTn id="288" dur="1" fill="hold">
                                          <p:stCondLst>
                                            <p:cond delay="0"/>
                                          </p:stCondLst>
                                        </p:cTn>
                                        <p:tgtEl>
                                          <p:spTgt spid="101475"/>
                                        </p:tgtEl>
                                        <p:attrNameLst>
                                          <p:attrName>style.visibility</p:attrName>
                                        </p:attrNameLst>
                                      </p:cBhvr>
                                      <p:to>
                                        <p:strVal val="visible"/>
                                      </p:to>
                                    </p:set>
                                  </p:childTnLst>
                                </p:cTn>
                              </p:par>
                              <p:par>
                                <p:cTn id="289" presetID="1" presetClass="entr" presetSubtype="0" fill="hold" nodeType="withEffect">
                                  <p:stCondLst>
                                    <p:cond delay="0"/>
                                  </p:stCondLst>
                                  <p:childTnLst>
                                    <p:set>
                                      <p:cBhvr>
                                        <p:cTn id="290" dur="1" fill="hold">
                                          <p:stCondLst>
                                            <p:cond delay="0"/>
                                          </p:stCondLst>
                                        </p:cTn>
                                        <p:tgtEl>
                                          <p:spTgt spid="101476"/>
                                        </p:tgtEl>
                                        <p:attrNameLst>
                                          <p:attrName>style.visibility</p:attrName>
                                        </p:attrNameLst>
                                      </p:cBhvr>
                                      <p:to>
                                        <p:strVal val="visible"/>
                                      </p:to>
                                    </p:set>
                                  </p:childTnLst>
                                </p:cTn>
                              </p:par>
                              <p:par>
                                <p:cTn id="291" presetID="64" presetClass="path" presetSubtype="0" repeatCount="indefinite" fill="hold" nodeType="withEffect">
                                  <p:stCondLst>
                                    <p:cond delay="0"/>
                                  </p:stCondLst>
                                  <p:childTnLst>
                                    <p:animMotion origin="layout" path="M 0.01389 0.03125 L 0.01649 -0.25254 " pathEditMode="relative" rAng="0" ptsTypes="AA">
                                      <p:cBhvr>
                                        <p:cTn id="292" dur="1000" fill="hold"/>
                                        <p:tgtEl>
                                          <p:spTgt spid="101475"/>
                                        </p:tgtEl>
                                        <p:attrNameLst>
                                          <p:attrName>ppt_x</p:attrName>
                                          <p:attrName>ppt_y</p:attrName>
                                        </p:attrNameLst>
                                      </p:cBhvr>
                                      <p:rCtr x="122" y="-14190"/>
                                    </p:animMotion>
                                  </p:childTnLst>
                                </p:cTn>
                              </p:par>
                              <p:par>
                                <p:cTn id="293" presetID="64" presetClass="path" presetSubtype="0" repeatCount="indefinite" fill="hold" nodeType="withEffect">
                                  <p:stCondLst>
                                    <p:cond delay="0"/>
                                  </p:stCondLst>
                                  <p:childTnLst>
                                    <p:animMotion origin="layout" path="M 0.01493 -0.01783 L 0.01493 -0.27708 " pathEditMode="relative" rAng="0" ptsTypes="AA">
                                      <p:cBhvr>
                                        <p:cTn id="294" dur="1000" fill="hold"/>
                                        <p:tgtEl>
                                          <p:spTgt spid="101476"/>
                                        </p:tgtEl>
                                        <p:attrNameLst>
                                          <p:attrName>ppt_x</p:attrName>
                                          <p:attrName>ppt_y</p:attrName>
                                        </p:attrNameLst>
                                      </p:cBhvr>
                                      <p:rCtr x="0" y="-12963"/>
                                    </p:animMotion>
                                  </p:childTnLst>
                                </p:cTn>
                              </p:par>
                              <p:par>
                                <p:cTn id="295" presetID="1" presetClass="entr" presetSubtype="0" fill="hold" nodeType="withEffect">
                                  <p:stCondLst>
                                    <p:cond delay="0"/>
                                  </p:stCondLst>
                                  <p:childTnLst>
                                    <p:set>
                                      <p:cBhvr>
                                        <p:cTn id="296" dur="1" fill="hold">
                                          <p:stCondLst>
                                            <p:cond delay="0"/>
                                          </p:stCondLst>
                                        </p:cTn>
                                        <p:tgtEl>
                                          <p:spTgt spid="101477"/>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101478"/>
                                        </p:tgtEl>
                                        <p:attrNameLst>
                                          <p:attrName>style.visibility</p:attrName>
                                        </p:attrNameLst>
                                      </p:cBhvr>
                                      <p:to>
                                        <p:strVal val="visible"/>
                                      </p:to>
                                    </p:set>
                                  </p:childTnLst>
                                </p:cTn>
                              </p:par>
                              <p:par>
                                <p:cTn id="299" presetID="64" presetClass="path" presetSubtype="0" repeatCount="indefinite" fill="hold" nodeType="withEffect">
                                  <p:stCondLst>
                                    <p:cond delay="0"/>
                                  </p:stCondLst>
                                  <p:childTnLst>
                                    <p:animMotion origin="layout" path="M 0.01823 -0.02246 L 0.01823 -0.28519 " pathEditMode="relative" rAng="0" ptsTypes="AA">
                                      <p:cBhvr>
                                        <p:cTn id="300" dur="1000" fill="hold"/>
                                        <p:tgtEl>
                                          <p:spTgt spid="101477"/>
                                        </p:tgtEl>
                                        <p:attrNameLst>
                                          <p:attrName>ppt_x</p:attrName>
                                          <p:attrName>ppt_y</p:attrName>
                                        </p:attrNameLst>
                                      </p:cBhvr>
                                      <p:rCtr x="0" y="-13148"/>
                                    </p:animMotion>
                                  </p:childTnLst>
                                </p:cTn>
                              </p:par>
                              <p:par>
                                <p:cTn id="301" presetID="64" presetClass="path" presetSubtype="0" repeatCount="indefinite" fill="hold" nodeType="withEffect">
                                  <p:stCondLst>
                                    <p:cond delay="0"/>
                                  </p:stCondLst>
                                  <p:childTnLst>
                                    <p:animMotion origin="layout" path="M 0 0  L 0 -0.33279  E" pathEditMode="relative" ptsTypes="">
                                      <p:cBhvr>
                                        <p:cTn id="302" dur="1000" fill="hold"/>
                                        <p:tgtEl>
                                          <p:spTgt spid="101478"/>
                                        </p:tgtEl>
                                        <p:attrNameLst>
                                          <p:attrName>ppt_x</p:attrName>
                                          <p:attrName>ppt_y</p:attrName>
                                        </p:attrNameLst>
                                      </p:cBhvr>
                                    </p:animMotion>
                                  </p:childTnLst>
                                </p:cTn>
                              </p:par>
                            </p:childTnLst>
                          </p:cTn>
                        </p:par>
                        <p:par>
                          <p:cTn id="303" fill="hold" nodeType="afterGroup">
                            <p:stCondLst>
                              <p:cond delay="19000"/>
                            </p:stCondLst>
                            <p:childTnLst>
                              <p:par>
                                <p:cTn id="304" presetID="1" presetClass="entr" presetSubtype="0" fill="hold" nodeType="afterEffect">
                                  <p:stCondLst>
                                    <p:cond delay="300"/>
                                  </p:stCondLst>
                                  <p:childTnLst>
                                    <p:set>
                                      <p:cBhvr>
                                        <p:cTn id="305" dur="1" fill="hold">
                                          <p:stCondLst>
                                            <p:cond delay="0"/>
                                          </p:stCondLst>
                                        </p:cTn>
                                        <p:tgtEl>
                                          <p:spTgt spid="101479"/>
                                        </p:tgtEl>
                                        <p:attrNameLst>
                                          <p:attrName>style.visibility</p:attrName>
                                        </p:attrNameLst>
                                      </p:cBhvr>
                                      <p:to>
                                        <p:strVal val="visible"/>
                                      </p:to>
                                    </p:set>
                                  </p:childTnLst>
                                </p:cTn>
                              </p:par>
                              <p:par>
                                <p:cTn id="306" presetID="1" presetClass="entr" presetSubtype="0" fill="hold" nodeType="withEffect">
                                  <p:stCondLst>
                                    <p:cond delay="0"/>
                                  </p:stCondLst>
                                  <p:childTnLst>
                                    <p:set>
                                      <p:cBhvr>
                                        <p:cTn id="307" dur="1" fill="hold">
                                          <p:stCondLst>
                                            <p:cond delay="0"/>
                                          </p:stCondLst>
                                        </p:cTn>
                                        <p:tgtEl>
                                          <p:spTgt spid="101480"/>
                                        </p:tgtEl>
                                        <p:attrNameLst>
                                          <p:attrName>style.visibility</p:attrName>
                                        </p:attrNameLst>
                                      </p:cBhvr>
                                      <p:to>
                                        <p:strVal val="visible"/>
                                      </p:to>
                                    </p:set>
                                  </p:childTnLst>
                                </p:cTn>
                              </p:par>
                              <p:par>
                                <p:cTn id="308" presetID="64" presetClass="path" presetSubtype="0" repeatCount="indefinite" fill="hold" nodeType="withEffect">
                                  <p:stCondLst>
                                    <p:cond delay="0"/>
                                  </p:stCondLst>
                                  <p:childTnLst>
                                    <p:animMotion origin="layout" path="M 0 0  L 0 -0.33279  E" pathEditMode="relative" ptsTypes="">
                                      <p:cBhvr>
                                        <p:cTn id="309" dur="2000" fill="hold"/>
                                        <p:tgtEl>
                                          <p:spTgt spid="101479"/>
                                        </p:tgtEl>
                                        <p:attrNameLst>
                                          <p:attrName>ppt_x</p:attrName>
                                          <p:attrName>ppt_y</p:attrName>
                                        </p:attrNameLst>
                                      </p:cBhvr>
                                    </p:animMotion>
                                  </p:childTnLst>
                                </p:cTn>
                              </p:par>
                              <p:par>
                                <p:cTn id="310" presetID="64" presetClass="path" presetSubtype="0" repeatCount="indefinite" fill="hold" nodeType="withEffect">
                                  <p:stCondLst>
                                    <p:cond delay="0"/>
                                  </p:stCondLst>
                                  <p:childTnLst>
                                    <p:animMotion origin="layout" path="M 0.01649 0.03611 L 0.01649 -0.25093 " pathEditMode="relative" rAng="0" ptsTypes="AA">
                                      <p:cBhvr>
                                        <p:cTn id="311" dur="2000" fill="hold"/>
                                        <p:tgtEl>
                                          <p:spTgt spid="101480"/>
                                        </p:tgtEl>
                                        <p:attrNameLst>
                                          <p:attrName>ppt_x</p:attrName>
                                          <p:attrName>ppt_y</p:attrName>
                                        </p:attrNameLst>
                                      </p:cBhvr>
                                      <p:rCtr x="0" y="-14352"/>
                                    </p:animMotion>
                                  </p:childTnLst>
                                </p:cTn>
                              </p:par>
                              <p:par>
                                <p:cTn id="312" presetID="1" presetClass="entr" presetSubtype="0" fill="hold" nodeType="withEffect">
                                  <p:stCondLst>
                                    <p:cond delay="0"/>
                                  </p:stCondLst>
                                  <p:childTnLst>
                                    <p:set>
                                      <p:cBhvr>
                                        <p:cTn id="313" dur="1" fill="hold">
                                          <p:stCondLst>
                                            <p:cond delay="0"/>
                                          </p:stCondLst>
                                        </p:cTn>
                                        <p:tgtEl>
                                          <p:spTgt spid="101481"/>
                                        </p:tgtEl>
                                        <p:attrNameLst>
                                          <p:attrName>style.visibility</p:attrName>
                                        </p:attrNameLst>
                                      </p:cBhvr>
                                      <p:to>
                                        <p:strVal val="visible"/>
                                      </p:to>
                                    </p:set>
                                  </p:childTnLst>
                                </p:cTn>
                              </p:par>
                              <p:par>
                                <p:cTn id="314" presetID="1" presetClass="entr" presetSubtype="0" fill="hold" nodeType="withEffect">
                                  <p:stCondLst>
                                    <p:cond delay="0"/>
                                  </p:stCondLst>
                                  <p:childTnLst>
                                    <p:set>
                                      <p:cBhvr>
                                        <p:cTn id="315" dur="1" fill="hold">
                                          <p:stCondLst>
                                            <p:cond delay="0"/>
                                          </p:stCondLst>
                                        </p:cTn>
                                        <p:tgtEl>
                                          <p:spTgt spid="101485"/>
                                        </p:tgtEl>
                                        <p:attrNameLst>
                                          <p:attrName>style.visibility</p:attrName>
                                        </p:attrNameLst>
                                      </p:cBhvr>
                                      <p:to>
                                        <p:strVal val="visible"/>
                                      </p:to>
                                    </p:set>
                                  </p:childTnLst>
                                </p:cTn>
                              </p:par>
                              <p:par>
                                <p:cTn id="316" presetID="64" presetClass="path" presetSubtype="0" repeatCount="indefinite" fill="hold" nodeType="withEffect">
                                  <p:stCondLst>
                                    <p:cond delay="0"/>
                                  </p:stCondLst>
                                  <p:childTnLst>
                                    <p:animMotion origin="layout" path="M 0 0  L 0 -0.33279  E" pathEditMode="relative" ptsTypes="">
                                      <p:cBhvr>
                                        <p:cTn id="317" dur="1000" fill="hold"/>
                                        <p:tgtEl>
                                          <p:spTgt spid="101481"/>
                                        </p:tgtEl>
                                        <p:attrNameLst>
                                          <p:attrName>ppt_x</p:attrName>
                                          <p:attrName>ppt_y</p:attrName>
                                        </p:attrNameLst>
                                      </p:cBhvr>
                                    </p:animMotion>
                                  </p:childTnLst>
                                </p:cTn>
                              </p:par>
                              <p:par>
                                <p:cTn id="318" presetID="64" presetClass="path" presetSubtype="0" repeatCount="indefinite" fill="hold" nodeType="withEffect">
                                  <p:stCondLst>
                                    <p:cond delay="0"/>
                                  </p:stCondLst>
                                  <p:childTnLst>
                                    <p:animMotion origin="layout" path="M 0 0  L 0 -0.33279  E" pathEditMode="relative" ptsTypes="">
                                      <p:cBhvr>
                                        <p:cTn id="319" dur="1000" fill="hold"/>
                                        <p:tgtEl>
                                          <p:spTgt spid="101485"/>
                                        </p:tgtEl>
                                        <p:attrNameLst>
                                          <p:attrName>ppt_x</p:attrName>
                                          <p:attrName>ppt_y</p:attrName>
                                        </p:attrNameLst>
                                      </p:cBhvr>
                                    </p:animMotion>
                                  </p:childTnLst>
                                </p:cTn>
                              </p:par>
                            </p:childTnLst>
                          </p:cTn>
                        </p:par>
                        <p:par>
                          <p:cTn id="320" fill="hold" nodeType="afterGroup">
                            <p:stCondLst>
                              <p:cond delay="21000"/>
                            </p:stCondLst>
                            <p:childTnLst>
                              <p:par>
                                <p:cTn id="321" presetID="1" presetClass="entr" presetSubtype="0" fill="hold" nodeType="afterEffect">
                                  <p:stCondLst>
                                    <p:cond delay="600"/>
                                  </p:stCondLst>
                                  <p:childTnLst>
                                    <p:set>
                                      <p:cBhvr>
                                        <p:cTn id="322" dur="1" fill="hold">
                                          <p:stCondLst>
                                            <p:cond delay="0"/>
                                          </p:stCondLst>
                                        </p:cTn>
                                        <p:tgtEl>
                                          <p:spTgt spid="101482"/>
                                        </p:tgtEl>
                                        <p:attrNameLst>
                                          <p:attrName>style.visibility</p:attrName>
                                        </p:attrNameLst>
                                      </p:cBhvr>
                                      <p:to>
                                        <p:strVal val="visible"/>
                                      </p:to>
                                    </p:set>
                                  </p:childTnLst>
                                </p:cTn>
                              </p:par>
                              <p:par>
                                <p:cTn id="323" presetID="1" presetClass="entr" presetSubtype="0" fill="hold" nodeType="withEffect">
                                  <p:stCondLst>
                                    <p:cond delay="0"/>
                                  </p:stCondLst>
                                  <p:childTnLst>
                                    <p:set>
                                      <p:cBhvr>
                                        <p:cTn id="324" dur="1" fill="hold">
                                          <p:stCondLst>
                                            <p:cond delay="0"/>
                                          </p:stCondLst>
                                        </p:cTn>
                                        <p:tgtEl>
                                          <p:spTgt spid="101483"/>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101484"/>
                                        </p:tgtEl>
                                        <p:attrNameLst>
                                          <p:attrName>style.visibility</p:attrName>
                                        </p:attrNameLst>
                                      </p:cBhvr>
                                      <p:to>
                                        <p:strVal val="visible"/>
                                      </p:to>
                                    </p:set>
                                  </p:childTnLst>
                                </p:cTn>
                              </p:par>
                              <p:par>
                                <p:cTn id="327" presetID="64" presetClass="path" presetSubtype="0" repeatCount="indefinite" fill="hold" nodeType="withEffect">
                                  <p:stCondLst>
                                    <p:cond delay="0"/>
                                  </p:stCondLst>
                                  <p:childTnLst>
                                    <p:animMotion origin="layout" path="M 0.01649 0.03033 L 0.01649 -0.25694 " pathEditMode="relative" rAng="0" ptsTypes="AA">
                                      <p:cBhvr>
                                        <p:cTn id="328" dur="1000" fill="hold"/>
                                        <p:tgtEl>
                                          <p:spTgt spid="101482"/>
                                        </p:tgtEl>
                                        <p:attrNameLst>
                                          <p:attrName>ppt_x</p:attrName>
                                          <p:attrName>ppt_y</p:attrName>
                                        </p:attrNameLst>
                                      </p:cBhvr>
                                      <p:rCtr x="0" y="-14375"/>
                                    </p:animMotion>
                                  </p:childTnLst>
                                </p:cTn>
                              </p:par>
                              <p:par>
                                <p:cTn id="329" presetID="64" presetClass="path" presetSubtype="0" repeatCount="indefinite" fill="hold" nodeType="withEffect">
                                  <p:stCondLst>
                                    <p:cond delay="0"/>
                                  </p:stCondLst>
                                  <p:childTnLst>
                                    <p:animMotion origin="layout" path="M 0.01649 0.04144 L 0.01389 -0.22129 " pathEditMode="relative" rAng="0" ptsTypes="AA">
                                      <p:cBhvr>
                                        <p:cTn id="330" dur="1000" fill="hold"/>
                                        <p:tgtEl>
                                          <p:spTgt spid="101483"/>
                                        </p:tgtEl>
                                        <p:attrNameLst>
                                          <p:attrName>ppt_x</p:attrName>
                                          <p:attrName>ppt_y</p:attrName>
                                        </p:attrNameLst>
                                      </p:cBhvr>
                                      <p:rCtr x="-139" y="-13148"/>
                                    </p:animMotion>
                                  </p:childTnLst>
                                </p:cTn>
                              </p:par>
                              <p:par>
                                <p:cTn id="331" presetID="64" presetClass="path" presetSubtype="0" repeatCount="indefinite" fill="hold" nodeType="withEffect">
                                  <p:stCondLst>
                                    <p:cond delay="0"/>
                                  </p:stCondLst>
                                  <p:childTnLst>
                                    <p:animMotion origin="layout" path="M 0.01389 0.03564 L 0.01389 -0.23403 " pathEditMode="relative" rAng="0" ptsTypes="AA">
                                      <p:cBhvr>
                                        <p:cTn id="332" dur="2000" fill="hold"/>
                                        <p:tgtEl>
                                          <p:spTgt spid="101484"/>
                                        </p:tgtEl>
                                        <p:attrNameLst>
                                          <p:attrName>ppt_x</p:attrName>
                                          <p:attrName>ppt_y</p:attrName>
                                        </p:attrNameLst>
                                      </p:cBhvr>
                                      <p:rCtr x="0" y="-13495"/>
                                    </p:animMotion>
                                  </p:childTnLst>
                                </p:cTn>
                              </p:par>
                              <p:par>
                                <p:cTn id="333" presetID="1" presetClass="entr" presetSubtype="0" fill="hold" nodeType="withEffect">
                                  <p:stCondLst>
                                    <p:cond delay="0"/>
                                  </p:stCondLst>
                                  <p:childTnLst>
                                    <p:set>
                                      <p:cBhvr>
                                        <p:cTn id="334" dur="1" fill="hold">
                                          <p:stCondLst>
                                            <p:cond delay="0"/>
                                          </p:stCondLst>
                                        </p:cTn>
                                        <p:tgtEl>
                                          <p:spTgt spid="101486"/>
                                        </p:tgtEl>
                                        <p:attrNameLst>
                                          <p:attrName>style.visibility</p:attrName>
                                        </p:attrNameLst>
                                      </p:cBhvr>
                                      <p:to>
                                        <p:strVal val="visible"/>
                                      </p:to>
                                    </p:set>
                                  </p:childTnLst>
                                </p:cTn>
                              </p:par>
                              <p:par>
                                <p:cTn id="335" presetID="1" presetClass="entr" presetSubtype="0" fill="hold" nodeType="withEffect">
                                  <p:stCondLst>
                                    <p:cond delay="0"/>
                                  </p:stCondLst>
                                  <p:childTnLst>
                                    <p:set>
                                      <p:cBhvr>
                                        <p:cTn id="336" dur="1" fill="hold">
                                          <p:stCondLst>
                                            <p:cond delay="0"/>
                                          </p:stCondLst>
                                        </p:cTn>
                                        <p:tgtEl>
                                          <p:spTgt spid="101487"/>
                                        </p:tgtEl>
                                        <p:attrNameLst>
                                          <p:attrName>style.visibility</p:attrName>
                                        </p:attrNameLst>
                                      </p:cBhvr>
                                      <p:to>
                                        <p:strVal val="visible"/>
                                      </p:to>
                                    </p:set>
                                  </p:childTnLst>
                                </p:cTn>
                              </p:par>
                              <p:par>
                                <p:cTn id="337" presetID="1" presetClass="entr" presetSubtype="0" fill="hold" nodeType="withEffect">
                                  <p:stCondLst>
                                    <p:cond delay="0"/>
                                  </p:stCondLst>
                                  <p:childTnLst>
                                    <p:set>
                                      <p:cBhvr>
                                        <p:cTn id="338" dur="1" fill="hold">
                                          <p:stCondLst>
                                            <p:cond delay="0"/>
                                          </p:stCondLst>
                                        </p:cTn>
                                        <p:tgtEl>
                                          <p:spTgt spid="101488"/>
                                        </p:tgtEl>
                                        <p:attrNameLst>
                                          <p:attrName>style.visibility</p:attrName>
                                        </p:attrNameLst>
                                      </p:cBhvr>
                                      <p:to>
                                        <p:strVal val="visible"/>
                                      </p:to>
                                    </p:set>
                                  </p:childTnLst>
                                </p:cTn>
                              </p:par>
                              <p:par>
                                <p:cTn id="339" presetID="64" presetClass="path" presetSubtype="0" repeatCount="indefinite" fill="hold" nodeType="withEffect">
                                  <p:stCondLst>
                                    <p:cond delay="0"/>
                                  </p:stCondLst>
                                  <p:childTnLst>
                                    <p:animMotion origin="layout" path="M 0 0  L 0 -0.33279  E" pathEditMode="relative" ptsTypes="">
                                      <p:cBhvr>
                                        <p:cTn id="340" dur="2000" fill="hold"/>
                                        <p:tgtEl>
                                          <p:spTgt spid="101486"/>
                                        </p:tgtEl>
                                        <p:attrNameLst>
                                          <p:attrName>ppt_x</p:attrName>
                                          <p:attrName>ppt_y</p:attrName>
                                        </p:attrNameLst>
                                      </p:cBhvr>
                                    </p:animMotion>
                                  </p:childTnLst>
                                </p:cTn>
                              </p:par>
                              <p:par>
                                <p:cTn id="341" presetID="64" presetClass="path" presetSubtype="0" repeatCount="indefinite" fill="hold" nodeType="withEffect">
                                  <p:stCondLst>
                                    <p:cond delay="0"/>
                                  </p:stCondLst>
                                  <p:childTnLst>
                                    <p:animMotion origin="layout" path="M 0.01649 0.03472 L 0.01389 -0.2456 " pathEditMode="relative" rAng="0" ptsTypes="AA">
                                      <p:cBhvr>
                                        <p:cTn id="342" dur="2000" fill="hold"/>
                                        <p:tgtEl>
                                          <p:spTgt spid="101487"/>
                                        </p:tgtEl>
                                        <p:attrNameLst>
                                          <p:attrName>ppt_x</p:attrName>
                                          <p:attrName>ppt_y</p:attrName>
                                        </p:attrNameLst>
                                      </p:cBhvr>
                                      <p:rCtr x="-139" y="-14028"/>
                                    </p:animMotion>
                                  </p:childTnLst>
                                </p:cTn>
                              </p:par>
                              <p:par>
                                <p:cTn id="343" presetID="64" presetClass="path" presetSubtype="0" repeatCount="indefinite" fill="hold" nodeType="withEffect">
                                  <p:stCondLst>
                                    <p:cond delay="0"/>
                                  </p:stCondLst>
                                  <p:childTnLst>
                                    <p:animMotion origin="layout" path="M 0.01493 0.04375 L 0.01754 -0.2294 " pathEditMode="relative" rAng="0" ptsTypes="AA">
                                      <p:cBhvr>
                                        <p:cTn id="344" dur="2000" fill="hold"/>
                                        <p:tgtEl>
                                          <p:spTgt spid="101488"/>
                                        </p:tgtEl>
                                        <p:attrNameLst>
                                          <p:attrName>ppt_x</p:attrName>
                                          <p:attrName>ppt_y</p:attrName>
                                        </p:attrNameLst>
                                      </p:cBhvr>
                                      <p:rCtr x="122" y="-13657"/>
                                    </p:animMotion>
                                  </p:childTnLst>
                                </p:cTn>
                              </p:par>
                            </p:childTnLst>
                          </p:cTn>
                        </p:par>
                        <p:par>
                          <p:cTn id="345" fill="hold" nodeType="afterGroup">
                            <p:stCondLst>
                              <p:cond delay="23000"/>
                            </p:stCondLst>
                            <p:childTnLst>
                              <p:par>
                                <p:cTn id="346" presetID="1" presetClass="entr" presetSubtype="0" fill="hold" nodeType="afterEffect">
                                  <p:stCondLst>
                                    <p:cond delay="500"/>
                                  </p:stCondLst>
                                  <p:childTnLst>
                                    <p:set>
                                      <p:cBhvr>
                                        <p:cTn id="347" dur="1" fill="hold">
                                          <p:stCondLst>
                                            <p:cond delay="0"/>
                                          </p:stCondLst>
                                        </p:cTn>
                                        <p:tgtEl>
                                          <p:spTgt spid="101489"/>
                                        </p:tgtEl>
                                        <p:attrNameLst>
                                          <p:attrName>style.visibility</p:attrName>
                                        </p:attrNameLst>
                                      </p:cBhvr>
                                      <p:to>
                                        <p:strVal val="visible"/>
                                      </p:to>
                                    </p:set>
                                  </p:childTnLst>
                                </p:cTn>
                              </p:par>
                              <p:par>
                                <p:cTn id="348" presetID="1" presetClass="entr" presetSubtype="0" fill="hold" nodeType="withEffect">
                                  <p:stCondLst>
                                    <p:cond delay="0"/>
                                  </p:stCondLst>
                                  <p:childTnLst>
                                    <p:set>
                                      <p:cBhvr>
                                        <p:cTn id="349" dur="1" fill="hold">
                                          <p:stCondLst>
                                            <p:cond delay="0"/>
                                          </p:stCondLst>
                                        </p:cTn>
                                        <p:tgtEl>
                                          <p:spTgt spid="101490"/>
                                        </p:tgtEl>
                                        <p:attrNameLst>
                                          <p:attrName>style.visibility</p:attrName>
                                        </p:attrNameLst>
                                      </p:cBhvr>
                                      <p:to>
                                        <p:strVal val="visible"/>
                                      </p:to>
                                    </p:set>
                                  </p:childTnLst>
                                </p:cTn>
                              </p:par>
                              <p:par>
                                <p:cTn id="350" presetID="1" presetClass="entr" presetSubtype="0" fill="hold" nodeType="withEffect">
                                  <p:stCondLst>
                                    <p:cond delay="0"/>
                                  </p:stCondLst>
                                  <p:childTnLst>
                                    <p:set>
                                      <p:cBhvr>
                                        <p:cTn id="351" dur="1" fill="hold">
                                          <p:stCondLst>
                                            <p:cond delay="0"/>
                                          </p:stCondLst>
                                        </p:cTn>
                                        <p:tgtEl>
                                          <p:spTgt spid="101492"/>
                                        </p:tgtEl>
                                        <p:attrNameLst>
                                          <p:attrName>style.visibility</p:attrName>
                                        </p:attrNameLst>
                                      </p:cBhvr>
                                      <p:to>
                                        <p:strVal val="visible"/>
                                      </p:to>
                                    </p:set>
                                  </p:childTnLst>
                                </p:cTn>
                              </p:par>
                              <p:par>
                                <p:cTn id="352" presetID="64" presetClass="path" presetSubtype="0" repeatCount="indefinite" fill="hold" nodeType="withEffect">
                                  <p:stCondLst>
                                    <p:cond delay="3700"/>
                                  </p:stCondLst>
                                  <p:childTnLst>
                                    <p:animMotion origin="layout" path="M 0.01389 0.03033 L 0.01649 -0.23217 " pathEditMode="relative" rAng="0" ptsTypes="AA">
                                      <p:cBhvr>
                                        <p:cTn id="353" dur="120" fill="hold"/>
                                        <p:tgtEl>
                                          <p:spTgt spid="101489"/>
                                        </p:tgtEl>
                                        <p:attrNameLst>
                                          <p:attrName>ppt_x</p:attrName>
                                          <p:attrName>ppt_y</p:attrName>
                                        </p:attrNameLst>
                                      </p:cBhvr>
                                      <p:rCtr x="122" y="-13125"/>
                                    </p:animMotion>
                                  </p:childTnLst>
                                </p:cTn>
                              </p:par>
                              <p:par>
                                <p:cTn id="354" presetID="64" presetClass="path" presetSubtype="0" repeatCount="indefinite" fill="hold" nodeType="withEffect">
                                  <p:stCondLst>
                                    <p:cond delay="3700"/>
                                  </p:stCondLst>
                                  <p:childTnLst>
                                    <p:animMotion origin="layout" path="M -1.38889E-6 -7.40741E-7 L -0.00781 -0.25926 " pathEditMode="relative" rAng="0" ptsTypes="AA">
                                      <p:cBhvr>
                                        <p:cTn id="355" dur="120" fill="hold"/>
                                        <p:tgtEl>
                                          <p:spTgt spid="101490"/>
                                        </p:tgtEl>
                                        <p:attrNameLst>
                                          <p:attrName>ppt_x</p:attrName>
                                          <p:attrName>ppt_y</p:attrName>
                                        </p:attrNameLst>
                                      </p:cBhvr>
                                      <p:rCtr x="-399" y="-12963"/>
                                    </p:animMotion>
                                  </p:childTnLst>
                                </p:cTn>
                              </p:par>
                              <p:par>
                                <p:cTn id="356" presetID="64" presetClass="path" presetSubtype="0" repeatCount="indefinite" fill="hold" nodeType="withEffect">
                                  <p:stCondLst>
                                    <p:cond delay="3700"/>
                                  </p:stCondLst>
                                  <p:childTnLst>
                                    <p:animMotion origin="layout" path="M 0 0  L 0 -0.33279  E" pathEditMode="relative" ptsTypes="">
                                      <p:cBhvr>
                                        <p:cTn id="357" dur="120" fill="hold"/>
                                        <p:tgtEl>
                                          <p:spTgt spid="101492"/>
                                        </p:tgtEl>
                                        <p:attrNameLst>
                                          <p:attrName>ppt_x</p:attrName>
                                          <p:attrName>ppt_y</p:attrName>
                                        </p:attrNameLst>
                                      </p:cBhvr>
                                    </p:animMotion>
                                  </p:childTnLst>
                                </p:cTn>
                              </p:par>
                            </p:childTnLst>
                          </p:cTn>
                        </p:par>
                        <p:par>
                          <p:cTn id="358" fill="hold" nodeType="afterGroup">
                            <p:stCondLst>
                              <p:cond delay="26820"/>
                            </p:stCondLst>
                            <p:childTnLst>
                              <p:par>
                                <p:cTn id="359" presetID="1" presetClass="entr" presetSubtype="0" fill="hold" nodeType="afterEffect">
                                  <p:stCondLst>
                                    <p:cond delay="0"/>
                                  </p:stCondLst>
                                  <p:childTnLst>
                                    <p:set>
                                      <p:cBhvr>
                                        <p:cTn id="360" dur="1" fill="hold">
                                          <p:stCondLst>
                                            <p:cond delay="0"/>
                                          </p:stCondLst>
                                        </p:cTn>
                                        <p:tgtEl>
                                          <p:spTgt spid="101491"/>
                                        </p:tgtEl>
                                        <p:attrNameLst>
                                          <p:attrName>style.visibility</p:attrName>
                                        </p:attrNameLst>
                                      </p:cBhvr>
                                      <p:to>
                                        <p:strVal val="visible"/>
                                      </p:to>
                                    </p:set>
                                  </p:childTnLst>
                                </p:cTn>
                              </p:par>
                              <p:par>
                                <p:cTn id="361" presetID="64" presetClass="path" presetSubtype="0" repeatCount="indefinite" fill="hold" nodeType="withEffect">
                                  <p:stCondLst>
                                    <p:cond delay="0"/>
                                  </p:stCondLst>
                                  <p:childTnLst>
                                    <p:animMotion origin="layout" path="M 0.01649 0.03009 L 0.0191 -0.21852 " pathEditMode="relative" rAng="0" ptsTypes="AA">
                                      <p:cBhvr>
                                        <p:cTn id="362" dur="1000" fill="hold"/>
                                        <p:tgtEl>
                                          <p:spTgt spid="101491"/>
                                        </p:tgtEl>
                                        <p:attrNameLst>
                                          <p:attrName>ppt_x</p:attrName>
                                          <p:attrName>ppt_y</p:attrName>
                                        </p:attrNameLst>
                                      </p:cBhvr>
                                      <p:rCtr x="122" y="-12431"/>
                                    </p:animMotion>
                                  </p:childTnLst>
                                </p:cTn>
                              </p:par>
                              <p:par>
                                <p:cTn id="363" presetID="1" presetClass="entr" presetSubtype="0" fill="hold" nodeType="withEffect">
                                  <p:stCondLst>
                                    <p:cond delay="0"/>
                                  </p:stCondLst>
                                  <p:childTnLst>
                                    <p:set>
                                      <p:cBhvr>
                                        <p:cTn id="364" dur="1" fill="hold">
                                          <p:stCondLst>
                                            <p:cond delay="0"/>
                                          </p:stCondLst>
                                        </p:cTn>
                                        <p:tgtEl>
                                          <p:spTgt spid="101493"/>
                                        </p:tgtEl>
                                        <p:attrNameLst>
                                          <p:attrName>style.visibility</p:attrName>
                                        </p:attrNameLst>
                                      </p:cBhvr>
                                      <p:to>
                                        <p:strVal val="visible"/>
                                      </p:to>
                                    </p:set>
                                  </p:childTnLst>
                                </p:cTn>
                              </p:par>
                              <p:par>
                                <p:cTn id="365" presetID="64" presetClass="path" presetSubtype="0" repeatCount="indefinite" fill="hold" nodeType="withEffect">
                                  <p:stCondLst>
                                    <p:cond delay="0"/>
                                  </p:stCondLst>
                                  <p:childTnLst>
                                    <p:animMotion origin="layout" path="M 0.01649 0.03241 L 0.01649 -0.20926 " pathEditMode="relative" rAng="0" ptsTypes="AA">
                                      <p:cBhvr>
                                        <p:cTn id="366" dur="1000" fill="hold"/>
                                        <p:tgtEl>
                                          <p:spTgt spid="101493"/>
                                        </p:tgtEl>
                                        <p:attrNameLst>
                                          <p:attrName>ppt_x</p:attrName>
                                          <p:attrName>ppt_y</p:attrName>
                                        </p:attrNameLst>
                                      </p:cBhvr>
                                      <p:rCtr x="0" y="-12083"/>
                                    </p:animMotion>
                                  </p:childTnLst>
                                </p:cTn>
                              </p:par>
                            </p:childTnLst>
                          </p:cTn>
                        </p:par>
                        <p:par>
                          <p:cTn id="367" fill="hold" nodeType="afterGroup">
                            <p:stCondLst>
                              <p:cond delay="27820"/>
                            </p:stCondLst>
                            <p:childTnLst>
                              <p:par>
                                <p:cTn id="368" presetID="1" presetClass="entr" presetSubtype="0" fill="hold" nodeType="afterEffect">
                                  <p:stCondLst>
                                    <p:cond delay="500"/>
                                  </p:stCondLst>
                                  <p:childTnLst>
                                    <p:set>
                                      <p:cBhvr>
                                        <p:cTn id="369" dur="1" fill="hold">
                                          <p:stCondLst>
                                            <p:cond delay="0"/>
                                          </p:stCondLst>
                                        </p:cTn>
                                        <p:tgtEl>
                                          <p:spTgt spid="101494"/>
                                        </p:tgtEl>
                                        <p:attrNameLst>
                                          <p:attrName>style.visibility</p:attrName>
                                        </p:attrNameLst>
                                      </p:cBhvr>
                                      <p:to>
                                        <p:strVal val="visible"/>
                                      </p:to>
                                    </p:set>
                                  </p:childTnLst>
                                </p:cTn>
                              </p:par>
                              <p:par>
                                <p:cTn id="370" presetID="1" presetClass="entr" presetSubtype="0" fill="hold" nodeType="withEffect">
                                  <p:stCondLst>
                                    <p:cond delay="0"/>
                                  </p:stCondLst>
                                  <p:childTnLst>
                                    <p:set>
                                      <p:cBhvr>
                                        <p:cTn id="371" dur="1" fill="hold">
                                          <p:stCondLst>
                                            <p:cond delay="0"/>
                                          </p:stCondLst>
                                        </p:cTn>
                                        <p:tgtEl>
                                          <p:spTgt spid="101498"/>
                                        </p:tgtEl>
                                        <p:attrNameLst>
                                          <p:attrName>style.visibility</p:attrName>
                                        </p:attrNameLst>
                                      </p:cBhvr>
                                      <p:to>
                                        <p:strVal val="visible"/>
                                      </p:to>
                                    </p:set>
                                  </p:childTnLst>
                                </p:cTn>
                              </p:par>
                              <p:par>
                                <p:cTn id="372" presetID="64" presetClass="path" presetSubtype="0" repeatCount="indefinite" fill="hold" nodeType="withEffect">
                                  <p:stCondLst>
                                    <p:cond delay="0"/>
                                  </p:stCondLst>
                                  <p:childTnLst>
                                    <p:animMotion origin="layout" path="M 0 0  L 0 -0.33279  E" pathEditMode="relative" ptsTypes="">
                                      <p:cBhvr>
                                        <p:cTn id="373" dur="200" fill="hold"/>
                                        <p:tgtEl>
                                          <p:spTgt spid="101494"/>
                                        </p:tgtEl>
                                        <p:attrNameLst>
                                          <p:attrName>ppt_x</p:attrName>
                                          <p:attrName>ppt_y</p:attrName>
                                        </p:attrNameLst>
                                      </p:cBhvr>
                                    </p:animMotion>
                                  </p:childTnLst>
                                </p:cTn>
                              </p:par>
                              <p:par>
                                <p:cTn id="374" presetID="64" presetClass="path" presetSubtype="0" repeatCount="indefinite" fill="hold" nodeType="withEffect">
                                  <p:stCondLst>
                                    <p:cond delay="0"/>
                                  </p:stCondLst>
                                  <p:childTnLst>
                                    <p:animMotion origin="layout" path="M 0 0  L 0 -0.33279  E" pathEditMode="relative" ptsTypes="">
                                      <p:cBhvr>
                                        <p:cTn id="375" dur="200" fill="hold"/>
                                        <p:tgtEl>
                                          <p:spTgt spid="101498"/>
                                        </p:tgtEl>
                                        <p:attrNameLst>
                                          <p:attrName>ppt_x</p:attrName>
                                          <p:attrName>ppt_y</p:attrName>
                                        </p:attrNameLst>
                                      </p:cBhvr>
                                    </p:animMotion>
                                  </p:childTnLst>
                                </p:cTn>
                              </p:par>
                              <p:par>
                                <p:cTn id="376" presetID="1" presetClass="entr" presetSubtype="0" fill="hold" nodeType="withEffect">
                                  <p:stCondLst>
                                    <p:cond delay="700"/>
                                  </p:stCondLst>
                                  <p:childTnLst>
                                    <p:set>
                                      <p:cBhvr>
                                        <p:cTn id="377" dur="1" fill="hold">
                                          <p:stCondLst>
                                            <p:cond delay="0"/>
                                          </p:stCondLst>
                                        </p:cTn>
                                        <p:tgtEl>
                                          <p:spTgt spid="101496"/>
                                        </p:tgtEl>
                                        <p:attrNameLst>
                                          <p:attrName>style.visibility</p:attrName>
                                        </p:attrNameLst>
                                      </p:cBhvr>
                                      <p:to>
                                        <p:strVal val="visible"/>
                                      </p:to>
                                    </p:set>
                                  </p:childTnLst>
                                </p:cTn>
                              </p:par>
                              <p:par>
                                <p:cTn id="378" presetID="1" presetClass="entr" presetSubtype="0" fill="hold" nodeType="withEffect">
                                  <p:stCondLst>
                                    <p:cond delay="0"/>
                                  </p:stCondLst>
                                  <p:childTnLst>
                                    <p:set>
                                      <p:cBhvr>
                                        <p:cTn id="379" dur="1" fill="hold">
                                          <p:stCondLst>
                                            <p:cond delay="0"/>
                                          </p:stCondLst>
                                        </p:cTn>
                                        <p:tgtEl>
                                          <p:spTgt spid="101497"/>
                                        </p:tgtEl>
                                        <p:attrNameLst>
                                          <p:attrName>style.visibility</p:attrName>
                                        </p:attrNameLst>
                                      </p:cBhvr>
                                      <p:to>
                                        <p:strVal val="visible"/>
                                      </p:to>
                                    </p:set>
                                  </p:childTnLst>
                                </p:cTn>
                              </p:par>
                              <p:par>
                                <p:cTn id="380" presetID="64" presetClass="path" presetSubtype="0" repeatCount="indefinite" fill="hold" nodeType="withEffect">
                                  <p:stCondLst>
                                    <p:cond delay="0"/>
                                  </p:stCondLst>
                                  <p:childTnLst>
                                    <p:animMotion origin="layout" path="M 0.01649 0.03912 L 0.01649 -0.23055 " pathEditMode="relative" rAng="0" ptsTypes="AA">
                                      <p:cBhvr>
                                        <p:cTn id="381" dur="200" fill="hold"/>
                                        <p:tgtEl>
                                          <p:spTgt spid="101496"/>
                                        </p:tgtEl>
                                        <p:attrNameLst>
                                          <p:attrName>ppt_x</p:attrName>
                                          <p:attrName>ppt_y</p:attrName>
                                        </p:attrNameLst>
                                      </p:cBhvr>
                                      <p:rCtr x="0" y="-13495"/>
                                    </p:animMotion>
                                  </p:childTnLst>
                                </p:cTn>
                              </p:par>
                              <p:par>
                                <p:cTn id="382" presetID="64" presetClass="path" presetSubtype="0" repeatCount="indefinite" fill="hold" nodeType="withEffect">
                                  <p:stCondLst>
                                    <p:cond delay="0"/>
                                  </p:stCondLst>
                                  <p:childTnLst>
                                    <p:animMotion origin="layout" path="M 0.01649 0.03681 L 0.01649 -0.29606 " pathEditMode="relative" rAng="0" ptsTypes="AA">
                                      <p:cBhvr>
                                        <p:cTn id="383" dur="200" fill="hold"/>
                                        <p:tgtEl>
                                          <p:spTgt spid="101497"/>
                                        </p:tgtEl>
                                        <p:attrNameLst>
                                          <p:attrName>ppt_x</p:attrName>
                                          <p:attrName>ppt_y</p:attrName>
                                        </p:attrNameLst>
                                      </p:cBhvr>
                                      <p:rCtr x="0" y="-16644"/>
                                    </p:animMotion>
                                  </p:childTnLst>
                                </p:cTn>
                              </p:par>
                            </p:childTnLst>
                          </p:cTn>
                        </p:par>
                      </p:childTnLst>
                    </p:cTn>
                  </p:par>
                  <p:par>
                    <p:cTn id="384" fill="hold" nodeType="clickPar">
                      <p:stCondLst>
                        <p:cond delay="indefinite"/>
                      </p:stCondLst>
                      <p:childTnLst>
                        <p:par>
                          <p:cTn id="385" fill="hold" nodeType="withGroup">
                            <p:stCondLst>
                              <p:cond delay="0"/>
                            </p:stCondLst>
                            <p:childTnLst>
                              <p:par>
                                <p:cTn id="386" presetID="20" presetClass="entr" presetSubtype="0" fill="hold" grpId="0" nodeType="clickEffect">
                                  <p:stCondLst>
                                    <p:cond delay="0"/>
                                  </p:stCondLst>
                                  <p:childTnLst>
                                    <p:set>
                                      <p:cBhvr>
                                        <p:cTn id="387" dur="1" fill="hold">
                                          <p:stCondLst>
                                            <p:cond delay="0"/>
                                          </p:stCondLst>
                                        </p:cTn>
                                        <p:tgtEl>
                                          <p:spTgt spid="101540"/>
                                        </p:tgtEl>
                                        <p:attrNameLst>
                                          <p:attrName>style.visibility</p:attrName>
                                        </p:attrNameLst>
                                      </p:cBhvr>
                                      <p:to>
                                        <p:strVal val="visible"/>
                                      </p:to>
                                    </p:set>
                                    <p:animEffect transition="in" filter="wedge">
                                      <p:cBhvr>
                                        <p:cTn id="388" dur="2000"/>
                                        <p:tgtEl>
                                          <p:spTgt spid="101540"/>
                                        </p:tgtEl>
                                      </p:cBhvr>
                                    </p:animEffect>
                                  </p:childTnLst>
                                </p:cTn>
                              </p:par>
                            </p:childTnLst>
                          </p:cTn>
                        </p:par>
                        <p:par>
                          <p:cTn id="389" fill="hold" nodeType="afterGroup">
                            <p:stCondLst>
                              <p:cond delay="2000"/>
                            </p:stCondLst>
                            <p:childTnLst>
                              <p:par>
                                <p:cTn id="390" presetID="4" presetClass="entr" presetSubtype="16" fill="hold" nodeType="afterEffect">
                                  <p:stCondLst>
                                    <p:cond delay="0"/>
                                  </p:stCondLst>
                                  <p:childTnLst>
                                    <p:set>
                                      <p:cBhvr>
                                        <p:cTn id="391" dur="1" fill="hold">
                                          <p:stCondLst>
                                            <p:cond delay="0"/>
                                          </p:stCondLst>
                                        </p:cTn>
                                        <p:tgtEl>
                                          <p:spTgt spid="101539"/>
                                        </p:tgtEl>
                                        <p:attrNameLst>
                                          <p:attrName>style.visibility</p:attrName>
                                        </p:attrNameLst>
                                      </p:cBhvr>
                                      <p:to>
                                        <p:strVal val="visible"/>
                                      </p:to>
                                    </p:set>
                                    <p:animEffect transition="in" filter="box(in)">
                                      <p:cBhvr>
                                        <p:cTn id="392" dur="500"/>
                                        <p:tgtEl>
                                          <p:spTgt spid="101539"/>
                                        </p:tgtEl>
                                      </p:cBhvr>
                                    </p:animEffect>
                                  </p:childTnLst>
                                </p:cTn>
                              </p:par>
                            </p:childTnLst>
                          </p:cTn>
                        </p:par>
                      </p:childTnLst>
                    </p:cTn>
                  </p:par>
                  <p:par>
                    <p:cTn id="393" fill="hold" nodeType="clickPar">
                      <p:stCondLst>
                        <p:cond delay="indefinite"/>
                      </p:stCondLst>
                      <p:childTnLst>
                        <p:par>
                          <p:cTn id="394" fill="hold" nodeType="withGroup">
                            <p:stCondLst>
                              <p:cond delay="0"/>
                            </p:stCondLst>
                            <p:childTnLst>
                              <p:par>
                                <p:cTn id="395" presetID="5" presetClass="exit" presetSubtype="10" fill="hold" nodeType="clickEffect">
                                  <p:stCondLst>
                                    <p:cond delay="0"/>
                                  </p:stCondLst>
                                  <p:childTnLst>
                                    <p:animEffect transition="out" filter="checkerboard(across)">
                                      <p:cBhvr>
                                        <p:cTn id="396" dur="500"/>
                                        <p:tgtEl>
                                          <p:spTgt spid="101539"/>
                                        </p:tgtEl>
                                      </p:cBhvr>
                                    </p:animEffect>
                                    <p:set>
                                      <p:cBhvr>
                                        <p:cTn id="397" dur="1" fill="hold">
                                          <p:stCondLst>
                                            <p:cond delay="499"/>
                                          </p:stCondLst>
                                        </p:cTn>
                                        <p:tgtEl>
                                          <p:spTgt spid="101539"/>
                                        </p:tgtEl>
                                        <p:attrNameLst>
                                          <p:attrName>style.visibility</p:attrName>
                                        </p:attrNameLst>
                                      </p:cBhvr>
                                      <p:to>
                                        <p:strVal val="hidden"/>
                                      </p:to>
                                    </p:set>
                                  </p:childTnLst>
                                </p:cTn>
                              </p:par>
                            </p:childTnLst>
                          </p:cTn>
                        </p:par>
                        <p:par>
                          <p:cTn id="398" fill="hold" nodeType="afterGroup">
                            <p:stCondLst>
                              <p:cond delay="500"/>
                            </p:stCondLst>
                            <p:childTnLst>
                              <p:par>
                                <p:cTn id="399" presetID="8" presetClass="exit" presetSubtype="16" fill="hold" grpId="1" nodeType="afterEffect">
                                  <p:stCondLst>
                                    <p:cond delay="0"/>
                                  </p:stCondLst>
                                  <p:childTnLst>
                                    <p:animEffect transition="out" filter="diamond(in)">
                                      <p:cBhvr>
                                        <p:cTn id="400" dur="2000"/>
                                        <p:tgtEl>
                                          <p:spTgt spid="101540"/>
                                        </p:tgtEl>
                                      </p:cBhvr>
                                    </p:animEffect>
                                    <p:set>
                                      <p:cBhvr>
                                        <p:cTn id="401" dur="1" fill="hold">
                                          <p:stCondLst>
                                            <p:cond delay="1999"/>
                                          </p:stCondLst>
                                        </p:cTn>
                                        <p:tgtEl>
                                          <p:spTgt spid="101540"/>
                                        </p:tgtEl>
                                        <p:attrNameLst>
                                          <p:attrName>style.visibility</p:attrName>
                                        </p:attrNameLst>
                                      </p:cBhvr>
                                      <p:to>
                                        <p:strVal val="hidden"/>
                                      </p:to>
                                    </p:set>
                                  </p:childTnLst>
                                </p:cTn>
                              </p:par>
                            </p:childTnLst>
                          </p:cTn>
                        </p:par>
                        <p:par>
                          <p:cTn id="402" fill="hold" nodeType="afterGroup">
                            <p:stCondLst>
                              <p:cond delay="2500"/>
                            </p:stCondLst>
                            <p:childTnLst>
                              <p:par>
                                <p:cTn id="403" presetID="23" presetClass="entr" presetSubtype="16" fill="hold" grpId="0" nodeType="afterEffect">
                                  <p:stCondLst>
                                    <p:cond delay="0"/>
                                  </p:stCondLst>
                                  <p:childTnLst>
                                    <p:set>
                                      <p:cBhvr>
                                        <p:cTn id="404" dur="1" fill="hold">
                                          <p:stCondLst>
                                            <p:cond delay="0"/>
                                          </p:stCondLst>
                                        </p:cTn>
                                        <p:tgtEl>
                                          <p:spTgt spid="101508"/>
                                        </p:tgtEl>
                                        <p:attrNameLst>
                                          <p:attrName>style.visibility</p:attrName>
                                        </p:attrNameLst>
                                      </p:cBhvr>
                                      <p:to>
                                        <p:strVal val="visible"/>
                                      </p:to>
                                    </p:set>
                                    <p:anim calcmode="lin" valueType="num">
                                      <p:cBhvr>
                                        <p:cTn id="405" dur="500" fill="hold"/>
                                        <p:tgtEl>
                                          <p:spTgt spid="101508"/>
                                        </p:tgtEl>
                                        <p:attrNameLst>
                                          <p:attrName>ppt_w</p:attrName>
                                        </p:attrNameLst>
                                      </p:cBhvr>
                                      <p:tavLst>
                                        <p:tav tm="0">
                                          <p:val>
                                            <p:fltVal val="0"/>
                                          </p:val>
                                        </p:tav>
                                        <p:tav tm="100000">
                                          <p:val>
                                            <p:strVal val="#ppt_w"/>
                                          </p:val>
                                        </p:tav>
                                      </p:tavLst>
                                    </p:anim>
                                    <p:anim calcmode="lin" valueType="num">
                                      <p:cBhvr>
                                        <p:cTn id="406" dur="500" fill="hold"/>
                                        <p:tgtEl>
                                          <p:spTgt spid="101508"/>
                                        </p:tgtEl>
                                        <p:attrNameLst>
                                          <p:attrName>ppt_h</p:attrName>
                                        </p:attrNameLst>
                                      </p:cBhvr>
                                      <p:tavLst>
                                        <p:tav tm="0">
                                          <p:val>
                                            <p:fltVal val="0"/>
                                          </p:val>
                                        </p:tav>
                                        <p:tav tm="100000">
                                          <p:val>
                                            <p:strVal val="#ppt_h"/>
                                          </p:val>
                                        </p:tav>
                                      </p:tavLst>
                                    </p:anim>
                                  </p:childTnLst>
                                </p:cTn>
                              </p:par>
                            </p:childTnLst>
                          </p:cTn>
                        </p:par>
                        <p:par>
                          <p:cTn id="407" fill="hold" nodeType="afterGroup">
                            <p:stCondLst>
                              <p:cond delay="3000"/>
                            </p:stCondLst>
                            <p:childTnLst>
                              <p:par>
                                <p:cTn id="408" presetID="50" presetClass="entr" presetSubtype="0" decel="100000" fill="hold" grpId="0" nodeType="afterEffect">
                                  <p:stCondLst>
                                    <p:cond delay="0"/>
                                  </p:stCondLst>
                                  <p:childTnLst>
                                    <p:set>
                                      <p:cBhvr>
                                        <p:cTn id="409" dur="1" fill="hold">
                                          <p:stCondLst>
                                            <p:cond delay="0"/>
                                          </p:stCondLst>
                                        </p:cTn>
                                        <p:tgtEl>
                                          <p:spTgt spid="101510"/>
                                        </p:tgtEl>
                                        <p:attrNameLst>
                                          <p:attrName>style.visibility</p:attrName>
                                        </p:attrNameLst>
                                      </p:cBhvr>
                                      <p:to>
                                        <p:strVal val="visible"/>
                                      </p:to>
                                    </p:set>
                                    <p:anim calcmode="lin" valueType="num">
                                      <p:cBhvr>
                                        <p:cTn id="410" dur="500" fill="hold"/>
                                        <p:tgtEl>
                                          <p:spTgt spid="101510"/>
                                        </p:tgtEl>
                                        <p:attrNameLst>
                                          <p:attrName>ppt_w</p:attrName>
                                        </p:attrNameLst>
                                      </p:cBhvr>
                                      <p:tavLst>
                                        <p:tav tm="0">
                                          <p:val>
                                            <p:strVal val="#ppt_w+.3"/>
                                          </p:val>
                                        </p:tav>
                                        <p:tav tm="100000">
                                          <p:val>
                                            <p:strVal val="#ppt_w"/>
                                          </p:val>
                                        </p:tav>
                                      </p:tavLst>
                                    </p:anim>
                                    <p:anim calcmode="lin" valueType="num">
                                      <p:cBhvr>
                                        <p:cTn id="411" dur="500" fill="hold"/>
                                        <p:tgtEl>
                                          <p:spTgt spid="101510"/>
                                        </p:tgtEl>
                                        <p:attrNameLst>
                                          <p:attrName>ppt_h</p:attrName>
                                        </p:attrNameLst>
                                      </p:cBhvr>
                                      <p:tavLst>
                                        <p:tav tm="0">
                                          <p:val>
                                            <p:strVal val="#ppt_h"/>
                                          </p:val>
                                        </p:tav>
                                        <p:tav tm="100000">
                                          <p:val>
                                            <p:strVal val="#ppt_h"/>
                                          </p:val>
                                        </p:tav>
                                      </p:tavLst>
                                    </p:anim>
                                    <p:animEffect transition="in" filter="fade">
                                      <p:cBhvr>
                                        <p:cTn id="412" dur="500"/>
                                        <p:tgtEl>
                                          <p:spTgt spid="101510"/>
                                        </p:tgtEl>
                                      </p:cBhvr>
                                    </p:animEffect>
                                  </p:childTnLst>
                                </p:cTn>
                              </p:par>
                            </p:childTnLst>
                          </p:cTn>
                        </p:par>
                        <p:par>
                          <p:cTn id="413" fill="hold" nodeType="afterGroup">
                            <p:stCondLst>
                              <p:cond delay="3500"/>
                            </p:stCondLst>
                            <p:childTnLst>
                              <p:par>
                                <p:cTn id="414" presetID="50" presetClass="entr" presetSubtype="0" decel="100000" fill="hold" nodeType="afterEffect">
                                  <p:stCondLst>
                                    <p:cond delay="0"/>
                                  </p:stCondLst>
                                  <p:childTnLst>
                                    <p:set>
                                      <p:cBhvr>
                                        <p:cTn id="415" dur="1" fill="hold">
                                          <p:stCondLst>
                                            <p:cond delay="0"/>
                                          </p:stCondLst>
                                        </p:cTn>
                                        <p:tgtEl>
                                          <p:spTgt spid="101509"/>
                                        </p:tgtEl>
                                        <p:attrNameLst>
                                          <p:attrName>style.visibility</p:attrName>
                                        </p:attrNameLst>
                                      </p:cBhvr>
                                      <p:to>
                                        <p:strVal val="visible"/>
                                      </p:to>
                                    </p:set>
                                    <p:anim calcmode="lin" valueType="num">
                                      <p:cBhvr>
                                        <p:cTn id="416" dur="500" fill="hold"/>
                                        <p:tgtEl>
                                          <p:spTgt spid="101509"/>
                                        </p:tgtEl>
                                        <p:attrNameLst>
                                          <p:attrName>ppt_w</p:attrName>
                                        </p:attrNameLst>
                                      </p:cBhvr>
                                      <p:tavLst>
                                        <p:tav tm="0">
                                          <p:val>
                                            <p:strVal val="#ppt_w+.3"/>
                                          </p:val>
                                        </p:tav>
                                        <p:tav tm="100000">
                                          <p:val>
                                            <p:strVal val="#ppt_w"/>
                                          </p:val>
                                        </p:tav>
                                      </p:tavLst>
                                    </p:anim>
                                    <p:anim calcmode="lin" valueType="num">
                                      <p:cBhvr>
                                        <p:cTn id="417" dur="500" fill="hold"/>
                                        <p:tgtEl>
                                          <p:spTgt spid="101509"/>
                                        </p:tgtEl>
                                        <p:attrNameLst>
                                          <p:attrName>ppt_h</p:attrName>
                                        </p:attrNameLst>
                                      </p:cBhvr>
                                      <p:tavLst>
                                        <p:tav tm="0">
                                          <p:val>
                                            <p:strVal val="#ppt_h"/>
                                          </p:val>
                                        </p:tav>
                                        <p:tav tm="100000">
                                          <p:val>
                                            <p:strVal val="#ppt_h"/>
                                          </p:val>
                                        </p:tav>
                                      </p:tavLst>
                                    </p:anim>
                                    <p:animEffect transition="in" filter="fade">
                                      <p:cBhvr>
                                        <p:cTn id="418" dur="500"/>
                                        <p:tgtEl>
                                          <p:spTgt spid="101509"/>
                                        </p:tgtEl>
                                      </p:cBhvr>
                                    </p:animEffect>
                                  </p:childTnLst>
                                </p:cTn>
                              </p:par>
                            </p:childTnLst>
                          </p:cTn>
                        </p:par>
                        <p:par>
                          <p:cTn id="419" fill="hold" nodeType="afterGroup">
                            <p:stCondLst>
                              <p:cond delay="4000"/>
                            </p:stCondLst>
                            <p:childTnLst>
                              <p:par>
                                <p:cTn id="420" presetID="42" presetClass="entr" presetSubtype="0" repeatCount="indefinite" nodeType="afterEffect">
                                  <p:stCondLst>
                                    <p:cond delay="0"/>
                                  </p:stCondLst>
                                  <p:childTnLst>
                                    <p:set>
                                      <p:cBhvr>
                                        <p:cTn id="421" dur="1" fill="hold">
                                          <p:stCondLst>
                                            <p:cond delay="0"/>
                                          </p:stCondLst>
                                        </p:cTn>
                                        <p:tgtEl>
                                          <p:spTgt spid="101529"/>
                                        </p:tgtEl>
                                        <p:attrNameLst>
                                          <p:attrName>style.visibility</p:attrName>
                                        </p:attrNameLst>
                                      </p:cBhvr>
                                      <p:to>
                                        <p:strVal val="visible"/>
                                      </p:to>
                                    </p:set>
                                    <p:animEffect transition="in" filter="fade">
                                      <p:cBhvr>
                                        <p:cTn id="422" dur="1000"/>
                                        <p:tgtEl>
                                          <p:spTgt spid="101529"/>
                                        </p:tgtEl>
                                      </p:cBhvr>
                                    </p:animEffect>
                                    <p:anim calcmode="lin" valueType="num">
                                      <p:cBhvr>
                                        <p:cTn id="423" dur="1000" fill="hold"/>
                                        <p:tgtEl>
                                          <p:spTgt spid="101529"/>
                                        </p:tgtEl>
                                        <p:attrNameLst>
                                          <p:attrName>ppt_x</p:attrName>
                                        </p:attrNameLst>
                                      </p:cBhvr>
                                      <p:tavLst>
                                        <p:tav tm="0">
                                          <p:val>
                                            <p:strVal val="#ppt_x"/>
                                          </p:val>
                                        </p:tav>
                                        <p:tav tm="100000">
                                          <p:val>
                                            <p:strVal val="#ppt_x"/>
                                          </p:val>
                                        </p:tav>
                                      </p:tavLst>
                                    </p:anim>
                                    <p:anim calcmode="lin" valueType="num">
                                      <p:cBhvr>
                                        <p:cTn id="424" dur="1000" fill="hold"/>
                                        <p:tgtEl>
                                          <p:spTgt spid="101529"/>
                                        </p:tgtEl>
                                        <p:attrNameLst>
                                          <p:attrName>ppt_y</p:attrName>
                                        </p:attrNameLst>
                                      </p:cBhvr>
                                      <p:tavLst>
                                        <p:tav tm="0">
                                          <p:val>
                                            <p:strVal val="#ppt_y+.1"/>
                                          </p:val>
                                        </p:tav>
                                        <p:tav tm="100000">
                                          <p:val>
                                            <p:strVal val="#ppt_y"/>
                                          </p:val>
                                        </p:tav>
                                      </p:tavLst>
                                    </p:anim>
                                  </p:childTnLst>
                                </p:cTn>
                              </p:par>
                              <p:par>
                                <p:cTn id="425" presetID="1" presetClass="entr" presetSubtype="0" fill="hold" nodeType="withEffect">
                                  <p:stCondLst>
                                    <p:cond delay="0"/>
                                  </p:stCondLst>
                                  <p:childTnLst>
                                    <p:set>
                                      <p:cBhvr>
                                        <p:cTn id="426" dur="1" fill="hold">
                                          <p:stCondLst>
                                            <p:cond delay="0"/>
                                          </p:stCondLst>
                                        </p:cTn>
                                        <p:tgtEl>
                                          <p:spTgt spid="101516"/>
                                        </p:tgtEl>
                                        <p:attrNameLst>
                                          <p:attrName>style.visibility</p:attrName>
                                        </p:attrNameLst>
                                      </p:cBhvr>
                                      <p:to>
                                        <p:strVal val="visible"/>
                                      </p:to>
                                    </p:set>
                                  </p:childTnLst>
                                </p:cTn>
                              </p:par>
                              <p:par>
                                <p:cTn id="427" presetID="64" presetClass="path" presetSubtype="0" repeatCount="indefinite" fill="hold" nodeType="withEffect">
                                  <p:stCondLst>
                                    <p:cond delay="0"/>
                                  </p:stCondLst>
                                  <p:childTnLst>
                                    <p:animMotion origin="layout" path="M 2.77778E-7 -3.85255E-6 L 2.77778E-7 -0.24012 " pathEditMode="relative" rAng="0" ptsTypes="AA">
                                      <p:cBhvr>
                                        <p:cTn id="428" dur="200" fill="hold"/>
                                        <p:tgtEl>
                                          <p:spTgt spid="101516"/>
                                        </p:tgtEl>
                                        <p:attrNameLst>
                                          <p:attrName>ppt_x</p:attrName>
                                          <p:attrName>ppt_y</p:attrName>
                                        </p:attrNameLst>
                                      </p:cBhvr>
                                      <p:rCtr x="0" y="-12018"/>
                                    </p:animMotion>
                                  </p:childTnLst>
                                </p:cTn>
                              </p:par>
                              <p:par>
                                <p:cTn id="429" presetID="1" presetClass="entr" presetSubtype="0" fill="hold" nodeType="withEffect">
                                  <p:stCondLst>
                                    <p:cond delay="0"/>
                                  </p:stCondLst>
                                  <p:childTnLst>
                                    <p:set>
                                      <p:cBhvr>
                                        <p:cTn id="430" dur="1" fill="hold">
                                          <p:stCondLst>
                                            <p:cond delay="0"/>
                                          </p:stCondLst>
                                        </p:cTn>
                                        <p:tgtEl>
                                          <p:spTgt spid="101517"/>
                                        </p:tgtEl>
                                        <p:attrNameLst>
                                          <p:attrName>style.visibility</p:attrName>
                                        </p:attrNameLst>
                                      </p:cBhvr>
                                      <p:to>
                                        <p:strVal val="visible"/>
                                      </p:to>
                                    </p:set>
                                  </p:childTnLst>
                                </p:cTn>
                              </p:par>
                              <p:par>
                                <p:cTn id="431" presetID="64" presetClass="path" presetSubtype="0" repeatCount="indefinite" fill="hold" nodeType="withEffect">
                                  <p:stCondLst>
                                    <p:cond delay="0"/>
                                  </p:stCondLst>
                                  <p:childTnLst>
                                    <p:animMotion origin="layout" path="M 2.77778E-7 -3.85255E-6 L 2.77778E-7 -0.24012 " pathEditMode="relative" rAng="0" ptsTypes="AA">
                                      <p:cBhvr>
                                        <p:cTn id="432" dur="200" fill="hold"/>
                                        <p:tgtEl>
                                          <p:spTgt spid="101517"/>
                                        </p:tgtEl>
                                        <p:attrNameLst>
                                          <p:attrName>ppt_x</p:attrName>
                                          <p:attrName>ppt_y</p:attrName>
                                        </p:attrNameLst>
                                      </p:cBhvr>
                                      <p:rCtr x="0" y="-12018"/>
                                    </p:animMotion>
                                  </p:childTnLst>
                                </p:cTn>
                              </p:par>
                              <p:par>
                                <p:cTn id="433" presetID="1" presetClass="entr" presetSubtype="0" fill="hold" nodeType="withEffect">
                                  <p:stCondLst>
                                    <p:cond delay="0"/>
                                  </p:stCondLst>
                                  <p:childTnLst>
                                    <p:set>
                                      <p:cBhvr>
                                        <p:cTn id="434" dur="1" fill="hold">
                                          <p:stCondLst>
                                            <p:cond delay="0"/>
                                          </p:stCondLst>
                                        </p:cTn>
                                        <p:tgtEl>
                                          <p:spTgt spid="101518"/>
                                        </p:tgtEl>
                                        <p:attrNameLst>
                                          <p:attrName>style.visibility</p:attrName>
                                        </p:attrNameLst>
                                      </p:cBhvr>
                                      <p:to>
                                        <p:strVal val="visible"/>
                                      </p:to>
                                    </p:set>
                                  </p:childTnLst>
                                </p:cTn>
                              </p:par>
                              <p:par>
                                <p:cTn id="435" presetID="64" presetClass="path" presetSubtype="0" repeatCount="indefinite" fill="hold" nodeType="withEffect">
                                  <p:stCondLst>
                                    <p:cond delay="0"/>
                                  </p:stCondLst>
                                  <p:childTnLst>
                                    <p:animMotion origin="layout" path="M 2.77778E-7 -3.85255E-6 L 2.77778E-7 -0.24012 " pathEditMode="relative" rAng="0" ptsTypes="AA">
                                      <p:cBhvr>
                                        <p:cTn id="436" dur="200" fill="hold"/>
                                        <p:tgtEl>
                                          <p:spTgt spid="101518"/>
                                        </p:tgtEl>
                                        <p:attrNameLst>
                                          <p:attrName>ppt_x</p:attrName>
                                          <p:attrName>ppt_y</p:attrName>
                                        </p:attrNameLst>
                                      </p:cBhvr>
                                      <p:rCtr x="0" y="-12018"/>
                                    </p:animMotion>
                                  </p:childTnLst>
                                </p:cTn>
                              </p:par>
                              <p:par>
                                <p:cTn id="437" presetID="1" presetClass="entr" presetSubtype="0" fill="hold" nodeType="withEffect">
                                  <p:stCondLst>
                                    <p:cond delay="0"/>
                                  </p:stCondLst>
                                  <p:childTnLst>
                                    <p:set>
                                      <p:cBhvr>
                                        <p:cTn id="438" dur="1" fill="hold">
                                          <p:stCondLst>
                                            <p:cond delay="0"/>
                                          </p:stCondLst>
                                        </p:cTn>
                                        <p:tgtEl>
                                          <p:spTgt spid="101519"/>
                                        </p:tgtEl>
                                        <p:attrNameLst>
                                          <p:attrName>style.visibility</p:attrName>
                                        </p:attrNameLst>
                                      </p:cBhvr>
                                      <p:to>
                                        <p:strVal val="visible"/>
                                      </p:to>
                                    </p:set>
                                  </p:childTnLst>
                                </p:cTn>
                              </p:par>
                              <p:par>
                                <p:cTn id="439" presetID="64" presetClass="path" presetSubtype="0" repeatCount="indefinite" fill="hold" nodeType="withEffect">
                                  <p:stCondLst>
                                    <p:cond delay="0"/>
                                  </p:stCondLst>
                                  <p:childTnLst>
                                    <p:animMotion origin="layout" path="M 2.77778E-7 -3.85255E-6 L 2.77778E-7 -0.24012 " pathEditMode="relative" rAng="0" ptsTypes="AA">
                                      <p:cBhvr>
                                        <p:cTn id="440" dur="200" fill="hold"/>
                                        <p:tgtEl>
                                          <p:spTgt spid="101519"/>
                                        </p:tgtEl>
                                        <p:attrNameLst>
                                          <p:attrName>ppt_x</p:attrName>
                                          <p:attrName>ppt_y</p:attrName>
                                        </p:attrNameLst>
                                      </p:cBhvr>
                                      <p:rCtr x="0" y="-12018"/>
                                    </p:animMotion>
                                  </p:childTnLst>
                                </p:cTn>
                              </p:par>
                              <p:par>
                                <p:cTn id="441" presetID="1" presetClass="entr" presetSubtype="0" fill="hold" nodeType="withEffect">
                                  <p:stCondLst>
                                    <p:cond delay="0"/>
                                  </p:stCondLst>
                                  <p:childTnLst>
                                    <p:set>
                                      <p:cBhvr>
                                        <p:cTn id="442" dur="1" fill="hold">
                                          <p:stCondLst>
                                            <p:cond delay="0"/>
                                          </p:stCondLst>
                                        </p:cTn>
                                        <p:tgtEl>
                                          <p:spTgt spid="101520"/>
                                        </p:tgtEl>
                                        <p:attrNameLst>
                                          <p:attrName>style.visibility</p:attrName>
                                        </p:attrNameLst>
                                      </p:cBhvr>
                                      <p:to>
                                        <p:strVal val="visible"/>
                                      </p:to>
                                    </p:set>
                                  </p:childTnLst>
                                </p:cTn>
                              </p:par>
                              <p:par>
                                <p:cTn id="443" presetID="64" presetClass="path" presetSubtype="0" repeatCount="indefinite" fill="hold" nodeType="withEffect">
                                  <p:stCondLst>
                                    <p:cond delay="0"/>
                                  </p:stCondLst>
                                  <p:childTnLst>
                                    <p:animMotion origin="layout" path="M 2.77778E-7 -3.85255E-6 L 2.77778E-7 -0.24012 " pathEditMode="relative" rAng="0" ptsTypes="AA">
                                      <p:cBhvr>
                                        <p:cTn id="444" dur="200" fill="hold"/>
                                        <p:tgtEl>
                                          <p:spTgt spid="101520"/>
                                        </p:tgtEl>
                                        <p:attrNameLst>
                                          <p:attrName>ppt_x</p:attrName>
                                          <p:attrName>ppt_y</p:attrName>
                                        </p:attrNameLst>
                                      </p:cBhvr>
                                      <p:rCtr x="0" y="-12018"/>
                                    </p:animMotion>
                                  </p:childTnLst>
                                </p:cTn>
                              </p:par>
                              <p:par>
                                <p:cTn id="445" presetID="1" presetClass="entr" presetSubtype="0" fill="hold" nodeType="withEffect">
                                  <p:stCondLst>
                                    <p:cond delay="0"/>
                                  </p:stCondLst>
                                  <p:childTnLst>
                                    <p:set>
                                      <p:cBhvr>
                                        <p:cTn id="446" dur="1" fill="hold">
                                          <p:stCondLst>
                                            <p:cond delay="0"/>
                                          </p:stCondLst>
                                        </p:cTn>
                                        <p:tgtEl>
                                          <p:spTgt spid="101521"/>
                                        </p:tgtEl>
                                        <p:attrNameLst>
                                          <p:attrName>style.visibility</p:attrName>
                                        </p:attrNameLst>
                                      </p:cBhvr>
                                      <p:to>
                                        <p:strVal val="visible"/>
                                      </p:to>
                                    </p:set>
                                  </p:childTnLst>
                                </p:cTn>
                              </p:par>
                              <p:par>
                                <p:cTn id="447" presetID="64" presetClass="path" presetSubtype="0" repeatCount="indefinite" fill="hold" nodeType="withEffect">
                                  <p:stCondLst>
                                    <p:cond delay="0"/>
                                  </p:stCondLst>
                                  <p:childTnLst>
                                    <p:animMotion origin="layout" path="M -0.00555 0.00879 L 0.00243 -0.18195 " pathEditMode="relative" rAng="0" ptsTypes="AA">
                                      <p:cBhvr>
                                        <p:cTn id="448" dur="200" fill="hold"/>
                                        <p:tgtEl>
                                          <p:spTgt spid="101521"/>
                                        </p:tgtEl>
                                        <p:attrNameLst>
                                          <p:attrName>ppt_x</p:attrName>
                                          <p:attrName>ppt_y</p:attrName>
                                        </p:attrNameLst>
                                      </p:cBhvr>
                                      <p:rCtr x="399" y="-9537"/>
                                    </p:animMotion>
                                  </p:childTnLst>
                                </p:cTn>
                              </p:par>
                              <p:par>
                                <p:cTn id="449" presetID="1" presetClass="entr" presetSubtype="0" fill="hold" nodeType="withEffect">
                                  <p:stCondLst>
                                    <p:cond delay="0"/>
                                  </p:stCondLst>
                                  <p:childTnLst>
                                    <p:set>
                                      <p:cBhvr>
                                        <p:cTn id="450" dur="1" fill="hold">
                                          <p:stCondLst>
                                            <p:cond delay="0"/>
                                          </p:stCondLst>
                                        </p:cTn>
                                        <p:tgtEl>
                                          <p:spTgt spid="101522"/>
                                        </p:tgtEl>
                                        <p:attrNameLst>
                                          <p:attrName>style.visibility</p:attrName>
                                        </p:attrNameLst>
                                      </p:cBhvr>
                                      <p:to>
                                        <p:strVal val="visible"/>
                                      </p:to>
                                    </p:set>
                                  </p:childTnLst>
                                </p:cTn>
                              </p:par>
                              <p:par>
                                <p:cTn id="451" presetID="64" presetClass="path" presetSubtype="0" repeatCount="indefinite" fill="hold" nodeType="withEffect">
                                  <p:stCondLst>
                                    <p:cond delay="0"/>
                                  </p:stCondLst>
                                  <p:childTnLst>
                                    <p:animMotion origin="layout" path="M 2.77778E-7 -3.85255E-6 L 2.77778E-7 -0.24012 " pathEditMode="relative" rAng="0" ptsTypes="AA">
                                      <p:cBhvr>
                                        <p:cTn id="452" dur="200" fill="hold"/>
                                        <p:tgtEl>
                                          <p:spTgt spid="101522"/>
                                        </p:tgtEl>
                                        <p:attrNameLst>
                                          <p:attrName>ppt_x</p:attrName>
                                          <p:attrName>ppt_y</p:attrName>
                                        </p:attrNameLst>
                                      </p:cBhvr>
                                      <p:rCtr x="0" y="-12018"/>
                                    </p:animMotion>
                                  </p:childTnLst>
                                </p:cTn>
                              </p:par>
                              <p:par>
                                <p:cTn id="453" presetID="1" presetClass="entr" presetSubtype="0" fill="hold" nodeType="withEffect">
                                  <p:stCondLst>
                                    <p:cond delay="0"/>
                                  </p:stCondLst>
                                  <p:childTnLst>
                                    <p:set>
                                      <p:cBhvr>
                                        <p:cTn id="454" dur="1" fill="hold">
                                          <p:stCondLst>
                                            <p:cond delay="0"/>
                                          </p:stCondLst>
                                        </p:cTn>
                                        <p:tgtEl>
                                          <p:spTgt spid="101523"/>
                                        </p:tgtEl>
                                        <p:attrNameLst>
                                          <p:attrName>style.visibility</p:attrName>
                                        </p:attrNameLst>
                                      </p:cBhvr>
                                      <p:to>
                                        <p:strVal val="visible"/>
                                      </p:to>
                                    </p:set>
                                  </p:childTnLst>
                                </p:cTn>
                              </p:par>
                              <p:par>
                                <p:cTn id="455" presetID="64" presetClass="path" presetSubtype="0" repeatCount="indefinite" fill="hold" nodeType="withEffect">
                                  <p:stCondLst>
                                    <p:cond delay="0"/>
                                  </p:stCondLst>
                                  <p:childTnLst>
                                    <p:animMotion origin="layout" path="M 0.01945 0.02269 L 0.02205 -0.16481 " pathEditMode="relative" rAng="0" ptsTypes="AA">
                                      <p:cBhvr>
                                        <p:cTn id="456" dur="200" fill="hold"/>
                                        <p:tgtEl>
                                          <p:spTgt spid="101523"/>
                                        </p:tgtEl>
                                        <p:attrNameLst>
                                          <p:attrName>ppt_x</p:attrName>
                                          <p:attrName>ppt_y</p:attrName>
                                        </p:attrNameLst>
                                      </p:cBhvr>
                                      <p:rCtr x="122" y="-9375"/>
                                    </p:animMotion>
                                  </p:childTnLst>
                                </p:cTn>
                              </p:par>
                              <p:par>
                                <p:cTn id="457" presetID="1" presetClass="entr" presetSubtype="0" fill="hold" nodeType="withEffect">
                                  <p:stCondLst>
                                    <p:cond delay="0"/>
                                  </p:stCondLst>
                                  <p:childTnLst>
                                    <p:set>
                                      <p:cBhvr>
                                        <p:cTn id="458" dur="1" fill="hold">
                                          <p:stCondLst>
                                            <p:cond delay="0"/>
                                          </p:stCondLst>
                                        </p:cTn>
                                        <p:tgtEl>
                                          <p:spTgt spid="101524"/>
                                        </p:tgtEl>
                                        <p:attrNameLst>
                                          <p:attrName>style.visibility</p:attrName>
                                        </p:attrNameLst>
                                      </p:cBhvr>
                                      <p:to>
                                        <p:strVal val="visible"/>
                                      </p:to>
                                    </p:set>
                                  </p:childTnLst>
                                </p:cTn>
                              </p:par>
                              <p:par>
                                <p:cTn id="459" presetID="64" presetClass="path" presetSubtype="0" repeatCount="indefinite" fill="hold" nodeType="withEffect">
                                  <p:stCondLst>
                                    <p:cond delay="0"/>
                                  </p:stCondLst>
                                  <p:childTnLst>
                                    <p:animMotion origin="layout" path="M -0.00555 0.00533 L -0.00555 -0.17847 " pathEditMode="relative" rAng="0" ptsTypes="AA">
                                      <p:cBhvr>
                                        <p:cTn id="460" dur="200" fill="hold"/>
                                        <p:tgtEl>
                                          <p:spTgt spid="101524"/>
                                        </p:tgtEl>
                                        <p:attrNameLst>
                                          <p:attrName>ppt_x</p:attrName>
                                          <p:attrName>ppt_y</p:attrName>
                                        </p:attrNameLst>
                                      </p:cBhvr>
                                      <p:rCtr x="0" y="-9190"/>
                                    </p:animMotion>
                                  </p:childTnLst>
                                </p:cTn>
                              </p:par>
                              <p:par>
                                <p:cTn id="461" presetID="1" presetClass="entr" presetSubtype="0" fill="hold" nodeType="withEffect">
                                  <p:stCondLst>
                                    <p:cond delay="0"/>
                                  </p:stCondLst>
                                  <p:childTnLst>
                                    <p:set>
                                      <p:cBhvr>
                                        <p:cTn id="462" dur="1" fill="hold">
                                          <p:stCondLst>
                                            <p:cond delay="0"/>
                                          </p:stCondLst>
                                        </p:cTn>
                                        <p:tgtEl>
                                          <p:spTgt spid="101525"/>
                                        </p:tgtEl>
                                        <p:attrNameLst>
                                          <p:attrName>style.visibility</p:attrName>
                                        </p:attrNameLst>
                                      </p:cBhvr>
                                      <p:to>
                                        <p:strVal val="visible"/>
                                      </p:to>
                                    </p:set>
                                  </p:childTnLst>
                                </p:cTn>
                              </p:par>
                              <p:par>
                                <p:cTn id="463" presetID="64" presetClass="path" presetSubtype="0" repeatCount="indefinite" fill="hold" nodeType="withEffect">
                                  <p:stCondLst>
                                    <p:cond delay="0"/>
                                  </p:stCondLst>
                                  <p:childTnLst>
                                    <p:animMotion origin="layout" path="M -3.05556E-6 -4.07407E-6 L -3.05556E-6 -0.11689 " pathEditMode="relative" rAng="0" ptsTypes="AA">
                                      <p:cBhvr>
                                        <p:cTn id="464" dur="200" fill="hold"/>
                                        <p:tgtEl>
                                          <p:spTgt spid="101525"/>
                                        </p:tgtEl>
                                        <p:attrNameLst>
                                          <p:attrName>ppt_x</p:attrName>
                                          <p:attrName>ppt_y</p:attrName>
                                        </p:attrNameLst>
                                      </p:cBhvr>
                                      <p:rCtr x="0" y="-5856"/>
                                    </p:animMotion>
                                  </p:childTnLst>
                                </p:cTn>
                              </p:par>
                              <p:par>
                                <p:cTn id="465" presetID="1" presetClass="entr" presetSubtype="0" fill="hold" nodeType="withEffect">
                                  <p:stCondLst>
                                    <p:cond delay="0"/>
                                  </p:stCondLst>
                                  <p:childTnLst>
                                    <p:set>
                                      <p:cBhvr>
                                        <p:cTn id="466" dur="1" fill="hold">
                                          <p:stCondLst>
                                            <p:cond delay="0"/>
                                          </p:stCondLst>
                                        </p:cTn>
                                        <p:tgtEl>
                                          <p:spTgt spid="101526"/>
                                        </p:tgtEl>
                                        <p:attrNameLst>
                                          <p:attrName>style.visibility</p:attrName>
                                        </p:attrNameLst>
                                      </p:cBhvr>
                                      <p:to>
                                        <p:strVal val="visible"/>
                                      </p:to>
                                    </p:set>
                                  </p:childTnLst>
                                </p:cTn>
                              </p:par>
                              <p:par>
                                <p:cTn id="467" presetID="64" presetClass="path" presetSubtype="0" repeatCount="indefinite" fill="hold" nodeType="withEffect">
                                  <p:stCondLst>
                                    <p:cond delay="0"/>
                                  </p:stCondLst>
                                  <p:childTnLst>
                                    <p:animMotion origin="layout" path="M -5.55556E-7 1.11022E-16 L -5.55556E-7 -0.22037 " pathEditMode="relative" rAng="0" ptsTypes="AA">
                                      <p:cBhvr>
                                        <p:cTn id="468" dur="200" fill="hold"/>
                                        <p:tgtEl>
                                          <p:spTgt spid="101526"/>
                                        </p:tgtEl>
                                        <p:attrNameLst>
                                          <p:attrName>ppt_x</p:attrName>
                                          <p:attrName>ppt_y</p:attrName>
                                        </p:attrNameLst>
                                      </p:cBhvr>
                                      <p:rCtr x="0" y="-11019"/>
                                    </p:animMotion>
                                  </p:childTnLst>
                                </p:cTn>
                              </p:par>
                            </p:childTnLst>
                          </p:cTn>
                        </p:par>
                      </p:childTnLst>
                    </p:cTn>
                  </p:par>
                  <p:par>
                    <p:cTn id="469" fill="hold" nodeType="clickPar">
                      <p:stCondLst>
                        <p:cond delay="indefinite"/>
                      </p:stCondLst>
                      <p:childTnLst>
                        <p:par>
                          <p:cTn id="470" fill="hold" nodeType="withGroup">
                            <p:stCondLst>
                              <p:cond delay="0"/>
                            </p:stCondLst>
                            <p:childTnLst>
                              <p:par>
                                <p:cTn id="471" presetID="20" presetClass="entr" presetSubtype="0" fill="hold" grpId="0" nodeType="clickEffect">
                                  <p:stCondLst>
                                    <p:cond delay="0"/>
                                  </p:stCondLst>
                                  <p:childTnLst>
                                    <p:set>
                                      <p:cBhvr>
                                        <p:cTn id="472" dur="1" fill="hold">
                                          <p:stCondLst>
                                            <p:cond delay="0"/>
                                          </p:stCondLst>
                                        </p:cTn>
                                        <p:tgtEl>
                                          <p:spTgt spid="101543"/>
                                        </p:tgtEl>
                                        <p:attrNameLst>
                                          <p:attrName>style.visibility</p:attrName>
                                        </p:attrNameLst>
                                      </p:cBhvr>
                                      <p:to>
                                        <p:strVal val="visible"/>
                                      </p:to>
                                    </p:set>
                                    <p:animEffect transition="in" filter="wedge">
                                      <p:cBhvr>
                                        <p:cTn id="473" dur="2000"/>
                                        <p:tgtEl>
                                          <p:spTgt spid="101543"/>
                                        </p:tgtEl>
                                      </p:cBhvr>
                                    </p:animEffect>
                                  </p:childTnLst>
                                </p:cTn>
                              </p:par>
                            </p:childTnLst>
                          </p:cTn>
                        </p:par>
                        <p:par>
                          <p:cTn id="474" fill="hold" nodeType="afterGroup">
                            <p:stCondLst>
                              <p:cond delay="2000"/>
                            </p:stCondLst>
                            <p:childTnLst>
                              <p:par>
                                <p:cTn id="475" presetID="4" presetClass="entr" presetSubtype="16" fill="hold" nodeType="afterEffect">
                                  <p:stCondLst>
                                    <p:cond delay="0"/>
                                  </p:stCondLst>
                                  <p:childTnLst>
                                    <p:set>
                                      <p:cBhvr>
                                        <p:cTn id="476" dur="1" fill="hold">
                                          <p:stCondLst>
                                            <p:cond delay="0"/>
                                          </p:stCondLst>
                                        </p:cTn>
                                        <p:tgtEl>
                                          <p:spTgt spid="101542"/>
                                        </p:tgtEl>
                                        <p:attrNameLst>
                                          <p:attrName>style.visibility</p:attrName>
                                        </p:attrNameLst>
                                      </p:cBhvr>
                                      <p:to>
                                        <p:strVal val="visible"/>
                                      </p:to>
                                    </p:set>
                                    <p:animEffect transition="in" filter="box(in)">
                                      <p:cBhvr>
                                        <p:cTn id="477" dur="500"/>
                                        <p:tgtEl>
                                          <p:spTgt spid="101542"/>
                                        </p:tgtEl>
                                      </p:cBhvr>
                                    </p:animEffect>
                                  </p:childTnLst>
                                </p:cTn>
                              </p:par>
                            </p:childTnLst>
                          </p:cTn>
                        </p:par>
                      </p:childTnLst>
                    </p:cTn>
                  </p:par>
                  <p:par>
                    <p:cTn id="478" fill="hold" nodeType="clickPar">
                      <p:stCondLst>
                        <p:cond delay="indefinite"/>
                      </p:stCondLst>
                      <p:childTnLst>
                        <p:par>
                          <p:cTn id="479" fill="hold" nodeType="withGroup">
                            <p:stCondLst>
                              <p:cond delay="0"/>
                            </p:stCondLst>
                            <p:childTnLst>
                              <p:par>
                                <p:cTn id="480" presetID="5" presetClass="exit" presetSubtype="10" fill="hold" nodeType="clickEffect">
                                  <p:stCondLst>
                                    <p:cond delay="0"/>
                                  </p:stCondLst>
                                  <p:childTnLst>
                                    <p:animEffect transition="out" filter="checkerboard(across)">
                                      <p:cBhvr>
                                        <p:cTn id="481" dur="500"/>
                                        <p:tgtEl>
                                          <p:spTgt spid="101542"/>
                                        </p:tgtEl>
                                      </p:cBhvr>
                                    </p:animEffect>
                                    <p:set>
                                      <p:cBhvr>
                                        <p:cTn id="482" dur="1" fill="hold">
                                          <p:stCondLst>
                                            <p:cond delay="499"/>
                                          </p:stCondLst>
                                        </p:cTn>
                                        <p:tgtEl>
                                          <p:spTgt spid="101542"/>
                                        </p:tgtEl>
                                        <p:attrNameLst>
                                          <p:attrName>style.visibility</p:attrName>
                                        </p:attrNameLst>
                                      </p:cBhvr>
                                      <p:to>
                                        <p:strVal val="hidden"/>
                                      </p:to>
                                    </p:set>
                                  </p:childTnLst>
                                </p:cTn>
                              </p:par>
                            </p:childTnLst>
                          </p:cTn>
                        </p:par>
                        <p:par>
                          <p:cTn id="483" fill="hold" nodeType="afterGroup">
                            <p:stCondLst>
                              <p:cond delay="500"/>
                            </p:stCondLst>
                            <p:childTnLst>
                              <p:par>
                                <p:cTn id="484" presetID="8" presetClass="exit" presetSubtype="16" fill="hold" grpId="1" nodeType="afterEffect">
                                  <p:stCondLst>
                                    <p:cond delay="0"/>
                                  </p:stCondLst>
                                  <p:childTnLst>
                                    <p:animEffect transition="out" filter="diamond(in)">
                                      <p:cBhvr>
                                        <p:cTn id="485" dur="2000"/>
                                        <p:tgtEl>
                                          <p:spTgt spid="101543"/>
                                        </p:tgtEl>
                                      </p:cBhvr>
                                    </p:animEffect>
                                    <p:set>
                                      <p:cBhvr>
                                        <p:cTn id="486" dur="1" fill="hold">
                                          <p:stCondLst>
                                            <p:cond delay="1999"/>
                                          </p:stCondLst>
                                        </p:cTn>
                                        <p:tgtEl>
                                          <p:spTgt spid="101543"/>
                                        </p:tgtEl>
                                        <p:attrNameLst>
                                          <p:attrName>style.visibility</p:attrName>
                                        </p:attrNameLst>
                                      </p:cBhvr>
                                      <p:to>
                                        <p:strVal val="hidden"/>
                                      </p:to>
                                    </p:set>
                                  </p:childTnLst>
                                </p:cTn>
                              </p:par>
                            </p:childTnLst>
                          </p:cTn>
                        </p:par>
                        <p:par>
                          <p:cTn id="487" fill="hold" nodeType="afterGroup">
                            <p:stCondLst>
                              <p:cond delay="2500"/>
                            </p:stCondLst>
                            <p:childTnLst>
                              <p:par>
                                <p:cTn id="488" presetID="23" presetClass="entr" presetSubtype="16" fill="hold" nodeType="afterEffect">
                                  <p:stCondLst>
                                    <p:cond delay="0"/>
                                  </p:stCondLst>
                                  <p:childTnLst>
                                    <p:set>
                                      <p:cBhvr>
                                        <p:cTn id="489" dur="1" fill="hold">
                                          <p:stCondLst>
                                            <p:cond delay="0"/>
                                          </p:stCondLst>
                                        </p:cTn>
                                        <p:tgtEl>
                                          <p:spTgt spid="101527"/>
                                        </p:tgtEl>
                                        <p:attrNameLst>
                                          <p:attrName>style.visibility</p:attrName>
                                        </p:attrNameLst>
                                      </p:cBhvr>
                                      <p:to>
                                        <p:strVal val="visible"/>
                                      </p:to>
                                    </p:set>
                                    <p:anim calcmode="lin" valueType="num">
                                      <p:cBhvr>
                                        <p:cTn id="490" dur="500" fill="hold"/>
                                        <p:tgtEl>
                                          <p:spTgt spid="101527"/>
                                        </p:tgtEl>
                                        <p:attrNameLst>
                                          <p:attrName>ppt_w</p:attrName>
                                        </p:attrNameLst>
                                      </p:cBhvr>
                                      <p:tavLst>
                                        <p:tav tm="0">
                                          <p:val>
                                            <p:fltVal val="0"/>
                                          </p:val>
                                        </p:tav>
                                        <p:tav tm="100000">
                                          <p:val>
                                            <p:strVal val="#ppt_w"/>
                                          </p:val>
                                        </p:tav>
                                      </p:tavLst>
                                    </p:anim>
                                    <p:anim calcmode="lin" valueType="num">
                                      <p:cBhvr>
                                        <p:cTn id="491" dur="500" fill="hold"/>
                                        <p:tgtEl>
                                          <p:spTgt spid="101527"/>
                                        </p:tgtEl>
                                        <p:attrNameLst>
                                          <p:attrName>ppt_h</p:attrName>
                                        </p:attrNameLst>
                                      </p:cBhvr>
                                      <p:tavLst>
                                        <p:tav tm="0">
                                          <p:val>
                                            <p:fltVal val="0"/>
                                          </p:val>
                                        </p:tav>
                                        <p:tav tm="100000">
                                          <p:val>
                                            <p:strVal val="#ppt_h"/>
                                          </p:val>
                                        </p:tav>
                                      </p:tavLst>
                                    </p:anim>
                                  </p:childTnLst>
                                </p:cTn>
                              </p:par>
                            </p:childTnLst>
                          </p:cTn>
                        </p:par>
                        <p:par>
                          <p:cTn id="492" fill="hold" nodeType="afterGroup">
                            <p:stCondLst>
                              <p:cond delay="3000"/>
                            </p:stCondLst>
                            <p:childTnLst>
                              <p:par>
                                <p:cTn id="493" presetID="50" presetClass="entr" presetSubtype="0" decel="100000" fill="hold" nodeType="afterEffect">
                                  <p:stCondLst>
                                    <p:cond delay="0"/>
                                  </p:stCondLst>
                                  <p:childTnLst>
                                    <p:set>
                                      <p:cBhvr>
                                        <p:cTn id="494" dur="1" fill="hold">
                                          <p:stCondLst>
                                            <p:cond delay="0"/>
                                          </p:stCondLst>
                                        </p:cTn>
                                        <p:tgtEl>
                                          <p:spTgt spid="101528"/>
                                        </p:tgtEl>
                                        <p:attrNameLst>
                                          <p:attrName>style.visibility</p:attrName>
                                        </p:attrNameLst>
                                      </p:cBhvr>
                                      <p:to>
                                        <p:strVal val="visible"/>
                                      </p:to>
                                    </p:set>
                                    <p:anim calcmode="lin" valueType="num">
                                      <p:cBhvr>
                                        <p:cTn id="495" dur="500" fill="hold"/>
                                        <p:tgtEl>
                                          <p:spTgt spid="101528"/>
                                        </p:tgtEl>
                                        <p:attrNameLst>
                                          <p:attrName>ppt_w</p:attrName>
                                        </p:attrNameLst>
                                      </p:cBhvr>
                                      <p:tavLst>
                                        <p:tav tm="0">
                                          <p:val>
                                            <p:strVal val="#ppt_w+.3"/>
                                          </p:val>
                                        </p:tav>
                                        <p:tav tm="100000">
                                          <p:val>
                                            <p:strVal val="#ppt_w"/>
                                          </p:val>
                                        </p:tav>
                                      </p:tavLst>
                                    </p:anim>
                                    <p:anim calcmode="lin" valueType="num">
                                      <p:cBhvr>
                                        <p:cTn id="496" dur="500" fill="hold"/>
                                        <p:tgtEl>
                                          <p:spTgt spid="101528"/>
                                        </p:tgtEl>
                                        <p:attrNameLst>
                                          <p:attrName>ppt_h</p:attrName>
                                        </p:attrNameLst>
                                      </p:cBhvr>
                                      <p:tavLst>
                                        <p:tav tm="0">
                                          <p:val>
                                            <p:strVal val="#ppt_h"/>
                                          </p:val>
                                        </p:tav>
                                        <p:tav tm="100000">
                                          <p:val>
                                            <p:strVal val="#ppt_h"/>
                                          </p:val>
                                        </p:tav>
                                      </p:tavLst>
                                    </p:anim>
                                    <p:animEffect transition="in" filter="fade">
                                      <p:cBhvr>
                                        <p:cTn id="497" dur="500"/>
                                        <p:tgtEl>
                                          <p:spTgt spid="101528"/>
                                        </p:tgtEl>
                                      </p:cBhvr>
                                    </p:animEffect>
                                  </p:childTnLst>
                                </p:cTn>
                              </p:par>
                            </p:childTnLst>
                          </p:cTn>
                        </p:par>
                        <p:par>
                          <p:cTn id="498" fill="hold" nodeType="afterGroup">
                            <p:stCondLst>
                              <p:cond delay="3500"/>
                            </p:stCondLst>
                            <p:childTnLst>
                              <p:par>
                                <p:cTn id="499" presetID="42" presetClass="entr" presetSubtype="0" repeatCount="indefinite" nodeType="afterEffect">
                                  <p:stCondLst>
                                    <p:cond delay="0"/>
                                  </p:stCondLst>
                                  <p:childTnLst>
                                    <p:set>
                                      <p:cBhvr>
                                        <p:cTn id="500" dur="1" fill="hold">
                                          <p:stCondLst>
                                            <p:cond delay="0"/>
                                          </p:stCondLst>
                                        </p:cTn>
                                        <p:tgtEl>
                                          <p:spTgt spid="101530"/>
                                        </p:tgtEl>
                                        <p:attrNameLst>
                                          <p:attrName>style.visibility</p:attrName>
                                        </p:attrNameLst>
                                      </p:cBhvr>
                                      <p:to>
                                        <p:strVal val="visible"/>
                                      </p:to>
                                    </p:set>
                                    <p:animEffect transition="in" filter="fade">
                                      <p:cBhvr>
                                        <p:cTn id="501" dur="1000"/>
                                        <p:tgtEl>
                                          <p:spTgt spid="101530"/>
                                        </p:tgtEl>
                                      </p:cBhvr>
                                    </p:animEffect>
                                    <p:anim calcmode="lin" valueType="num">
                                      <p:cBhvr>
                                        <p:cTn id="502" dur="1000" fill="hold"/>
                                        <p:tgtEl>
                                          <p:spTgt spid="101530"/>
                                        </p:tgtEl>
                                        <p:attrNameLst>
                                          <p:attrName>ppt_x</p:attrName>
                                        </p:attrNameLst>
                                      </p:cBhvr>
                                      <p:tavLst>
                                        <p:tav tm="0">
                                          <p:val>
                                            <p:strVal val="#ppt_x"/>
                                          </p:val>
                                        </p:tav>
                                        <p:tav tm="100000">
                                          <p:val>
                                            <p:strVal val="#ppt_x"/>
                                          </p:val>
                                        </p:tav>
                                      </p:tavLst>
                                    </p:anim>
                                    <p:anim calcmode="lin" valueType="num">
                                      <p:cBhvr>
                                        <p:cTn id="503" dur="1000" fill="hold"/>
                                        <p:tgtEl>
                                          <p:spTgt spid="101530"/>
                                        </p:tgtEl>
                                        <p:attrNameLst>
                                          <p:attrName>ppt_y</p:attrName>
                                        </p:attrNameLst>
                                      </p:cBhvr>
                                      <p:tavLst>
                                        <p:tav tm="0">
                                          <p:val>
                                            <p:strVal val="#ppt_y+.1"/>
                                          </p:val>
                                        </p:tav>
                                        <p:tav tm="100000">
                                          <p:val>
                                            <p:strVal val="#ppt_y"/>
                                          </p:val>
                                        </p:tav>
                                      </p:tavLst>
                                    </p:anim>
                                  </p:childTnLst>
                                </p:cTn>
                              </p:par>
                            </p:childTnLst>
                          </p:cTn>
                        </p:par>
                        <p:par>
                          <p:cTn id="504" fill="hold" nodeType="afterGroup">
                            <p:stCondLst>
                              <p:cond delay="4500"/>
                            </p:stCondLst>
                            <p:childTnLst>
                              <p:par>
                                <p:cTn id="505" presetID="4" presetClass="entr" presetSubtype="16" fill="hold" nodeType="afterEffect">
                                  <p:stCondLst>
                                    <p:cond delay="0"/>
                                  </p:stCondLst>
                                  <p:childTnLst>
                                    <p:set>
                                      <p:cBhvr>
                                        <p:cTn id="506" dur="1" fill="hold">
                                          <p:stCondLst>
                                            <p:cond delay="0"/>
                                          </p:stCondLst>
                                        </p:cTn>
                                        <p:tgtEl>
                                          <p:spTgt spid="101544"/>
                                        </p:tgtEl>
                                        <p:attrNameLst>
                                          <p:attrName>style.visibility</p:attrName>
                                        </p:attrNameLst>
                                      </p:cBhvr>
                                      <p:to>
                                        <p:strVal val="visible"/>
                                      </p:to>
                                    </p:set>
                                    <p:animEffect transition="in" filter="box(in)">
                                      <p:cBhvr>
                                        <p:cTn id="507" dur="500"/>
                                        <p:tgtEl>
                                          <p:spTgt spid="101544"/>
                                        </p:tgtEl>
                                      </p:cBhvr>
                                    </p:animEffect>
                                  </p:childTnLst>
                                </p:cTn>
                              </p:par>
                            </p:childTnLst>
                          </p:cTn>
                        </p:par>
                      </p:childTnLst>
                    </p:cTn>
                  </p:par>
                  <p:par>
                    <p:cTn id="508" fill="hold" nodeType="clickPar">
                      <p:stCondLst>
                        <p:cond delay="indefinite"/>
                      </p:stCondLst>
                      <p:childTnLst>
                        <p:par>
                          <p:cTn id="509" fill="hold" nodeType="withGroup">
                            <p:stCondLst>
                              <p:cond delay="0"/>
                            </p:stCondLst>
                            <p:childTnLst>
                              <p:par>
                                <p:cTn id="510" presetID="5" presetClass="exit" presetSubtype="10" fill="hold" nodeType="clickEffect">
                                  <p:stCondLst>
                                    <p:cond delay="0"/>
                                  </p:stCondLst>
                                  <p:childTnLst>
                                    <p:animEffect transition="out" filter="checkerboard(across)">
                                      <p:cBhvr>
                                        <p:cTn id="511" dur="500"/>
                                        <p:tgtEl>
                                          <p:spTgt spid="101544"/>
                                        </p:tgtEl>
                                      </p:cBhvr>
                                    </p:animEffect>
                                    <p:set>
                                      <p:cBhvr>
                                        <p:cTn id="512" dur="1" fill="hold">
                                          <p:stCondLst>
                                            <p:cond delay="499"/>
                                          </p:stCondLst>
                                        </p:cTn>
                                        <p:tgtEl>
                                          <p:spTgt spid="101544"/>
                                        </p:tgtEl>
                                        <p:attrNameLst>
                                          <p:attrName>style.visibility</p:attrName>
                                        </p:attrNameLst>
                                      </p:cBhvr>
                                      <p:to>
                                        <p:strVal val="hidden"/>
                                      </p:to>
                                    </p:set>
                                  </p:childTnLst>
                                </p:cTn>
                              </p:par>
                            </p:childTnLst>
                          </p:cTn>
                        </p:par>
                        <p:par>
                          <p:cTn id="513" fill="hold" nodeType="afterGroup">
                            <p:stCondLst>
                              <p:cond delay="500"/>
                            </p:stCondLst>
                            <p:childTnLst>
                              <p:par>
                                <p:cTn id="514" presetID="4" presetClass="entr" presetSubtype="16" fill="hold" nodeType="afterEffect">
                                  <p:stCondLst>
                                    <p:cond delay="0"/>
                                  </p:stCondLst>
                                  <p:childTnLst>
                                    <p:set>
                                      <p:cBhvr>
                                        <p:cTn id="515" dur="1" fill="hold">
                                          <p:stCondLst>
                                            <p:cond delay="0"/>
                                          </p:stCondLst>
                                        </p:cTn>
                                        <p:tgtEl>
                                          <p:spTgt spid="101547"/>
                                        </p:tgtEl>
                                        <p:attrNameLst>
                                          <p:attrName>style.visibility</p:attrName>
                                        </p:attrNameLst>
                                      </p:cBhvr>
                                      <p:to>
                                        <p:strVal val="visible"/>
                                      </p:to>
                                    </p:set>
                                    <p:animEffect transition="in" filter="box(in)">
                                      <p:cBhvr>
                                        <p:cTn id="516" dur="500"/>
                                        <p:tgtEl>
                                          <p:spTgt spid="101547"/>
                                        </p:tgtEl>
                                      </p:cBhvr>
                                    </p:animEffect>
                                  </p:childTnLst>
                                </p:cTn>
                              </p:par>
                            </p:childTnLst>
                          </p:cTn>
                        </p:par>
                      </p:childTnLst>
                    </p:cTn>
                  </p:par>
                  <p:par>
                    <p:cTn id="517" fill="hold" nodeType="clickPar">
                      <p:stCondLst>
                        <p:cond delay="indefinite"/>
                      </p:stCondLst>
                      <p:childTnLst>
                        <p:par>
                          <p:cTn id="518" fill="hold" nodeType="withGroup">
                            <p:stCondLst>
                              <p:cond delay="0"/>
                            </p:stCondLst>
                            <p:childTnLst>
                              <p:par>
                                <p:cTn id="519" presetID="5" presetClass="exit" presetSubtype="10" fill="hold" nodeType="clickEffect">
                                  <p:stCondLst>
                                    <p:cond delay="0"/>
                                  </p:stCondLst>
                                  <p:childTnLst>
                                    <p:animEffect transition="out" filter="checkerboard(across)">
                                      <p:cBhvr>
                                        <p:cTn id="520" dur="500"/>
                                        <p:tgtEl>
                                          <p:spTgt spid="101547"/>
                                        </p:tgtEl>
                                      </p:cBhvr>
                                    </p:animEffect>
                                    <p:set>
                                      <p:cBhvr>
                                        <p:cTn id="521" dur="1" fill="hold">
                                          <p:stCondLst>
                                            <p:cond delay="499"/>
                                          </p:stCondLst>
                                        </p:cTn>
                                        <p:tgtEl>
                                          <p:spTgt spid="1015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08" grpId="0" animBg="1"/>
      <p:bldP spid="101510" grpId="0"/>
      <p:bldP spid="101534" grpId="0" animBg="1"/>
      <p:bldP spid="101540" grpId="0" animBg="1"/>
      <p:bldP spid="101540" grpId="1" animBg="1"/>
      <p:bldP spid="101543" grpId="0" animBg="1"/>
      <p:bldP spid="10154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8"/>
          <p:cNvGrpSpPr>
            <a:grpSpLocks/>
          </p:cNvGrpSpPr>
          <p:nvPr/>
        </p:nvGrpSpPr>
        <p:grpSpPr bwMode="auto">
          <a:xfrm>
            <a:off x="869949" y="427038"/>
            <a:ext cx="8045451" cy="923925"/>
            <a:chOff x="720" y="1392"/>
            <a:chExt cx="4058" cy="480"/>
          </a:xfrm>
        </p:grpSpPr>
        <p:sp>
          <p:nvSpPr>
            <p:cNvPr id="5"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lgn="r">
                <a:defRPr/>
              </a:pPr>
              <a:endParaRPr lang="en-US">
                <a:cs typeface="+mn-cs"/>
              </a:endParaRPr>
            </a:p>
          </p:txBody>
        </p:sp>
        <p:grpSp>
          <p:nvGrpSpPr>
            <p:cNvPr id="29713" name="Group 20"/>
            <p:cNvGrpSpPr>
              <a:grpSpLocks/>
            </p:cNvGrpSpPr>
            <p:nvPr/>
          </p:nvGrpSpPr>
          <p:grpSpPr bwMode="auto">
            <a:xfrm>
              <a:off x="730" y="1407"/>
              <a:ext cx="4043" cy="444"/>
              <a:chOff x="744" y="1407"/>
              <a:chExt cx="3988" cy="444"/>
            </a:xfrm>
          </p:grpSpPr>
          <p:sp>
            <p:nvSpPr>
              <p:cNvPr id="7"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8"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sp>
        <p:nvSpPr>
          <p:cNvPr id="29699" name="Text Box 25"/>
          <p:cNvSpPr txBox="1">
            <a:spLocks noChangeArrowheads="1"/>
          </p:cNvSpPr>
          <p:nvPr/>
        </p:nvSpPr>
        <p:spPr bwMode="white">
          <a:xfrm>
            <a:off x="1544638" y="533400"/>
            <a:ext cx="737076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sz="2200" b="1">
                <a:solidFill>
                  <a:schemeClr val="bg1"/>
                </a:solidFill>
              </a:rPr>
              <a:t>Các định luật Faraday</a:t>
            </a:r>
          </a:p>
        </p:txBody>
      </p:sp>
      <p:pic>
        <p:nvPicPr>
          <p:cNvPr id="29700" name="Picture 28"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773113" y="381000"/>
            <a:ext cx="792162"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1" name="Text Box 34"/>
          <p:cNvSpPr txBox="1">
            <a:spLocks noChangeArrowheads="1"/>
          </p:cNvSpPr>
          <p:nvPr/>
        </p:nvSpPr>
        <p:spPr bwMode="white">
          <a:xfrm>
            <a:off x="1030288" y="504825"/>
            <a:ext cx="5254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IV</a:t>
            </a:r>
          </a:p>
        </p:txBody>
      </p:sp>
      <p:grpSp>
        <p:nvGrpSpPr>
          <p:cNvPr id="29702" name="Group 18"/>
          <p:cNvGrpSpPr>
            <a:grpSpLocks/>
          </p:cNvGrpSpPr>
          <p:nvPr/>
        </p:nvGrpSpPr>
        <p:grpSpPr bwMode="auto">
          <a:xfrm>
            <a:off x="869949" y="1177925"/>
            <a:ext cx="8045451" cy="1122363"/>
            <a:chOff x="720" y="1392"/>
            <a:chExt cx="4058" cy="480"/>
          </a:xfrm>
        </p:grpSpPr>
        <p:sp>
          <p:nvSpPr>
            <p:cNvPr id="23"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lgn="r">
                <a:defRPr/>
              </a:pPr>
              <a:endParaRPr lang="en-US">
                <a:cs typeface="+mn-cs"/>
              </a:endParaRPr>
            </a:p>
          </p:txBody>
        </p:sp>
        <p:grpSp>
          <p:nvGrpSpPr>
            <p:cNvPr id="29709" name="Group 20"/>
            <p:cNvGrpSpPr>
              <a:grpSpLocks/>
            </p:cNvGrpSpPr>
            <p:nvPr/>
          </p:nvGrpSpPr>
          <p:grpSpPr bwMode="auto">
            <a:xfrm>
              <a:off x="730" y="1407"/>
              <a:ext cx="4043" cy="444"/>
              <a:chOff x="744" y="1407"/>
              <a:chExt cx="3988" cy="444"/>
            </a:xfrm>
          </p:grpSpPr>
          <p:sp>
            <p:nvSpPr>
              <p:cNvPr id="25"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26"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sp>
        <p:nvSpPr>
          <p:cNvPr id="29703" name="Text Box 25"/>
          <p:cNvSpPr txBox="1">
            <a:spLocks noChangeArrowheads="1"/>
          </p:cNvSpPr>
          <p:nvPr/>
        </p:nvSpPr>
        <p:spPr bwMode="white">
          <a:xfrm>
            <a:off x="1457324" y="1717675"/>
            <a:ext cx="7370761"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sz="2200" b="1">
                <a:solidFill>
                  <a:schemeClr val="bg1"/>
                </a:solidFill>
              </a:rPr>
              <a:t>Định luật Faraday thứ nhất</a:t>
            </a:r>
          </a:p>
        </p:txBody>
      </p:sp>
      <p:pic>
        <p:nvPicPr>
          <p:cNvPr id="29704" name="Picture 28"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685800" y="1565275"/>
            <a:ext cx="792163"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5" name="Text Box 34"/>
          <p:cNvSpPr txBox="1">
            <a:spLocks noChangeArrowheads="1"/>
          </p:cNvSpPr>
          <p:nvPr/>
        </p:nvSpPr>
        <p:spPr bwMode="white">
          <a:xfrm>
            <a:off x="942975" y="1689100"/>
            <a:ext cx="525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1</a:t>
            </a:r>
          </a:p>
        </p:txBody>
      </p:sp>
      <p:sp>
        <p:nvSpPr>
          <p:cNvPr id="29706" name="TextBox 29"/>
          <p:cNvSpPr txBox="1">
            <a:spLocks noChangeArrowheads="1"/>
          </p:cNvSpPr>
          <p:nvPr/>
        </p:nvSpPr>
        <p:spPr bwMode="auto">
          <a:xfrm>
            <a:off x="889751" y="2667000"/>
            <a:ext cx="8025649" cy="138430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i="1" dirty="0" err="1"/>
              <a:t>Khối</a:t>
            </a:r>
            <a:r>
              <a:rPr lang="en-US" sz="2800" b="1" i="1" dirty="0"/>
              <a:t> </a:t>
            </a:r>
            <a:r>
              <a:rPr lang="en-US" sz="2800" b="1" i="1" dirty="0" err="1"/>
              <a:t>lượng</a:t>
            </a:r>
            <a:r>
              <a:rPr lang="en-US" sz="2800" b="1" i="1" dirty="0"/>
              <a:t> </a:t>
            </a:r>
            <a:r>
              <a:rPr lang="en-US" sz="2800" b="1" i="1" dirty="0" err="1"/>
              <a:t>vật</a:t>
            </a:r>
            <a:r>
              <a:rPr lang="en-US" sz="2800" b="1" i="1" dirty="0"/>
              <a:t> </a:t>
            </a:r>
            <a:r>
              <a:rPr lang="en-US" sz="2800" b="1" i="1" dirty="0" err="1"/>
              <a:t>chất</a:t>
            </a:r>
            <a:r>
              <a:rPr lang="en-US" sz="2800" b="1" i="1" dirty="0"/>
              <a:t> </a:t>
            </a:r>
            <a:r>
              <a:rPr lang="en-US" sz="2800" b="1" i="1" dirty="0" err="1"/>
              <a:t>được</a:t>
            </a:r>
            <a:r>
              <a:rPr lang="en-US" sz="2800" b="1" i="1" dirty="0"/>
              <a:t> </a:t>
            </a:r>
            <a:r>
              <a:rPr lang="en-US" sz="2800" b="1" i="1" dirty="0" err="1"/>
              <a:t>giải</a:t>
            </a:r>
            <a:r>
              <a:rPr lang="en-US" sz="2800" b="1" i="1" dirty="0"/>
              <a:t> </a:t>
            </a:r>
            <a:r>
              <a:rPr lang="en-US" sz="2800" b="1" i="1" dirty="0" err="1"/>
              <a:t>phóng</a:t>
            </a:r>
            <a:r>
              <a:rPr lang="en-US" sz="2800" b="1" i="1" dirty="0"/>
              <a:t> ở </a:t>
            </a:r>
            <a:r>
              <a:rPr lang="en-US" sz="2800" b="1" i="1" dirty="0" err="1"/>
              <a:t>điện</a:t>
            </a:r>
            <a:r>
              <a:rPr lang="en-US" sz="2800" b="1" i="1" dirty="0"/>
              <a:t> </a:t>
            </a:r>
            <a:r>
              <a:rPr lang="en-US" sz="2800" b="1" i="1" dirty="0" err="1"/>
              <a:t>cực</a:t>
            </a:r>
            <a:r>
              <a:rPr lang="en-US" sz="2800" b="1" i="1" dirty="0"/>
              <a:t> </a:t>
            </a:r>
            <a:r>
              <a:rPr lang="en-US" sz="2800" b="1" i="1" dirty="0" err="1"/>
              <a:t>của</a:t>
            </a:r>
            <a:r>
              <a:rPr lang="en-US" sz="2800" b="1" i="1" dirty="0"/>
              <a:t> </a:t>
            </a:r>
            <a:r>
              <a:rPr lang="en-US" sz="2800" b="1" i="1" dirty="0" err="1"/>
              <a:t>bình</a:t>
            </a:r>
            <a:r>
              <a:rPr lang="en-US" sz="2800" b="1" i="1" dirty="0"/>
              <a:t> </a:t>
            </a:r>
            <a:r>
              <a:rPr lang="en-US" sz="2800" b="1" i="1" dirty="0" err="1"/>
              <a:t>điện</a:t>
            </a:r>
            <a:r>
              <a:rPr lang="en-US" sz="2800" b="1" i="1" dirty="0"/>
              <a:t> </a:t>
            </a:r>
            <a:r>
              <a:rPr lang="en-US" sz="2800" b="1" i="1" dirty="0" err="1"/>
              <a:t>phân</a:t>
            </a:r>
            <a:r>
              <a:rPr lang="en-US" sz="2800" b="1" i="1" dirty="0"/>
              <a:t> </a:t>
            </a:r>
            <a:r>
              <a:rPr lang="en-US" sz="2800" b="1" i="1" dirty="0" err="1"/>
              <a:t>tỉ</a:t>
            </a:r>
            <a:r>
              <a:rPr lang="en-US" sz="2800" b="1" i="1" dirty="0"/>
              <a:t> </a:t>
            </a:r>
            <a:r>
              <a:rPr lang="en-US" sz="2800" b="1" i="1" dirty="0" err="1"/>
              <a:t>lệ</a:t>
            </a:r>
            <a:r>
              <a:rPr lang="en-US" sz="2800" b="1" i="1" dirty="0"/>
              <a:t> </a:t>
            </a:r>
            <a:r>
              <a:rPr lang="en-US" sz="2800" b="1" i="1" dirty="0" err="1"/>
              <a:t>thuận</a:t>
            </a:r>
            <a:r>
              <a:rPr lang="en-US" sz="2800" b="1" i="1" dirty="0"/>
              <a:t> </a:t>
            </a:r>
            <a:r>
              <a:rPr lang="en-US" sz="2800" b="1" i="1" dirty="0" err="1"/>
              <a:t>với</a:t>
            </a:r>
            <a:r>
              <a:rPr lang="en-US" sz="2800" b="1" i="1" dirty="0"/>
              <a:t> </a:t>
            </a:r>
            <a:r>
              <a:rPr lang="en-US" sz="2800" b="1" i="1" dirty="0" err="1"/>
              <a:t>điện</a:t>
            </a:r>
            <a:r>
              <a:rPr lang="en-US" sz="2800" b="1" i="1" dirty="0"/>
              <a:t> </a:t>
            </a:r>
            <a:r>
              <a:rPr lang="en-US" sz="2800" b="1" i="1" dirty="0" err="1"/>
              <a:t>lượng</a:t>
            </a:r>
            <a:r>
              <a:rPr lang="en-US" sz="2800" b="1" i="1" dirty="0"/>
              <a:t> </a:t>
            </a:r>
            <a:r>
              <a:rPr lang="en-US" sz="2800" b="1" i="1" dirty="0" err="1"/>
              <a:t>chạy</a:t>
            </a:r>
            <a:r>
              <a:rPr lang="en-US" sz="2800" b="1" i="1" dirty="0"/>
              <a:t> qua </a:t>
            </a:r>
            <a:r>
              <a:rPr lang="en-US" sz="2800" b="1" i="1" dirty="0" err="1"/>
              <a:t>bình</a:t>
            </a:r>
            <a:r>
              <a:rPr lang="en-US" sz="2800" b="1" i="1" dirty="0"/>
              <a:t> </a:t>
            </a:r>
            <a:r>
              <a:rPr lang="en-US" sz="2800" b="1" i="1" dirty="0" err="1"/>
              <a:t>đó</a:t>
            </a:r>
            <a:endParaRPr lang="en-US" sz="2800" b="1" i="1" dirty="0"/>
          </a:p>
        </p:txBody>
      </p:sp>
      <p:sp>
        <p:nvSpPr>
          <p:cNvPr id="29707" name="TextBox 30"/>
          <p:cNvSpPr txBox="1">
            <a:spLocks noChangeArrowheads="1"/>
          </p:cNvSpPr>
          <p:nvPr/>
        </p:nvSpPr>
        <p:spPr bwMode="auto">
          <a:xfrm>
            <a:off x="889752" y="4381569"/>
            <a:ext cx="8025648" cy="76993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400" b="1" i="1" dirty="0"/>
              <a:t>m=</a:t>
            </a:r>
            <a:r>
              <a:rPr lang="en-US" sz="4400" b="1" i="1" dirty="0" err="1"/>
              <a:t>kq</a:t>
            </a:r>
            <a:endParaRPr lang="en-US" sz="4400" b="1" i="1" dirty="0"/>
          </a:p>
        </p:txBody>
      </p:sp>
      <p:sp>
        <p:nvSpPr>
          <p:cNvPr id="21" name="TextBox 30">
            <a:extLst>
              <a:ext uri="{FF2B5EF4-FFF2-40B4-BE49-F238E27FC236}">
                <a16:creationId xmlns:a16="http://schemas.microsoft.com/office/drawing/2014/main" xmlns="" id="{2724D6BC-B975-44EF-AB3D-F30314B5ED3F}"/>
              </a:ext>
            </a:extLst>
          </p:cNvPr>
          <p:cNvSpPr txBox="1">
            <a:spLocks noChangeArrowheads="1"/>
          </p:cNvSpPr>
          <p:nvPr/>
        </p:nvSpPr>
        <p:spPr bwMode="auto">
          <a:xfrm>
            <a:off x="876633" y="5516354"/>
            <a:ext cx="8025648"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phóng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cực</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k</a:t>
            </a:r>
            <a:r>
              <a:rPr lang="en-US" sz="2000" dirty="0">
                <a:latin typeface="Times New Roman" panose="02020603050405020304" pitchFamily="18" charset="0"/>
                <a:cs typeface="Times New Roman" panose="02020603050405020304" pitchFamily="18" charset="0"/>
              </a:rPr>
              <a:t>: kg/C)</a:t>
            </a:r>
            <a:endParaRPr lang="en-CA" sz="2000" dirty="0">
              <a:effectLst/>
              <a:latin typeface="Times New Roman" panose="02020603050405020304" pitchFamily="18" charset="0"/>
              <a:cs typeface="Times New Roman" panose="02020603050405020304" pitchFamily="18" charset="0"/>
            </a:endParaRPr>
          </a:p>
        </p:txBody>
      </p:sp>
      <p:pic>
        <p:nvPicPr>
          <p:cNvPr id="22" name="Picture 2" descr="D:\NGUYEN CONG TRU\LOGO NCT.png">
            <a:extLst>
              <a:ext uri="{FF2B5EF4-FFF2-40B4-BE49-F238E27FC236}">
                <a16:creationId xmlns:a16="http://schemas.microsoft.com/office/drawing/2014/main" xmlns="" id="{6DE919C6-32B1-4070-97B9-FB4E30E1DBEA}"/>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0000"/>
          <a:stretch/>
        </p:blipFill>
        <p:spPr bwMode="auto">
          <a:xfrm>
            <a:off x="-58617" y="769550"/>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xmlns="" val="12049868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3" name="Group 18"/>
          <p:cNvGrpSpPr>
            <a:grpSpLocks/>
          </p:cNvGrpSpPr>
          <p:nvPr/>
        </p:nvGrpSpPr>
        <p:grpSpPr bwMode="auto">
          <a:xfrm>
            <a:off x="869949" y="152400"/>
            <a:ext cx="8274047" cy="688975"/>
            <a:chOff x="720" y="1392"/>
            <a:chExt cx="4058" cy="480"/>
          </a:xfrm>
        </p:grpSpPr>
        <p:sp>
          <p:nvSpPr>
            <p:cNvPr id="42"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lgn="r">
                <a:defRPr/>
              </a:pPr>
              <a:endParaRPr lang="en-US">
                <a:cs typeface="+mn-cs"/>
              </a:endParaRPr>
            </a:p>
          </p:txBody>
        </p:sp>
        <p:grpSp>
          <p:nvGrpSpPr>
            <p:cNvPr id="30750" name="Group 20"/>
            <p:cNvGrpSpPr>
              <a:grpSpLocks/>
            </p:cNvGrpSpPr>
            <p:nvPr/>
          </p:nvGrpSpPr>
          <p:grpSpPr bwMode="auto">
            <a:xfrm>
              <a:off x="730" y="1407"/>
              <a:ext cx="4043" cy="444"/>
              <a:chOff x="744" y="1407"/>
              <a:chExt cx="3988" cy="444"/>
            </a:xfrm>
          </p:grpSpPr>
          <p:sp>
            <p:nvSpPr>
              <p:cNvPr id="44"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45"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sp>
        <p:nvSpPr>
          <p:cNvPr id="30744" name="Text Box 25"/>
          <p:cNvSpPr txBox="1">
            <a:spLocks noChangeArrowheads="1"/>
          </p:cNvSpPr>
          <p:nvPr/>
        </p:nvSpPr>
        <p:spPr bwMode="white">
          <a:xfrm>
            <a:off x="1457325" y="258763"/>
            <a:ext cx="731043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sz="2200" b="1">
                <a:solidFill>
                  <a:schemeClr val="bg1"/>
                </a:solidFill>
              </a:rPr>
              <a:t>Định luật Faraday thứ hai</a:t>
            </a:r>
          </a:p>
        </p:txBody>
      </p:sp>
      <p:sp>
        <p:nvSpPr>
          <p:cNvPr id="30745" name="Text Box 34"/>
          <p:cNvSpPr txBox="1">
            <a:spLocks noChangeArrowheads="1"/>
          </p:cNvSpPr>
          <p:nvPr/>
        </p:nvSpPr>
        <p:spPr bwMode="white">
          <a:xfrm>
            <a:off x="942975" y="230188"/>
            <a:ext cx="5254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2</a:t>
            </a:r>
          </a:p>
        </p:txBody>
      </p:sp>
      <p:sp>
        <p:nvSpPr>
          <p:cNvPr id="30746" name="TextBox 1"/>
          <p:cNvSpPr txBox="1">
            <a:spLocks noChangeArrowheads="1"/>
          </p:cNvSpPr>
          <p:nvPr/>
        </p:nvSpPr>
        <p:spPr bwMode="auto">
          <a:xfrm>
            <a:off x="457201" y="1046163"/>
            <a:ext cx="3716338" cy="563231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600" b="1" i="1" dirty="0" err="1"/>
              <a:t>Đương</a:t>
            </a:r>
            <a:r>
              <a:rPr lang="en-US" sz="3600" b="1" i="1" dirty="0"/>
              <a:t> </a:t>
            </a:r>
            <a:r>
              <a:rPr lang="en-US" sz="3600" b="1" i="1" dirty="0" err="1"/>
              <a:t>lượng</a:t>
            </a:r>
            <a:r>
              <a:rPr lang="en-US" sz="3600" b="1" i="1" dirty="0"/>
              <a:t> </a:t>
            </a:r>
            <a:r>
              <a:rPr lang="en-US" sz="3600" b="1" i="1" dirty="0" err="1"/>
              <a:t>điện</a:t>
            </a:r>
            <a:r>
              <a:rPr lang="en-US" sz="3600" b="1" i="1" dirty="0"/>
              <a:t> </a:t>
            </a:r>
            <a:r>
              <a:rPr lang="en-US" sz="3600" b="1" i="1" dirty="0" err="1"/>
              <a:t>hóa</a:t>
            </a:r>
            <a:r>
              <a:rPr lang="en-US" sz="3600" b="1" i="1" dirty="0"/>
              <a:t> k </a:t>
            </a:r>
            <a:r>
              <a:rPr lang="en-US" sz="3600" b="1" i="1" dirty="0" err="1"/>
              <a:t>của</a:t>
            </a:r>
            <a:r>
              <a:rPr lang="en-US" sz="3600" b="1" i="1" dirty="0"/>
              <a:t> </a:t>
            </a:r>
            <a:r>
              <a:rPr lang="en-US" sz="3600" b="1" i="1" dirty="0" err="1"/>
              <a:t>một</a:t>
            </a:r>
            <a:r>
              <a:rPr lang="en-US" sz="3600" b="1" i="1" dirty="0"/>
              <a:t> </a:t>
            </a:r>
            <a:r>
              <a:rPr lang="en-US" sz="3600" b="1" i="1" dirty="0" err="1"/>
              <a:t>nguyên</a:t>
            </a:r>
            <a:r>
              <a:rPr lang="en-US" sz="3600" b="1" i="1" dirty="0"/>
              <a:t> </a:t>
            </a:r>
            <a:r>
              <a:rPr lang="en-US" sz="3600" b="1" i="1" dirty="0" err="1"/>
              <a:t>tố</a:t>
            </a:r>
            <a:r>
              <a:rPr lang="en-US" sz="3600" b="1" i="1" dirty="0"/>
              <a:t> </a:t>
            </a:r>
            <a:r>
              <a:rPr lang="en-US" sz="3600" b="1" i="1" dirty="0" err="1"/>
              <a:t>tỉ</a:t>
            </a:r>
            <a:r>
              <a:rPr lang="en-US" sz="3600" b="1" i="1" dirty="0"/>
              <a:t> </a:t>
            </a:r>
            <a:r>
              <a:rPr lang="en-US" sz="3600" b="1" i="1" dirty="0" err="1"/>
              <a:t>lệ</a:t>
            </a:r>
            <a:r>
              <a:rPr lang="en-US" sz="3600" b="1" i="1" dirty="0"/>
              <a:t> </a:t>
            </a:r>
            <a:r>
              <a:rPr lang="en-US" sz="3600" b="1" i="1" dirty="0" err="1"/>
              <a:t>với</a:t>
            </a:r>
            <a:r>
              <a:rPr lang="en-US" sz="3600" b="1" i="1" dirty="0"/>
              <a:t> </a:t>
            </a:r>
            <a:r>
              <a:rPr lang="en-US" sz="3600" b="1" i="1" dirty="0" err="1"/>
              <a:t>đương</a:t>
            </a:r>
            <a:r>
              <a:rPr lang="en-US" sz="3600" b="1" i="1" dirty="0"/>
              <a:t> </a:t>
            </a:r>
            <a:r>
              <a:rPr lang="en-US" sz="3600" b="1" i="1" dirty="0" err="1"/>
              <a:t>lượng</a:t>
            </a:r>
            <a:r>
              <a:rPr lang="en-US" sz="3600" b="1" i="1" dirty="0"/>
              <a:t> gam A/n </a:t>
            </a:r>
            <a:r>
              <a:rPr lang="en-US" sz="3600" b="1" i="1" dirty="0" err="1"/>
              <a:t>của</a:t>
            </a:r>
            <a:r>
              <a:rPr lang="en-US" sz="3600" b="1" i="1" dirty="0"/>
              <a:t> </a:t>
            </a:r>
            <a:r>
              <a:rPr lang="en-US" sz="3600" b="1" i="1" dirty="0" err="1"/>
              <a:t>nguyên</a:t>
            </a:r>
            <a:r>
              <a:rPr lang="en-US" sz="3600" b="1" i="1" dirty="0"/>
              <a:t> </a:t>
            </a:r>
            <a:r>
              <a:rPr lang="en-US" sz="3600" b="1" i="1" dirty="0" err="1"/>
              <a:t>tố</a:t>
            </a:r>
            <a:r>
              <a:rPr lang="en-US" sz="3600" b="1" i="1" dirty="0"/>
              <a:t> </a:t>
            </a:r>
            <a:r>
              <a:rPr lang="en-US" sz="3600" b="1" i="1" dirty="0" err="1"/>
              <a:t>đó</a:t>
            </a:r>
            <a:r>
              <a:rPr lang="en-US" sz="3600" b="1" i="1" dirty="0"/>
              <a:t>. </a:t>
            </a:r>
            <a:r>
              <a:rPr lang="en-US" sz="3600" b="1" i="1" dirty="0" err="1"/>
              <a:t>Hệ</a:t>
            </a:r>
            <a:r>
              <a:rPr lang="en-US" sz="3600" b="1" i="1" dirty="0"/>
              <a:t> </a:t>
            </a:r>
            <a:r>
              <a:rPr lang="en-US" sz="3600" b="1" i="1" dirty="0" err="1"/>
              <a:t>số</a:t>
            </a:r>
            <a:r>
              <a:rPr lang="en-US" sz="3600" b="1" i="1" dirty="0"/>
              <a:t> </a:t>
            </a:r>
            <a:r>
              <a:rPr lang="en-US" sz="3600" b="1" i="1" dirty="0" err="1"/>
              <a:t>tỉ</a:t>
            </a:r>
            <a:r>
              <a:rPr lang="en-US" sz="3600" b="1" i="1" dirty="0"/>
              <a:t> </a:t>
            </a:r>
            <a:r>
              <a:rPr lang="en-US" sz="3600" b="1" i="1" dirty="0" err="1"/>
              <a:t>lệ</a:t>
            </a:r>
            <a:r>
              <a:rPr lang="en-US" sz="3600" b="1" i="1" dirty="0"/>
              <a:t> 1/F, </a:t>
            </a:r>
            <a:r>
              <a:rPr lang="en-US" sz="3600" b="1" i="1" dirty="0" err="1"/>
              <a:t>trong</a:t>
            </a:r>
            <a:r>
              <a:rPr lang="en-US" sz="3600" b="1" i="1" dirty="0"/>
              <a:t> </a:t>
            </a:r>
            <a:r>
              <a:rPr lang="en-US" sz="3600" b="1" i="1" dirty="0" err="1"/>
              <a:t>đó</a:t>
            </a:r>
            <a:r>
              <a:rPr lang="en-US" sz="3600" b="1" i="1" dirty="0"/>
              <a:t> F </a:t>
            </a:r>
            <a:r>
              <a:rPr lang="en-US" sz="3600" b="1" i="1" dirty="0" err="1"/>
              <a:t>gọi</a:t>
            </a:r>
            <a:r>
              <a:rPr lang="en-US" sz="3600" b="1" i="1" dirty="0"/>
              <a:t> </a:t>
            </a:r>
            <a:r>
              <a:rPr lang="en-US" sz="3600" b="1" i="1" dirty="0" err="1"/>
              <a:t>là</a:t>
            </a:r>
            <a:r>
              <a:rPr lang="en-US" sz="3600" b="1" i="1" dirty="0"/>
              <a:t> </a:t>
            </a:r>
            <a:r>
              <a:rPr lang="en-US" sz="3600" b="1" i="1" dirty="0" err="1"/>
              <a:t>số</a:t>
            </a:r>
            <a:r>
              <a:rPr lang="en-US" sz="3600" b="1" i="1" dirty="0"/>
              <a:t> Faraday</a:t>
            </a:r>
          </a:p>
        </p:txBody>
      </p:sp>
      <p:pic>
        <p:nvPicPr>
          <p:cNvPr id="39" name="Picture 2" descr="D:\NGUYEN CONG TRU\LOGO NCT.png">
            <a:extLst>
              <a:ext uri="{FF2B5EF4-FFF2-40B4-BE49-F238E27FC236}">
                <a16:creationId xmlns:a16="http://schemas.microsoft.com/office/drawing/2014/main" xmlns="" id="{5EAEE0F1-0861-448C-BC73-8E072924FD81}"/>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0000"/>
          <a:stretch/>
        </p:blipFill>
        <p:spPr bwMode="auto">
          <a:xfrm>
            <a:off x="-110147" y="28735"/>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AE240A5C-3FF6-43D1-BEDE-A7D0391A7AF7}"/>
                  </a:ext>
                </a:extLst>
              </p:cNvPr>
              <p:cNvSpPr txBox="1"/>
              <p:nvPr/>
            </p:nvSpPr>
            <p:spPr>
              <a:xfrm>
                <a:off x="5181600" y="1981200"/>
                <a:ext cx="3276600" cy="12720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𝒌</m:t>
                      </m:r>
                      <m:r>
                        <a:rPr lang="en-US" sz="4400" b="1" i="1" smtClean="0">
                          <a:latin typeface="Cambria Math" panose="02040503050406030204" pitchFamily="18" charset="0"/>
                        </a:rPr>
                        <m:t>=</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𝟏</m:t>
                          </m:r>
                        </m:num>
                        <m:den>
                          <m:r>
                            <a:rPr lang="en-US" sz="4400" b="1" i="1" smtClean="0">
                              <a:latin typeface="Cambria Math" panose="02040503050406030204" pitchFamily="18" charset="0"/>
                            </a:rPr>
                            <m:t>𝑭</m:t>
                          </m:r>
                        </m:den>
                      </m:f>
                      <m:r>
                        <a:rPr lang="en-US" sz="4400" b="1" i="1" smtClean="0">
                          <a:latin typeface="Cambria Math" panose="02040503050406030204" pitchFamily="18" charset="0"/>
                        </a:rPr>
                        <m:t>.</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𝑨</m:t>
                          </m:r>
                        </m:num>
                        <m:den>
                          <m:r>
                            <a:rPr lang="en-US" sz="4400" b="1" i="1" smtClean="0">
                              <a:latin typeface="Cambria Math" panose="02040503050406030204" pitchFamily="18" charset="0"/>
                            </a:rPr>
                            <m:t>𝒏</m:t>
                          </m:r>
                        </m:den>
                      </m:f>
                    </m:oMath>
                  </m:oMathPara>
                </a14:m>
                <a:endParaRPr lang="en-US" sz="4400" b="1" dirty="0"/>
              </a:p>
            </p:txBody>
          </p:sp>
        </mc:Choice>
        <mc:Fallback>
          <p:sp>
            <p:nvSpPr>
              <p:cNvPr id="7" name="TextBox 6">
                <a:extLst>
                  <a:ext uri="{FF2B5EF4-FFF2-40B4-BE49-F238E27FC236}">
                    <a16:creationId xmlns:a16="http://schemas.microsoft.com/office/drawing/2014/main" xmlns="" id="{AE240A5C-3FF6-43D1-BEDE-A7D0391A7AF7}"/>
                  </a:ext>
                </a:extLst>
              </p:cNvPr>
              <p:cNvSpPr txBox="1">
                <a:spLocks noRot="1" noChangeAspect="1" noMove="1" noResize="1" noEditPoints="1" noAdjustHandles="1" noChangeArrowheads="1" noChangeShapeType="1" noTextEdit="1"/>
              </p:cNvSpPr>
              <p:nvPr/>
            </p:nvSpPr>
            <p:spPr>
              <a:xfrm>
                <a:off x="5181600" y="1981200"/>
                <a:ext cx="3276600" cy="127208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40209633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3"/>
          <p:cNvSpPr>
            <a:spLocks noChangeShapeType="1"/>
          </p:cNvSpPr>
          <p:nvPr/>
        </p:nvSpPr>
        <p:spPr bwMode="auto">
          <a:xfrm>
            <a:off x="4695825" y="1295400"/>
            <a:ext cx="0" cy="5146675"/>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30723" name="Line 72"/>
          <p:cNvSpPr>
            <a:spLocks noChangeShapeType="1"/>
          </p:cNvSpPr>
          <p:nvPr/>
        </p:nvSpPr>
        <p:spPr bwMode="auto">
          <a:xfrm flipV="1">
            <a:off x="7391400" y="1698625"/>
            <a:ext cx="762000" cy="4572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hlink"/>
                </a:solidFill>
                <a:round/>
                <a:headEnd/>
                <a:tailEnd type="triangl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97353" name="Text Box 73"/>
          <p:cNvSpPr txBox="1">
            <a:spLocks noChangeArrowheads="1"/>
          </p:cNvSpPr>
          <p:nvPr/>
        </p:nvSpPr>
        <p:spPr bwMode="auto">
          <a:xfrm>
            <a:off x="608495" y="5827114"/>
            <a:ext cx="4530725" cy="384721"/>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lIns="45720" r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900" dirty="0" err="1">
                <a:solidFill>
                  <a:schemeClr val="bg1"/>
                </a:solidFill>
              </a:rPr>
              <a:t>Hằng</a:t>
            </a:r>
            <a:r>
              <a:rPr lang="en-US" sz="1900" dirty="0">
                <a:solidFill>
                  <a:schemeClr val="bg1"/>
                </a:solidFill>
              </a:rPr>
              <a:t> </a:t>
            </a:r>
            <a:r>
              <a:rPr lang="en-US" sz="1900" dirty="0" err="1">
                <a:solidFill>
                  <a:schemeClr val="bg1"/>
                </a:solidFill>
              </a:rPr>
              <a:t>số</a:t>
            </a:r>
            <a:r>
              <a:rPr lang="en-US" sz="1900" dirty="0">
                <a:solidFill>
                  <a:schemeClr val="bg1"/>
                </a:solidFill>
              </a:rPr>
              <a:t> Faraday F = 96500</a:t>
            </a:r>
            <a:r>
              <a:rPr lang="en-US" sz="1900" baseline="30000" dirty="0">
                <a:solidFill>
                  <a:schemeClr val="bg1"/>
                </a:solidFill>
              </a:rPr>
              <a:t> </a:t>
            </a:r>
            <a:r>
              <a:rPr lang="en-US" sz="1900" dirty="0">
                <a:solidFill>
                  <a:schemeClr val="bg1"/>
                </a:solidFill>
              </a:rPr>
              <a:t>(C/mol) </a:t>
            </a:r>
          </a:p>
        </p:txBody>
      </p:sp>
      <p:graphicFrame>
        <p:nvGraphicFramePr>
          <p:cNvPr id="97365" name="Object 85"/>
          <p:cNvGraphicFramePr>
            <a:graphicFrameLocks noGrp="1" noChangeAspect="1"/>
          </p:cNvGraphicFramePr>
          <p:nvPr>
            <p:ph sz="quarter" idx="3"/>
            <p:extLst>
              <p:ext uri="{D42A27DB-BD31-4B8C-83A1-F6EECF244321}">
                <p14:modId xmlns:p14="http://schemas.microsoft.com/office/powerpoint/2010/main" xmlns="" val="711402422"/>
              </p:ext>
            </p:extLst>
          </p:nvPr>
        </p:nvGraphicFramePr>
        <p:xfrm>
          <a:off x="1335564" y="3375997"/>
          <a:ext cx="2883828" cy="1567848"/>
        </p:xfrm>
        <a:graphic>
          <a:graphicData uri="http://schemas.openxmlformats.org/presentationml/2006/ole">
            <p:oleObj spid="_x0000_s37892" name="Equation" r:id="rId4" imgW="723600" imgH="393480" progId="">
              <p:embed/>
            </p:oleObj>
          </a:graphicData>
        </a:graphic>
      </p:graphicFrame>
      <p:sp>
        <p:nvSpPr>
          <p:cNvPr id="97370" name="Text Box 90"/>
          <p:cNvSpPr txBox="1">
            <a:spLocks noChangeArrowheads="1"/>
          </p:cNvSpPr>
          <p:nvPr/>
        </p:nvSpPr>
        <p:spPr bwMode="auto">
          <a:xfrm>
            <a:off x="2907679" y="1885950"/>
            <a:ext cx="2549525" cy="708025"/>
          </a:xfrm>
          <a:prstGeom prst="rect">
            <a:avLst/>
          </a:prstGeom>
          <a:ln>
            <a:headEnd/>
            <a:tailEnd/>
          </a:ln>
        </p:spPr>
        <p:style>
          <a:lnRef idx="0">
            <a:schemeClr val="dk1"/>
          </a:lnRef>
          <a:fillRef idx="3">
            <a:schemeClr val="dk1"/>
          </a:fillRef>
          <a:effectRef idx="3">
            <a:schemeClr val="dk1"/>
          </a:effectRef>
          <a:fontRef idx="minor">
            <a:schemeClr val="lt1"/>
          </a:fontRef>
        </p:style>
        <p:txBody>
          <a:bodyPr lIns="45720" r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000" dirty="0" err="1">
                <a:solidFill>
                  <a:schemeClr val="bg1"/>
                </a:solidFill>
              </a:rPr>
              <a:t>Khối</a:t>
            </a:r>
            <a:r>
              <a:rPr lang="en-US" sz="2000" dirty="0">
                <a:solidFill>
                  <a:schemeClr val="bg1"/>
                </a:solidFill>
              </a:rPr>
              <a:t> </a:t>
            </a:r>
            <a:r>
              <a:rPr lang="en-US" sz="2000" dirty="0" err="1">
                <a:solidFill>
                  <a:schemeClr val="bg1"/>
                </a:solidFill>
              </a:rPr>
              <a:t>lượng</a:t>
            </a:r>
            <a:r>
              <a:rPr lang="en-US" sz="2000" dirty="0">
                <a:solidFill>
                  <a:schemeClr val="bg1"/>
                </a:solidFill>
              </a:rPr>
              <a:t> </a:t>
            </a:r>
            <a:r>
              <a:rPr lang="en-US" sz="2000" dirty="0" err="1">
                <a:solidFill>
                  <a:schemeClr val="bg1"/>
                </a:solidFill>
              </a:rPr>
              <a:t>chất</a:t>
            </a:r>
            <a:r>
              <a:rPr lang="en-US" sz="2000" dirty="0">
                <a:solidFill>
                  <a:schemeClr val="bg1"/>
                </a:solidFill>
              </a:rPr>
              <a:t> </a:t>
            </a:r>
            <a:r>
              <a:rPr lang="en-US" sz="2000" dirty="0" err="1">
                <a:solidFill>
                  <a:schemeClr val="bg1"/>
                </a:solidFill>
              </a:rPr>
              <a:t>được</a:t>
            </a:r>
            <a:r>
              <a:rPr lang="en-US" sz="2000" dirty="0">
                <a:solidFill>
                  <a:schemeClr val="bg1"/>
                </a:solidFill>
              </a:rPr>
              <a:t> </a:t>
            </a:r>
            <a:r>
              <a:rPr lang="en-US" sz="2000" dirty="0" err="1">
                <a:solidFill>
                  <a:schemeClr val="bg1"/>
                </a:solidFill>
              </a:rPr>
              <a:t>giải</a:t>
            </a:r>
            <a:r>
              <a:rPr lang="en-US" sz="2000" dirty="0">
                <a:solidFill>
                  <a:schemeClr val="bg1"/>
                </a:solidFill>
              </a:rPr>
              <a:t> </a:t>
            </a:r>
            <a:r>
              <a:rPr lang="en-US" sz="2000" dirty="0" err="1">
                <a:solidFill>
                  <a:schemeClr val="bg1"/>
                </a:solidFill>
              </a:rPr>
              <a:t>phóng</a:t>
            </a:r>
            <a:r>
              <a:rPr lang="en-US" sz="2000" dirty="0">
                <a:solidFill>
                  <a:schemeClr val="bg1"/>
                </a:solidFill>
              </a:rPr>
              <a:t> (g)</a:t>
            </a:r>
          </a:p>
        </p:txBody>
      </p:sp>
      <p:sp>
        <p:nvSpPr>
          <p:cNvPr id="97371" name="Text Box 91"/>
          <p:cNvSpPr txBox="1">
            <a:spLocks noChangeArrowheads="1"/>
          </p:cNvSpPr>
          <p:nvPr/>
        </p:nvSpPr>
        <p:spPr bwMode="auto">
          <a:xfrm>
            <a:off x="4096458" y="2667389"/>
            <a:ext cx="2232025" cy="400050"/>
          </a:xfrm>
          <a:prstGeom prst="rect">
            <a:avLst/>
          </a:prstGeom>
          <a:ln>
            <a:headEnd/>
            <a:tailEnd/>
          </a:ln>
        </p:spPr>
        <p:style>
          <a:lnRef idx="0">
            <a:schemeClr val="dk1"/>
          </a:lnRef>
          <a:fillRef idx="3">
            <a:schemeClr val="dk1"/>
          </a:fillRef>
          <a:effectRef idx="3">
            <a:schemeClr val="dk1"/>
          </a:effectRef>
          <a:fontRef idx="minor">
            <a:schemeClr val="lt1"/>
          </a:fontRef>
        </p:style>
        <p:txBody>
          <a:bodyPr lIns="45720" r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000" dirty="0" err="1">
                <a:solidFill>
                  <a:schemeClr val="bg1"/>
                </a:solidFill>
              </a:rPr>
              <a:t>Khối</a:t>
            </a:r>
            <a:r>
              <a:rPr lang="en-US" sz="2000" dirty="0">
                <a:solidFill>
                  <a:schemeClr val="bg1"/>
                </a:solidFill>
              </a:rPr>
              <a:t> </a:t>
            </a:r>
            <a:r>
              <a:rPr lang="en-US" sz="2000" dirty="0" err="1">
                <a:solidFill>
                  <a:schemeClr val="bg1"/>
                </a:solidFill>
              </a:rPr>
              <a:t>lượng</a:t>
            </a:r>
            <a:r>
              <a:rPr lang="en-US" sz="2000" dirty="0">
                <a:solidFill>
                  <a:schemeClr val="bg1"/>
                </a:solidFill>
              </a:rPr>
              <a:t> </a:t>
            </a:r>
            <a:r>
              <a:rPr lang="en-US" sz="2000" dirty="0" err="1">
                <a:solidFill>
                  <a:schemeClr val="bg1"/>
                </a:solidFill>
              </a:rPr>
              <a:t>mol</a:t>
            </a:r>
            <a:endParaRPr lang="en-US" sz="2000" dirty="0">
              <a:solidFill>
                <a:schemeClr val="bg1"/>
              </a:solidFill>
            </a:endParaRPr>
          </a:p>
        </p:txBody>
      </p:sp>
      <p:sp>
        <p:nvSpPr>
          <p:cNvPr id="97372" name="Text Box 92"/>
          <p:cNvSpPr txBox="1">
            <a:spLocks noChangeArrowheads="1"/>
          </p:cNvSpPr>
          <p:nvPr/>
        </p:nvSpPr>
        <p:spPr bwMode="auto">
          <a:xfrm>
            <a:off x="4266579" y="5314950"/>
            <a:ext cx="1190625" cy="400050"/>
          </a:xfrm>
          <a:prstGeom prst="rect">
            <a:avLst/>
          </a:prstGeom>
          <a:ln>
            <a:headEnd/>
            <a:tailEnd/>
          </a:ln>
        </p:spPr>
        <p:style>
          <a:lnRef idx="0">
            <a:schemeClr val="dk1"/>
          </a:lnRef>
          <a:fillRef idx="3">
            <a:schemeClr val="dk1"/>
          </a:fillRef>
          <a:effectRef idx="3">
            <a:schemeClr val="dk1"/>
          </a:effectRef>
          <a:fontRef idx="minor">
            <a:schemeClr val="lt1"/>
          </a:fontRef>
        </p:style>
        <p:txBody>
          <a:bodyPr lIns="45720" r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000" dirty="0" err="1">
                <a:solidFill>
                  <a:schemeClr val="bg1"/>
                </a:solidFill>
              </a:rPr>
              <a:t>Hóa</a:t>
            </a:r>
            <a:r>
              <a:rPr lang="en-US" sz="2000" dirty="0">
                <a:solidFill>
                  <a:schemeClr val="bg1"/>
                </a:solidFill>
              </a:rPr>
              <a:t> </a:t>
            </a:r>
            <a:r>
              <a:rPr lang="en-US" sz="2000" dirty="0" err="1">
                <a:solidFill>
                  <a:schemeClr val="bg1"/>
                </a:solidFill>
              </a:rPr>
              <a:t>trị</a:t>
            </a:r>
            <a:endParaRPr lang="en-US" sz="2000" dirty="0">
              <a:solidFill>
                <a:schemeClr val="bg1"/>
              </a:solidFill>
            </a:endParaRPr>
          </a:p>
        </p:txBody>
      </p:sp>
      <p:sp>
        <p:nvSpPr>
          <p:cNvPr id="97373" name="Text Box 93"/>
          <p:cNvSpPr txBox="1">
            <a:spLocks noChangeArrowheads="1"/>
          </p:cNvSpPr>
          <p:nvPr/>
        </p:nvSpPr>
        <p:spPr bwMode="auto">
          <a:xfrm>
            <a:off x="4629858" y="3150877"/>
            <a:ext cx="1946275" cy="708025"/>
          </a:xfrm>
          <a:prstGeom prst="rect">
            <a:avLst/>
          </a:prstGeom>
          <a:ln>
            <a:headEnd/>
            <a:tailEnd/>
          </a:ln>
        </p:spPr>
        <p:style>
          <a:lnRef idx="0">
            <a:schemeClr val="dk1"/>
          </a:lnRef>
          <a:fillRef idx="3">
            <a:schemeClr val="dk1"/>
          </a:fillRef>
          <a:effectRef idx="3">
            <a:schemeClr val="dk1"/>
          </a:effectRef>
          <a:fontRef idx="minor">
            <a:schemeClr val="lt1"/>
          </a:fontRef>
        </p:style>
        <p:txBody>
          <a:bodyPr lIns="45720" r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chemeClr val="bg1"/>
                </a:solidFill>
              </a:rPr>
              <a:t>Cường</a:t>
            </a:r>
            <a:r>
              <a:rPr lang="en-US" sz="2000" dirty="0">
                <a:solidFill>
                  <a:schemeClr val="bg1"/>
                </a:solidFill>
              </a:rPr>
              <a:t> </a:t>
            </a:r>
            <a:r>
              <a:rPr lang="en-US" sz="2000" dirty="0" err="1">
                <a:solidFill>
                  <a:schemeClr val="bg1"/>
                </a:solidFill>
              </a:rPr>
              <a:t>độ</a:t>
            </a:r>
            <a:r>
              <a:rPr lang="en-US" sz="2000" dirty="0">
                <a:solidFill>
                  <a:schemeClr val="bg1"/>
                </a:solidFill>
              </a:rPr>
              <a:t> </a:t>
            </a:r>
            <a:r>
              <a:rPr lang="en-US" sz="2000" dirty="0" err="1">
                <a:solidFill>
                  <a:schemeClr val="bg1"/>
                </a:solidFill>
              </a:rPr>
              <a:t>dòng</a:t>
            </a:r>
            <a:r>
              <a:rPr lang="en-US" sz="2000" dirty="0">
                <a:solidFill>
                  <a:schemeClr val="bg1"/>
                </a:solidFill>
              </a:rPr>
              <a:t> </a:t>
            </a:r>
            <a:r>
              <a:rPr lang="en-US" sz="2000" dirty="0" err="1">
                <a:solidFill>
                  <a:schemeClr val="bg1"/>
                </a:solidFill>
              </a:rPr>
              <a:t>điện</a:t>
            </a:r>
            <a:r>
              <a:rPr lang="en-US" sz="2000" dirty="0">
                <a:solidFill>
                  <a:schemeClr val="bg1"/>
                </a:solidFill>
              </a:rPr>
              <a:t>(A)</a:t>
            </a:r>
          </a:p>
        </p:txBody>
      </p:sp>
      <p:sp>
        <p:nvSpPr>
          <p:cNvPr id="97375" name="Text Box 95"/>
          <p:cNvSpPr txBox="1">
            <a:spLocks noChangeArrowheads="1"/>
          </p:cNvSpPr>
          <p:nvPr/>
        </p:nvSpPr>
        <p:spPr bwMode="auto">
          <a:xfrm>
            <a:off x="4805185" y="4520458"/>
            <a:ext cx="1971675" cy="708025"/>
          </a:xfrm>
          <a:prstGeom prst="rect">
            <a:avLst/>
          </a:prstGeom>
          <a:ln>
            <a:headEnd/>
            <a:tailEnd/>
          </a:ln>
        </p:spPr>
        <p:style>
          <a:lnRef idx="0">
            <a:schemeClr val="dk1"/>
          </a:lnRef>
          <a:fillRef idx="3">
            <a:schemeClr val="dk1"/>
          </a:fillRef>
          <a:effectRef idx="3">
            <a:schemeClr val="dk1"/>
          </a:effectRef>
          <a:fontRef idx="minor">
            <a:schemeClr val="lt1"/>
          </a:fontRef>
        </p:style>
        <p:txBody>
          <a:bodyPr lIns="45720" r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chemeClr val="bg1"/>
                </a:solidFill>
              </a:rPr>
              <a:t>Thời</a:t>
            </a:r>
            <a:r>
              <a:rPr lang="en-US" sz="2000" dirty="0">
                <a:solidFill>
                  <a:schemeClr val="bg1"/>
                </a:solidFill>
              </a:rPr>
              <a:t> </a:t>
            </a:r>
            <a:r>
              <a:rPr lang="en-US" sz="2000" dirty="0" err="1">
                <a:solidFill>
                  <a:schemeClr val="bg1"/>
                </a:solidFill>
              </a:rPr>
              <a:t>gian</a:t>
            </a:r>
            <a:r>
              <a:rPr lang="en-US" sz="2000" dirty="0">
                <a:solidFill>
                  <a:schemeClr val="bg1"/>
                </a:solidFill>
              </a:rPr>
              <a:t> </a:t>
            </a:r>
            <a:r>
              <a:rPr lang="en-US" sz="2000" dirty="0" err="1">
                <a:solidFill>
                  <a:schemeClr val="bg1"/>
                </a:solidFill>
              </a:rPr>
              <a:t>điện</a:t>
            </a:r>
            <a:r>
              <a:rPr lang="en-US" sz="2000" dirty="0">
                <a:solidFill>
                  <a:schemeClr val="bg1"/>
                </a:solidFill>
              </a:rPr>
              <a:t> </a:t>
            </a:r>
            <a:r>
              <a:rPr lang="en-US" sz="2000" dirty="0" err="1">
                <a:solidFill>
                  <a:schemeClr val="bg1"/>
                </a:solidFill>
              </a:rPr>
              <a:t>phân</a:t>
            </a:r>
            <a:r>
              <a:rPr lang="en-US" sz="2000" dirty="0">
                <a:solidFill>
                  <a:schemeClr val="bg1"/>
                </a:solidFill>
              </a:rPr>
              <a:t>(s)</a:t>
            </a:r>
          </a:p>
        </p:txBody>
      </p:sp>
      <p:sp>
        <p:nvSpPr>
          <p:cNvPr id="97389" name="Line 109"/>
          <p:cNvSpPr>
            <a:spLocks noChangeShapeType="1"/>
          </p:cNvSpPr>
          <p:nvPr/>
        </p:nvSpPr>
        <p:spPr bwMode="auto">
          <a:xfrm flipH="1">
            <a:off x="2819416" y="5105400"/>
            <a:ext cx="1571" cy="6207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endParaRPr lang="en-US"/>
          </a:p>
        </p:txBody>
      </p:sp>
      <p:grpSp>
        <p:nvGrpSpPr>
          <p:cNvPr id="97395" name="Group 115"/>
          <p:cNvGrpSpPr>
            <a:grpSpLocks/>
          </p:cNvGrpSpPr>
          <p:nvPr/>
        </p:nvGrpSpPr>
        <p:grpSpPr bwMode="auto">
          <a:xfrm>
            <a:off x="1564481" y="2201863"/>
            <a:ext cx="1189038" cy="1717675"/>
            <a:chOff x="3112" y="1796"/>
            <a:chExt cx="749" cy="1082"/>
          </a:xfrm>
        </p:grpSpPr>
        <p:sp>
          <p:nvSpPr>
            <p:cNvPr id="30761" name="Line 102"/>
            <p:cNvSpPr>
              <a:spLocks noChangeShapeType="1"/>
            </p:cNvSpPr>
            <p:nvPr/>
          </p:nvSpPr>
          <p:spPr bwMode="auto">
            <a:xfrm>
              <a:off x="3112" y="1796"/>
              <a:ext cx="749"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30762" name="Line 110"/>
            <p:cNvSpPr>
              <a:spLocks noChangeShapeType="1"/>
            </p:cNvSpPr>
            <p:nvPr/>
          </p:nvSpPr>
          <p:spPr bwMode="auto">
            <a:xfrm>
              <a:off x="3120" y="1805"/>
              <a:ext cx="0" cy="107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grpSp>
        <p:nvGrpSpPr>
          <p:cNvPr id="97396" name="Group 116"/>
          <p:cNvGrpSpPr>
            <a:grpSpLocks/>
          </p:cNvGrpSpPr>
          <p:nvPr/>
        </p:nvGrpSpPr>
        <p:grpSpPr bwMode="auto">
          <a:xfrm>
            <a:off x="3370915" y="2801267"/>
            <a:ext cx="684212" cy="787400"/>
            <a:chOff x="3693" y="2221"/>
            <a:chExt cx="431" cy="496"/>
          </a:xfrm>
        </p:grpSpPr>
        <p:sp>
          <p:nvSpPr>
            <p:cNvPr id="30759" name="Line 105"/>
            <p:cNvSpPr>
              <a:spLocks noChangeShapeType="1"/>
            </p:cNvSpPr>
            <p:nvPr/>
          </p:nvSpPr>
          <p:spPr bwMode="auto">
            <a:xfrm>
              <a:off x="3693" y="2224"/>
              <a:ext cx="431"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30760" name="Line 111"/>
            <p:cNvSpPr>
              <a:spLocks noChangeShapeType="1"/>
            </p:cNvSpPr>
            <p:nvPr/>
          </p:nvSpPr>
          <p:spPr bwMode="auto">
            <a:xfrm>
              <a:off x="3696" y="2221"/>
              <a:ext cx="0" cy="4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grpSp>
        <p:nvGrpSpPr>
          <p:cNvPr id="97397" name="Group 117"/>
          <p:cNvGrpSpPr>
            <a:grpSpLocks/>
          </p:cNvGrpSpPr>
          <p:nvPr/>
        </p:nvGrpSpPr>
        <p:grpSpPr bwMode="auto">
          <a:xfrm>
            <a:off x="3892729" y="3273548"/>
            <a:ext cx="693737" cy="468312"/>
            <a:chOff x="3861" y="2553"/>
            <a:chExt cx="437" cy="295"/>
          </a:xfrm>
        </p:grpSpPr>
        <p:sp>
          <p:nvSpPr>
            <p:cNvPr id="30757" name="Line 106"/>
            <p:cNvSpPr>
              <a:spLocks noChangeShapeType="1"/>
            </p:cNvSpPr>
            <p:nvPr/>
          </p:nvSpPr>
          <p:spPr bwMode="auto">
            <a:xfrm>
              <a:off x="3861" y="2559"/>
              <a:ext cx="4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30758" name="Line 112"/>
            <p:cNvSpPr>
              <a:spLocks noChangeShapeType="1"/>
            </p:cNvSpPr>
            <p:nvPr/>
          </p:nvSpPr>
          <p:spPr bwMode="auto">
            <a:xfrm>
              <a:off x="3870" y="2553"/>
              <a:ext cx="0" cy="29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grpSp>
        <p:nvGrpSpPr>
          <p:cNvPr id="97398" name="Group 118"/>
          <p:cNvGrpSpPr>
            <a:grpSpLocks/>
          </p:cNvGrpSpPr>
          <p:nvPr/>
        </p:nvGrpSpPr>
        <p:grpSpPr bwMode="auto">
          <a:xfrm>
            <a:off x="3985731" y="4675842"/>
            <a:ext cx="533400" cy="383123"/>
            <a:chOff x="3935" y="3050"/>
            <a:chExt cx="336" cy="295"/>
          </a:xfrm>
        </p:grpSpPr>
        <p:sp>
          <p:nvSpPr>
            <p:cNvPr id="30755" name="Line 107"/>
            <p:cNvSpPr>
              <a:spLocks noChangeShapeType="1"/>
            </p:cNvSpPr>
            <p:nvPr/>
          </p:nvSpPr>
          <p:spPr bwMode="auto">
            <a:xfrm>
              <a:off x="3935" y="3336"/>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30756" name="Line 113"/>
            <p:cNvSpPr>
              <a:spLocks noChangeShapeType="1"/>
            </p:cNvSpPr>
            <p:nvPr/>
          </p:nvSpPr>
          <p:spPr bwMode="auto">
            <a:xfrm>
              <a:off x="3937" y="3050"/>
              <a:ext cx="0" cy="29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grpSp>
        <p:nvGrpSpPr>
          <p:cNvPr id="97399" name="Group 119"/>
          <p:cNvGrpSpPr>
            <a:grpSpLocks/>
          </p:cNvGrpSpPr>
          <p:nvPr/>
        </p:nvGrpSpPr>
        <p:grpSpPr bwMode="auto">
          <a:xfrm>
            <a:off x="3293813" y="4856295"/>
            <a:ext cx="903288" cy="692150"/>
            <a:chOff x="3702" y="3210"/>
            <a:chExt cx="569" cy="436"/>
          </a:xfrm>
        </p:grpSpPr>
        <p:sp>
          <p:nvSpPr>
            <p:cNvPr id="30753" name="Line 108"/>
            <p:cNvSpPr>
              <a:spLocks noChangeShapeType="1"/>
            </p:cNvSpPr>
            <p:nvPr/>
          </p:nvSpPr>
          <p:spPr bwMode="auto">
            <a:xfrm>
              <a:off x="3702" y="3646"/>
              <a:ext cx="569"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30754" name="Line 114"/>
            <p:cNvSpPr>
              <a:spLocks noChangeShapeType="1"/>
            </p:cNvSpPr>
            <p:nvPr/>
          </p:nvSpPr>
          <p:spPr bwMode="auto">
            <a:xfrm>
              <a:off x="3707" y="3210"/>
              <a:ext cx="0" cy="42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grpSp>
        <p:nvGrpSpPr>
          <p:cNvPr id="30743" name="Group 18"/>
          <p:cNvGrpSpPr>
            <a:grpSpLocks/>
          </p:cNvGrpSpPr>
          <p:nvPr/>
        </p:nvGrpSpPr>
        <p:grpSpPr bwMode="auto">
          <a:xfrm>
            <a:off x="869949" y="152400"/>
            <a:ext cx="8274047" cy="688975"/>
            <a:chOff x="720" y="1392"/>
            <a:chExt cx="4058" cy="480"/>
          </a:xfrm>
        </p:grpSpPr>
        <p:sp>
          <p:nvSpPr>
            <p:cNvPr id="42"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lgn="r">
                <a:defRPr/>
              </a:pPr>
              <a:endParaRPr lang="en-US">
                <a:cs typeface="+mn-cs"/>
              </a:endParaRPr>
            </a:p>
          </p:txBody>
        </p:sp>
        <p:grpSp>
          <p:nvGrpSpPr>
            <p:cNvPr id="30750" name="Group 20"/>
            <p:cNvGrpSpPr>
              <a:grpSpLocks/>
            </p:cNvGrpSpPr>
            <p:nvPr/>
          </p:nvGrpSpPr>
          <p:grpSpPr bwMode="auto">
            <a:xfrm>
              <a:off x="730" y="1407"/>
              <a:ext cx="4043" cy="444"/>
              <a:chOff x="744" y="1407"/>
              <a:chExt cx="3988" cy="444"/>
            </a:xfrm>
          </p:grpSpPr>
          <p:sp>
            <p:nvSpPr>
              <p:cNvPr id="44"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45"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sp>
        <p:nvSpPr>
          <p:cNvPr id="30744" name="Text Box 25"/>
          <p:cNvSpPr txBox="1">
            <a:spLocks noChangeArrowheads="1"/>
          </p:cNvSpPr>
          <p:nvPr/>
        </p:nvSpPr>
        <p:spPr bwMode="white">
          <a:xfrm>
            <a:off x="1457325" y="258763"/>
            <a:ext cx="731043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sz="2200" b="1" dirty="0" err="1">
                <a:solidFill>
                  <a:schemeClr val="bg1"/>
                </a:solidFill>
              </a:rPr>
              <a:t>Công</a:t>
            </a:r>
            <a:r>
              <a:rPr lang="en-US" sz="2200" b="1" dirty="0">
                <a:solidFill>
                  <a:schemeClr val="bg1"/>
                </a:solidFill>
              </a:rPr>
              <a:t> </a:t>
            </a:r>
            <a:r>
              <a:rPr lang="en-US" sz="2200" b="1" dirty="0" err="1">
                <a:solidFill>
                  <a:schemeClr val="bg1"/>
                </a:solidFill>
              </a:rPr>
              <a:t>thức</a:t>
            </a:r>
            <a:r>
              <a:rPr lang="en-US" sz="2200" b="1" dirty="0">
                <a:solidFill>
                  <a:schemeClr val="bg1"/>
                </a:solidFill>
              </a:rPr>
              <a:t> Faraday:</a:t>
            </a:r>
          </a:p>
        </p:txBody>
      </p:sp>
      <p:sp>
        <p:nvSpPr>
          <p:cNvPr id="30745" name="Text Box 34"/>
          <p:cNvSpPr txBox="1">
            <a:spLocks noChangeArrowheads="1"/>
          </p:cNvSpPr>
          <p:nvPr/>
        </p:nvSpPr>
        <p:spPr bwMode="white">
          <a:xfrm>
            <a:off x="942975" y="230188"/>
            <a:ext cx="5254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2</a:t>
            </a:r>
          </a:p>
        </p:txBody>
      </p:sp>
      <p:pic>
        <p:nvPicPr>
          <p:cNvPr id="39" name="Picture 2" descr="D:\NGUYEN CONG TRU\LOGO NCT.png">
            <a:extLst>
              <a:ext uri="{FF2B5EF4-FFF2-40B4-BE49-F238E27FC236}">
                <a16:creationId xmlns:a16="http://schemas.microsoft.com/office/drawing/2014/main" xmlns="" id="{5EAEE0F1-0861-448C-BC73-8E072924FD81}"/>
              </a:ext>
            </a:extLst>
          </p:cNvPr>
          <p:cNvPicPr>
            <a:picLocks noChangeAspect="1" noChangeArrowheads="1"/>
          </p:cNvPicPr>
          <p:nvPr/>
        </p:nvPicPr>
        <p:blipFill rotWithShape="1">
          <a:blip r:embed="rId5">
            <a:extLst>
              <a:ext uri="{28A0092B-C50C-407E-A947-70E740481C1C}">
                <a14:useLocalDpi xmlns:a14="http://schemas.microsoft.com/office/drawing/2010/main" xmlns="" val="0"/>
              </a:ext>
            </a:extLst>
          </a:blip>
          <a:srcRect b="50000"/>
          <a:stretch/>
        </p:blipFill>
        <p:spPr bwMode="auto">
          <a:xfrm>
            <a:off x="-110147" y="28735"/>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2" name="TextBox 1">
            <a:extLst>
              <a:ext uri="{FF2B5EF4-FFF2-40B4-BE49-F238E27FC236}">
                <a16:creationId xmlns:a16="http://schemas.microsoft.com/office/drawing/2014/main" xmlns="" id="{C783ABC6-24CA-49C7-B0E8-B4730741732D}"/>
              </a:ext>
            </a:extLst>
          </p:cNvPr>
          <p:cNvSpPr txBox="1"/>
          <p:nvPr/>
        </p:nvSpPr>
        <p:spPr>
          <a:xfrm>
            <a:off x="685800" y="1143000"/>
            <a:ext cx="7696200" cy="830997"/>
          </a:xfrm>
          <a:prstGeom prst="rect">
            <a:avLst/>
          </a:prstGeom>
          <a:noFill/>
        </p:spPr>
        <p:txBody>
          <a:bodyPr wrap="square" rtlCol="0">
            <a:spAutoFit/>
          </a:bodyPr>
          <a:lstStyle/>
          <a:p>
            <a:r>
              <a:rPr lang="en-US" sz="2400" dirty="0" err="1"/>
              <a:t>Lấy</a:t>
            </a:r>
            <a:r>
              <a:rPr lang="en-US" sz="2400" dirty="0"/>
              <a:t> </a:t>
            </a:r>
            <a:r>
              <a:rPr lang="en-US" sz="2400" dirty="0" err="1"/>
              <a:t>biểu</a:t>
            </a:r>
            <a:r>
              <a:rPr lang="en-US" sz="2400" dirty="0"/>
              <a:t> </a:t>
            </a:r>
            <a:r>
              <a:rPr lang="en-US" sz="2400" dirty="0" err="1"/>
              <a:t>thức</a:t>
            </a:r>
            <a:r>
              <a:rPr lang="en-US" sz="2400" dirty="0"/>
              <a:t> </a:t>
            </a:r>
            <a:r>
              <a:rPr lang="en-US" sz="2400" dirty="0" err="1"/>
              <a:t>định</a:t>
            </a:r>
            <a:r>
              <a:rPr lang="en-US" sz="2400" dirty="0"/>
              <a:t> </a:t>
            </a:r>
            <a:r>
              <a:rPr lang="en-US" sz="2400" dirty="0" err="1"/>
              <a:t>luật</a:t>
            </a:r>
            <a:r>
              <a:rPr lang="en-US" sz="2400" dirty="0"/>
              <a:t> 2 </a:t>
            </a:r>
            <a:r>
              <a:rPr lang="en-US" sz="2400" dirty="0" err="1"/>
              <a:t>thế</a:t>
            </a:r>
            <a:r>
              <a:rPr lang="en-US" sz="2400" dirty="0"/>
              <a:t> </a:t>
            </a:r>
            <a:r>
              <a:rPr lang="en-US" sz="2400" dirty="0" err="1"/>
              <a:t>vào</a:t>
            </a:r>
            <a:r>
              <a:rPr lang="en-US" sz="2400" dirty="0"/>
              <a:t> </a:t>
            </a:r>
            <a:r>
              <a:rPr lang="en-US" sz="2400" dirty="0" err="1"/>
              <a:t>biểu</a:t>
            </a:r>
            <a:r>
              <a:rPr lang="en-US" sz="2400" dirty="0"/>
              <a:t> </a:t>
            </a:r>
            <a:r>
              <a:rPr lang="en-US" sz="2400" dirty="0" err="1"/>
              <a:t>thức</a:t>
            </a:r>
            <a:r>
              <a:rPr lang="en-US" sz="2400" dirty="0"/>
              <a:t> </a:t>
            </a:r>
            <a:r>
              <a:rPr lang="en-US" sz="2400" dirty="0" err="1"/>
              <a:t>định</a:t>
            </a:r>
            <a:r>
              <a:rPr lang="en-US" sz="2400" dirty="0"/>
              <a:t> </a:t>
            </a:r>
            <a:r>
              <a:rPr lang="en-US" sz="2400" dirty="0" err="1"/>
              <a:t>luật</a:t>
            </a:r>
            <a:r>
              <a:rPr lang="en-US" sz="2400" dirty="0"/>
              <a:t> 1 </a:t>
            </a:r>
            <a:r>
              <a:rPr lang="en-US" sz="2400" dirty="0" err="1"/>
              <a:t>và</a:t>
            </a:r>
            <a:r>
              <a:rPr lang="en-US" sz="2400" dirty="0"/>
              <a:t> q = It, ta </a:t>
            </a:r>
            <a:r>
              <a:rPr lang="en-US" sz="2400" dirty="0" err="1"/>
              <a:t>có</a:t>
            </a:r>
            <a:r>
              <a:rPr lang="en-US" sz="2400" dirty="0"/>
              <a:t>:</a:t>
            </a:r>
          </a:p>
        </p:txBody>
      </p:sp>
    </p:spTree>
    <p:extLst>
      <p:ext uri="{BB962C8B-B14F-4D97-AF65-F5344CB8AC3E}">
        <p14:creationId xmlns:p14="http://schemas.microsoft.com/office/powerpoint/2010/main" xmlns="" val="7790871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7365"/>
                                        </p:tgtEl>
                                        <p:attrNameLst>
                                          <p:attrName>style.visibility</p:attrName>
                                        </p:attrNameLst>
                                      </p:cBhvr>
                                      <p:to>
                                        <p:strVal val="visible"/>
                                      </p:to>
                                    </p:set>
                                    <p:animEffect transition="in" filter="randombar(horizontal)">
                                      <p:cBhvr>
                                        <p:cTn id="7" dur="500"/>
                                        <p:tgtEl>
                                          <p:spTgt spid="9736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7395"/>
                                        </p:tgtEl>
                                        <p:attrNameLst>
                                          <p:attrName>style.visibility</p:attrName>
                                        </p:attrNameLst>
                                      </p:cBhvr>
                                      <p:to>
                                        <p:strVal val="visible"/>
                                      </p:to>
                                    </p:set>
                                    <p:animEffect transition="in" filter="fade">
                                      <p:cBhvr>
                                        <p:cTn id="11" dur="1000"/>
                                        <p:tgtEl>
                                          <p:spTgt spid="97395"/>
                                        </p:tgtEl>
                                      </p:cBhvr>
                                    </p:animEffect>
                                    <p:anim calcmode="lin" valueType="num">
                                      <p:cBhvr>
                                        <p:cTn id="12" dur="1000" fill="hold"/>
                                        <p:tgtEl>
                                          <p:spTgt spid="97395"/>
                                        </p:tgtEl>
                                        <p:attrNameLst>
                                          <p:attrName>ppt_x</p:attrName>
                                        </p:attrNameLst>
                                      </p:cBhvr>
                                      <p:tavLst>
                                        <p:tav tm="0">
                                          <p:val>
                                            <p:strVal val="#ppt_x"/>
                                          </p:val>
                                        </p:tav>
                                        <p:tav tm="100000">
                                          <p:val>
                                            <p:strVal val="#ppt_x"/>
                                          </p:val>
                                        </p:tav>
                                      </p:tavLst>
                                    </p:anim>
                                    <p:anim calcmode="lin" valueType="num">
                                      <p:cBhvr>
                                        <p:cTn id="13" dur="1000" fill="hold"/>
                                        <p:tgtEl>
                                          <p:spTgt spid="97395"/>
                                        </p:tgtEl>
                                        <p:attrNameLst>
                                          <p:attrName>ppt_y</p:attrName>
                                        </p:attrNameLst>
                                      </p:cBhvr>
                                      <p:tavLst>
                                        <p:tav tm="0">
                                          <p:val>
                                            <p:strVal val="#ppt_y+.1"/>
                                          </p:val>
                                        </p:tav>
                                        <p:tav tm="100000">
                                          <p:val>
                                            <p:strVal val="#ppt_y"/>
                                          </p:val>
                                        </p:tav>
                                      </p:tavLst>
                                    </p:anim>
                                  </p:childTnLst>
                                </p:cTn>
                              </p:par>
                              <p:par>
                                <p:cTn id="14" presetID="40" presetClass="entr" presetSubtype="0" fill="hold" grpId="0" nodeType="withEffect">
                                  <p:stCondLst>
                                    <p:cond delay="0"/>
                                  </p:stCondLst>
                                  <p:iterate type="lt">
                                    <p:tmPct val="10000"/>
                                  </p:iterate>
                                  <p:childTnLst>
                                    <p:set>
                                      <p:cBhvr>
                                        <p:cTn id="15" dur="1" fill="hold">
                                          <p:stCondLst>
                                            <p:cond delay="0"/>
                                          </p:stCondLst>
                                        </p:cTn>
                                        <p:tgtEl>
                                          <p:spTgt spid="97370">
                                            <p:bg/>
                                          </p:spTgt>
                                        </p:tgtEl>
                                        <p:attrNameLst>
                                          <p:attrName>style.visibility</p:attrName>
                                        </p:attrNameLst>
                                      </p:cBhvr>
                                      <p:to>
                                        <p:strVal val="visible"/>
                                      </p:to>
                                    </p:set>
                                    <p:animEffect transition="in" filter="fade">
                                      <p:cBhvr>
                                        <p:cTn id="16" dur="1000"/>
                                        <p:tgtEl>
                                          <p:spTgt spid="97370">
                                            <p:bg/>
                                          </p:spTgt>
                                        </p:tgtEl>
                                      </p:cBhvr>
                                    </p:animEffect>
                                    <p:anim calcmode="lin" valueType="num">
                                      <p:cBhvr>
                                        <p:cTn id="17" dur="1000" fill="hold"/>
                                        <p:tgtEl>
                                          <p:spTgt spid="97370">
                                            <p:bg/>
                                          </p:spTgt>
                                        </p:tgtEl>
                                        <p:attrNameLst>
                                          <p:attrName>ppt_x</p:attrName>
                                        </p:attrNameLst>
                                      </p:cBhvr>
                                      <p:tavLst>
                                        <p:tav tm="0">
                                          <p:val>
                                            <p:strVal val="#ppt_x-.1"/>
                                          </p:val>
                                        </p:tav>
                                        <p:tav tm="100000">
                                          <p:val>
                                            <p:strVal val="#ppt_x"/>
                                          </p:val>
                                        </p:tav>
                                      </p:tavLst>
                                    </p:anim>
                                    <p:anim calcmode="lin" valueType="num">
                                      <p:cBhvr>
                                        <p:cTn id="18" dur="1000" fill="hold"/>
                                        <p:tgtEl>
                                          <p:spTgt spid="97370">
                                            <p:bg/>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97370">
                                            <p:txEl>
                                              <p:pRg st="0" end="0"/>
                                            </p:txEl>
                                          </p:spTgt>
                                        </p:tgtEl>
                                        <p:attrNameLst>
                                          <p:attrName>style.visibility</p:attrName>
                                        </p:attrNameLst>
                                      </p:cBhvr>
                                      <p:to>
                                        <p:strVal val="visible"/>
                                      </p:to>
                                    </p:set>
                                    <p:anim calcmode="discrete" valueType="clr">
                                      <p:cBhvr override="childStyle">
                                        <p:cTn id="22" dur="80"/>
                                        <p:tgtEl>
                                          <p:spTgt spid="973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7370">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97370">
                                            <p:txEl>
                                              <p:pRg st="0" end="0"/>
                                            </p:txEl>
                                          </p:spTgt>
                                        </p:tgtEl>
                                        <p:attrNameLst>
                                          <p:attrName>fill.type</p:attrName>
                                        </p:attrNameLst>
                                      </p:cBhvr>
                                      <p:to>
                                        <p:strVal val="solid"/>
                                      </p:to>
                                    </p:set>
                                  </p:childTnLst>
                                </p:cTn>
                              </p:par>
                            </p:childTnLst>
                          </p:cTn>
                        </p:par>
                        <p:par>
                          <p:cTn id="25" fill="hold" nodeType="afterGroup">
                            <p:stCondLst>
                              <p:cond delay="2700"/>
                            </p:stCondLst>
                            <p:childTnLst>
                              <p:par>
                                <p:cTn id="26" presetID="42" presetClass="entr" presetSubtype="0" fill="hold" nodeType="afterEffect">
                                  <p:stCondLst>
                                    <p:cond delay="0"/>
                                  </p:stCondLst>
                                  <p:childTnLst>
                                    <p:set>
                                      <p:cBhvr>
                                        <p:cTn id="27" dur="1" fill="hold">
                                          <p:stCondLst>
                                            <p:cond delay="0"/>
                                          </p:stCondLst>
                                        </p:cTn>
                                        <p:tgtEl>
                                          <p:spTgt spid="97396"/>
                                        </p:tgtEl>
                                        <p:attrNameLst>
                                          <p:attrName>style.visibility</p:attrName>
                                        </p:attrNameLst>
                                      </p:cBhvr>
                                      <p:to>
                                        <p:strVal val="visible"/>
                                      </p:to>
                                    </p:set>
                                    <p:animEffect transition="in" filter="fade">
                                      <p:cBhvr>
                                        <p:cTn id="28" dur="1000"/>
                                        <p:tgtEl>
                                          <p:spTgt spid="97396"/>
                                        </p:tgtEl>
                                      </p:cBhvr>
                                    </p:animEffect>
                                    <p:anim calcmode="lin" valueType="num">
                                      <p:cBhvr>
                                        <p:cTn id="29" dur="1000" fill="hold"/>
                                        <p:tgtEl>
                                          <p:spTgt spid="97396"/>
                                        </p:tgtEl>
                                        <p:attrNameLst>
                                          <p:attrName>ppt_x</p:attrName>
                                        </p:attrNameLst>
                                      </p:cBhvr>
                                      <p:tavLst>
                                        <p:tav tm="0">
                                          <p:val>
                                            <p:strVal val="#ppt_x"/>
                                          </p:val>
                                        </p:tav>
                                        <p:tav tm="100000">
                                          <p:val>
                                            <p:strVal val="#ppt_x"/>
                                          </p:val>
                                        </p:tav>
                                      </p:tavLst>
                                    </p:anim>
                                    <p:anim calcmode="lin" valueType="num">
                                      <p:cBhvr>
                                        <p:cTn id="30" dur="1000" fill="hold"/>
                                        <p:tgtEl>
                                          <p:spTgt spid="97396"/>
                                        </p:tgtEl>
                                        <p:attrNameLst>
                                          <p:attrName>ppt_y</p:attrName>
                                        </p:attrNameLst>
                                      </p:cBhvr>
                                      <p:tavLst>
                                        <p:tav tm="0">
                                          <p:val>
                                            <p:strVal val="#ppt_y+.1"/>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97371">
                                            <p:bg/>
                                          </p:spTgt>
                                        </p:tgtEl>
                                        <p:attrNameLst>
                                          <p:attrName>style.visibility</p:attrName>
                                        </p:attrNameLst>
                                      </p:cBhvr>
                                      <p:to>
                                        <p:strVal val="visible"/>
                                      </p:to>
                                    </p:set>
                                    <p:animEffect transition="in" filter="fade">
                                      <p:cBhvr>
                                        <p:cTn id="33" dur="1000"/>
                                        <p:tgtEl>
                                          <p:spTgt spid="97371">
                                            <p:bg/>
                                          </p:spTgt>
                                        </p:tgtEl>
                                      </p:cBhvr>
                                    </p:animEffect>
                                    <p:anim calcmode="lin" valueType="num">
                                      <p:cBhvr>
                                        <p:cTn id="34" dur="1000" fill="hold"/>
                                        <p:tgtEl>
                                          <p:spTgt spid="97371">
                                            <p:bg/>
                                          </p:spTgt>
                                        </p:tgtEl>
                                        <p:attrNameLst>
                                          <p:attrName>ppt_x</p:attrName>
                                        </p:attrNameLst>
                                      </p:cBhvr>
                                      <p:tavLst>
                                        <p:tav tm="0">
                                          <p:val>
                                            <p:strVal val="#ppt_x-.1"/>
                                          </p:val>
                                        </p:tav>
                                        <p:tav tm="100000">
                                          <p:val>
                                            <p:strVal val="#ppt_x"/>
                                          </p:val>
                                        </p:tav>
                                      </p:tavLst>
                                    </p:anim>
                                    <p:anim calcmode="lin" valueType="num">
                                      <p:cBhvr>
                                        <p:cTn id="35" dur="1000" fill="hold"/>
                                        <p:tgtEl>
                                          <p:spTgt spid="97371">
                                            <p:bg/>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700"/>
                            </p:stCondLst>
                            <p:childTnLst>
                              <p:par>
                                <p:cTn id="37" presetID="27" presetClass="entr" presetSubtype="0" fill="hold" nodeType="afterEffect">
                                  <p:stCondLst>
                                    <p:cond delay="0"/>
                                  </p:stCondLst>
                                  <p:iterate type="lt">
                                    <p:tmPct val="50000"/>
                                  </p:iterate>
                                  <p:childTnLst>
                                    <p:set>
                                      <p:cBhvr>
                                        <p:cTn id="38" dur="1" fill="hold">
                                          <p:stCondLst>
                                            <p:cond delay="0"/>
                                          </p:stCondLst>
                                        </p:cTn>
                                        <p:tgtEl>
                                          <p:spTgt spid="97371">
                                            <p:txEl>
                                              <p:pRg st="0" end="0"/>
                                            </p:txEl>
                                          </p:spTgt>
                                        </p:tgtEl>
                                        <p:attrNameLst>
                                          <p:attrName>style.visibility</p:attrName>
                                        </p:attrNameLst>
                                      </p:cBhvr>
                                      <p:to>
                                        <p:strVal val="visible"/>
                                      </p:to>
                                    </p:set>
                                    <p:anim calcmode="discrete" valueType="clr">
                                      <p:cBhvr override="childStyle">
                                        <p:cTn id="39" dur="80"/>
                                        <p:tgtEl>
                                          <p:spTgt spid="973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97371">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97371">
                                            <p:txEl>
                                              <p:pRg st="0" end="0"/>
                                            </p:txEl>
                                          </p:spTgt>
                                        </p:tgtEl>
                                        <p:attrNameLst>
                                          <p:attrName>fill.type</p:attrName>
                                        </p:attrNameLst>
                                      </p:cBhvr>
                                      <p:to>
                                        <p:strVal val="solid"/>
                                      </p:to>
                                    </p:set>
                                  </p:childTnLst>
                                </p:cTn>
                              </p:par>
                            </p:childTnLst>
                          </p:cTn>
                        </p:par>
                        <p:par>
                          <p:cTn id="42" fill="hold" nodeType="afterGroup">
                            <p:stCondLst>
                              <p:cond delay="4220"/>
                            </p:stCondLst>
                            <p:childTnLst>
                              <p:par>
                                <p:cTn id="43" presetID="42" presetClass="entr" presetSubtype="0" fill="hold" nodeType="afterEffect">
                                  <p:stCondLst>
                                    <p:cond delay="0"/>
                                  </p:stCondLst>
                                  <p:childTnLst>
                                    <p:set>
                                      <p:cBhvr>
                                        <p:cTn id="44" dur="1" fill="hold">
                                          <p:stCondLst>
                                            <p:cond delay="0"/>
                                          </p:stCondLst>
                                        </p:cTn>
                                        <p:tgtEl>
                                          <p:spTgt spid="97397"/>
                                        </p:tgtEl>
                                        <p:attrNameLst>
                                          <p:attrName>style.visibility</p:attrName>
                                        </p:attrNameLst>
                                      </p:cBhvr>
                                      <p:to>
                                        <p:strVal val="visible"/>
                                      </p:to>
                                    </p:set>
                                    <p:animEffect transition="in" filter="fade">
                                      <p:cBhvr>
                                        <p:cTn id="45" dur="1000"/>
                                        <p:tgtEl>
                                          <p:spTgt spid="97397"/>
                                        </p:tgtEl>
                                      </p:cBhvr>
                                    </p:animEffect>
                                    <p:anim calcmode="lin" valueType="num">
                                      <p:cBhvr>
                                        <p:cTn id="46" dur="1000" fill="hold"/>
                                        <p:tgtEl>
                                          <p:spTgt spid="97397"/>
                                        </p:tgtEl>
                                        <p:attrNameLst>
                                          <p:attrName>ppt_x</p:attrName>
                                        </p:attrNameLst>
                                      </p:cBhvr>
                                      <p:tavLst>
                                        <p:tav tm="0">
                                          <p:val>
                                            <p:strVal val="#ppt_x"/>
                                          </p:val>
                                        </p:tav>
                                        <p:tav tm="100000">
                                          <p:val>
                                            <p:strVal val="#ppt_x"/>
                                          </p:val>
                                        </p:tav>
                                      </p:tavLst>
                                    </p:anim>
                                    <p:anim calcmode="lin" valueType="num">
                                      <p:cBhvr>
                                        <p:cTn id="47" dur="1000" fill="hold"/>
                                        <p:tgtEl>
                                          <p:spTgt spid="97397"/>
                                        </p:tgtEl>
                                        <p:attrNameLst>
                                          <p:attrName>ppt_y</p:attrName>
                                        </p:attrNameLst>
                                      </p:cBhvr>
                                      <p:tavLst>
                                        <p:tav tm="0">
                                          <p:val>
                                            <p:strVal val="#ppt_y+.1"/>
                                          </p:val>
                                        </p:tav>
                                        <p:tav tm="100000">
                                          <p:val>
                                            <p:strVal val="#ppt_y"/>
                                          </p:val>
                                        </p:tav>
                                      </p:tavLst>
                                    </p:anim>
                                  </p:childTnLst>
                                </p:cTn>
                              </p:par>
                              <p:par>
                                <p:cTn id="48" presetID="40" presetClass="entr" presetSubtype="0" fill="hold" grpId="0" nodeType="withEffect">
                                  <p:stCondLst>
                                    <p:cond delay="0"/>
                                  </p:stCondLst>
                                  <p:iterate type="lt">
                                    <p:tmPct val="10000"/>
                                  </p:iterate>
                                  <p:childTnLst>
                                    <p:set>
                                      <p:cBhvr>
                                        <p:cTn id="49" dur="1" fill="hold">
                                          <p:stCondLst>
                                            <p:cond delay="0"/>
                                          </p:stCondLst>
                                        </p:cTn>
                                        <p:tgtEl>
                                          <p:spTgt spid="97373">
                                            <p:bg/>
                                          </p:spTgt>
                                        </p:tgtEl>
                                        <p:attrNameLst>
                                          <p:attrName>style.visibility</p:attrName>
                                        </p:attrNameLst>
                                      </p:cBhvr>
                                      <p:to>
                                        <p:strVal val="visible"/>
                                      </p:to>
                                    </p:set>
                                    <p:animEffect transition="in" filter="fade">
                                      <p:cBhvr>
                                        <p:cTn id="50" dur="1000"/>
                                        <p:tgtEl>
                                          <p:spTgt spid="97373">
                                            <p:bg/>
                                          </p:spTgt>
                                        </p:tgtEl>
                                      </p:cBhvr>
                                    </p:animEffect>
                                    <p:anim calcmode="lin" valueType="num">
                                      <p:cBhvr>
                                        <p:cTn id="51" dur="1000" fill="hold"/>
                                        <p:tgtEl>
                                          <p:spTgt spid="97373">
                                            <p:bg/>
                                          </p:spTgt>
                                        </p:tgtEl>
                                        <p:attrNameLst>
                                          <p:attrName>ppt_x</p:attrName>
                                        </p:attrNameLst>
                                      </p:cBhvr>
                                      <p:tavLst>
                                        <p:tav tm="0">
                                          <p:val>
                                            <p:strVal val="#ppt_x-.1"/>
                                          </p:val>
                                        </p:tav>
                                        <p:tav tm="100000">
                                          <p:val>
                                            <p:strVal val="#ppt_x"/>
                                          </p:val>
                                        </p:tav>
                                      </p:tavLst>
                                    </p:anim>
                                    <p:anim calcmode="lin" valueType="num">
                                      <p:cBhvr>
                                        <p:cTn id="52" dur="1000" fill="hold"/>
                                        <p:tgtEl>
                                          <p:spTgt spid="97373">
                                            <p:bg/>
                                          </p:spTgt>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220"/>
                            </p:stCondLst>
                            <p:childTnLst>
                              <p:par>
                                <p:cTn id="54" presetID="27" presetClass="entr" presetSubtype="0" fill="hold" nodeType="afterEffect">
                                  <p:stCondLst>
                                    <p:cond delay="0"/>
                                  </p:stCondLst>
                                  <p:iterate type="lt">
                                    <p:tmPct val="50000"/>
                                  </p:iterate>
                                  <p:childTnLst>
                                    <p:set>
                                      <p:cBhvr>
                                        <p:cTn id="55" dur="1" fill="hold">
                                          <p:stCondLst>
                                            <p:cond delay="0"/>
                                          </p:stCondLst>
                                        </p:cTn>
                                        <p:tgtEl>
                                          <p:spTgt spid="97373">
                                            <p:txEl>
                                              <p:pRg st="0" end="0"/>
                                            </p:txEl>
                                          </p:spTgt>
                                        </p:tgtEl>
                                        <p:attrNameLst>
                                          <p:attrName>style.visibility</p:attrName>
                                        </p:attrNameLst>
                                      </p:cBhvr>
                                      <p:to>
                                        <p:strVal val="visible"/>
                                      </p:to>
                                    </p:set>
                                    <p:anim calcmode="discrete" valueType="clr">
                                      <p:cBhvr override="childStyle">
                                        <p:cTn id="56" dur="80"/>
                                        <p:tgtEl>
                                          <p:spTgt spid="9737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97373">
                                            <p:txEl>
                                              <p:pRg st="0" end="0"/>
                                            </p:txEl>
                                          </p:spTgt>
                                        </p:tgtEl>
                                        <p:attrNameLst>
                                          <p:attrName>fillcolor</p:attrName>
                                        </p:attrNameLst>
                                      </p:cBhvr>
                                      <p:tavLst>
                                        <p:tav tm="0">
                                          <p:val>
                                            <p:clrVal>
                                              <a:schemeClr val="accent2"/>
                                            </p:clrVal>
                                          </p:val>
                                        </p:tav>
                                        <p:tav tm="50000">
                                          <p:val>
                                            <p:clrVal>
                                              <a:schemeClr val="hlink"/>
                                            </p:clrVal>
                                          </p:val>
                                        </p:tav>
                                      </p:tavLst>
                                    </p:anim>
                                    <p:set>
                                      <p:cBhvr>
                                        <p:cTn id="58" dur="80"/>
                                        <p:tgtEl>
                                          <p:spTgt spid="97373">
                                            <p:txEl>
                                              <p:pRg st="0" end="0"/>
                                            </p:txEl>
                                          </p:spTgt>
                                        </p:tgtEl>
                                        <p:attrNameLst>
                                          <p:attrName>fill.type</p:attrName>
                                        </p:attrNameLst>
                                      </p:cBhvr>
                                      <p:to>
                                        <p:strVal val="solid"/>
                                      </p:to>
                                    </p:set>
                                  </p:childTnLst>
                                </p:cTn>
                              </p:par>
                            </p:childTnLst>
                          </p:cTn>
                        </p:par>
                        <p:par>
                          <p:cTn id="59" fill="hold" nodeType="afterGroup">
                            <p:stCondLst>
                              <p:cond delay="5980"/>
                            </p:stCondLst>
                            <p:childTnLst>
                              <p:par>
                                <p:cTn id="60" presetID="47" presetClass="entr" presetSubtype="0" fill="hold" nodeType="afterEffect">
                                  <p:stCondLst>
                                    <p:cond delay="0"/>
                                  </p:stCondLst>
                                  <p:childTnLst>
                                    <p:set>
                                      <p:cBhvr>
                                        <p:cTn id="61" dur="1" fill="hold">
                                          <p:stCondLst>
                                            <p:cond delay="0"/>
                                          </p:stCondLst>
                                        </p:cTn>
                                        <p:tgtEl>
                                          <p:spTgt spid="97398"/>
                                        </p:tgtEl>
                                        <p:attrNameLst>
                                          <p:attrName>style.visibility</p:attrName>
                                        </p:attrNameLst>
                                      </p:cBhvr>
                                      <p:to>
                                        <p:strVal val="visible"/>
                                      </p:to>
                                    </p:set>
                                    <p:animEffect transition="in" filter="fade">
                                      <p:cBhvr>
                                        <p:cTn id="62" dur="1000"/>
                                        <p:tgtEl>
                                          <p:spTgt spid="97398"/>
                                        </p:tgtEl>
                                      </p:cBhvr>
                                    </p:animEffect>
                                    <p:anim calcmode="lin" valueType="num">
                                      <p:cBhvr>
                                        <p:cTn id="63" dur="1000" fill="hold"/>
                                        <p:tgtEl>
                                          <p:spTgt spid="97398"/>
                                        </p:tgtEl>
                                        <p:attrNameLst>
                                          <p:attrName>ppt_x</p:attrName>
                                        </p:attrNameLst>
                                      </p:cBhvr>
                                      <p:tavLst>
                                        <p:tav tm="0">
                                          <p:val>
                                            <p:strVal val="#ppt_x"/>
                                          </p:val>
                                        </p:tav>
                                        <p:tav tm="100000">
                                          <p:val>
                                            <p:strVal val="#ppt_x"/>
                                          </p:val>
                                        </p:tav>
                                      </p:tavLst>
                                    </p:anim>
                                    <p:anim calcmode="lin" valueType="num">
                                      <p:cBhvr>
                                        <p:cTn id="64" dur="1000" fill="hold"/>
                                        <p:tgtEl>
                                          <p:spTgt spid="97398"/>
                                        </p:tgtEl>
                                        <p:attrNameLst>
                                          <p:attrName>ppt_y</p:attrName>
                                        </p:attrNameLst>
                                      </p:cBhvr>
                                      <p:tavLst>
                                        <p:tav tm="0">
                                          <p:val>
                                            <p:strVal val="#ppt_y-.1"/>
                                          </p:val>
                                        </p:tav>
                                        <p:tav tm="100000">
                                          <p:val>
                                            <p:strVal val="#ppt_y"/>
                                          </p:val>
                                        </p:tav>
                                      </p:tavLst>
                                    </p:anim>
                                  </p:childTnLst>
                                </p:cTn>
                              </p:par>
                              <p:par>
                                <p:cTn id="65" presetID="40" presetClass="entr" presetSubtype="0" fill="hold" grpId="0" nodeType="withEffect">
                                  <p:stCondLst>
                                    <p:cond delay="0"/>
                                  </p:stCondLst>
                                  <p:iterate type="lt">
                                    <p:tmPct val="10000"/>
                                  </p:iterate>
                                  <p:childTnLst>
                                    <p:set>
                                      <p:cBhvr>
                                        <p:cTn id="66" dur="1" fill="hold">
                                          <p:stCondLst>
                                            <p:cond delay="0"/>
                                          </p:stCondLst>
                                        </p:cTn>
                                        <p:tgtEl>
                                          <p:spTgt spid="97375">
                                            <p:bg/>
                                          </p:spTgt>
                                        </p:tgtEl>
                                        <p:attrNameLst>
                                          <p:attrName>style.visibility</p:attrName>
                                        </p:attrNameLst>
                                      </p:cBhvr>
                                      <p:to>
                                        <p:strVal val="visible"/>
                                      </p:to>
                                    </p:set>
                                    <p:animEffect transition="in" filter="fade">
                                      <p:cBhvr>
                                        <p:cTn id="67" dur="1000"/>
                                        <p:tgtEl>
                                          <p:spTgt spid="97375">
                                            <p:bg/>
                                          </p:spTgt>
                                        </p:tgtEl>
                                      </p:cBhvr>
                                    </p:animEffect>
                                    <p:anim calcmode="lin" valueType="num">
                                      <p:cBhvr>
                                        <p:cTn id="68" dur="1000" fill="hold"/>
                                        <p:tgtEl>
                                          <p:spTgt spid="97375">
                                            <p:bg/>
                                          </p:spTgt>
                                        </p:tgtEl>
                                        <p:attrNameLst>
                                          <p:attrName>ppt_x</p:attrName>
                                        </p:attrNameLst>
                                      </p:cBhvr>
                                      <p:tavLst>
                                        <p:tav tm="0">
                                          <p:val>
                                            <p:strVal val="#ppt_x-.1"/>
                                          </p:val>
                                        </p:tav>
                                        <p:tav tm="100000">
                                          <p:val>
                                            <p:strVal val="#ppt_x"/>
                                          </p:val>
                                        </p:tav>
                                      </p:tavLst>
                                    </p:anim>
                                    <p:anim calcmode="lin" valueType="num">
                                      <p:cBhvr>
                                        <p:cTn id="69" dur="1000" fill="hold"/>
                                        <p:tgtEl>
                                          <p:spTgt spid="97375">
                                            <p:bg/>
                                          </p:spTgt>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6980"/>
                            </p:stCondLst>
                            <p:childTnLst>
                              <p:par>
                                <p:cTn id="71" presetID="27" presetClass="entr" presetSubtype="0" fill="hold" nodeType="afterEffect">
                                  <p:stCondLst>
                                    <p:cond delay="0"/>
                                  </p:stCondLst>
                                  <p:iterate type="lt">
                                    <p:tmPct val="50000"/>
                                  </p:iterate>
                                  <p:childTnLst>
                                    <p:set>
                                      <p:cBhvr>
                                        <p:cTn id="72" dur="1" fill="hold">
                                          <p:stCondLst>
                                            <p:cond delay="0"/>
                                          </p:stCondLst>
                                        </p:cTn>
                                        <p:tgtEl>
                                          <p:spTgt spid="97375">
                                            <p:txEl>
                                              <p:pRg st="0" end="0"/>
                                            </p:txEl>
                                          </p:spTgt>
                                        </p:tgtEl>
                                        <p:attrNameLst>
                                          <p:attrName>style.visibility</p:attrName>
                                        </p:attrNameLst>
                                      </p:cBhvr>
                                      <p:to>
                                        <p:strVal val="visible"/>
                                      </p:to>
                                    </p:set>
                                    <p:anim calcmode="discrete" valueType="clr">
                                      <p:cBhvr override="childStyle">
                                        <p:cTn id="73" dur="80"/>
                                        <p:tgtEl>
                                          <p:spTgt spid="973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97375">
                                            <p:txEl>
                                              <p:pRg st="0" end="0"/>
                                            </p:txEl>
                                          </p:spTgt>
                                        </p:tgtEl>
                                        <p:attrNameLst>
                                          <p:attrName>fillcolor</p:attrName>
                                        </p:attrNameLst>
                                      </p:cBhvr>
                                      <p:tavLst>
                                        <p:tav tm="0">
                                          <p:val>
                                            <p:clrVal>
                                              <a:schemeClr val="accent2"/>
                                            </p:clrVal>
                                          </p:val>
                                        </p:tav>
                                        <p:tav tm="50000">
                                          <p:val>
                                            <p:clrVal>
                                              <a:schemeClr val="hlink"/>
                                            </p:clrVal>
                                          </p:val>
                                        </p:tav>
                                      </p:tavLst>
                                    </p:anim>
                                    <p:set>
                                      <p:cBhvr>
                                        <p:cTn id="75" dur="80"/>
                                        <p:tgtEl>
                                          <p:spTgt spid="97375">
                                            <p:txEl>
                                              <p:pRg st="0" end="0"/>
                                            </p:txEl>
                                          </p:spTgt>
                                        </p:tgtEl>
                                        <p:attrNameLst>
                                          <p:attrName>fill.type</p:attrName>
                                        </p:attrNameLst>
                                      </p:cBhvr>
                                      <p:to>
                                        <p:strVal val="solid"/>
                                      </p:to>
                                    </p:set>
                                  </p:childTnLst>
                                </p:cTn>
                              </p:par>
                            </p:childTnLst>
                          </p:cTn>
                        </p:par>
                        <p:par>
                          <p:cTn id="76" fill="hold" nodeType="afterGroup">
                            <p:stCondLst>
                              <p:cond delay="7780"/>
                            </p:stCondLst>
                            <p:childTnLst>
                              <p:par>
                                <p:cTn id="77" presetID="47" presetClass="entr" presetSubtype="0" fill="hold" nodeType="afterEffect">
                                  <p:stCondLst>
                                    <p:cond delay="0"/>
                                  </p:stCondLst>
                                  <p:childTnLst>
                                    <p:set>
                                      <p:cBhvr>
                                        <p:cTn id="78" dur="1" fill="hold">
                                          <p:stCondLst>
                                            <p:cond delay="0"/>
                                          </p:stCondLst>
                                        </p:cTn>
                                        <p:tgtEl>
                                          <p:spTgt spid="97399"/>
                                        </p:tgtEl>
                                        <p:attrNameLst>
                                          <p:attrName>style.visibility</p:attrName>
                                        </p:attrNameLst>
                                      </p:cBhvr>
                                      <p:to>
                                        <p:strVal val="visible"/>
                                      </p:to>
                                    </p:set>
                                    <p:animEffect transition="in" filter="fade">
                                      <p:cBhvr>
                                        <p:cTn id="79" dur="1000"/>
                                        <p:tgtEl>
                                          <p:spTgt spid="97399"/>
                                        </p:tgtEl>
                                      </p:cBhvr>
                                    </p:animEffect>
                                    <p:anim calcmode="lin" valueType="num">
                                      <p:cBhvr>
                                        <p:cTn id="80" dur="1000" fill="hold"/>
                                        <p:tgtEl>
                                          <p:spTgt spid="97399"/>
                                        </p:tgtEl>
                                        <p:attrNameLst>
                                          <p:attrName>ppt_x</p:attrName>
                                        </p:attrNameLst>
                                      </p:cBhvr>
                                      <p:tavLst>
                                        <p:tav tm="0">
                                          <p:val>
                                            <p:strVal val="#ppt_x"/>
                                          </p:val>
                                        </p:tav>
                                        <p:tav tm="100000">
                                          <p:val>
                                            <p:strVal val="#ppt_x"/>
                                          </p:val>
                                        </p:tav>
                                      </p:tavLst>
                                    </p:anim>
                                    <p:anim calcmode="lin" valueType="num">
                                      <p:cBhvr>
                                        <p:cTn id="81" dur="1000" fill="hold"/>
                                        <p:tgtEl>
                                          <p:spTgt spid="97399"/>
                                        </p:tgtEl>
                                        <p:attrNameLst>
                                          <p:attrName>ppt_y</p:attrName>
                                        </p:attrNameLst>
                                      </p:cBhvr>
                                      <p:tavLst>
                                        <p:tav tm="0">
                                          <p:val>
                                            <p:strVal val="#ppt_y-.1"/>
                                          </p:val>
                                        </p:tav>
                                        <p:tav tm="100000">
                                          <p:val>
                                            <p:strVal val="#ppt_y"/>
                                          </p:val>
                                        </p:tav>
                                      </p:tavLst>
                                    </p:anim>
                                  </p:childTnLst>
                                </p:cTn>
                              </p:par>
                              <p:par>
                                <p:cTn id="82" presetID="40" presetClass="entr" presetSubtype="0" fill="hold" grpId="0" nodeType="withEffect">
                                  <p:stCondLst>
                                    <p:cond delay="0"/>
                                  </p:stCondLst>
                                  <p:iterate type="lt">
                                    <p:tmPct val="10000"/>
                                  </p:iterate>
                                  <p:childTnLst>
                                    <p:set>
                                      <p:cBhvr>
                                        <p:cTn id="83" dur="1" fill="hold">
                                          <p:stCondLst>
                                            <p:cond delay="0"/>
                                          </p:stCondLst>
                                        </p:cTn>
                                        <p:tgtEl>
                                          <p:spTgt spid="97372">
                                            <p:bg/>
                                          </p:spTgt>
                                        </p:tgtEl>
                                        <p:attrNameLst>
                                          <p:attrName>style.visibility</p:attrName>
                                        </p:attrNameLst>
                                      </p:cBhvr>
                                      <p:to>
                                        <p:strVal val="visible"/>
                                      </p:to>
                                    </p:set>
                                    <p:animEffect transition="in" filter="fade">
                                      <p:cBhvr>
                                        <p:cTn id="84" dur="1000"/>
                                        <p:tgtEl>
                                          <p:spTgt spid="97372">
                                            <p:bg/>
                                          </p:spTgt>
                                        </p:tgtEl>
                                      </p:cBhvr>
                                    </p:animEffect>
                                    <p:anim calcmode="lin" valueType="num">
                                      <p:cBhvr>
                                        <p:cTn id="85" dur="1000" fill="hold"/>
                                        <p:tgtEl>
                                          <p:spTgt spid="97372">
                                            <p:bg/>
                                          </p:spTgt>
                                        </p:tgtEl>
                                        <p:attrNameLst>
                                          <p:attrName>ppt_x</p:attrName>
                                        </p:attrNameLst>
                                      </p:cBhvr>
                                      <p:tavLst>
                                        <p:tav tm="0">
                                          <p:val>
                                            <p:strVal val="#ppt_x-.1"/>
                                          </p:val>
                                        </p:tav>
                                        <p:tav tm="100000">
                                          <p:val>
                                            <p:strVal val="#ppt_x"/>
                                          </p:val>
                                        </p:tav>
                                      </p:tavLst>
                                    </p:anim>
                                    <p:anim calcmode="lin" valueType="num">
                                      <p:cBhvr>
                                        <p:cTn id="86" dur="1000" fill="hold"/>
                                        <p:tgtEl>
                                          <p:spTgt spid="97372">
                                            <p:bg/>
                                          </p:spTgt>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8780"/>
                            </p:stCondLst>
                            <p:childTnLst>
                              <p:par>
                                <p:cTn id="88" presetID="27" presetClass="entr" presetSubtype="0" fill="hold" nodeType="afterEffect">
                                  <p:stCondLst>
                                    <p:cond delay="0"/>
                                  </p:stCondLst>
                                  <p:iterate type="lt">
                                    <p:tmPct val="50000"/>
                                  </p:iterate>
                                  <p:childTnLst>
                                    <p:set>
                                      <p:cBhvr>
                                        <p:cTn id="89" dur="1" fill="hold">
                                          <p:stCondLst>
                                            <p:cond delay="0"/>
                                          </p:stCondLst>
                                        </p:cTn>
                                        <p:tgtEl>
                                          <p:spTgt spid="97372">
                                            <p:txEl>
                                              <p:pRg st="0" end="0"/>
                                            </p:txEl>
                                          </p:spTgt>
                                        </p:tgtEl>
                                        <p:attrNameLst>
                                          <p:attrName>style.visibility</p:attrName>
                                        </p:attrNameLst>
                                      </p:cBhvr>
                                      <p:to>
                                        <p:strVal val="visible"/>
                                      </p:to>
                                    </p:set>
                                    <p:anim calcmode="discrete" valueType="clr">
                                      <p:cBhvr override="childStyle">
                                        <p:cTn id="90" dur="80"/>
                                        <p:tgtEl>
                                          <p:spTgt spid="973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97372">
                                            <p:txEl>
                                              <p:pRg st="0" end="0"/>
                                            </p:txEl>
                                          </p:spTgt>
                                        </p:tgtEl>
                                        <p:attrNameLst>
                                          <p:attrName>fillcolor</p:attrName>
                                        </p:attrNameLst>
                                      </p:cBhvr>
                                      <p:tavLst>
                                        <p:tav tm="0">
                                          <p:val>
                                            <p:clrVal>
                                              <a:schemeClr val="accent2"/>
                                            </p:clrVal>
                                          </p:val>
                                        </p:tav>
                                        <p:tav tm="50000">
                                          <p:val>
                                            <p:clrVal>
                                              <a:schemeClr val="hlink"/>
                                            </p:clrVal>
                                          </p:val>
                                        </p:tav>
                                      </p:tavLst>
                                    </p:anim>
                                    <p:set>
                                      <p:cBhvr>
                                        <p:cTn id="92" dur="80"/>
                                        <p:tgtEl>
                                          <p:spTgt spid="97372">
                                            <p:txEl>
                                              <p:pRg st="0" end="0"/>
                                            </p:txEl>
                                          </p:spTgt>
                                        </p:tgtEl>
                                        <p:attrNameLst>
                                          <p:attrName>fill.type</p:attrName>
                                        </p:attrNameLst>
                                      </p:cBhvr>
                                      <p:to>
                                        <p:strVal val="solid"/>
                                      </p:to>
                                    </p:set>
                                  </p:childTnLst>
                                </p:cTn>
                              </p:par>
                            </p:childTnLst>
                          </p:cTn>
                        </p:par>
                        <p:par>
                          <p:cTn id="93" fill="hold" nodeType="afterGroup">
                            <p:stCondLst>
                              <p:cond delay="9060"/>
                            </p:stCondLst>
                            <p:childTnLst>
                              <p:par>
                                <p:cTn id="94" presetID="47" presetClass="entr" presetSubtype="0" fill="hold" grpId="0" nodeType="afterEffect">
                                  <p:stCondLst>
                                    <p:cond delay="0"/>
                                  </p:stCondLst>
                                  <p:childTnLst>
                                    <p:set>
                                      <p:cBhvr>
                                        <p:cTn id="95" dur="1" fill="hold">
                                          <p:stCondLst>
                                            <p:cond delay="0"/>
                                          </p:stCondLst>
                                        </p:cTn>
                                        <p:tgtEl>
                                          <p:spTgt spid="97389"/>
                                        </p:tgtEl>
                                        <p:attrNameLst>
                                          <p:attrName>style.visibility</p:attrName>
                                        </p:attrNameLst>
                                      </p:cBhvr>
                                      <p:to>
                                        <p:strVal val="visible"/>
                                      </p:to>
                                    </p:set>
                                    <p:animEffect transition="in" filter="fade">
                                      <p:cBhvr>
                                        <p:cTn id="96" dur="1000"/>
                                        <p:tgtEl>
                                          <p:spTgt spid="97389"/>
                                        </p:tgtEl>
                                      </p:cBhvr>
                                    </p:animEffect>
                                    <p:anim calcmode="lin" valueType="num">
                                      <p:cBhvr>
                                        <p:cTn id="97" dur="1000" fill="hold"/>
                                        <p:tgtEl>
                                          <p:spTgt spid="97389"/>
                                        </p:tgtEl>
                                        <p:attrNameLst>
                                          <p:attrName>ppt_x</p:attrName>
                                        </p:attrNameLst>
                                      </p:cBhvr>
                                      <p:tavLst>
                                        <p:tav tm="0">
                                          <p:val>
                                            <p:strVal val="#ppt_x"/>
                                          </p:val>
                                        </p:tav>
                                        <p:tav tm="100000">
                                          <p:val>
                                            <p:strVal val="#ppt_x"/>
                                          </p:val>
                                        </p:tav>
                                      </p:tavLst>
                                    </p:anim>
                                    <p:anim calcmode="lin" valueType="num">
                                      <p:cBhvr>
                                        <p:cTn id="98" dur="1000" fill="hold"/>
                                        <p:tgtEl>
                                          <p:spTgt spid="97389"/>
                                        </p:tgtEl>
                                        <p:attrNameLst>
                                          <p:attrName>ppt_y</p:attrName>
                                        </p:attrNameLst>
                                      </p:cBhvr>
                                      <p:tavLst>
                                        <p:tav tm="0">
                                          <p:val>
                                            <p:strVal val="#ppt_y-.1"/>
                                          </p:val>
                                        </p:tav>
                                        <p:tav tm="100000">
                                          <p:val>
                                            <p:strVal val="#ppt_y"/>
                                          </p:val>
                                        </p:tav>
                                      </p:tavLst>
                                    </p:anim>
                                  </p:childTnLst>
                                </p:cTn>
                              </p:par>
                              <p:par>
                                <p:cTn id="99" presetID="40" presetClass="entr" presetSubtype="0" fill="hold" grpId="0" nodeType="withEffect">
                                  <p:stCondLst>
                                    <p:cond delay="0"/>
                                  </p:stCondLst>
                                  <p:iterate type="lt">
                                    <p:tmPct val="10000"/>
                                  </p:iterate>
                                  <p:childTnLst>
                                    <p:set>
                                      <p:cBhvr>
                                        <p:cTn id="100" dur="1" fill="hold">
                                          <p:stCondLst>
                                            <p:cond delay="0"/>
                                          </p:stCondLst>
                                        </p:cTn>
                                        <p:tgtEl>
                                          <p:spTgt spid="97353">
                                            <p:bg/>
                                          </p:spTgt>
                                        </p:tgtEl>
                                        <p:attrNameLst>
                                          <p:attrName>style.visibility</p:attrName>
                                        </p:attrNameLst>
                                      </p:cBhvr>
                                      <p:to>
                                        <p:strVal val="visible"/>
                                      </p:to>
                                    </p:set>
                                    <p:animEffect transition="in" filter="fade">
                                      <p:cBhvr>
                                        <p:cTn id="101" dur="1000"/>
                                        <p:tgtEl>
                                          <p:spTgt spid="97353">
                                            <p:bg/>
                                          </p:spTgt>
                                        </p:tgtEl>
                                      </p:cBhvr>
                                    </p:animEffect>
                                    <p:anim calcmode="lin" valueType="num">
                                      <p:cBhvr>
                                        <p:cTn id="102" dur="1000" fill="hold"/>
                                        <p:tgtEl>
                                          <p:spTgt spid="97353">
                                            <p:bg/>
                                          </p:spTgt>
                                        </p:tgtEl>
                                        <p:attrNameLst>
                                          <p:attrName>ppt_x</p:attrName>
                                        </p:attrNameLst>
                                      </p:cBhvr>
                                      <p:tavLst>
                                        <p:tav tm="0">
                                          <p:val>
                                            <p:strVal val="#ppt_x-.1"/>
                                          </p:val>
                                        </p:tav>
                                        <p:tav tm="100000">
                                          <p:val>
                                            <p:strVal val="#ppt_x"/>
                                          </p:val>
                                        </p:tav>
                                      </p:tavLst>
                                    </p:anim>
                                    <p:anim calcmode="lin" valueType="num">
                                      <p:cBhvr>
                                        <p:cTn id="103" dur="1000" fill="hold"/>
                                        <p:tgtEl>
                                          <p:spTgt spid="97353">
                                            <p:bg/>
                                          </p:spTgt>
                                        </p:tgtEl>
                                        <p:attrNameLst>
                                          <p:attrName>ppt_y</p:attrName>
                                        </p:attrNameLst>
                                      </p:cBhvr>
                                      <p:tavLst>
                                        <p:tav tm="0">
                                          <p:val>
                                            <p:strVal val="#ppt_y"/>
                                          </p:val>
                                        </p:tav>
                                        <p:tav tm="100000">
                                          <p:val>
                                            <p:strVal val="#ppt_y"/>
                                          </p:val>
                                        </p:tav>
                                      </p:tavLst>
                                    </p:anim>
                                  </p:childTnLst>
                                </p:cTn>
                              </p:par>
                            </p:childTnLst>
                          </p:cTn>
                        </p:par>
                        <p:par>
                          <p:cTn id="104" fill="hold" nodeType="afterGroup">
                            <p:stCondLst>
                              <p:cond delay="10060"/>
                            </p:stCondLst>
                            <p:childTnLst>
                              <p:par>
                                <p:cTn id="105" presetID="27" presetClass="entr" presetSubtype="0" fill="hold" nodeType="afterEffect">
                                  <p:stCondLst>
                                    <p:cond delay="0"/>
                                  </p:stCondLst>
                                  <p:iterate type="lt">
                                    <p:tmPct val="50000"/>
                                  </p:iterate>
                                  <p:childTnLst>
                                    <p:set>
                                      <p:cBhvr>
                                        <p:cTn id="106" dur="1" fill="hold">
                                          <p:stCondLst>
                                            <p:cond delay="0"/>
                                          </p:stCondLst>
                                        </p:cTn>
                                        <p:tgtEl>
                                          <p:spTgt spid="97353">
                                            <p:txEl>
                                              <p:pRg st="0" end="0"/>
                                            </p:txEl>
                                          </p:spTgt>
                                        </p:tgtEl>
                                        <p:attrNameLst>
                                          <p:attrName>style.visibility</p:attrName>
                                        </p:attrNameLst>
                                      </p:cBhvr>
                                      <p:to>
                                        <p:strVal val="visible"/>
                                      </p:to>
                                    </p:set>
                                    <p:anim calcmode="discrete" valueType="clr">
                                      <p:cBhvr override="childStyle">
                                        <p:cTn id="107" dur="80"/>
                                        <p:tgtEl>
                                          <p:spTgt spid="9735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97353">
                                            <p:txEl>
                                              <p:pRg st="0" end="0"/>
                                            </p:txEl>
                                          </p:spTgt>
                                        </p:tgtEl>
                                        <p:attrNameLst>
                                          <p:attrName>fillcolor</p:attrName>
                                        </p:attrNameLst>
                                      </p:cBhvr>
                                      <p:tavLst>
                                        <p:tav tm="0">
                                          <p:val>
                                            <p:clrVal>
                                              <a:schemeClr val="accent2"/>
                                            </p:clrVal>
                                          </p:val>
                                        </p:tav>
                                        <p:tav tm="50000">
                                          <p:val>
                                            <p:clrVal>
                                              <a:schemeClr val="hlink"/>
                                            </p:clrVal>
                                          </p:val>
                                        </p:tav>
                                      </p:tavLst>
                                    </p:anim>
                                    <p:set>
                                      <p:cBhvr>
                                        <p:cTn id="109" dur="80"/>
                                        <p:tgtEl>
                                          <p:spTgt spid="9735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53" grpId="0" build="allAtOnce" animBg="1"/>
      <p:bldP spid="97370" grpId="0" build="allAtOnce" animBg="1"/>
      <p:bldP spid="97371" grpId="0" build="allAtOnce" animBg="1"/>
      <p:bldP spid="97372" grpId="0" build="allAtOnce" animBg="1"/>
      <p:bldP spid="97373" grpId="0" build="allAtOnce" animBg="1"/>
      <p:bldP spid="97375" grpId="0" build="allAtOnce" animBg="1"/>
      <p:bldP spid="973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5"/>
          <p:cNvGrpSpPr>
            <a:grpSpLocks/>
          </p:cNvGrpSpPr>
          <p:nvPr/>
        </p:nvGrpSpPr>
        <p:grpSpPr bwMode="auto">
          <a:xfrm>
            <a:off x="1006475" y="1393825"/>
            <a:ext cx="7975267" cy="636588"/>
            <a:chOff x="744" y="1407"/>
            <a:chExt cx="3988" cy="444"/>
          </a:xfrm>
        </p:grpSpPr>
        <p:sp>
          <p:nvSpPr>
            <p:cNvPr id="9"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10"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nvGrpSpPr>
          <p:cNvPr id="31747" name="Group 3"/>
          <p:cNvGrpSpPr>
            <a:grpSpLocks/>
          </p:cNvGrpSpPr>
          <p:nvPr/>
        </p:nvGrpSpPr>
        <p:grpSpPr bwMode="auto">
          <a:xfrm>
            <a:off x="990600" y="381000"/>
            <a:ext cx="8001000" cy="688975"/>
            <a:chOff x="720" y="1392"/>
            <a:chExt cx="4058" cy="480"/>
          </a:xfrm>
        </p:grpSpPr>
        <p:sp>
          <p:nvSpPr>
            <p:cNvPr id="12"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lgn="r">
                <a:defRPr/>
              </a:pPr>
              <a:endParaRPr lang="en-US">
                <a:cs typeface="+mn-cs"/>
              </a:endParaRPr>
            </a:p>
          </p:txBody>
        </p:sp>
        <p:grpSp>
          <p:nvGrpSpPr>
            <p:cNvPr id="31754" name="Group 5"/>
            <p:cNvGrpSpPr>
              <a:grpSpLocks/>
            </p:cNvGrpSpPr>
            <p:nvPr/>
          </p:nvGrpSpPr>
          <p:grpSpPr bwMode="auto">
            <a:xfrm>
              <a:off x="730" y="1407"/>
              <a:ext cx="4043" cy="444"/>
              <a:chOff x="744" y="1407"/>
              <a:chExt cx="3988" cy="444"/>
            </a:xfrm>
          </p:grpSpPr>
          <p:sp>
            <p:nvSpPr>
              <p:cNvPr id="14"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15"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sp>
        <p:nvSpPr>
          <p:cNvPr id="31748" name="Text Box 33"/>
          <p:cNvSpPr txBox="1">
            <a:spLocks noChangeArrowheads="1"/>
          </p:cNvSpPr>
          <p:nvPr/>
        </p:nvSpPr>
        <p:spPr bwMode="white">
          <a:xfrm>
            <a:off x="1128713" y="468313"/>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V</a:t>
            </a:r>
          </a:p>
        </p:txBody>
      </p:sp>
      <p:pic>
        <p:nvPicPr>
          <p:cNvPr id="31749" name="Picture 29"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762000" y="384175"/>
            <a:ext cx="792163"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0" name="Text Box 25"/>
          <p:cNvSpPr txBox="1">
            <a:spLocks noChangeArrowheads="1"/>
          </p:cNvSpPr>
          <p:nvPr/>
        </p:nvSpPr>
        <p:spPr bwMode="white">
          <a:xfrm>
            <a:off x="1511300" y="487363"/>
            <a:ext cx="60325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sz="2200" b="1">
                <a:solidFill>
                  <a:schemeClr val="bg1"/>
                </a:solidFill>
              </a:rPr>
              <a:t>Ứng dụng</a:t>
            </a:r>
          </a:p>
        </p:txBody>
      </p:sp>
      <p:sp>
        <p:nvSpPr>
          <p:cNvPr id="31751" name="Text Box 5"/>
          <p:cNvSpPr txBox="1">
            <a:spLocks noChangeArrowheads="1"/>
          </p:cNvSpPr>
          <p:nvPr/>
        </p:nvSpPr>
        <p:spPr bwMode="auto">
          <a:xfrm>
            <a:off x="685800" y="1371600"/>
            <a:ext cx="3581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33CC"/>
                </a:solidFill>
                <a:latin typeface="Times New Roman" pitchFamily="18" charset="0"/>
              </a:rPr>
              <a:t>1. Luyện nhôm : </a:t>
            </a:r>
          </a:p>
        </p:txBody>
      </p:sp>
      <p:sp>
        <p:nvSpPr>
          <p:cNvPr id="31752" name="Text Box 7"/>
          <p:cNvSpPr txBox="1">
            <a:spLocks noChangeArrowheads="1"/>
          </p:cNvSpPr>
          <p:nvPr/>
        </p:nvSpPr>
        <p:spPr bwMode="auto">
          <a:xfrm>
            <a:off x="685800" y="2057400"/>
            <a:ext cx="8295942" cy="457200"/>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a:solidFill>
                  <a:srgbClr val="0033CC"/>
                </a:solidFill>
                <a:latin typeface="Times New Roman" pitchFamily="18" charset="0"/>
              </a:rPr>
              <a:t> 2. </a:t>
            </a:r>
            <a:r>
              <a:rPr lang="en-US" sz="2400" b="1" dirty="0" err="1">
                <a:solidFill>
                  <a:srgbClr val="0033CC"/>
                </a:solidFill>
                <a:latin typeface="Times New Roman" pitchFamily="18" charset="0"/>
              </a:rPr>
              <a:t>Mạ</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điện</a:t>
            </a:r>
            <a:r>
              <a:rPr lang="en-US" sz="2400" b="1" dirty="0">
                <a:solidFill>
                  <a:srgbClr val="0033CC"/>
                </a:solidFill>
                <a:latin typeface="Times New Roman" pitchFamily="18" charset="0"/>
              </a:rPr>
              <a:t> : </a:t>
            </a:r>
          </a:p>
        </p:txBody>
      </p:sp>
      <p:pic>
        <p:nvPicPr>
          <p:cNvPr id="16" name="Picture 2" descr="D:\NGUYEN CONG TRU\LOGO NCT.png">
            <a:extLst>
              <a:ext uri="{FF2B5EF4-FFF2-40B4-BE49-F238E27FC236}">
                <a16:creationId xmlns:a16="http://schemas.microsoft.com/office/drawing/2014/main" xmlns="" id="{5FE06136-255E-4196-B055-5B3235874E69}"/>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0000"/>
          <a:stretch/>
        </p:blipFill>
        <p:spPr bwMode="auto">
          <a:xfrm>
            <a:off x="11339" y="241269"/>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pic>
        <p:nvPicPr>
          <p:cNvPr id="17" name="Picture 85" descr="a">
            <a:extLst>
              <a:ext uri="{FF2B5EF4-FFF2-40B4-BE49-F238E27FC236}">
                <a16:creationId xmlns:a16="http://schemas.microsoft.com/office/drawing/2014/main" xmlns="" id="{7B9BAD72-7757-4E71-8A8E-8FE0D8BD1C3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9925" y="2614934"/>
            <a:ext cx="4347936" cy="3017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4" descr="3">
            <a:extLst>
              <a:ext uri="{FF2B5EF4-FFF2-40B4-BE49-F238E27FC236}">
                <a16:creationId xmlns:a16="http://schemas.microsoft.com/office/drawing/2014/main" xmlns="" id="{A8C034BC-4D8F-445B-A450-4BB49947A270}"/>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r="74400" b="68115"/>
          <a:stretch>
            <a:fillRect/>
          </a:stretch>
        </p:blipFill>
        <p:spPr bwMode="gray">
          <a:xfrm>
            <a:off x="5017861" y="1088330"/>
            <a:ext cx="4038600" cy="302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 Box 13">
            <a:extLst>
              <a:ext uri="{FF2B5EF4-FFF2-40B4-BE49-F238E27FC236}">
                <a16:creationId xmlns:a16="http://schemas.microsoft.com/office/drawing/2014/main" xmlns="" id="{24453C85-997D-44D6-BA2A-7C642FFAA46B}"/>
              </a:ext>
            </a:extLst>
          </p:cNvPr>
          <p:cNvSpPr txBox="1">
            <a:spLocks noChangeArrowheads="1"/>
          </p:cNvSpPr>
          <p:nvPr/>
        </p:nvSpPr>
        <p:spPr bwMode="auto">
          <a:xfrm>
            <a:off x="5027801" y="4257220"/>
            <a:ext cx="4038600"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buFontTx/>
              <a:buChar char="•"/>
            </a:pPr>
            <a:r>
              <a:rPr lang="en-US" altLang="en-US" sz="2400" dirty="0">
                <a:solidFill>
                  <a:srgbClr val="3333CC"/>
                </a:solidFill>
                <a:latin typeface="VNI-Times" pitchFamily="2" charset="0"/>
                <a:cs typeface="Arial" panose="020B0604020202020204" pitchFamily="34" charset="0"/>
              </a:rPr>
              <a:t> </a:t>
            </a:r>
            <a:r>
              <a:rPr lang="en-US" altLang="en-US" sz="2400" dirty="0" err="1">
                <a:solidFill>
                  <a:srgbClr val="A50021"/>
                </a:solidFill>
                <a:latin typeface="VNI-Times" pitchFamily="2" charset="0"/>
                <a:cs typeface="Arial" panose="020B0604020202020204" pitchFamily="34" charset="0"/>
                <a:hlinkClick r:id="rId6" action="ppaction://hlinkfile"/>
              </a:rPr>
              <a:t>Maïñieän</a:t>
            </a:r>
            <a:r>
              <a:rPr lang="en-US" altLang="en-US" sz="2400" dirty="0">
                <a:solidFill>
                  <a:srgbClr val="3333CC"/>
                </a:solidFill>
                <a:latin typeface="VNI-Times" pitchFamily="2" charset="0"/>
                <a:cs typeface="Arial" panose="020B0604020202020204" pitchFamily="34" charset="0"/>
              </a:rPr>
              <a:t> : </a:t>
            </a:r>
            <a:r>
              <a:rPr lang="en-US" altLang="en-US" sz="2400" dirty="0" err="1">
                <a:latin typeface="VNI-Times" pitchFamily="2" charset="0"/>
                <a:cs typeface="Arial" panose="020B0604020202020204" pitchFamily="34" charset="0"/>
              </a:rPr>
              <a:t>öùng</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duïng</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hieän</a:t>
            </a:r>
            <a:r>
              <a:rPr lang="en-US" altLang="en-US" sz="2400" dirty="0">
                <a:solidFill>
                  <a:srgbClr val="3333CC"/>
                </a:solidFill>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töôïng</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ñieän</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phaân</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ñeå</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phuû</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moät</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lôùp</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kim</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loaïi</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leân</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ñoà</a:t>
            </a:r>
            <a:r>
              <a:rPr lang="en-US" altLang="en-US" sz="2400" dirty="0">
                <a:latin typeface="VNI-Times" pitchFamily="2" charset="0"/>
                <a:cs typeface="Arial" panose="020B0604020202020204" pitchFamily="34" charset="0"/>
              </a:rPr>
              <a:t> </a:t>
            </a:r>
            <a:r>
              <a:rPr lang="en-US" altLang="en-US" sz="2400" dirty="0" err="1">
                <a:latin typeface="VNI-Times" pitchFamily="2" charset="0"/>
                <a:cs typeface="Arial" panose="020B0604020202020204" pitchFamily="34" charset="0"/>
              </a:rPr>
              <a:t>vaät</a:t>
            </a:r>
            <a:r>
              <a:rPr lang="en-US" altLang="en-US" sz="2400" dirty="0">
                <a:solidFill>
                  <a:srgbClr val="3333CC"/>
                </a:solidFill>
                <a:latin typeface="VNI-Times" pitchFamily="2" charset="0"/>
                <a:cs typeface="Arial" panose="020B0604020202020204" pitchFamily="34" charset="0"/>
              </a:rPr>
              <a:t>.</a:t>
            </a:r>
          </a:p>
        </p:txBody>
      </p:sp>
      <p:sp>
        <p:nvSpPr>
          <p:cNvPr id="20" name="Text Box 84">
            <a:extLst>
              <a:ext uri="{FF2B5EF4-FFF2-40B4-BE49-F238E27FC236}">
                <a16:creationId xmlns:a16="http://schemas.microsoft.com/office/drawing/2014/main" xmlns="" id="{88D79026-401C-4952-BC58-1B5D128D7E4B}"/>
              </a:ext>
            </a:extLst>
          </p:cNvPr>
          <p:cNvSpPr txBox="1">
            <a:spLocks noChangeArrowheads="1"/>
          </p:cNvSpPr>
          <p:nvPr/>
        </p:nvSpPr>
        <p:spPr bwMode="auto">
          <a:xfrm>
            <a:off x="699051" y="5657671"/>
            <a:ext cx="4318809"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2400" dirty="0" err="1">
                <a:solidFill>
                  <a:srgbClr val="990033"/>
                </a:solidFill>
                <a:latin typeface="VNI-Times" pitchFamily="2" charset="0"/>
                <a:cs typeface="Arial" panose="020B0604020202020204" pitchFamily="34" charset="0"/>
              </a:rPr>
              <a:t>Luyeän</a:t>
            </a:r>
            <a:r>
              <a:rPr lang="en-US" altLang="en-US" sz="2400" dirty="0">
                <a:solidFill>
                  <a:srgbClr val="990033"/>
                </a:solidFill>
                <a:latin typeface="VNI-Times" pitchFamily="2" charset="0"/>
                <a:cs typeface="Arial" panose="020B0604020202020204" pitchFamily="34" charset="0"/>
              </a:rPr>
              <a:t> </a:t>
            </a:r>
            <a:r>
              <a:rPr lang="en-US" altLang="en-US" sz="2400" dirty="0" err="1">
                <a:solidFill>
                  <a:srgbClr val="990033"/>
                </a:solidFill>
                <a:latin typeface="VNI-Times" pitchFamily="2" charset="0"/>
                <a:cs typeface="Arial" panose="020B0604020202020204" pitchFamily="34" charset="0"/>
              </a:rPr>
              <a:t>kim</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öùng</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duïng</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hieän</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töôïng</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döông</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cöïc</a:t>
            </a:r>
            <a:r>
              <a:rPr lang="en-US" altLang="en-US" sz="2400" dirty="0">
                <a:solidFill>
                  <a:srgbClr val="003366"/>
                </a:solidFill>
                <a:latin typeface="VNI-Times" pitchFamily="2" charset="0"/>
                <a:cs typeface="Arial" panose="020B0604020202020204" pitchFamily="34" charset="0"/>
              </a:rPr>
              <a:t> tan </a:t>
            </a:r>
            <a:r>
              <a:rPr lang="en-US" altLang="en-US" sz="2400" dirty="0" err="1">
                <a:solidFill>
                  <a:srgbClr val="003366"/>
                </a:solidFill>
                <a:latin typeface="VNI-Times" pitchFamily="2" charset="0"/>
                <a:cs typeface="Arial" panose="020B0604020202020204" pitchFamily="34" charset="0"/>
              </a:rPr>
              <a:t>trong</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luyeän</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kim</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ñeå</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tinh</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cheá</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kim</a:t>
            </a:r>
            <a:r>
              <a:rPr lang="en-US" altLang="en-US" sz="2400" dirty="0">
                <a:solidFill>
                  <a:srgbClr val="003366"/>
                </a:solidFill>
                <a:latin typeface="VNI-Times" pitchFamily="2" charset="0"/>
                <a:cs typeface="Arial" panose="020B0604020202020204" pitchFamily="34" charset="0"/>
              </a:rPr>
              <a:t> </a:t>
            </a:r>
            <a:r>
              <a:rPr lang="en-US" altLang="en-US" sz="2400" dirty="0" err="1">
                <a:solidFill>
                  <a:srgbClr val="003366"/>
                </a:solidFill>
                <a:latin typeface="VNI-Times" pitchFamily="2" charset="0"/>
                <a:cs typeface="Arial" panose="020B0604020202020204" pitchFamily="34" charset="0"/>
              </a:rPr>
              <a:t>loaïi</a:t>
            </a:r>
            <a:endParaRPr lang="en-US" altLang="en-US" sz="2400" dirty="0">
              <a:solidFill>
                <a:srgbClr val="003366"/>
              </a:solidFill>
              <a:latin typeface="VNI-Times" pitchFamily="2" charset="0"/>
              <a:cs typeface="Arial" panose="020B0604020202020204" pitchFamily="34" charset="0"/>
            </a:endParaRPr>
          </a:p>
        </p:txBody>
      </p:sp>
    </p:spTree>
    <p:extLst>
      <p:ext uri="{BB962C8B-B14F-4D97-AF65-F5344CB8AC3E}">
        <p14:creationId xmlns:p14="http://schemas.microsoft.com/office/powerpoint/2010/main" xmlns="" val="23521506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ox(i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Text Box 6">
            <a:extLst>
              <a:ext uri="{FF2B5EF4-FFF2-40B4-BE49-F238E27FC236}">
                <a16:creationId xmlns:a16="http://schemas.microsoft.com/office/drawing/2014/main" xmlns="" id="{41164734-FD66-4AD6-B20C-13BE403B8C02}"/>
              </a:ext>
            </a:extLst>
          </p:cNvPr>
          <p:cNvSpPr txBox="1">
            <a:spLocks noChangeArrowheads="1"/>
          </p:cNvSpPr>
          <p:nvPr/>
        </p:nvSpPr>
        <p:spPr bwMode="auto">
          <a:xfrm>
            <a:off x="3200400" y="241269"/>
            <a:ext cx="23304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600" b="1" dirty="0">
                <a:solidFill>
                  <a:srgbClr val="0000FF"/>
                </a:solidFill>
                <a:latin typeface="Times New Roman" panose="02020603050405020304" pitchFamily="18" charset="0"/>
              </a:rPr>
              <a:t>CỦNG CỐ</a:t>
            </a:r>
          </a:p>
        </p:txBody>
      </p:sp>
      <p:sp>
        <p:nvSpPr>
          <p:cNvPr id="124935" name="Text Box 7">
            <a:extLst>
              <a:ext uri="{FF2B5EF4-FFF2-40B4-BE49-F238E27FC236}">
                <a16:creationId xmlns:a16="http://schemas.microsoft.com/office/drawing/2014/main" xmlns="" id="{01982527-544A-4103-8042-8E18CA0A5BFF}"/>
              </a:ext>
            </a:extLst>
          </p:cNvPr>
          <p:cNvSpPr txBox="1">
            <a:spLocks noChangeArrowheads="1"/>
          </p:cNvSpPr>
          <p:nvPr/>
        </p:nvSpPr>
        <p:spPr bwMode="auto">
          <a:xfrm>
            <a:off x="457200" y="1066800"/>
            <a:ext cx="8229600" cy="440120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800" dirty="0" err="1">
                <a:solidFill>
                  <a:srgbClr val="0000FF"/>
                </a:solidFill>
                <a:latin typeface="Times New Roman" panose="02020603050405020304" pitchFamily="18" charset="0"/>
              </a:rPr>
              <a:t>Câu</a:t>
            </a:r>
            <a:r>
              <a:rPr lang="en-US" altLang="en-US" sz="2800" dirty="0">
                <a:solidFill>
                  <a:srgbClr val="0000FF"/>
                </a:solidFill>
                <a:latin typeface="Times New Roman" panose="02020603050405020304" pitchFamily="18" charset="0"/>
              </a:rPr>
              <a:t> 1: </a:t>
            </a:r>
            <a:r>
              <a:rPr lang="en-US" altLang="en-US" sz="2800" dirty="0" err="1">
                <a:solidFill>
                  <a:srgbClr val="0000FF"/>
                </a:solidFill>
                <a:latin typeface="Times New Roman" panose="02020603050405020304" pitchFamily="18" charset="0"/>
              </a:rPr>
              <a:t>Dòng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điện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trong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chất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điện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phân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dòng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chuyển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dời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có</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hướng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của</a:t>
            </a:r>
            <a:endParaRPr lang="en-US" altLang="en-US" sz="2800" dirty="0">
              <a:solidFill>
                <a:srgbClr val="0000FF"/>
              </a:solidFill>
              <a:latin typeface="Times New Roman" panose="02020603050405020304" pitchFamily="18" charset="0"/>
            </a:endParaRPr>
          </a:p>
          <a:p>
            <a:endParaRPr lang="en-US" altLang="en-US" sz="2800" dirty="0">
              <a:solidFill>
                <a:srgbClr val="0000FF"/>
              </a:solidFill>
              <a:latin typeface="Times New Roman" panose="02020603050405020304" pitchFamily="18" charset="0"/>
            </a:endParaRPr>
          </a:p>
          <a:p>
            <a:pPr>
              <a:buFontTx/>
              <a:buAutoNum type="alphaUcPeriod"/>
            </a:pPr>
            <a:r>
              <a:rPr lang="en-US" altLang="en-US" sz="2800" dirty="0">
                <a:solidFill>
                  <a:srgbClr val="0000FF"/>
                </a:solidFill>
                <a:latin typeface="Times New Roman" panose="02020603050405020304" pitchFamily="18" charset="0"/>
              </a:rPr>
              <a:t>ion </a:t>
            </a:r>
            <a:r>
              <a:rPr lang="en-US" altLang="en-US" sz="2800" dirty="0" err="1">
                <a:solidFill>
                  <a:srgbClr val="0000FF"/>
                </a:solidFill>
                <a:latin typeface="Times New Roman" panose="02020603050405020304" pitchFamily="18" charset="0"/>
              </a:rPr>
              <a:t>dương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electron.</a:t>
            </a:r>
          </a:p>
          <a:p>
            <a:pPr>
              <a:buFontTx/>
              <a:buAutoNum type="alphaUcPeriod"/>
            </a:pPr>
            <a:r>
              <a:rPr lang="en-US" altLang="en-US" sz="2800" dirty="0">
                <a:solidFill>
                  <a:srgbClr val="0000FF"/>
                </a:solidFill>
                <a:latin typeface="Times New Roman" panose="02020603050405020304" pitchFamily="18" charset="0"/>
              </a:rPr>
              <a:t>ion </a:t>
            </a:r>
            <a:r>
              <a:rPr lang="en-US" altLang="en-US" sz="2800" dirty="0" err="1">
                <a:solidFill>
                  <a:srgbClr val="0000FF"/>
                </a:solidFill>
                <a:latin typeface="Times New Roman" panose="02020603050405020304" pitchFamily="18" charset="0"/>
              </a:rPr>
              <a:t>âm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electron.</a:t>
            </a:r>
          </a:p>
          <a:p>
            <a:r>
              <a:rPr lang="en-US" altLang="en-US" sz="2800" dirty="0">
                <a:solidFill>
                  <a:srgbClr val="0000FF"/>
                </a:solidFill>
                <a:latin typeface="Times New Roman" panose="02020603050405020304" pitchFamily="18" charset="0"/>
              </a:rPr>
              <a:t>C. ion </a:t>
            </a:r>
            <a:r>
              <a:rPr lang="en-US" altLang="en-US" sz="2800" dirty="0" err="1">
                <a:solidFill>
                  <a:srgbClr val="0000FF"/>
                </a:solidFill>
                <a:latin typeface="Times New Roman" panose="02020603050405020304" pitchFamily="18" charset="0"/>
              </a:rPr>
              <a:t>dương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ion </a:t>
            </a:r>
            <a:r>
              <a:rPr lang="en-US" altLang="en-US" sz="2800" dirty="0" err="1">
                <a:solidFill>
                  <a:srgbClr val="0000FF"/>
                </a:solidFill>
                <a:latin typeface="Times New Roman" panose="02020603050405020304" pitchFamily="18" charset="0"/>
              </a:rPr>
              <a:t>âm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dưới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tác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dụng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của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điện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trường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theo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hai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chiều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ngược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nhau</a:t>
            </a:r>
            <a:r>
              <a:rPr lang="en-US" altLang="en-US" sz="2800" dirty="0">
                <a:solidFill>
                  <a:srgbClr val="0000FF"/>
                </a:solidFill>
                <a:latin typeface="Times New Roman" panose="02020603050405020304" pitchFamily="18" charset="0"/>
              </a:rPr>
              <a:t>.</a:t>
            </a:r>
          </a:p>
          <a:p>
            <a:r>
              <a:rPr lang="en-US" altLang="en-US" sz="2800" dirty="0">
                <a:solidFill>
                  <a:srgbClr val="0000FF"/>
                </a:solidFill>
                <a:latin typeface="Times New Roman" panose="02020603050405020304" pitchFamily="18" charset="0"/>
              </a:rPr>
              <a:t>D. ion </a:t>
            </a:r>
            <a:r>
              <a:rPr lang="en-US" altLang="en-US" sz="2800" dirty="0" err="1">
                <a:solidFill>
                  <a:srgbClr val="0000FF"/>
                </a:solidFill>
                <a:latin typeface="Times New Roman" panose="02020603050405020304" pitchFamily="18" charset="0"/>
              </a:rPr>
              <a:t>dương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ion </a:t>
            </a:r>
            <a:r>
              <a:rPr lang="en-US" altLang="en-US" sz="2800" dirty="0" err="1">
                <a:solidFill>
                  <a:srgbClr val="0000FF"/>
                </a:solidFill>
                <a:latin typeface="Times New Roman" panose="02020603050405020304" pitchFamily="18" charset="0"/>
              </a:rPr>
              <a:t>âm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theo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chiều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điện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trường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trong</a:t>
            </a:r>
            <a:r>
              <a:rPr lang="en-US" altLang="en-US" sz="2800" dirty="0">
                <a:solidFill>
                  <a:srgbClr val="0000FF"/>
                </a:solidFill>
                <a:latin typeface="Times New Roman" panose="02020603050405020304" pitchFamily="18" charset="0"/>
              </a:rPr>
              <a:t> dung </a:t>
            </a:r>
            <a:r>
              <a:rPr lang="en-US" altLang="en-US" sz="2800" dirty="0" err="1">
                <a:solidFill>
                  <a:srgbClr val="0000FF"/>
                </a:solidFill>
                <a:latin typeface="Times New Roman" panose="02020603050405020304" pitchFamily="18" charset="0"/>
              </a:rPr>
              <a:t>dịch</a:t>
            </a:r>
            <a:r>
              <a:rPr lang="en-US" altLang="en-US" b="1" dirty="0">
                <a:solidFill>
                  <a:srgbClr val="FFFF00"/>
                </a:solidFill>
                <a:latin typeface=".VnTime" panose="020B7200000000000000" pitchFamily="34" charset="0"/>
              </a:rPr>
              <a:t>.</a:t>
            </a:r>
          </a:p>
          <a:p>
            <a:endParaRPr lang="en-US" altLang="en-US" sz="2800" dirty="0">
              <a:latin typeface="Times New Roman" panose="02020603050405020304" pitchFamily="18" charset="0"/>
            </a:endParaRPr>
          </a:p>
        </p:txBody>
      </p:sp>
      <p:pic>
        <p:nvPicPr>
          <p:cNvPr id="8" name="Picture 2" descr="D:\NGUYEN CONG TRU\LOGO NCT.png">
            <a:extLst>
              <a:ext uri="{FF2B5EF4-FFF2-40B4-BE49-F238E27FC236}">
                <a16:creationId xmlns:a16="http://schemas.microsoft.com/office/drawing/2014/main" xmlns="" id="{1DE46FA1-D14D-46CD-BA18-968EF1638222}"/>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0000"/>
          <a:stretch/>
        </p:blipFill>
        <p:spPr bwMode="auto">
          <a:xfrm>
            <a:off x="11339" y="241269"/>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24935">
                                            <p:txEl>
                                              <p:pRg st="0" end="0"/>
                                            </p:txEl>
                                          </p:spTgt>
                                        </p:tgtEl>
                                        <p:attrNameLst>
                                          <p:attrName>style.visibility</p:attrName>
                                        </p:attrNameLst>
                                      </p:cBhvr>
                                      <p:to>
                                        <p:strVal val="visible"/>
                                      </p:to>
                                    </p:set>
                                    <p:animEffect transition="in" filter="blinds(horizontal)">
                                      <p:cBhvr>
                                        <p:cTn id="11" dur="500"/>
                                        <p:tgtEl>
                                          <p:spTgt spid="124935">
                                            <p:txEl>
                                              <p:pRg st="0" end="0"/>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4935">
                                            <p:txEl>
                                              <p:pRg st="2" end="2"/>
                                            </p:txEl>
                                          </p:spTgt>
                                        </p:tgtEl>
                                        <p:attrNameLst>
                                          <p:attrName>style.visibility</p:attrName>
                                        </p:attrNameLst>
                                      </p:cBhvr>
                                      <p:to>
                                        <p:strVal val="visible"/>
                                      </p:to>
                                    </p:set>
                                    <p:animEffect transition="in" filter="blinds(horizontal)">
                                      <p:cBhvr>
                                        <p:cTn id="15" dur="500"/>
                                        <p:tgtEl>
                                          <p:spTgt spid="124935">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24935">
                                            <p:txEl>
                                              <p:pRg st="3" end="3"/>
                                            </p:txEl>
                                          </p:spTgt>
                                        </p:tgtEl>
                                        <p:attrNameLst>
                                          <p:attrName>style.visibility</p:attrName>
                                        </p:attrNameLst>
                                      </p:cBhvr>
                                      <p:to>
                                        <p:strVal val="visible"/>
                                      </p:to>
                                    </p:set>
                                    <p:animEffect transition="in" filter="blinds(horizontal)">
                                      <p:cBhvr>
                                        <p:cTn id="19" dur="500"/>
                                        <p:tgtEl>
                                          <p:spTgt spid="124935">
                                            <p:txEl>
                                              <p:pRg st="3" end="3"/>
                                            </p:txEl>
                                          </p:spTgt>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iterate type="lt">
                                    <p:tmPct val="0"/>
                                  </p:iterate>
                                  <p:childTnLst>
                                    <p:set>
                                      <p:cBhvr>
                                        <p:cTn id="22" dur="1" fill="hold">
                                          <p:stCondLst>
                                            <p:cond delay="0"/>
                                          </p:stCondLst>
                                        </p:cTn>
                                        <p:tgtEl>
                                          <p:spTgt spid="124935">
                                            <p:txEl>
                                              <p:pRg st="4" end="4"/>
                                            </p:txEl>
                                          </p:spTgt>
                                        </p:tgtEl>
                                        <p:attrNameLst>
                                          <p:attrName>style.visibility</p:attrName>
                                        </p:attrNameLst>
                                      </p:cBhvr>
                                      <p:to>
                                        <p:strVal val="visible"/>
                                      </p:to>
                                    </p:set>
                                    <p:animEffect transition="in" filter="blinds(horizontal)">
                                      <p:cBhvr>
                                        <p:cTn id="23" dur="500"/>
                                        <p:tgtEl>
                                          <p:spTgt spid="124935">
                                            <p:txEl>
                                              <p:pRg st="4" end="4"/>
                                            </p:txEl>
                                          </p:spTgt>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124935">
                                            <p:txEl>
                                              <p:pRg st="5" end="5"/>
                                            </p:txEl>
                                          </p:spTgt>
                                        </p:tgtEl>
                                        <p:attrNameLst>
                                          <p:attrName>style.visibility</p:attrName>
                                        </p:attrNameLst>
                                      </p:cBhvr>
                                      <p:to>
                                        <p:strVal val="visible"/>
                                      </p:to>
                                    </p:set>
                                    <p:animEffect transition="in" filter="blinds(horizontal)">
                                      <p:cBhvr>
                                        <p:cTn id="27" dur="500"/>
                                        <p:tgtEl>
                                          <p:spTgt spid="1249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mph" presetSubtype="0" fill="hold" nodeType="clickEffect">
                                  <p:stCondLst>
                                    <p:cond delay="0"/>
                                  </p:stCondLst>
                                  <p:iterate type="lt">
                                    <p:tmPct val="10000"/>
                                  </p:iterate>
                                  <p:childTnLst>
                                    <p:set>
                                      <p:cBhvr override="childStyle">
                                        <p:cTn id="31" dur="250" autoRev="1" fill="hold"/>
                                        <p:tgtEl>
                                          <p:spTgt spid="124935">
                                            <p:txEl>
                                              <p:pRg st="4" end="4"/>
                                            </p:txEl>
                                          </p:spTgt>
                                        </p:tgtEl>
                                        <p:attrNameLst>
                                          <p:attrName>style.color</p:attrName>
                                        </p:attrNameLst>
                                      </p:cBhvr>
                                      <p:to>
                                        <p:clrVal>
                                          <a:srgbClr val="FF0000"/>
                                        </p:clrVal>
                                      </p:to>
                                    </p:set>
                                    <p:set>
                                      <p:cBhvr>
                                        <p:cTn id="32" dur="250" autoRev="1" fill="hold"/>
                                        <p:tgtEl>
                                          <p:spTgt spid="124935">
                                            <p:txEl>
                                              <p:pRg st="4" end="4"/>
                                            </p:txEl>
                                          </p:spTgt>
                                        </p:tgtEl>
                                        <p:attrNameLst>
                                          <p:attrName>fillcolor</p:attrName>
                                        </p:attrNameLst>
                                      </p:cBhvr>
                                      <p:to>
                                        <p:clrVal>
                                          <a:srgbClr val="FF0000"/>
                                        </p:clrVal>
                                      </p:to>
                                    </p:set>
                                    <p:set>
                                      <p:cBhvr>
                                        <p:cTn id="33" dur="250" autoRev="1" fill="hold"/>
                                        <p:tgtEl>
                                          <p:spTgt spid="12493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52900998-807E-4873-AE69-1DD582461E66}"/>
              </a:ext>
            </a:extLst>
          </p:cNvPr>
          <p:cNvSpPr>
            <a:spLocks noGrp="1"/>
          </p:cNvSpPr>
          <p:nvPr>
            <p:ph type="title"/>
          </p:nvPr>
        </p:nvSpPr>
        <p:spPr>
          <a:xfrm>
            <a:off x="457200" y="533400"/>
            <a:ext cx="8229600" cy="1143000"/>
          </a:xfrm>
        </p:spPr>
        <p:style>
          <a:lnRef idx="2">
            <a:schemeClr val="accent1"/>
          </a:lnRef>
          <a:fillRef idx="1">
            <a:schemeClr val="lt1"/>
          </a:fillRef>
          <a:effectRef idx="0">
            <a:schemeClr val="accent1"/>
          </a:effectRef>
          <a:fontRef idx="minor">
            <a:schemeClr val="dk1"/>
          </a:fontRef>
        </p:style>
        <p:txBody>
          <a:bodyPr/>
          <a:lstStyle/>
          <a:p>
            <a:pPr algn="l"/>
            <a:r>
              <a:rPr lang="en-US" altLang="en-US" sz="4000" u="sng" dirty="0" err="1">
                <a:solidFill>
                  <a:srgbClr val="FF0000"/>
                </a:solidFill>
                <a:latin typeface="Arial" panose="020B0604020202020204" pitchFamily="34" charset="0"/>
                <a:cs typeface="Arial" panose="020B0604020202020204" pitchFamily="34" charset="0"/>
              </a:rPr>
              <a:t>Câu</a:t>
            </a:r>
            <a:r>
              <a:rPr lang="en-US" altLang="en-US" sz="4000" u="sng" dirty="0">
                <a:solidFill>
                  <a:srgbClr val="FF0000"/>
                </a:solidFill>
                <a:latin typeface="Arial" panose="020B0604020202020204" pitchFamily="34" charset="0"/>
                <a:cs typeface="Arial" panose="020B0604020202020204" pitchFamily="34" charset="0"/>
              </a:rPr>
              <a:t> 2</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Trong</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các</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chất</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sau</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chất</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nào</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không</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phải</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là</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chất</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điện</a:t>
            </a:r>
            <a:r>
              <a:rPr lang="en-US" altLang="en-US" sz="4000" b="0" dirty="0">
                <a:solidFill>
                  <a:srgbClr val="FF0000"/>
                </a:solidFill>
                <a:latin typeface="Arial" panose="020B0604020202020204" pitchFamily="34" charset="0"/>
                <a:cs typeface="Arial" panose="020B0604020202020204" pitchFamily="34" charset="0"/>
              </a:rPr>
              <a:t> </a:t>
            </a:r>
            <a:r>
              <a:rPr lang="en-US" altLang="en-US" sz="4000" b="0" dirty="0" err="1">
                <a:solidFill>
                  <a:srgbClr val="FF0000"/>
                </a:solidFill>
                <a:latin typeface="Arial" panose="020B0604020202020204" pitchFamily="34" charset="0"/>
                <a:cs typeface="Arial" panose="020B0604020202020204" pitchFamily="34" charset="0"/>
              </a:rPr>
              <a:t>phân</a:t>
            </a:r>
            <a:endParaRPr lang="en-US" altLang="en-US" sz="4000" b="0"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7CD06E72-BFBF-4BE9-967E-2968A2E28C5C}"/>
              </a:ext>
            </a:extLst>
          </p:cNvPr>
          <p:cNvSpPr>
            <a:spLocks noGrp="1"/>
          </p:cNvSpPr>
          <p:nvPr>
            <p:ph idx="1"/>
          </p:nvPr>
        </p:nvSpPr>
        <p:spPr>
          <a:xfrm>
            <a:off x="457200" y="2332038"/>
            <a:ext cx="8229600" cy="3230562"/>
          </a:xfrm>
        </p:spPr>
        <p:style>
          <a:lnRef idx="2">
            <a:schemeClr val="accent6"/>
          </a:lnRef>
          <a:fillRef idx="1">
            <a:schemeClr val="lt1"/>
          </a:fillRef>
          <a:effectRef idx="0">
            <a:schemeClr val="accent6"/>
          </a:effectRef>
          <a:fontRef idx="minor">
            <a:schemeClr val="dk1"/>
          </a:fontRef>
        </p:style>
        <p:txBody>
          <a:bodyPr/>
          <a:lstStyle/>
          <a:p>
            <a:pPr>
              <a:buFont typeface="Arial" panose="020B0604020202020204" pitchFamily="34" charset="0"/>
              <a:buNone/>
            </a:pPr>
            <a:r>
              <a:rPr lang="en-US" altLang="en-US" sz="3600" dirty="0">
                <a:latin typeface=".VnTime" panose="020B7200000000000000" pitchFamily="34" charset="0"/>
              </a:rPr>
              <a:t> </a:t>
            </a:r>
            <a:r>
              <a:rPr lang="en-US" altLang="en-US" sz="3300" dirty="0">
                <a:solidFill>
                  <a:srgbClr val="C00000"/>
                </a:solidFill>
                <a:latin typeface=".VnTime" panose="020B7200000000000000" pitchFamily="34" charset="0"/>
              </a:rPr>
              <a:t>A</a:t>
            </a:r>
            <a:r>
              <a:rPr lang="en-US" altLang="en-US" sz="3600" dirty="0">
                <a:latin typeface=".VnTime" panose="020B7200000000000000" pitchFamily="34" charset="0"/>
              </a:rPr>
              <a:t>. </a:t>
            </a:r>
            <a:r>
              <a:rPr lang="en-US" altLang="en-US" sz="3600" dirty="0" err="1">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nguyên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chất</a:t>
            </a:r>
            <a:endParaRPr lang="en-US" altLang="en-US" sz="36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sz="3600" dirty="0">
                <a:latin typeface=".VnTime" panose="020B7200000000000000" pitchFamily="34" charset="0"/>
              </a:rPr>
              <a:t> </a:t>
            </a:r>
            <a:r>
              <a:rPr lang="en-US" altLang="en-US" sz="3300" dirty="0">
                <a:solidFill>
                  <a:srgbClr val="C00000"/>
                </a:solidFill>
                <a:latin typeface=".VnTime" panose="020B7200000000000000" pitchFamily="34" charset="0"/>
              </a:rPr>
              <a:t>B</a:t>
            </a:r>
            <a:r>
              <a:rPr lang="en-US" altLang="en-US" sz="3600" dirty="0">
                <a:latin typeface=".VnTime" panose="020B7200000000000000" pitchFamily="34" charset="0"/>
              </a:rPr>
              <a:t>. NaCl</a:t>
            </a:r>
          </a:p>
          <a:p>
            <a:pPr>
              <a:buFont typeface="Arial" panose="020B0604020202020204" pitchFamily="34" charset="0"/>
              <a:buNone/>
            </a:pPr>
            <a:r>
              <a:rPr lang="en-US" altLang="en-US" sz="3600" dirty="0">
                <a:latin typeface=".VnTime" panose="020B7200000000000000" pitchFamily="34" charset="0"/>
              </a:rPr>
              <a:t> </a:t>
            </a:r>
            <a:r>
              <a:rPr lang="en-US" altLang="en-US" sz="3300" dirty="0">
                <a:solidFill>
                  <a:srgbClr val="C00000"/>
                </a:solidFill>
                <a:latin typeface=".VnTime" panose="020B7200000000000000" pitchFamily="34" charset="0"/>
              </a:rPr>
              <a:t>C</a:t>
            </a:r>
            <a:r>
              <a:rPr lang="en-US" altLang="en-US" sz="3600" dirty="0">
                <a:latin typeface=".VnTime" panose="020B7200000000000000" pitchFamily="34" charset="0"/>
              </a:rPr>
              <a:t>. HNO</a:t>
            </a:r>
            <a:r>
              <a:rPr lang="en-US" altLang="en-US" sz="3600" baseline="-25000" dirty="0">
                <a:latin typeface=".VnTime" panose="020B7200000000000000" pitchFamily="34" charset="0"/>
              </a:rPr>
              <a:t>3</a:t>
            </a:r>
          </a:p>
          <a:p>
            <a:pPr>
              <a:buFont typeface="Arial" panose="020B0604020202020204" pitchFamily="34" charset="0"/>
              <a:buNone/>
            </a:pPr>
            <a:r>
              <a:rPr lang="en-US" altLang="en-US" sz="3300" dirty="0">
                <a:solidFill>
                  <a:srgbClr val="C00000"/>
                </a:solidFill>
                <a:latin typeface=".VnTime" panose="020B7200000000000000" pitchFamily="34" charset="0"/>
              </a:rPr>
              <a:t> D</a:t>
            </a:r>
            <a:r>
              <a:rPr lang="en-US" altLang="en-US" sz="3600" dirty="0">
                <a:latin typeface=".VnTime" panose="020B7200000000000000" pitchFamily="34" charset="0"/>
              </a:rPr>
              <a:t>. Ca(OH)</a:t>
            </a:r>
            <a:r>
              <a:rPr lang="en-US" altLang="en-US" sz="3600" baseline="-25000" dirty="0">
                <a:latin typeface=".VnTime" panose="020B7200000000000000" pitchFamily="34" charset="0"/>
              </a:rPr>
              <a:t>2</a:t>
            </a:r>
            <a:endParaRPr lang="en-US" altLang="en-US" sz="3600" dirty="0">
              <a:latin typeface=".VnTime" panose="020B7200000000000000" pitchFamily="34" charset="0"/>
            </a:endParaRPr>
          </a:p>
        </p:txBody>
      </p:sp>
      <p:sp>
        <p:nvSpPr>
          <p:cNvPr id="5" name="Text Box 6">
            <a:extLst>
              <a:ext uri="{FF2B5EF4-FFF2-40B4-BE49-F238E27FC236}">
                <a16:creationId xmlns:a16="http://schemas.microsoft.com/office/drawing/2014/main" xmlns="" id="{D93BAA58-4916-4DA0-8C97-492DA1958ED8}"/>
              </a:ext>
            </a:extLst>
          </p:cNvPr>
          <p:cNvSpPr txBox="1">
            <a:spLocks noChangeArrowheads="1"/>
          </p:cNvSpPr>
          <p:nvPr/>
        </p:nvSpPr>
        <p:spPr bwMode="auto">
          <a:xfrm>
            <a:off x="443948" y="3313"/>
            <a:ext cx="23304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600" b="1" dirty="0">
                <a:solidFill>
                  <a:srgbClr val="0000FF"/>
                </a:solidFill>
                <a:latin typeface="Times New Roman" panose="02020603050405020304" pitchFamily="18" charset="0"/>
              </a:rPr>
              <a:t>CỦNG CỐ</a:t>
            </a:r>
          </a:p>
        </p:txBody>
      </p:sp>
      <p:pic>
        <p:nvPicPr>
          <p:cNvPr id="6" name="Picture 2" descr="D:\NGUYEN CONG TRU\LOGO NCT.png">
            <a:extLst>
              <a:ext uri="{FF2B5EF4-FFF2-40B4-BE49-F238E27FC236}">
                <a16:creationId xmlns:a16="http://schemas.microsoft.com/office/drawing/2014/main" xmlns="" id="{9CFE3DA6-CF6E-4D20-8F1F-7003BD1D463D}"/>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0000"/>
          <a:stretch/>
        </p:blipFill>
        <p:spPr bwMode="auto">
          <a:xfrm>
            <a:off x="0" y="57777"/>
            <a:ext cx="826861" cy="824842"/>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0" dur="1000" fill="hold"/>
                                        <p:tgtEl>
                                          <p:spTgt spid="3">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linds(horizontal)">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9" name="Group 283"/>
          <p:cNvGrpSpPr>
            <a:grpSpLocks/>
          </p:cNvGrpSpPr>
          <p:nvPr/>
        </p:nvGrpSpPr>
        <p:grpSpPr bwMode="auto">
          <a:xfrm>
            <a:off x="4038600" y="3470275"/>
            <a:ext cx="1981200" cy="1711325"/>
            <a:chOff x="2592" y="2352"/>
            <a:chExt cx="1248" cy="1078"/>
          </a:xfrm>
        </p:grpSpPr>
        <p:sp>
          <p:nvSpPr>
            <p:cNvPr id="5173" name="Oval 232" descr="5"/>
            <p:cNvSpPr>
              <a:spLocks noChangeArrowheads="1"/>
            </p:cNvSpPr>
            <p:nvPr/>
          </p:nvSpPr>
          <p:spPr bwMode="auto">
            <a:xfrm>
              <a:off x="2592" y="3072"/>
              <a:ext cx="1248" cy="358"/>
            </a:xfrm>
            <a:prstGeom prst="ellipse">
              <a:avLst/>
            </a:prstGeom>
            <a:blipFill dpi="0" rotWithShape="1">
              <a:blip r:embed="rId2"/>
              <a:srcRect/>
              <a:stretch>
                <a:fillRect/>
              </a:stretch>
            </a:blipFill>
            <a:ln w="12700">
              <a:solidFill>
                <a:schemeClr val="tx1"/>
              </a:solidFill>
              <a:round/>
              <a:headEnd type="none" w="sm" len="sm"/>
              <a:tailEnd type="none" w="sm" len="sm"/>
            </a:ln>
          </p:spPr>
          <p:txBody>
            <a:bodyPr wrap="none" anchor="ctr"/>
            <a:lstStyle/>
            <a:p>
              <a:endParaRPr lang="en-US">
                <a:latin typeface="Calibri" pitchFamily="34" charset="0"/>
              </a:endParaRPr>
            </a:p>
          </p:txBody>
        </p:sp>
        <p:pic>
          <p:nvPicPr>
            <p:cNvPr id="5174" name="Picture 233" descr="ag00317_"/>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0" y="2352"/>
              <a:ext cx="664" cy="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12" name="Picture 234" descr="Dauhoi2"/>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6975475" y="3124200"/>
            <a:ext cx="736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3" name="Group 284"/>
          <p:cNvGrpSpPr>
            <a:grpSpLocks/>
          </p:cNvGrpSpPr>
          <p:nvPr/>
        </p:nvGrpSpPr>
        <p:grpSpPr bwMode="auto">
          <a:xfrm>
            <a:off x="6319839" y="4495800"/>
            <a:ext cx="2442595" cy="914400"/>
            <a:chOff x="4032" y="2496"/>
            <a:chExt cx="1645" cy="528"/>
          </a:xfrm>
        </p:grpSpPr>
        <p:sp>
          <p:nvSpPr>
            <p:cNvPr id="114" name="AutoShape 231"/>
            <p:cNvSpPr>
              <a:spLocks noChangeArrowheads="1"/>
            </p:cNvSpPr>
            <p:nvPr/>
          </p:nvSpPr>
          <p:spPr bwMode="auto">
            <a:xfrm>
              <a:off x="4032" y="2496"/>
              <a:ext cx="1392" cy="528"/>
            </a:xfrm>
            <a:prstGeom prst="roundRect">
              <a:avLst>
                <a:gd name="adj" fmla="val 16667"/>
              </a:avLst>
            </a:prstGeom>
            <a:gradFill rotWithShape="1">
              <a:gsLst>
                <a:gs pos="0">
                  <a:srgbClr val="99FF99"/>
                </a:gs>
                <a:gs pos="50000">
                  <a:schemeClr val="bg1"/>
                </a:gs>
                <a:gs pos="100000">
                  <a:srgbClr val="99FF99"/>
                </a:gs>
              </a:gsLst>
              <a:lin ang="5400000" scaled="1"/>
            </a:gradFill>
            <a:ln w="28575">
              <a:solidFill>
                <a:srgbClr val="006600"/>
              </a:solidFill>
              <a:round/>
              <a:headEnd type="none" w="sm" len="sm"/>
              <a:tailEnd type="none" w="sm" len="sm"/>
            </a:ln>
            <a:effectLst/>
          </p:spPr>
          <p:txBody>
            <a:bodyPr wrap="none" anchor="ctr"/>
            <a:lstStyle/>
            <a:p>
              <a:pPr fontAlgn="auto">
                <a:spcBef>
                  <a:spcPts val="0"/>
                </a:spcBef>
                <a:spcAft>
                  <a:spcPts val="0"/>
                </a:spcAft>
                <a:defRPr/>
              </a:pPr>
              <a:endParaRPr lang="en-US">
                <a:latin typeface="+mn-lt"/>
                <a:cs typeface="Arial" pitchFamily="34" charset="0"/>
              </a:endParaRPr>
            </a:p>
          </p:txBody>
        </p:sp>
        <p:sp>
          <p:nvSpPr>
            <p:cNvPr id="5172" name="Text Box 237"/>
            <p:cNvSpPr txBox="1">
              <a:spLocks noChangeArrowheads="1"/>
            </p:cNvSpPr>
            <p:nvPr/>
          </p:nvSpPr>
          <p:spPr bwMode="auto">
            <a:xfrm>
              <a:off x="4189" y="2628"/>
              <a:ext cx="1488" cy="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dirty="0" err="1">
                  <a:solidFill>
                    <a:srgbClr val="006600"/>
                  </a:solidFill>
                  <a:latin typeface=".VnBahamasBH" pitchFamily="34" charset="0"/>
                </a:rPr>
                <a:t>Chất</a:t>
              </a:r>
              <a:r>
                <a:rPr lang="en-US" sz="2400" b="1" dirty="0">
                  <a:solidFill>
                    <a:srgbClr val="006600"/>
                  </a:solidFill>
                  <a:latin typeface=".VnBahamasBH" pitchFamily="34" charset="0"/>
                </a:rPr>
                <a:t> </a:t>
              </a:r>
              <a:r>
                <a:rPr lang="en-US" sz="2400" b="1" dirty="0" err="1">
                  <a:solidFill>
                    <a:srgbClr val="006600"/>
                  </a:solidFill>
                  <a:latin typeface=".VnBahamasBH" pitchFamily="34" charset="0"/>
                </a:rPr>
                <a:t>lỏng</a:t>
              </a:r>
              <a:endParaRPr lang="en-US" sz="2400" b="1" dirty="0">
                <a:solidFill>
                  <a:srgbClr val="006600"/>
                </a:solidFill>
                <a:latin typeface=".VnBahamasBH" pitchFamily="34" charset="0"/>
              </a:endParaRPr>
            </a:p>
          </p:txBody>
        </p:sp>
      </p:grpSp>
      <p:grpSp>
        <p:nvGrpSpPr>
          <p:cNvPr id="5125" name="Group 285"/>
          <p:cNvGrpSpPr>
            <a:grpSpLocks/>
          </p:cNvGrpSpPr>
          <p:nvPr/>
        </p:nvGrpSpPr>
        <p:grpSpPr bwMode="auto">
          <a:xfrm>
            <a:off x="457200" y="1276350"/>
            <a:ext cx="3035300" cy="2076450"/>
            <a:chOff x="288" y="528"/>
            <a:chExt cx="1912" cy="1308"/>
          </a:xfrm>
        </p:grpSpPr>
        <p:grpSp>
          <p:nvGrpSpPr>
            <p:cNvPr id="5156" name="Group 275"/>
            <p:cNvGrpSpPr>
              <a:grpSpLocks/>
            </p:cNvGrpSpPr>
            <p:nvPr/>
          </p:nvGrpSpPr>
          <p:grpSpPr bwMode="auto">
            <a:xfrm>
              <a:off x="288" y="864"/>
              <a:ext cx="1912" cy="731"/>
              <a:chOff x="480" y="1296"/>
              <a:chExt cx="1912" cy="731"/>
            </a:xfrm>
          </p:grpSpPr>
          <p:sp>
            <p:nvSpPr>
              <p:cNvPr id="5159" name="Rectangle 249"/>
              <p:cNvSpPr>
                <a:spLocks noChangeArrowheads="1"/>
              </p:cNvSpPr>
              <p:nvPr/>
            </p:nvSpPr>
            <p:spPr bwMode="auto">
              <a:xfrm>
                <a:off x="1440" y="1968"/>
                <a:ext cx="94" cy="59"/>
              </a:xfrm>
              <a:prstGeom prst="rect">
                <a:avLst/>
              </a:prstGeom>
              <a:solidFill>
                <a:srgbClr val="336699"/>
              </a:solidFill>
              <a:ln w="12700">
                <a:solidFill>
                  <a:schemeClr val="tx1"/>
                </a:solidFill>
                <a:miter lim="800000"/>
                <a:headEnd/>
                <a:tailEnd/>
              </a:ln>
            </p:spPr>
            <p:txBody>
              <a:bodyPr wrap="none" anchor="ctr"/>
              <a:lstStyle/>
              <a:p>
                <a:endParaRPr lang="en-US">
                  <a:latin typeface="Calibri" pitchFamily="34" charset="0"/>
                </a:endParaRPr>
              </a:p>
            </p:txBody>
          </p:sp>
          <p:sp>
            <p:nvSpPr>
              <p:cNvPr id="5160" name="Rectangle 238"/>
              <p:cNvSpPr>
                <a:spLocks noChangeArrowheads="1"/>
              </p:cNvSpPr>
              <p:nvPr/>
            </p:nvSpPr>
            <p:spPr bwMode="auto">
              <a:xfrm>
                <a:off x="727" y="1331"/>
                <a:ext cx="796" cy="192"/>
              </a:xfrm>
              <a:prstGeom prst="rect">
                <a:avLst/>
              </a:prstGeom>
              <a:solidFill>
                <a:srgbClr val="FFFF00"/>
              </a:solidFill>
              <a:ln w="12700">
                <a:solidFill>
                  <a:schemeClr val="tx1"/>
                </a:solidFill>
                <a:miter lim="800000"/>
                <a:headEnd/>
                <a:tailEnd/>
              </a:ln>
            </p:spPr>
            <p:txBody>
              <a:bodyPr wrap="none" anchor="ctr"/>
              <a:lstStyle/>
              <a:p>
                <a:endParaRPr lang="en-US">
                  <a:latin typeface="Calibri" pitchFamily="34" charset="0"/>
                </a:endParaRPr>
              </a:p>
            </p:txBody>
          </p:sp>
          <p:sp>
            <p:nvSpPr>
              <p:cNvPr id="5161" name="Line 239"/>
              <p:cNvSpPr>
                <a:spLocks noChangeShapeType="1"/>
              </p:cNvSpPr>
              <p:nvPr/>
            </p:nvSpPr>
            <p:spPr bwMode="auto">
              <a:xfrm>
                <a:off x="1523" y="1446"/>
                <a:ext cx="37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62" name="Line 240"/>
              <p:cNvSpPr>
                <a:spLocks noChangeShapeType="1"/>
              </p:cNvSpPr>
              <p:nvPr/>
            </p:nvSpPr>
            <p:spPr bwMode="auto">
              <a:xfrm>
                <a:off x="1898" y="1296"/>
                <a:ext cx="0" cy="30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63" name="Line 241"/>
              <p:cNvSpPr>
                <a:spLocks noChangeShapeType="1"/>
              </p:cNvSpPr>
              <p:nvPr/>
            </p:nvSpPr>
            <p:spPr bwMode="auto">
              <a:xfrm>
                <a:off x="1970" y="1446"/>
                <a:ext cx="4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64" name="Line 242"/>
              <p:cNvSpPr>
                <a:spLocks noChangeShapeType="1"/>
              </p:cNvSpPr>
              <p:nvPr/>
            </p:nvSpPr>
            <p:spPr bwMode="auto">
              <a:xfrm>
                <a:off x="1966" y="1390"/>
                <a:ext cx="0" cy="11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65" name="Line 243"/>
              <p:cNvSpPr>
                <a:spLocks noChangeShapeType="1"/>
              </p:cNvSpPr>
              <p:nvPr/>
            </p:nvSpPr>
            <p:spPr bwMode="auto">
              <a:xfrm>
                <a:off x="493" y="1429"/>
                <a:ext cx="23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66" name="Line 244"/>
              <p:cNvSpPr>
                <a:spLocks noChangeShapeType="1"/>
              </p:cNvSpPr>
              <p:nvPr/>
            </p:nvSpPr>
            <p:spPr bwMode="auto">
              <a:xfrm>
                <a:off x="480" y="1426"/>
                <a:ext cx="0" cy="55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67" name="Line 245"/>
              <p:cNvSpPr>
                <a:spLocks noChangeShapeType="1"/>
              </p:cNvSpPr>
              <p:nvPr/>
            </p:nvSpPr>
            <p:spPr bwMode="auto">
              <a:xfrm>
                <a:off x="480" y="1984"/>
                <a:ext cx="94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68" name="Line 246"/>
              <p:cNvSpPr>
                <a:spLocks noChangeShapeType="1"/>
              </p:cNvSpPr>
              <p:nvPr/>
            </p:nvSpPr>
            <p:spPr bwMode="auto">
              <a:xfrm>
                <a:off x="2379" y="1446"/>
                <a:ext cx="0" cy="5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69" name="Line 247"/>
              <p:cNvSpPr>
                <a:spLocks noChangeShapeType="1"/>
              </p:cNvSpPr>
              <p:nvPr/>
            </p:nvSpPr>
            <p:spPr bwMode="auto">
              <a:xfrm>
                <a:off x="1523" y="1984"/>
                <a:ext cx="85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70" name="Oval 248"/>
              <p:cNvSpPr>
                <a:spLocks noChangeArrowheads="1"/>
              </p:cNvSpPr>
              <p:nvPr/>
            </p:nvSpPr>
            <p:spPr bwMode="auto">
              <a:xfrm>
                <a:off x="1392" y="1776"/>
                <a:ext cx="187" cy="192"/>
              </a:xfrm>
              <a:prstGeom prst="ellipse">
                <a:avLst/>
              </a:prstGeom>
              <a:solidFill>
                <a:srgbClr val="FF0000"/>
              </a:solidFill>
              <a:ln w="12700">
                <a:solidFill>
                  <a:schemeClr val="tx1"/>
                </a:solidFill>
                <a:round/>
                <a:headEnd/>
                <a:tailEnd/>
              </a:ln>
            </p:spPr>
            <p:txBody>
              <a:bodyPr wrap="none" anchor="ctr"/>
              <a:lstStyle/>
              <a:p>
                <a:endParaRPr lang="en-US">
                  <a:latin typeface="Calibri" pitchFamily="34" charset="0"/>
                </a:endParaRPr>
              </a:p>
            </p:txBody>
          </p:sp>
        </p:grpSp>
        <p:sp>
          <p:nvSpPr>
            <p:cNvPr id="5157" name="Text Box 250"/>
            <p:cNvSpPr txBox="1">
              <a:spLocks noChangeArrowheads="1"/>
            </p:cNvSpPr>
            <p:nvPr/>
          </p:nvSpPr>
          <p:spPr bwMode="auto">
            <a:xfrm>
              <a:off x="1056" y="1584"/>
              <a:ext cx="48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FF0000"/>
                  </a:solidFill>
                  <a:latin typeface="Calibri" pitchFamily="34" charset="0"/>
                </a:rPr>
                <a:t>Đèn</a:t>
              </a:r>
              <a:r>
                <a:rPr lang="en-US">
                  <a:latin typeface="Calibri" pitchFamily="34" charset="0"/>
                </a:rPr>
                <a:t> </a:t>
              </a:r>
            </a:p>
          </p:txBody>
        </p:sp>
        <p:sp>
          <p:nvSpPr>
            <p:cNvPr id="5158" name="Text Box 251"/>
            <p:cNvSpPr txBox="1">
              <a:spLocks noChangeArrowheads="1"/>
            </p:cNvSpPr>
            <p:nvPr/>
          </p:nvSpPr>
          <p:spPr bwMode="auto">
            <a:xfrm>
              <a:off x="336" y="528"/>
              <a:ext cx="1296"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rgbClr val="CC3300"/>
                  </a:solidFill>
                  <a:latin typeface="Times New Roman" pitchFamily="18" charset="0"/>
                  <a:cs typeface="Times New Roman" pitchFamily="18" charset="0"/>
                </a:rPr>
                <a:t>Kim loại</a:t>
              </a:r>
            </a:p>
          </p:txBody>
        </p:sp>
      </p:grpSp>
      <p:sp>
        <p:nvSpPr>
          <p:cNvPr id="132" name="AutoShape 252"/>
          <p:cNvSpPr>
            <a:spLocks noChangeArrowheads="1"/>
          </p:cNvSpPr>
          <p:nvPr/>
        </p:nvSpPr>
        <p:spPr bwMode="auto">
          <a:xfrm>
            <a:off x="3276600" y="5410200"/>
            <a:ext cx="3886200" cy="457200"/>
          </a:xfrm>
          <a:prstGeom prst="curvedUpArrow">
            <a:avLst>
              <a:gd name="adj1" fmla="val 170000"/>
              <a:gd name="adj2" fmla="val 340000"/>
              <a:gd name="adj3" fmla="val 33333"/>
            </a:avLst>
          </a:prstGeom>
          <a:solidFill>
            <a:srgbClr val="00FFFF"/>
          </a:solidFill>
          <a:ln w="9525">
            <a:solidFill>
              <a:srgbClr val="FF0000"/>
            </a:solidFill>
            <a:miter lim="800000"/>
            <a:headEnd/>
            <a:tailEnd/>
          </a:ln>
        </p:spPr>
        <p:txBody>
          <a:bodyPr wrap="none" anchor="ctr"/>
          <a:lstStyle/>
          <a:p>
            <a:endParaRPr lang="en-US">
              <a:latin typeface="Calibri" pitchFamily="34" charset="0"/>
            </a:endParaRPr>
          </a:p>
        </p:txBody>
      </p:sp>
      <p:sp>
        <p:nvSpPr>
          <p:cNvPr id="133" name="AutoShape 269"/>
          <p:cNvSpPr>
            <a:spLocks noChangeArrowheads="1"/>
          </p:cNvSpPr>
          <p:nvPr/>
        </p:nvSpPr>
        <p:spPr bwMode="auto">
          <a:xfrm>
            <a:off x="3276600" y="2895600"/>
            <a:ext cx="3581400" cy="381000"/>
          </a:xfrm>
          <a:prstGeom prst="curvedUpArrow">
            <a:avLst>
              <a:gd name="adj1" fmla="val 188000"/>
              <a:gd name="adj2" fmla="val 376000"/>
              <a:gd name="adj3" fmla="val 33333"/>
            </a:avLst>
          </a:prstGeom>
          <a:solidFill>
            <a:srgbClr val="00FFFF"/>
          </a:solidFill>
          <a:ln w="9525">
            <a:solidFill>
              <a:srgbClr val="FF0000"/>
            </a:solidFill>
            <a:miter lim="800000"/>
            <a:headEnd/>
            <a:tailEnd/>
          </a:ln>
        </p:spPr>
        <p:txBody>
          <a:bodyPr wrap="none" anchor="ctr"/>
          <a:lstStyle/>
          <a:p>
            <a:endParaRPr lang="en-US">
              <a:latin typeface="Calibri" pitchFamily="34" charset="0"/>
            </a:endParaRPr>
          </a:p>
        </p:txBody>
      </p:sp>
      <p:grpSp>
        <p:nvGrpSpPr>
          <p:cNvPr id="134" name="Group 287"/>
          <p:cNvGrpSpPr>
            <a:grpSpLocks/>
          </p:cNvGrpSpPr>
          <p:nvPr/>
        </p:nvGrpSpPr>
        <p:grpSpPr bwMode="auto">
          <a:xfrm>
            <a:off x="457200" y="3352800"/>
            <a:ext cx="3035300" cy="2305050"/>
            <a:chOff x="288" y="2016"/>
            <a:chExt cx="1912" cy="1452"/>
          </a:xfrm>
        </p:grpSpPr>
        <p:sp>
          <p:nvSpPr>
            <p:cNvPr id="5139" name="Text Box 268"/>
            <p:cNvSpPr txBox="1">
              <a:spLocks noChangeArrowheads="1"/>
            </p:cNvSpPr>
            <p:nvPr/>
          </p:nvSpPr>
          <p:spPr bwMode="auto">
            <a:xfrm>
              <a:off x="288" y="2016"/>
              <a:ext cx="1248" cy="36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lỏng</a:t>
              </a:r>
              <a:endParaRPr lang="en-US" sz="3200" b="1" dirty="0">
                <a:solidFill>
                  <a:srgbClr val="FF0000"/>
                </a:solidFill>
                <a:latin typeface="Times New Roman" pitchFamily="18" charset="0"/>
                <a:cs typeface="Times New Roman" pitchFamily="18" charset="0"/>
              </a:endParaRPr>
            </a:p>
          </p:txBody>
        </p:sp>
        <p:grpSp>
          <p:nvGrpSpPr>
            <p:cNvPr id="5140" name="Group 277"/>
            <p:cNvGrpSpPr>
              <a:grpSpLocks/>
            </p:cNvGrpSpPr>
            <p:nvPr/>
          </p:nvGrpSpPr>
          <p:grpSpPr bwMode="auto">
            <a:xfrm>
              <a:off x="288" y="2304"/>
              <a:ext cx="1912" cy="1164"/>
              <a:chOff x="432" y="2688"/>
              <a:chExt cx="1912" cy="1164"/>
            </a:xfrm>
          </p:grpSpPr>
          <p:sp>
            <p:nvSpPr>
              <p:cNvPr id="5141" name="Rectangle 253" descr="Dashed horizontal"/>
              <p:cNvSpPr>
                <a:spLocks noChangeArrowheads="1"/>
              </p:cNvSpPr>
              <p:nvPr/>
            </p:nvSpPr>
            <p:spPr bwMode="auto">
              <a:xfrm>
                <a:off x="672" y="2736"/>
                <a:ext cx="796" cy="192"/>
              </a:xfrm>
              <a:prstGeom prst="rect">
                <a:avLst/>
              </a:prstGeom>
              <a:solidFill>
                <a:srgbClr val="FFFF00"/>
              </a:solidFill>
              <a:ln w="9525">
                <a:solidFill>
                  <a:srgbClr val="FF0000"/>
                </a:solidFill>
                <a:prstDash val="dash"/>
                <a:miter lim="800000"/>
                <a:headEnd/>
                <a:tailEnd/>
              </a:ln>
            </p:spPr>
            <p:txBody>
              <a:bodyPr wrap="none" anchor="ctr"/>
              <a:lstStyle/>
              <a:p>
                <a:endParaRPr lang="en-US">
                  <a:solidFill>
                    <a:srgbClr val="FF0000"/>
                  </a:solidFill>
                  <a:latin typeface="Calibri" pitchFamily="34" charset="0"/>
                </a:endParaRPr>
              </a:p>
            </p:txBody>
          </p:sp>
          <p:grpSp>
            <p:nvGrpSpPr>
              <p:cNvPr id="5142" name="Group 254"/>
              <p:cNvGrpSpPr>
                <a:grpSpLocks/>
              </p:cNvGrpSpPr>
              <p:nvPr/>
            </p:nvGrpSpPr>
            <p:grpSpPr bwMode="auto">
              <a:xfrm>
                <a:off x="432" y="2688"/>
                <a:ext cx="1912" cy="858"/>
                <a:chOff x="384" y="2100"/>
                <a:chExt cx="1912" cy="858"/>
              </a:xfrm>
            </p:grpSpPr>
            <p:sp>
              <p:nvSpPr>
                <p:cNvPr id="5144" name="Line 255"/>
                <p:cNvSpPr>
                  <a:spLocks noChangeShapeType="1"/>
                </p:cNvSpPr>
                <p:nvPr/>
              </p:nvSpPr>
              <p:spPr bwMode="auto">
                <a:xfrm>
                  <a:off x="1427" y="2250"/>
                  <a:ext cx="37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45" name="Line 256"/>
                <p:cNvSpPr>
                  <a:spLocks noChangeShapeType="1"/>
                </p:cNvSpPr>
                <p:nvPr/>
              </p:nvSpPr>
              <p:spPr bwMode="auto">
                <a:xfrm>
                  <a:off x="1802" y="2100"/>
                  <a:ext cx="0" cy="3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46" name="Line 257"/>
                <p:cNvSpPr>
                  <a:spLocks noChangeShapeType="1"/>
                </p:cNvSpPr>
                <p:nvPr/>
              </p:nvSpPr>
              <p:spPr bwMode="auto">
                <a:xfrm>
                  <a:off x="1874" y="2250"/>
                  <a:ext cx="4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47" name="Line 258"/>
                <p:cNvSpPr>
                  <a:spLocks noChangeShapeType="1"/>
                </p:cNvSpPr>
                <p:nvPr/>
              </p:nvSpPr>
              <p:spPr bwMode="auto">
                <a:xfrm>
                  <a:off x="1870" y="2194"/>
                  <a:ext cx="0"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48" name="Line 259"/>
                <p:cNvSpPr>
                  <a:spLocks noChangeShapeType="1"/>
                </p:cNvSpPr>
                <p:nvPr/>
              </p:nvSpPr>
              <p:spPr bwMode="auto">
                <a:xfrm>
                  <a:off x="397" y="2233"/>
                  <a:ext cx="23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49" name="Line 260"/>
                <p:cNvSpPr>
                  <a:spLocks noChangeShapeType="1"/>
                </p:cNvSpPr>
                <p:nvPr/>
              </p:nvSpPr>
              <p:spPr bwMode="auto">
                <a:xfrm>
                  <a:off x="384" y="2230"/>
                  <a:ext cx="0" cy="7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50" name="Line 261"/>
                <p:cNvSpPr>
                  <a:spLocks noChangeShapeType="1"/>
                </p:cNvSpPr>
                <p:nvPr/>
              </p:nvSpPr>
              <p:spPr bwMode="auto">
                <a:xfrm>
                  <a:off x="397" y="2941"/>
                  <a:ext cx="94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51" name="Line 262"/>
                <p:cNvSpPr>
                  <a:spLocks noChangeShapeType="1"/>
                </p:cNvSpPr>
                <p:nvPr/>
              </p:nvSpPr>
              <p:spPr bwMode="auto">
                <a:xfrm>
                  <a:off x="2291" y="2250"/>
                  <a:ext cx="0" cy="69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52" name="Line 263"/>
                <p:cNvSpPr>
                  <a:spLocks noChangeShapeType="1"/>
                </p:cNvSpPr>
                <p:nvPr/>
              </p:nvSpPr>
              <p:spPr bwMode="auto">
                <a:xfrm>
                  <a:off x="1440" y="2941"/>
                  <a:ext cx="85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153" name="Group 264"/>
                <p:cNvGrpSpPr>
                  <a:grpSpLocks/>
                </p:cNvGrpSpPr>
                <p:nvPr/>
              </p:nvGrpSpPr>
              <p:grpSpPr bwMode="auto">
                <a:xfrm>
                  <a:off x="1300" y="2718"/>
                  <a:ext cx="187" cy="240"/>
                  <a:chOff x="1527" y="2696"/>
                  <a:chExt cx="187" cy="240"/>
                </a:xfrm>
              </p:grpSpPr>
              <p:sp>
                <p:nvSpPr>
                  <p:cNvPr id="5154" name="Oval 265"/>
                  <p:cNvSpPr>
                    <a:spLocks noChangeArrowheads="1"/>
                  </p:cNvSpPr>
                  <p:nvPr/>
                </p:nvSpPr>
                <p:spPr bwMode="auto">
                  <a:xfrm>
                    <a:off x="1527" y="2696"/>
                    <a:ext cx="187" cy="192"/>
                  </a:xfrm>
                  <a:prstGeom prst="ellipse">
                    <a:avLst/>
                  </a:prstGeom>
                  <a:solidFill>
                    <a:schemeClr val="bg1"/>
                  </a:solidFill>
                  <a:ln w="12700">
                    <a:solidFill>
                      <a:schemeClr val="tx1"/>
                    </a:solidFill>
                    <a:round/>
                    <a:headEnd/>
                    <a:tailEnd/>
                  </a:ln>
                </p:spPr>
                <p:txBody>
                  <a:bodyPr wrap="none" anchor="ctr"/>
                  <a:lstStyle/>
                  <a:p>
                    <a:endParaRPr lang="en-US">
                      <a:latin typeface="Calibri" pitchFamily="34" charset="0"/>
                    </a:endParaRPr>
                  </a:p>
                </p:txBody>
              </p:sp>
              <p:sp>
                <p:nvSpPr>
                  <p:cNvPr id="5155" name="Rectangle 266"/>
                  <p:cNvSpPr>
                    <a:spLocks noChangeArrowheads="1"/>
                  </p:cNvSpPr>
                  <p:nvPr/>
                </p:nvSpPr>
                <p:spPr bwMode="auto">
                  <a:xfrm>
                    <a:off x="1573" y="2877"/>
                    <a:ext cx="94" cy="59"/>
                  </a:xfrm>
                  <a:prstGeom prst="rect">
                    <a:avLst/>
                  </a:prstGeom>
                  <a:solidFill>
                    <a:srgbClr val="336699"/>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anchor="ctr"/>
                  <a:lstStyle/>
                  <a:p>
                    <a:endParaRPr lang="en-US">
                      <a:latin typeface="Calibri" pitchFamily="34" charset="0"/>
                    </a:endParaRPr>
                  </a:p>
                </p:txBody>
              </p:sp>
            </p:grpSp>
          </p:grpSp>
          <p:sp>
            <p:nvSpPr>
              <p:cNvPr id="139" name="Text Box 272"/>
              <p:cNvSpPr txBox="1">
                <a:spLocks noChangeArrowheads="1"/>
              </p:cNvSpPr>
              <p:nvPr/>
            </p:nvSpPr>
            <p:spPr bwMode="auto">
              <a:xfrm>
                <a:off x="1152" y="3600"/>
                <a:ext cx="528" cy="25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b="1" dirty="0" err="1">
                    <a:solidFill>
                      <a:schemeClr val="accent4">
                        <a:lumMod val="50000"/>
                      </a:schemeClr>
                    </a:solidFill>
                    <a:latin typeface="Times New Roman" pitchFamily="18" charset="0"/>
                    <a:cs typeface="Times New Roman" pitchFamily="18" charset="0"/>
                  </a:rPr>
                  <a:t>Đèn</a:t>
                </a:r>
                <a:r>
                  <a:rPr lang="en-US" sz="2000" dirty="0">
                    <a:latin typeface="Times New Roman" pitchFamily="18" charset="0"/>
                    <a:cs typeface="Times New Roman" pitchFamily="18" charset="0"/>
                  </a:rPr>
                  <a:t> </a:t>
                </a:r>
              </a:p>
            </p:txBody>
          </p:sp>
        </p:grpSp>
      </p:grpSp>
      <p:sp>
        <p:nvSpPr>
          <p:cNvPr id="5129" name="Text Box 236"/>
          <p:cNvSpPr txBox="1">
            <a:spLocks noChangeArrowheads="1"/>
          </p:cNvSpPr>
          <p:nvPr/>
        </p:nvSpPr>
        <p:spPr bwMode="auto">
          <a:xfrm>
            <a:off x="6248400" y="944563"/>
            <a:ext cx="19812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200" b="1">
                <a:solidFill>
                  <a:srgbClr val="CC3300"/>
                </a:solidFill>
                <a:latin typeface="Times New Roman" pitchFamily="18" charset="0"/>
              </a:rPr>
              <a:t>Dẫn điện</a:t>
            </a:r>
            <a:endParaRPr lang="en-US" b="1">
              <a:solidFill>
                <a:srgbClr val="CC3300"/>
              </a:solidFill>
              <a:latin typeface="Calibri" pitchFamily="34" charset="0"/>
            </a:endParaRPr>
          </a:p>
        </p:txBody>
      </p:sp>
      <p:grpSp>
        <p:nvGrpSpPr>
          <p:cNvPr id="5130" name="Group 280"/>
          <p:cNvGrpSpPr>
            <a:grpSpLocks/>
          </p:cNvGrpSpPr>
          <p:nvPr/>
        </p:nvGrpSpPr>
        <p:grpSpPr bwMode="auto">
          <a:xfrm>
            <a:off x="6248400" y="1752600"/>
            <a:ext cx="2057400" cy="1143000"/>
            <a:chOff x="3936" y="1200"/>
            <a:chExt cx="1397" cy="720"/>
          </a:xfrm>
        </p:grpSpPr>
        <p:sp>
          <p:nvSpPr>
            <p:cNvPr id="5137" name="AutoShape 278"/>
            <p:cNvSpPr>
              <a:spLocks noChangeArrowheads="1"/>
            </p:cNvSpPr>
            <p:nvPr/>
          </p:nvSpPr>
          <p:spPr bwMode="auto">
            <a:xfrm>
              <a:off x="3936" y="1392"/>
              <a:ext cx="1392" cy="528"/>
            </a:xfrm>
            <a:prstGeom prst="roundRect">
              <a:avLst>
                <a:gd name="adj" fmla="val 16667"/>
              </a:avLst>
            </a:prstGeom>
            <a:gradFill rotWithShape="1">
              <a:gsLst>
                <a:gs pos="0">
                  <a:srgbClr val="767600"/>
                </a:gs>
                <a:gs pos="50000">
                  <a:srgbClr val="FFFF00"/>
                </a:gs>
                <a:gs pos="100000">
                  <a:srgbClr val="767600"/>
                </a:gs>
              </a:gsLst>
              <a:lin ang="5400000" scaled="1"/>
            </a:gradFill>
            <a:ln w="12700">
              <a:solidFill>
                <a:schemeClr val="accent2"/>
              </a:solidFill>
              <a:round/>
              <a:headEnd type="none" w="sm" len="sm"/>
              <a:tailEnd type="none" w="sm" len="sm"/>
            </a:ln>
          </p:spPr>
          <p:txBody>
            <a:bodyPr wrap="none" anchor="ctr"/>
            <a:lstStyle/>
            <a:p>
              <a:endParaRPr lang="en-US">
                <a:latin typeface="Calibri" pitchFamily="34" charset="0"/>
              </a:endParaRPr>
            </a:p>
          </p:txBody>
        </p:sp>
        <p:sp>
          <p:nvSpPr>
            <p:cNvPr id="5138" name="Rectangle 279"/>
            <p:cNvSpPr>
              <a:spLocks noChangeArrowheads="1"/>
            </p:cNvSpPr>
            <p:nvPr/>
          </p:nvSpPr>
          <p:spPr bwMode="auto">
            <a:xfrm>
              <a:off x="3997" y="1200"/>
              <a:ext cx="133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pPr>
                <a:spcBef>
                  <a:spcPct val="50000"/>
                </a:spcBef>
              </a:pPr>
              <a:endParaRPr lang="en-US" sz="3200" b="1">
                <a:solidFill>
                  <a:srgbClr val="CC3300"/>
                </a:solidFill>
                <a:latin typeface="Calibri" pitchFamily="34" charset="0"/>
              </a:endParaRPr>
            </a:p>
            <a:p>
              <a:pPr>
                <a:spcBef>
                  <a:spcPct val="50000"/>
                </a:spcBef>
              </a:pPr>
              <a:r>
                <a:rPr lang="en-US" sz="3200" b="1">
                  <a:solidFill>
                    <a:srgbClr val="CC3300"/>
                  </a:solidFill>
                  <a:latin typeface="Calibri" pitchFamily="34" charset="0"/>
                </a:rPr>
                <a:t>Chất rắn</a:t>
              </a:r>
            </a:p>
            <a:p>
              <a:endParaRPr lang="en-US" sz="3200">
                <a:latin typeface="Calibri" pitchFamily="34" charset="0"/>
              </a:endParaRPr>
            </a:p>
          </p:txBody>
        </p:sp>
      </p:grpSp>
      <p:sp>
        <p:nvSpPr>
          <p:cNvPr id="5131" name="AutoShape 281"/>
          <p:cNvSpPr>
            <a:spLocks noChangeArrowheads="1"/>
          </p:cNvSpPr>
          <p:nvPr/>
        </p:nvSpPr>
        <p:spPr bwMode="auto">
          <a:xfrm>
            <a:off x="7010400" y="1600200"/>
            <a:ext cx="381000" cy="381000"/>
          </a:xfrm>
          <a:prstGeom prst="upArrow">
            <a:avLst>
              <a:gd name="adj1" fmla="val 50000"/>
              <a:gd name="adj2" fmla="val 25000"/>
            </a:avLst>
          </a:prstGeom>
          <a:solidFill>
            <a:srgbClr val="CC3300"/>
          </a:solidFill>
          <a:ln w="9525" algn="ctr">
            <a:solidFill>
              <a:schemeClr val="tx1"/>
            </a:solidFill>
            <a:miter lim="800000"/>
            <a:headEnd/>
            <a:tailEnd/>
          </a:ln>
        </p:spPr>
        <p:txBody>
          <a:bodyPr wrap="none" anchor="ctr"/>
          <a:lstStyle/>
          <a:p>
            <a:endParaRPr lang="en-US">
              <a:solidFill>
                <a:srgbClr val="CC3300"/>
              </a:solidFill>
              <a:latin typeface="Calibri" pitchFamily="34" charset="0"/>
            </a:endParaRPr>
          </a:p>
        </p:txBody>
      </p:sp>
      <p:sp>
        <p:nvSpPr>
          <p:cNvPr id="157" name="AutoShape 288"/>
          <p:cNvSpPr>
            <a:spLocks noChangeArrowheads="1"/>
          </p:cNvSpPr>
          <p:nvPr/>
        </p:nvSpPr>
        <p:spPr bwMode="auto">
          <a:xfrm>
            <a:off x="7086600" y="4038600"/>
            <a:ext cx="381000" cy="381000"/>
          </a:xfrm>
          <a:prstGeom prst="upArrow">
            <a:avLst>
              <a:gd name="adj1" fmla="val 50000"/>
              <a:gd name="adj2" fmla="val 25000"/>
            </a:avLst>
          </a:prstGeom>
          <a:solidFill>
            <a:schemeClr val="hlink"/>
          </a:solidFill>
          <a:ln w="9525" algn="ctr">
            <a:solidFill>
              <a:schemeClr val="tx1"/>
            </a:solidFill>
            <a:miter lim="800000"/>
            <a:headEnd/>
            <a:tailEnd/>
          </a:ln>
        </p:spPr>
        <p:txBody>
          <a:bodyPr wrap="none" anchor="ctr"/>
          <a:lstStyle/>
          <a:p>
            <a:endParaRPr lang="en-US">
              <a:solidFill>
                <a:srgbClr val="CC3300"/>
              </a:solidFill>
              <a:latin typeface="Calibri" pitchFamily="34" charset="0"/>
            </a:endParaRPr>
          </a:p>
        </p:txBody>
      </p:sp>
      <p:grpSp>
        <p:nvGrpSpPr>
          <p:cNvPr id="5133" name="Group 280"/>
          <p:cNvGrpSpPr>
            <a:grpSpLocks/>
          </p:cNvGrpSpPr>
          <p:nvPr/>
        </p:nvGrpSpPr>
        <p:grpSpPr bwMode="auto">
          <a:xfrm>
            <a:off x="228600" y="152400"/>
            <a:ext cx="8305800" cy="762000"/>
            <a:chOff x="3936" y="1200"/>
            <a:chExt cx="1397" cy="720"/>
          </a:xfrm>
        </p:grpSpPr>
        <p:sp>
          <p:nvSpPr>
            <p:cNvPr id="5135" name="AutoShape 278"/>
            <p:cNvSpPr>
              <a:spLocks noChangeArrowheads="1"/>
            </p:cNvSpPr>
            <p:nvPr/>
          </p:nvSpPr>
          <p:spPr bwMode="auto">
            <a:xfrm>
              <a:off x="3936" y="1392"/>
              <a:ext cx="1392" cy="528"/>
            </a:xfrm>
            <a:prstGeom prst="roundRect">
              <a:avLst>
                <a:gd name="adj" fmla="val 16667"/>
              </a:avLst>
            </a:prstGeom>
            <a:gradFill rotWithShape="1">
              <a:gsLst>
                <a:gs pos="0">
                  <a:srgbClr val="767600"/>
                </a:gs>
                <a:gs pos="50000">
                  <a:srgbClr val="FFFF00"/>
                </a:gs>
                <a:gs pos="100000">
                  <a:srgbClr val="767600"/>
                </a:gs>
              </a:gsLst>
              <a:lin ang="5400000" scaled="1"/>
            </a:gradFill>
            <a:ln w="12700">
              <a:solidFill>
                <a:schemeClr val="accent2"/>
              </a:solidFill>
              <a:round/>
              <a:headEnd type="none" w="sm" len="sm"/>
              <a:tailEnd type="none" w="sm" len="sm"/>
            </a:ln>
          </p:spPr>
          <p:txBody>
            <a:bodyPr wrap="none" anchor="ctr"/>
            <a:lstStyle/>
            <a:p>
              <a:endParaRPr lang="en-US">
                <a:latin typeface="Calibri" pitchFamily="34" charset="0"/>
              </a:endParaRPr>
            </a:p>
          </p:txBody>
        </p:sp>
        <p:sp>
          <p:nvSpPr>
            <p:cNvPr id="5136" name="Rectangle 279"/>
            <p:cNvSpPr>
              <a:spLocks noChangeArrowheads="1"/>
            </p:cNvSpPr>
            <p:nvPr/>
          </p:nvSpPr>
          <p:spPr bwMode="auto">
            <a:xfrm>
              <a:off x="3974" y="1200"/>
              <a:ext cx="1359"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pPr>
                <a:spcBef>
                  <a:spcPct val="50000"/>
                </a:spcBef>
              </a:pPr>
              <a:endParaRPr lang="en-US" sz="3200" b="1">
                <a:solidFill>
                  <a:srgbClr val="CC3300"/>
                </a:solidFill>
                <a:latin typeface="Calibri" pitchFamily="34" charset="0"/>
              </a:endParaRPr>
            </a:p>
            <a:p>
              <a:pPr>
                <a:spcBef>
                  <a:spcPct val="50000"/>
                </a:spcBef>
              </a:pPr>
              <a:r>
                <a:rPr lang="en-US" sz="3200" b="1">
                  <a:solidFill>
                    <a:srgbClr val="CC3300"/>
                  </a:solidFill>
                  <a:latin typeface="Calibri" pitchFamily="34" charset="0"/>
                </a:rPr>
                <a:t>Chương 3: Dòng điện trong các môi trường</a:t>
              </a:r>
            </a:p>
            <a:p>
              <a:endParaRPr lang="en-US" sz="3200">
                <a:latin typeface="Calibri" pitchFamily="34" charset="0"/>
              </a:endParaRPr>
            </a:p>
          </p:txBody>
        </p:sp>
      </p:grpSp>
      <p:pic>
        <p:nvPicPr>
          <p:cNvPr id="55" name="Picture 2">
            <a:extLst>
              <a:ext uri="{FF2B5EF4-FFF2-40B4-BE49-F238E27FC236}">
                <a16:creationId xmlns:a16="http://schemas.microsoft.com/office/drawing/2014/main" xmlns="" id="{51406701-0380-4786-985B-65B7E5B2330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3528"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56" name="Picture 2" descr="D:\NGUYEN CONG TRU\LOGO NCT.png">
            <a:extLst>
              <a:ext uri="{FF2B5EF4-FFF2-40B4-BE49-F238E27FC236}">
                <a16:creationId xmlns:a16="http://schemas.microsoft.com/office/drawing/2014/main" xmlns="" id="{05C38456-AE2D-4561-A229-CA9ABE72BB00}"/>
              </a:ext>
            </a:extLst>
          </p:cNvPr>
          <p:cNvPicPr>
            <a:picLocks noChangeAspect="1" noChangeArrowheads="1"/>
          </p:cNvPicPr>
          <p:nvPr/>
        </p:nvPicPr>
        <p:blipFill rotWithShape="1">
          <a:blip r:embed="rId6">
            <a:extLst>
              <a:ext uri="{28A0092B-C50C-407E-A947-70E740481C1C}">
                <a14:useLocalDpi xmlns:a14="http://schemas.microsoft.com/office/drawing/2010/main" xmlns="" val="0"/>
              </a:ext>
            </a:extLst>
          </a:blip>
          <a:srcRect b="50000"/>
          <a:stretch/>
        </p:blipFill>
        <p:spPr bwMode="auto">
          <a:xfrm>
            <a:off x="419238" y="382103"/>
            <a:ext cx="1089266" cy="1086606"/>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style>
          <a:lnRef idx="2">
            <a:schemeClr val="accent1">
              <a:shade val="50000"/>
            </a:schemeClr>
          </a:lnRef>
          <a:fillRef idx="1">
            <a:schemeClr val="accent1"/>
          </a:fillRef>
          <a:effectRef idx="0">
            <a:schemeClr val="accent1"/>
          </a:effectRef>
          <a:fontRef idx="minor">
            <a:schemeClr val="lt1"/>
          </a:fontRef>
        </p:style>
      </p:pic>
      <p:sp>
        <p:nvSpPr>
          <p:cNvPr id="57" name="Rectangle 3">
            <a:extLst>
              <a:ext uri="{FF2B5EF4-FFF2-40B4-BE49-F238E27FC236}">
                <a16:creationId xmlns:a16="http://schemas.microsoft.com/office/drawing/2014/main" xmlns="" id="{B1D7472B-A853-42E5-A806-41618A2D0912}"/>
              </a:ext>
            </a:extLst>
          </p:cNvPr>
          <p:cNvSpPr>
            <a:spLocks noGrp="1"/>
          </p:cNvSpPr>
          <p:nvPr>
            <p:ph type="ctrTitle"/>
          </p:nvPr>
        </p:nvSpPr>
        <p:spPr>
          <a:xfrm>
            <a:off x="1130328" y="422374"/>
            <a:ext cx="7620000" cy="990600"/>
          </a:xfrm>
          <a:noFill/>
          <a:ln/>
          <a:extLst>
            <a:ext uri="{909E8E84-426E-40DD-AFC4-6F175D3DCCD1}">
              <a14:hiddenFill xmlns:a14="http://schemas.microsoft.com/office/drawing/2010/main" xmlns="">
                <a:solidFill>
                  <a:srgbClr val="0000FF"/>
                </a:solidFill>
              </a14:hiddenFill>
            </a:ext>
            <a:ext uri="{91240B29-F687-4F45-9708-019B960494DF}">
              <a14:hiddenLine xmlns:a14="http://schemas.microsoft.com/office/drawing/2010/main" xmlns="" w="9525">
                <a:solidFill>
                  <a:srgbClr val="0000FF"/>
                </a:solidFill>
                <a:miter lim="800000"/>
                <a:headEnd/>
                <a:tailEnd/>
              </a14:hiddenLine>
            </a:ext>
          </a:extLst>
        </p:spPr>
        <p:txBody>
          <a:bodyPr/>
          <a:lstStyle/>
          <a:p>
            <a:r>
              <a:rPr lang="en-US" altLang="en-US" sz="3000" b="1" dirty="0">
                <a:solidFill>
                  <a:schemeClr val="bg1"/>
                </a:solidFill>
                <a:latin typeface="Times New Roman" panose="02020603050405020304" pitchFamily="18" charset="0"/>
                <a:cs typeface="Times New Roman" panose="02020603050405020304" pitchFamily="18" charset="0"/>
              </a:rPr>
              <a:t>TRƯỜNG THPT NGUYỄN CÔNG TRỨ</a:t>
            </a:r>
          </a:p>
        </p:txBody>
      </p:sp>
      <p:sp>
        <p:nvSpPr>
          <p:cNvPr id="58" name="Rectangle 57">
            <a:extLst>
              <a:ext uri="{FF2B5EF4-FFF2-40B4-BE49-F238E27FC236}">
                <a16:creationId xmlns:a16="http://schemas.microsoft.com/office/drawing/2014/main" xmlns="" id="{94134FF1-6F2A-4CE1-9FEF-39ACFD663067}"/>
              </a:ext>
            </a:extLst>
          </p:cNvPr>
          <p:cNvSpPr/>
          <p:nvPr/>
        </p:nvSpPr>
        <p:spPr>
          <a:xfrm>
            <a:off x="827087" y="3023065"/>
            <a:ext cx="7924799" cy="193899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dirty="0">
                <a:ln w="11430"/>
                <a:solidFill>
                  <a:srgbClr val="FF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DÒNG ĐIỆN TRONG CHẤT ĐIỆN PHÂN</a:t>
            </a:r>
          </a:p>
        </p:txBody>
      </p:sp>
      <p:sp>
        <p:nvSpPr>
          <p:cNvPr id="59" name="Rectangle 58">
            <a:extLst>
              <a:ext uri="{FF2B5EF4-FFF2-40B4-BE49-F238E27FC236}">
                <a16:creationId xmlns:a16="http://schemas.microsoft.com/office/drawing/2014/main" xmlns="" id="{5269B83B-44E6-4649-9E7D-39D8A87B0603}"/>
              </a:ext>
            </a:extLst>
          </p:cNvPr>
          <p:cNvSpPr/>
          <p:nvPr/>
        </p:nvSpPr>
        <p:spPr>
          <a:xfrm>
            <a:off x="681313" y="2424596"/>
            <a:ext cx="7924799" cy="55399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0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 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cTn>
                              </p:par>
                            </p:childTnLst>
                          </p:cTn>
                        </p:par>
                        <p:par>
                          <p:cTn id="10" fill="hold" nodeType="afterGroup">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checkerboard(across)">
                                      <p:cBhvr>
                                        <p:cTn id="13" dur="500"/>
                                        <p:tgtEl>
                                          <p:spTgt spid="133"/>
                                        </p:tgtEl>
                                      </p:cBhvr>
                                    </p:animEffect>
                                  </p:childTnLst>
                                </p:cTn>
                              </p:par>
                              <p:par>
                                <p:cTn id="14" presetID="42" presetClass="entr" presetSubtype="0" fill="hold" nodeType="withEffect">
                                  <p:stCondLst>
                                    <p:cond delay="0"/>
                                  </p:stCondLst>
                                  <p:childTnLst>
                                    <p:set>
                                      <p:cBhvr>
                                        <p:cTn id="15" dur="1" fill="hold">
                                          <p:stCondLst>
                                            <p:cond delay="0"/>
                                          </p:stCondLst>
                                        </p:cTn>
                                        <p:tgtEl>
                                          <p:spTgt spid="134"/>
                                        </p:tgtEl>
                                        <p:attrNameLst>
                                          <p:attrName>style.visibility</p:attrName>
                                        </p:attrNameLst>
                                      </p:cBhvr>
                                      <p:to>
                                        <p:strVal val="visible"/>
                                      </p:to>
                                    </p:set>
                                    <p:animEffect transition="in" filter="fade">
                                      <p:cBhvr>
                                        <p:cTn id="16" dur="1000"/>
                                        <p:tgtEl>
                                          <p:spTgt spid="134"/>
                                        </p:tgtEl>
                                      </p:cBhvr>
                                    </p:animEffect>
                                    <p:anim calcmode="lin" valueType="num">
                                      <p:cBhvr>
                                        <p:cTn id="17" dur="1000" fill="hold"/>
                                        <p:tgtEl>
                                          <p:spTgt spid="134"/>
                                        </p:tgtEl>
                                        <p:attrNameLst>
                                          <p:attrName>ppt_x</p:attrName>
                                        </p:attrNameLst>
                                      </p:cBhvr>
                                      <p:tavLst>
                                        <p:tav tm="0">
                                          <p:val>
                                            <p:strVal val="#ppt_x"/>
                                          </p:val>
                                        </p:tav>
                                        <p:tav tm="100000">
                                          <p:val>
                                            <p:strVal val="#ppt_x"/>
                                          </p:val>
                                        </p:tav>
                                      </p:tavLst>
                                    </p:anim>
                                    <p:anim calcmode="lin" valueType="num">
                                      <p:cBhvr>
                                        <p:cTn id="18" dur="1000" fill="hold"/>
                                        <p:tgtEl>
                                          <p:spTgt spid="134"/>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5" presetClass="entr" presetSubtype="10" fill="hold" grpId="0" nodeType="after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checkerboard(across)">
                                      <p:cBhvr>
                                        <p:cTn id="22" dur="500"/>
                                        <p:tgtEl>
                                          <p:spTgt spid="132"/>
                                        </p:tgtEl>
                                      </p:cBhvr>
                                    </p:animEffect>
                                  </p:childTnLst>
                                </p:cTn>
                              </p:par>
                            </p:childTnLst>
                          </p:cTn>
                        </p:par>
                        <p:par>
                          <p:cTn id="23" fill="hold" nodeType="afterGroup">
                            <p:stCondLst>
                              <p:cond delay="2500"/>
                            </p:stCondLst>
                            <p:childTnLst>
                              <p:par>
                                <p:cTn id="24" presetID="8" presetClass="entr" presetSubtype="16" fill="hold" nodeType="after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diamond(in)">
                                      <p:cBhvr>
                                        <p:cTn id="26" dur="2000"/>
                                        <p:tgtEl>
                                          <p:spTgt spid="113"/>
                                        </p:tgtEl>
                                      </p:cBhvr>
                                    </p:animEffect>
                                  </p:childTnLst>
                                </p:cTn>
                              </p:par>
                            </p:childTnLst>
                          </p:cTn>
                        </p:par>
                        <p:par>
                          <p:cTn id="27" fill="hold" nodeType="afterGroup">
                            <p:stCondLst>
                              <p:cond delay="4500"/>
                            </p:stCondLst>
                            <p:childTnLst>
                              <p:par>
                                <p:cTn id="28" presetID="2" presetClass="entr" presetSubtype="2" fill="hold" grpId="0" nodeType="afterEffect">
                                  <p:stCondLst>
                                    <p:cond delay="0"/>
                                  </p:stCondLst>
                                  <p:childTnLst>
                                    <p:set>
                                      <p:cBhvr>
                                        <p:cTn id="29" dur="1" fill="hold">
                                          <p:stCondLst>
                                            <p:cond delay="0"/>
                                          </p:stCondLst>
                                        </p:cTn>
                                        <p:tgtEl>
                                          <p:spTgt spid="157"/>
                                        </p:tgtEl>
                                        <p:attrNameLst>
                                          <p:attrName>style.visibility</p:attrName>
                                        </p:attrNameLst>
                                      </p:cBhvr>
                                      <p:to>
                                        <p:strVal val="visible"/>
                                      </p:to>
                                    </p:set>
                                    <p:anim calcmode="lin" valueType="num">
                                      <p:cBhvr additive="base">
                                        <p:cTn id="30" dur="2000" fill="hold"/>
                                        <p:tgtEl>
                                          <p:spTgt spid="157"/>
                                        </p:tgtEl>
                                        <p:attrNameLst>
                                          <p:attrName>ppt_x</p:attrName>
                                        </p:attrNameLst>
                                      </p:cBhvr>
                                      <p:tavLst>
                                        <p:tav tm="0">
                                          <p:val>
                                            <p:strVal val="1+#ppt_w/2"/>
                                          </p:val>
                                        </p:tav>
                                        <p:tav tm="100000">
                                          <p:val>
                                            <p:strVal val="#ppt_x"/>
                                          </p:val>
                                        </p:tav>
                                      </p:tavLst>
                                    </p:anim>
                                    <p:anim calcmode="lin" valueType="num">
                                      <p:cBhvr additive="base">
                                        <p:cTn id="31" dur="2000" fill="hold"/>
                                        <p:tgtEl>
                                          <p:spTgt spid="157"/>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6500"/>
                            </p:stCondLst>
                            <p:childTnLst>
                              <p:par>
                                <p:cTn id="33" presetID="47" presetClass="entr" presetSubtype="0"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1000"/>
                                        <p:tgtEl>
                                          <p:spTgt spid="112"/>
                                        </p:tgtEl>
                                      </p:cBhvr>
                                    </p:animEffect>
                                    <p:anim calcmode="lin" valueType="num">
                                      <p:cBhvr>
                                        <p:cTn id="36" dur="1000" fill="hold"/>
                                        <p:tgtEl>
                                          <p:spTgt spid="112"/>
                                        </p:tgtEl>
                                        <p:attrNameLst>
                                          <p:attrName>ppt_x</p:attrName>
                                        </p:attrNameLst>
                                      </p:cBhvr>
                                      <p:tavLst>
                                        <p:tav tm="0">
                                          <p:val>
                                            <p:strVal val="#ppt_x"/>
                                          </p:val>
                                        </p:tav>
                                        <p:tav tm="100000">
                                          <p:val>
                                            <p:strVal val="#ppt_x"/>
                                          </p:val>
                                        </p:tav>
                                      </p:tavLst>
                                    </p:anim>
                                    <p:anim calcmode="lin" valueType="num">
                                      <p:cBhvr>
                                        <p:cTn id="37" dur="1000" fill="hold"/>
                                        <p:tgtEl>
                                          <p:spTgt spid="112"/>
                                        </p:tgtEl>
                                        <p:attrNameLst>
                                          <p:attrName>ppt_y</p:attrName>
                                        </p:attrNameLst>
                                      </p:cBhvr>
                                      <p:tavLst>
                                        <p:tav tm="0">
                                          <p:val>
                                            <p:strVal val="#ppt_y-.1"/>
                                          </p:val>
                                        </p:tav>
                                        <p:tav tm="100000">
                                          <p:val>
                                            <p:strVal val="#ppt_y"/>
                                          </p:val>
                                        </p:tav>
                                      </p:tavLst>
                                    </p:anim>
                                  </p:childTnLst>
                                </p:cTn>
                              </p:par>
                              <p:par>
                                <p:cTn id="38" presetID="20"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edge">
                                      <p:cBhvr>
                                        <p:cTn id="40"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57" grpId="0" animBg="1"/>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Text Box 6">
            <a:extLst>
              <a:ext uri="{FF2B5EF4-FFF2-40B4-BE49-F238E27FC236}">
                <a16:creationId xmlns:a16="http://schemas.microsoft.com/office/drawing/2014/main" xmlns="" id="{41164734-FD66-4AD6-B20C-13BE403B8C02}"/>
              </a:ext>
            </a:extLst>
          </p:cNvPr>
          <p:cNvSpPr txBox="1">
            <a:spLocks noChangeArrowheads="1"/>
          </p:cNvSpPr>
          <p:nvPr/>
        </p:nvSpPr>
        <p:spPr bwMode="auto">
          <a:xfrm>
            <a:off x="3200400" y="241269"/>
            <a:ext cx="23304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600" b="1" dirty="0">
                <a:solidFill>
                  <a:srgbClr val="0000FF"/>
                </a:solidFill>
                <a:latin typeface="Times New Roman" panose="02020603050405020304" pitchFamily="18" charset="0"/>
              </a:rPr>
              <a:t>CỦNG CỐ</a:t>
            </a:r>
          </a:p>
        </p:txBody>
      </p:sp>
      <p:sp>
        <p:nvSpPr>
          <p:cNvPr id="124935" name="Text Box 7">
            <a:extLst>
              <a:ext uri="{FF2B5EF4-FFF2-40B4-BE49-F238E27FC236}">
                <a16:creationId xmlns:a16="http://schemas.microsoft.com/office/drawing/2014/main" xmlns="" id="{01982527-544A-4103-8042-8E18CA0A5BFF}"/>
              </a:ext>
            </a:extLst>
          </p:cNvPr>
          <p:cNvSpPr txBox="1">
            <a:spLocks noChangeArrowheads="1"/>
          </p:cNvSpPr>
          <p:nvPr/>
        </p:nvSpPr>
        <p:spPr bwMode="auto">
          <a:xfrm>
            <a:off x="457200" y="1447800"/>
            <a:ext cx="8229600" cy="310854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lvl="0"/>
            <a:r>
              <a:rPr lang="en-US" sz="2800" b="1" dirty="0" err="1">
                <a:solidFill>
                  <a:srgbClr val="FF0000"/>
                </a:solidFill>
              </a:rPr>
              <a:t>Câu</a:t>
            </a:r>
            <a:r>
              <a:rPr lang="en-US" sz="2800" b="1" dirty="0">
                <a:solidFill>
                  <a:srgbClr val="FF0000"/>
                </a:solidFill>
              </a:rPr>
              <a:t> 3:</a:t>
            </a:r>
            <a:r>
              <a:rPr lang="en-US" sz="2800" dirty="0"/>
              <a:t>Khối </a:t>
            </a:r>
            <a:r>
              <a:rPr lang="en-US" sz="2800" dirty="0" err="1"/>
              <a:t>lượng</a:t>
            </a:r>
            <a:r>
              <a:rPr lang="en-US" sz="2800" dirty="0"/>
              <a:t> </a:t>
            </a:r>
            <a:r>
              <a:rPr lang="en-US" sz="2800" dirty="0" err="1"/>
              <a:t>chất</a:t>
            </a:r>
            <a:r>
              <a:rPr lang="en-US" sz="2800" dirty="0"/>
              <a:t> </a:t>
            </a:r>
            <a:r>
              <a:rPr lang="en-US" sz="2800" dirty="0" err="1"/>
              <a:t>giải</a:t>
            </a:r>
            <a:r>
              <a:rPr lang="en-US" sz="2800" dirty="0"/>
              <a:t> </a:t>
            </a:r>
            <a:r>
              <a:rPr lang="en-US" sz="2800" dirty="0" err="1"/>
              <a:t>phóng</a:t>
            </a:r>
            <a:r>
              <a:rPr lang="en-US" sz="2800" dirty="0"/>
              <a:t> ở </a:t>
            </a:r>
            <a:r>
              <a:rPr lang="en-US" sz="2800" dirty="0" err="1"/>
              <a:t>điện</a:t>
            </a:r>
            <a:r>
              <a:rPr lang="en-US" sz="2800" dirty="0"/>
              <a:t> </a:t>
            </a:r>
            <a:r>
              <a:rPr lang="en-US" sz="2800" dirty="0" err="1"/>
              <a:t>cực</a:t>
            </a:r>
            <a:r>
              <a:rPr lang="en-US" sz="2800" dirty="0"/>
              <a:t> </a:t>
            </a:r>
            <a:r>
              <a:rPr lang="en-US" sz="2800" dirty="0" err="1"/>
              <a:t>của</a:t>
            </a:r>
            <a:r>
              <a:rPr lang="en-US" sz="2800" dirty="0"/>
              <a:t> </a:t>
            </a:r>
            <a:r>
              <a:rPr lang="en-US" sz="2800" dirty="0" err="1"/>
              <a:t>bình</a:t>
            </a:r>
            <a:r>
              <a:rPr lang="en-US" sz="2800" dirty="0"/>
              <a:t> </a:t>
            </a:r>
            <a:r>
              <a:rPr lang="en-US" sz="2800" dirty="0" err="1"/>
              <a:t>điện</a:t>
            </a:r>
            <a:r>
              <a:rPr lang="en-US" sz="2800" dirty="0"/>
              <a:t> </a:t>
            </a:r>
            <a:r>
              <a:rPr lang="en-US" sz="2800" dirty="0" err="1"/>
              <a:t>phân</a:t>
            </a:r>
            <a:r>
              <a:rPr lang="en-US" sz="2800" dirty="0"/>
              <a:t> </a:t>
            </a:r>
            <a:r>
              <a:rPr lang="en-US" sz="2800" dirty="0" err="1"/>
              <a:t>tỉ</a:t>
            </a:r>
            <a:r>
              <a:rPr lang="en-US" sz="2800" dirty="0"/>
              <a:t> </a:t>
            </a:r>
            <a:r>
              <a:rPr lang="en-US" sz="2800" dirty="0" err="1"/>
              <a:t>lệ</a:t>
            </a:r>
            <a:r>
              <a:rPr lang="en-US" sz="2800" dirty="0"/>
              <a:t>  </a:t>
            </a:r>
            <a:r>
              <a:rPr lang="en-US" sz="2800" dirty="0" err="1"/>
              <a:t>với</a:t>
            </a:r>
            <a:r>
              <a:rPr lang="en-US" sz="2800" dirty="0"/>
              <a:t> </a:t>
            </a:r>
          </a:p>
          <a:p>
            <a:pPr marL="0" indent="0"/>
            <a:r>
              <a:rPr lang="en-US" sz="2800" b="1" dirty="0">
                <a:solidFill>
                  <a:srgbClr val="FF0000"/>
                </a:solidFill>
              </a:rPr>
              <a:t>A.</a:t>
            </a:r>
            <a:r>
              <a:rPr lang="en-US" sz="2800" b="1" dirty="0"/>
              <a:t> </a:t>
            </a:r>
            <a:r>
              <a:rPr lang="en-US" sz="2800" dirty="0" err="1"/>
              <a:t>điện</a:t>
            </a:r>
            <a:r>
              <a:rPr lang="en-US" sz="2800" dirty="0"/>
              <a:t> </a:t>
            </a:r>
            <a:r>
              <a:rPr lang="en-US" sz="2800" dirty="0" err="1"/>
              <a:t>lượng</a:t>
            </a:r>
            <a:r>
              <a:rPr lang="en-US" sz="2800" dirty="0"/>
              <a:t> </a:t>
            </a:r>
            <a:r>
              <a:rPr lang="en-US" sz="2800" dirty="0" err="1"/>
              <a:t>chuyển</a:t>
            </a:r>
            <a:r>
              <a:rPr lang="en-US" sz="2800" dirty="0"/>
              <a:t> qua </a:t>
            </a:r>
            <a:r>
              <a:rPr lang="en-US" sz="2800" dirty="0" err="1"/>
              <a:t>bình</a:t>
            </a:r>
            <a:r>
              <a:rPr lang="en-US" sz="2800" dirty="0"/>
              <a:t>.			</a:t>
            </a:r>
          </a:p>
          <a:p>
            <a:pPr marL="0" indent="0"/>
            <a:r>
              <a:rPr lang="en-US" sz="2800" b="1" dirty="0">
                <a:solidFill>
                  <a:srgbClr val="FF0000"/>
                </a:solidFill>
              </a:rPr>
              <a:t>B.</a:t>
            </a:r>
            <a:r>
              <a:rPr lang="en-US" sz="2800" b="1" dirty="0"/>
              <a:t> </a:t>
            </a:r>
            <a:r>
              <a:rPr lang="en-US" sz="2800" dirty="0" err="1"/>
              <a:t>thể</a:t>
            </a:r>
            <a:r>
              <a:rPr lang="en-US" sz="2800" dirty="0"/>
              <a:t> </a:t>
            </a:r>
            <a:r>
              <a:rPr lang="en-US" sz="2800" dirty="0" err="1"/>
              <a:t>tích</a:t>
            </a:r>
            <a:r>
              <a:rPr lang="en-US" sz="2800" dirty="0"/>
              <a:t> </a:t>
            </a:r>
            <a:r>
              <a:rPr lang="en-US" sz="2800" dirty="0" err="1"/>
              <a:t>của</a:t>
            </a:r>
            <a:r>
              <a:rPr lang="en-US" sz="2800" dirty="0"/>
              <a:t> dung </a:t>
            </a:r>
            <a:r>
              <a:rPr lang="en-US" sz="2800" dirty="0" err="1"/>
              <a:t>dịch</a:t>
            </a:r>
            <a:r>
              <a:rPr lang="en-US" sz="2800" dirty="0"/>
              <a:t> </a:t>
            </a:r>
            <a:r>
              <a:rPr lang="en-US" sz="2800" dirty="0" err="1"/>
              <a:t>trong</a:t>
            </a:r>
            <a:r>
              <a:rPr lang="en-US" sz="2800" dirty="0"/>
              <a:t> </a:t>
            </a:r>
            <a:r>
              <a:rPr lang="en-US" sz="2800" dirty="0" err="1"/>
              <a:t>bình</a:t>
            </a:r>
            <a:r>
              <a:rPr lang="en-US" sz="2800" dirty="0"/>
              <a:t>.</a:t>
            </a:r>
          </a:p>
          <a:p>
            <a:r>
              <a:rPr lang="en-US" sz="2800" b="1" dirty="0">
                <a:solidFill>
                  <a:srgbClr val="FF0000"/>
                </a:solidFill>
              </a:rPr>
              <a:t>C.</a:t>
            </a:r>
            <a:r>
              <a:rPr lang="en-US" sz="2800" b="1" dirty="0"/>
              <a:t> </a:t>
            </a:r>
            <a:r>
              <a:rPr lang="en-US" sz="2800" dirty="0" err="1"/>
              <a:t>khối</a:t>
            </a:r>
            <a:r>
              <a:rPr lang="en-US" sz="2800" dirty="0"/>
              <a:t> </a:t>
            </a:r>
            <a:r>
              <a:rPr lang="en-US" sz="2800" dirty="0" err="1"/>
              <a:t>lượng</a:t>
            </a:r>
            <a:r>
              <a:rPr lang="en-US" sz="2800" dirty="0"/>
              <a:t> dung </a:t>
            </a:r>
            <a:r>
              <a:rPr lang="en-US" sz="2800" dirty="0" err="1"/>
              <a:t>dịch</a:t>
            </a:r>
            <a:r>
              <a:rPr lang="en-US" sz="2800" dirty="0"/>
              <a:t> </a:t>
            </a:r>
            <a:r>
              <a:rPr lang="en-US" sz="2800" dirty="0" err="1"/>
              <a:t>trong</a:t>
            </a:r>
            <a:r>
              <a:rPr lang="en-US" sz="2800" dirty="0"/>
              <a:t> </a:t>
            </a:r>
            <a:r>
              <a:rPr lang="en-US" sz="2800" dirty="0" err="1"/>
              <a:t>bình</a:t>
            </a:r>
            <a:r>
              <a:rPr lang="en-US" sz="2800" dirty="0"/>
              <a:t>.		</a:t>
            </a:r>
          </a:p>
          <a:p>
            <a:r>
              <a:rPr lang="en-US" sz="2800" b="1" dirty="0">
                <a:solidFill>
                  <a:srgbClr val="FF0000"/>
                </a:solidFill>
              </a:rPr>
              <a:t>D.</a:t>
            </a:r>
            <a:r>
              <a:rPr lang="en-US" sz="2800" b="1" dirty="0"/>
              <a:t> </a:t>
            </a:r>
            <a:r>
              <a:rPr lang="en-US" sz="2800" dirty="0" err="1"/>
              <a:t>khối</a:t>
            </a:r>
            <a:r>
              <a:rPr lang="en-US" sz="2800" dirty="0"/>
              <a:t> </a:t>
            </a:r>
            <a:r>
              <a:rPr lang="en-US" sz="2800" dirty="0" err="1"/>
              <a:t>lượng</a:t>
            </a:r>
            <a:r>
              <a:rPr lang="en-US" sz="2800" dirty="0"/>
              <a:t> </a:t>
            </a:r>
            <a:r>
              <a:rPr lang="en-US" sz="2800" dirty="0" err="1"/>
              <a:t>chất</a:t>
            </a:r>
            <a:r>
              <a:rPr lang="en-US" sz="2800" dirty="0"/>
              <a:t> </a:t>
            </a:r>
            <a:r>
              <a:rPr lang="en-US" sz="2800" dirty="0" err="1"/>
              <a:t>điện</a:t>
            </a:r>
            <a:r>
              <a:rPr lang="en-US" sz="2800" dirty="0"/>
              <a:t> </a:t>
            </a:r>
            <a:r>
              <a:rPr lang="en-US" sz="2800" dirty="0" err="1"/>
              <a:t>phân</a:t>
            </a:r>
            <a:r>
              <a:rPr lang="en-US" sz="2800" dirty="0"/>
              <a:t>.</a:t>
            </a:r>
          </a:p>
          <a:p>
            <a:endParaRPr lang="en-US" altLang="en-US" sz="2800" dirty="0">
              <a:latin typeface="Times New Roman" panose="02020603050405020304" pitchFamily="18" charset="0"/>
            </a:endParaRPr>
          </a:p>
        </p:txBody>
      </p:sp>
      <p:pic>
        <p:nvPicPr>
          <p:cNvPr id="8" name="Picture 2" descr="D:\NGUYEN CONG TRU\LOGO NCT.png">
            <a:extLst>
              <a:ext uri="{FF2B5EF4-FFF2-40B4-BE49-F238E27FC236}">
                <a16:creationId xmlns:a16="http://schemas.microsoft.com/office/drawing/2014/main" xmlns="" id="{1DE46FA1-D14D-46CD-BA18-968EF1638222}"/>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0000"/>
          <a:stretch/>
        </p:blipFill>
        <p:spPr bwMode="auto">
          <a:xfrm>
            <a:off x="11339" y="241269"/>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xmlns="" val="5100818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24935">
                                            <p:txEl>
                                              <p:pRg st="0" end="0"/>
                                            </p:txEl>
                                          </p:spTgt>
                                        </p:tgtEl>
                                        <p:attrNameLst>
                                          <p:attrName>style.visibility</p:attrName>
                                        </p:attrNameLst>
                                      </p:cBhvr>
                                      <p:to>
                                        <p:strVal val="visible"/>
                                      </p:to>
                                    </p:set>
                                    <p:animEffect transition="in" filter="blinds(horizontal)">
                                      <p:cBhvr>
                                        <p:cTn id="11" dur="500"/>
                                        <p:tgtEl>
                                          <p:spTgt spid="124935">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4935">
                                            <p:txEl>
                                              <p:pRg st="1" end="1"/>
                                            </p:txEl>
                                          </p:spTgt>
                                        </p:tgtEl>
                                        <p:attrNameLst>
                                          <p:attrName>style.visibility</p:attrName>
                                        </p:attrNameLst>
                                      </p:cBhvr>
                                      <p:to>
                                        <p:strVal val="visible"/>
                                      </p:to>
                                    </p:set>
                                    <p:animEffect transition="in" filter="blinds(horizontal)">
                                      <p:cBhvr>
                                        <p:cTn id="15" dur="500"/>
                                        <p:tgtEl>
                                          <p:spTgt spid="124935">
                                            <p:txEl>
                                              <p:pRg st="1" end="1"/>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24935">
                                            <p:txEl>
                                              <p:pRg st="2" end="2"/>
                                            </p:txEl>
                                          </p:spTgt>
                                        </p:tgtEl>
                                        <p:attrNameLst>
                                          <p:attrName>style.visibility</p:attrName>
                                        </p:attrNameLst>
                                      </p:cBhvr>
                                      <p:to>
                                        <p:strVal val="visible"/>
                                      </p:to>
                                    </p:set>
                                    <p:animEffect transition="in" filter="blinds(horizontal)">
                                      <p:cBhvr>
                                        <p:cTn id="19" dur="500"/>
                                        <p:tgtEl>
                                          <p:spTgt spid="124935">
                                            <p:txEl>
                                              <p:pRg st="2" end="2"/>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24935">
                                            <p:txEl>
                                              <p:pRg st="3" end="3"/>
                                            </p:txEl>
                                          </p:spTgt>
                                        </p:tgtEl>
                                        <p:attrNameLst>
                                          <p:attrName>style.visibility</p:attrName>
                                        </p:attrNameLst>
                                      </p:cBhvr>
                                      <p:to>
                                        <p:strVal val="visible"/>
                                      </p:to>
                                    </p:set>
                                    <p:animEffect transition="in" filter="blinds(horizontal)">
                                      <p:cBhvr>
                                        <p:cTn id="23" dur="500"/>
                                        <p:tgtEl>
                                          <p:spTgt spid="124935">
                                            <p:txEl>
                                              <p:pRg st="3" end="3"/>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24935">
                                            <p:txEl>
                                              <p:pRg st="4" end="4"/>
                                            </p:txEl>
                                          </p:spTgt>
                                        </p:tgtEl>
                                        <p:attrNameLst>
                                          <p:attrName>style.visibility</p:attrName>
                                        </p:attrNameLst>
                                      </p:cBhvr>
                                      <p:to>
                                        <p:strVal val="visible"/>
                                      </p:to>
                                    </p:set>
                                    <p:animEffect transition="in" filter="blinds(horizontal)">
                                      <p:cBhvr>
                                        <p:cTn id="27" dur="500"/>
                                        <p:tgtEl>
                                          <p:spTgt spid="1249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124935">
                                            <p:txEl>
                                              <p:pRg st="1" end="1"/>
                                            </p:txEl>
                                          </p:spTgt>
                                        </p:tgtEl>
                                        <p:attrNameLst>
                                          <p:attrName>style.color</p:attrName>
                                        </p:attrNameLst>
                                      </p:cBhvr>
                                      <p:to>
                                        <a:srgbClr val="FF0000"/>
                                      </p:to>
                                    </p:animClr>
                                    <p:animClr clrSpc="rgb" dir="cw">
                                      <p:cBhvr>
                                        <p:cTn id="32" dur="500" fill="hold"/>
                                        <p:tgtEl>
                                          <p:spTgt spid="124935">
                                            <p:txEl>
                                              <p:pRg st="1" end="1"/>
                                            </p:txEl>
                                          </p:spTgt>
                                        </p:tgtEl>
                                        <p:attrNameLst>
                                          <p:attrName>fillcolor</p:attrName>
                                        </p:attrNameLst>
                                      </p:cBhvr>
                                      <p:to>
                                        <a:srgbClr val="FF0000"/>
                                      </p:to>
                                    </p:animClr>
                                    <p:set>
                                      <p:cBhvr>
                                        <p:cTn id="33" dur="500" fill="hold"/>
                                        <p:tgtEl>
                                          <p:spTgt spid="124935">
                                            <p:txEl>
                                              <p:pRg st="1" end="1"/>
                                            </p:txEl>
                                          </p:spTgt>
                                        </p:tgtEl>
                                        <p:attrNameLst>
                                          <p:attrName>fill.type</p:attrName>
                                        </p:attrNameLst>
                                      </p:cBhvr>
                                      <p:to>
                                        <p:strVal val="solid"/>
                                      </p:to>
                                    </p:set>
                                    <p:set>
                                      <p:cBhvr>
                                        <p:cTn id="34" dur="500" fill="hold"/>
                                        <p:tgtEl>
                                          <p:spTgt spid="12493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Text Box 6">
            <a:extLst>
              <a:ext uri="{FF2B5EF4-FFF2-40B4-BE49-F238E27FC236}">
                <a16:creationId xmlns:a16="http://schemas.microsoft.com/office/drawing/2014/main" xmlns="" id="{41164734-FD66-4AD6-B20C-13BE403B8C02}"/>
              </a:ext>
            </a:extLst>
          </p:cNvPr>
          <p:cNvSpPr txBox="1">
            <a:spLocks noChangeArrowheads="1"/>
          </p:cNvSpPr>
          <p:nvPr/>
        </p:nvSpPr>
        <p:spPr bwMode="auto">
          <a:xfrm>
            <a:off x="3200400" y="241269"/>
            <a:ext cx="23304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600" b="1" dirty="0">
                <a:solidFill>
                  <a:srgbClr val="0000FF"/>
                </a:solidFill>
                <a:latin typeface="Times New Roman" panose="02020603050405020304" pitchFamily="18" charset="0"/>
              </a:rPr>
              <a:t>CỦNG CỐ</a:t>
            </a:r>
          </a:p>
        </p:txBody>
      </p:sp>
      <p:sp>
        <p:nvSpPr>
          <p:cNvPr id="124935" name="Text Box 7">
            <a:extLst>
              <a:ext uri="{FF2B5EF4-FFF2-40B4-BE49-F238E27FC236}">
                <a16:creationId xmlns:a16="http://schemas.microsoft.com/office/drawing/2014/main" xmlns="" id="{01982527-544A-4103-8042-8E18CA0A5BFF}"/>
              </a:ext>
            </a:extLst>
          </p:cNvPr>
          <p:cNvSpPr txBox="1">
            <a:spLocks noChangeArrowheads="1"/>
          </p:cNvSpPr>
          <p:nvPr/>
        </p:nvSpPr>
        <p:spPr bwMode="auto">
          <a:xfrm>
            <a:off x="457200" y="1066800"/>
            <a:ext cx="8229600" cy="440120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800" dirty="0" err="1">
                <a:solidFill>
                  <a:srgbClr val="0000FF"/>
                </a:solidFill>
                <a:latin typeface="Times New Roman" panose="02020603050405020304" pitchFamily="18" charset="0"/>
              </a:rPr>
              <a:t>Câu</a:t>
            </a:r>
            <a:r>
              <a:rPr lang="en-US" altLang="en-US" sz="2800" dirty="0">
                <a:solidFill>
                  <a:srgbClr val="0000FF"/>
                </a:solidFill>
                <a:latin typeface="Times New Roman" panose="02020603050405020304" pitchFamily="18" charset="0"/>
              </a:rPr>
              <a:t> 1: </a:t>
            </a:r>
            <a:r>
              <a:rPr lang="en-US" altLang="en-US" sz="2800" dirty="0" err="1">
                <a:solidFill>
                  <a:srgbClr val="0000FF"/>
                </a:solidFill>
                <a:latin typeface="Times New Roman" panose="02020603050405020304" pitchFamily="18" charset="0"/>
              </a:rPr>
              <a:t>Dòng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điện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trong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chất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điện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phân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dòng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chuyển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dời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có</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hướng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của</a:t>
            </a:r>
            <a:endParaRPr lang="en-US" altLang="en-US" sz="2800" dirty="0">
              <a:solidFill>
                <a:srgbClr val="0000FF"/>
              </a:solidFill>
              <a:latin typeface="Times New Roman" panose="02020603050405020304" pitchFamily="18" charset="0"/>
            </a:endParaRPr>
          </a:p>
          <a:p>
            <a:endParaRPr lang="en-US" altLang="en-US" sz="2800" dirty="0">
              <a:solidFill>
                <a:srgbClr val="0000FF"/>
              </a:solidFill>
              <a:latin typeface="Times New Roman" panose="02020603050405020304" pitchFamily="18" charset="0"/>
            </a:endParaRPr>
          </a:p>
          <a:p>
            <a:pPr>
              <a:buFontTx/>
              <a:buAutoNum type="alphaUcPeriod"/>
            </a:pPr>
            <a:r>
              <a:rPr lang="en-US" altLang="en-US" sz="2800" dirty="0">
                <a:solidFill>
                  <a:srgbClr val="0000FF"/>
                </a:solidFill>
                <a:latin typeface="Times New Roman" panose="02020603050405020304" pitchFamily="18" charset="0"/>
              </a:rPr>
              <a:t>ion </a:t>
            </a:r>
            <a:r>
              <a:rPr lang="en-US" altLang="en-US" sz="2800" dirty="0" err="1">
                <a:solidFill>
                  <a:srgbClr val="0000FF"/>
                </a:solidFill>
                <a:latin typeface="Times New Roman" panose="02020603050405020304" pitchFamily="18" charset="0"/>
              </a:rPr>
              <a:t>dương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electron.</a:t>
            </a:r>
          </a:p>
          <a:p>
            <a:pPr>
              <a:buFontTx/>
              <a:buAutoNum type="alphaUcPeriod"/>
            </a:pPr>
            <a:r>
              <a:rPr lang="en-US" altLang="en-US" sz="2800" dirty="0">
                <a:solidFill>
                  <a:srgbClr val="0000FF"/>
                </a:solidFill>
                <a:latin typeface="Times New Roman" panose="02020603050405020304" pitchFamily="18" charset="0"/>
              </a:rPr>
              <a:t>ion </a:t>
            </a:r>
            <a:r>
              <a:rPr lang="en-US" altLang="en-US" sz="2800" dirty="0" err="1">
                <a:solidFill>
                  <a:srgbClr val="0000FF"/>
                </a:solidFill>
                <a:latin typeface="Times New Roman" panose="02020603050405020304" pitchFamily="18" charset="0"/>
              </a:rPr>
              <a:t>âm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electron.</a:t>
            </a:r>
          </a:p>
          <a:p>
            <a:r>
              <a:rPr lang="en-US" altLang="en-US" sz="2800" dirty="0">
                <a:solidFill>
                  <a:srgbClr val="0000FF"/>
                </a:solidFill>
                <a:latin typeface="Times New Roman" panose="02020603050405020304" pitchFamily="18" charset="0"/>
              </a:rPr>
              <a:t>C. ion </a:t>
            </a:r>
            <a:r>
              <a:rPr lang="en-US" altLang="en-US" sz="2800" dirty="0" err="1">
                <a:solidFill>
                  <a:srgbClr val="0000FF"/>
                </a:solidFill>
                <a:latin typeface="Times New Roman" panose="02020603050405020304" pitchFamily="18" charset="0"/>
              </a:rPr>
              <a:t>dương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ion </a:t>
            </a:r>
            <a:r>
              <a:rPr lang="en-US" altLang="en-US" sz="2800" dirty="0" err="1">
                <a:solidFill>
                  <a:srgbClr val="0000FF"/>
                </a:solidFill>
                <a:latin typeface="Times New Roman" panose="02020603050405020304" pitchFamily="18" charset="0"/>
              </a:rPr>
              <a:t>âm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dưới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tác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dụng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của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điện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trường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theo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hai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chiều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ngược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nhau</a:t>
            </a:r>
            <a:r>
              <a:rPr lang="en-US" altLang="en-US" sz="2800" dirty="0">
                <a:solidFill>
                  <a:srgbClr val="0000FF"/>
                </a:solidFill>
                <a:latin typeface="Times New Roman" panose="02020603050405020304" pitchFamily="18" charset="0"/>
              </a:rPr>
              <a:t>.</a:t>
            </a:r>
          </a:p>
          <a:p>
            <a:r>
              <a:rPr lang="en-US" altLang="en-US" sz="2800" dirty="0">
                <a:solidFill>
                  <a:srgbClr val="0000FF"/>
                </a:solidFill>
                <a:latin typeface="Times New Roman" panose="02020603050405020304" pitchFamily="18" charset="0"/>
              </a:rPr>
              <a:t>D. ion </a:t>
            </a:r>
            <a:r>
              <a:rPr lang="en-US" altLang="en-US" sz="2800" dirty="0" err="1">
                <a:solidFill>
                  <a:srgbClr val="0000FF"/>
                </a:solidFill>
                <a:latin typeface="Times New Roman" panose="02020603050405020304" pitchFamily="18" charset="0"/>
              </a:rPr>
              <a:t>dương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ion </a:t>
            </a:r>
            <a:r>
              <a:rPr lang="en-US" altLang="en-US" sz="2800" dirty="0" err="1">
                <a:solidFill>
                  <a:srgbClr val="0000FF"/>
                </a:solidFill>
                <a:latin typeface="Times New Roman" panose="02020603050405020304" pitchFamily="18" charset="0"/>
              </a:rPr>
              <a:t>âm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theo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chiều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điện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trường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trong</a:t>
            </a:r>
            <a:r>
              <a:rPr lang="en-US" altLang="en-US" sz="2800" dirty="0">
                <a:solidFill>
                  <a:srgbClr val="0000FF"/>
                </a:solidFill>
                <a:latin typeface="Times New Roman" panose="02020603050405020304" pitchFamily="18" charset="0"/>
              </a:rPr>
              <a:t> dung </a:t>
            </a:r>
            <a:r>
              <a:rPr lang="en-US" altLang="en-US" sz="2800" dirty="0" err="1">
                <a:solidFill>
                  <a:srgbClr val="0000FF"/>
                </a:solidFill>
                <a:latin typeface="Times New Roman" panose="02020603050405020304" pitchFamily="18" charset="0"/>
              </a:rPr>
              <a:t>dịch</a:t>
            </a:r>
            <a:r>
              <a:rPr lang="en-US" altLang="en-US" b="1" dirty="0">
                <a:solidFill>
                  <a:srgbClr val="FFFF00"/>
                </a:solidFill>
                <a:latin typeface=".VnTime" panose="020B7200000000000000" pitchFamily="34" charset="0"/>
              </a:rPr>
              <a:t>.</a:t>
            </a:r>
          </a:p>
          <a:p>
            <a:endParaRPr lang="en-US" altLang="en-US" sz="2800" dirty="0">
              <a:latin typeface="Times New Roman" panose="02020603050405020304" pitchFamily="18" charset="0"/>
            </a:endParaRPr>
          </a:p>
        </p:txBody>
      </p:sp>
      <p:pic>
        <p:nvPicPr>
          <p:cNvPr id="8" name="Picture 2" descr="D:\NGUYEN CONG TRU\LOGO NCT.png">
            <a:extLst>
              <a:ext uri="{FF2B5EF4-FFF2-40B4-BE49-F238E27FC236}">
                <a16:creationId xmlns:a16="http://schemas.microsoft.com/office/drawing/2014/main" xmlns="" id="{1DE46FA1-D14D-46CD-BA18-968EF1638222}"/>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0000"/>
          <a:stretch/>
        </p:blipFill>
        <p:spPr bwMode="auto">
          <a:xfrm>
            <a:off x="11339" y="241269"/>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xmlns="" val="8002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24935">
                                            <p:txEl>
                                              <p:pRg st="0" end="0"/>
                                            </p:txEl>
                                          </p:spTgt>
                                        </p:tgtEl>
                                        <p:attrNameLst>
                                          <p:attrName>style.visibility</p:attrName>
                                        </p:attrNameLst>
                                      </p:cBhvr>
                                      <p:to>
                                        <p:strVal val="visible"/>
                                      </p:to>
                                    </p:set>
                                    <p:animEffect transition="in" filter="blinds(horizontal)">
                                      <p:cBhvr>
                                        <p:cTn id="11" dur="500"/>
                                        <p:tgtEl>
                                          <p:spTgt spid="124935">
                                            <p:txEl>
                                              <p:pRg st="0" end="0"/>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4935">
                                            <p:txEl>
                                              <p:pRg st="2" end="2"/>
                                            </p:txEl>
                                          </p:spTgt>
                                        </p:tgtEl>
                                        <p:attrNameLst>
                                          <p:attrName>style.visibility</p:attrName>
                                        </p:attrNameLst>
                                      </p:cBhvr>
                                      <p:to>
                                        <p:strVal val="visible"/>
                                      </p:to>
                                    </p:set>
                                    <p:animEffect transition="in" filter="blinds(horizontal)">
                                      <p:cBhvr>
                                        <p:cTn id="15" dur="500"/>
                                        <p:tgtEl>
                                          <p:spTgt spid="124935">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24935">
                                            <p:txEl>
                                              <p:pRg st="3" end="3"/>
                                            </p:txEl>
                                          </p:spTgt>
                                        </p:tgtEl>
                                        <p:attrNameLst>
                                          <p:attrName>style.visibility</p:attrName>
                                        </p:attrNameLst>
                                      </p:cBhvr>
                                      <p:to>
                                        <p:strVal val="visible"/>
                                      </p:to>
                                    </p:set>
                                    <p:animEffect transition="in" filter="blinds(horizontal)">
                                      <p:cBhvr>
                                        <p:cTn id="19" dur="500"/>
                                        <p:tgtEl>
                                          <p:spTgt spid="124935">
                                            <p:txEl>
                                              <p:pRg st="3" end="3"/>
                                            </p:txEl>
                                          </p:spTgt>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iterate type="lt">
                                    <p:tmPct val="0"/>
                                  </p:iterate>
                                  <p:childTnLst>
                                    <p:set>
                                      <p:cBhvr>
                                        <p:cTn id="22" dur="1" fill="hold">
                                          <p:stCondLst>
                                            <p:cond delay="0"/>
                                          </p:stCondLst>
                                        </p:cTn>
                                        <p:tgtEl>
                                          <p:spTgt spid="124935">
                                            <p:txEl>
                                              <p:pRg st="4" end="4"/>
                                            </p:txEl>
                                          </p:spTgt>
                                        </p:tgtEl>
                                        <p:attrNameLst>
                                          <p:attrName>style.visibility</p:attrName>
                                        </p:attrNameLst>
                                      </p:cBhvr>
                                      <p:to>
                                        <p:strVal val="visible"/>
                                      </p:to>
                                    </p:set>
                                    <p:animEffect transition="in" filter="blinds(horizontal)">
                                      <p:cBhvr>
                                        <p:cTn id="23" dur="500"/>
                                        <p:tgtEl>
                                          <p:spTgt spid="124935">
                                            <p:txEl>
                                              <p:pRg st="4" end="4"/>
                                            </p:txEl>
                                          </p:spTgt>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124935">
                                            <p:txEl>
                                              <p:pRg st="5" end="5"/>
                                            </p:txEl>
                                          </p:spTgt>
                                        </p:tgtEl>
                                        <p:attrNameLst>
                                          <p:attrName>style.visibility</p:attrName>
                                        </p:attrNameLst>
                                      </p:cBhvr>
                                      <p:to>
                                        <p:strVal val="visible"/>
                                      </p:to>
                                    </p:set>
                                    <p:animEffect transition="in" filter="blinds(horizontal)">
                                      <p:cBhvr>
                                        <p:cTn id="27" dur="500"/>
                                        <p:tgtEl>
                                          <p:spTgt spid="1249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mph" presetSubtype="0" fill="hold" nodeType="clickEffect">
                                  <p:stCondLst>
                                    <p:cond delay="0"/>
                                  </p:stCondLst>
                                  <p:iterate type="lt">
                                    <p:tmPct val="10000"/>
                                  </p:iterate>
                                  <p:childTnLst>
                                    <p:set>
                                      <p:cBhvr override="childStyle">
                                        <p:cTn id="31" dur="250" autoRev="1" fill="hold"/>
                                        <p:tgtEl>
                                          <p:spTgt spid="124935">
                                            <p:txEl>
                                              <p:pRg st="4" end="4"/>
                                            </p:txEl>
                                          </p:spTgt>
                                        </p:tgtEl>
                                        <p:attrNameLst>
                                          <p:attrName>style.color</p:attrName>
                                        </p:attrNameLst>
                                      </p:cBhvr>
                                      <p:to>
                                        <p:clrVal>
                                          <a:srgbClr val="FF0000"/>
                                        </p:clrVal>
                                      </p:to>
                                    </p:set>
                                    <p:set>
                                      <p:cBhvr>
                                        <p:cTn id="32" dur="250" autoRev="1" fill="hold"/>
                                        <p:tgtEl>
                                          <p:spTgt spid="124935">
                                            <p:txEl>
                                              <p:pRg st="4" end="4"/>
                                            </p:txEl>
                                          </p:spTgt>
                                        </p:tgtEl>
                                        <p:attrNameLst>
                                          <p:attrName>fillcolor</p:attrName>
                                        </p:attrNameLst>
                                      </p:cBhvr>
                                      <p:to>
                                        <p:clrVal>
                                          <a:srgbClr val="FF0000"/>
                                        </p:clrVal>
                                      </p:to>
                                    </p:set>
                                    <p:set>
                                      <p:cBhvr>
                                        <p:cTn id="33" dur="250" autoRev="1" fill="hold"/>
                                        <p:tgtEl>
                                          <p:spTgt spid="12493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82" name="Text Box 26"/>
          <p:cNvSpPr txBox="1">
            <a:spLocks noChangeArrowheads="1"/>
          </p:cNvSpPr>
          <p:nvPr/>
        </p:nvSpPr>
        <p:spPr bwMode="auto">
          <a:xfrm>
            <a:off x="533400" y="762000"/>
            <a:ext cx="8382000" cy="286232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eaLnBrk="1" hangingPunct="1">
              <a:spcBef>
                <a:spcPct val="50000"/>
              </a:spcBef>
            </a:pPr>
            <a:r>
              <a:rPr lang="en-US" altLang="en-US" sz="2400" u="sng" dirty="0" err="1">
                <a:solidFill>
                  <a:srgbClr val="FF0000"/>
                </a:solidFill>
                <a:latin typeface="Arial" panose="020B0604020202020204" pitchFamily="34" charset="0"/>
                <a:cs typeface="Arial" panose="020B0604020202020204" pitchFamily="34" charset="0"/>
              </a:rPr>
              <a:t>Câu</a:t>
            </a:r>
            <a:r>
              <a:rPr lang="en-US" altLang="en-US" sz="2400" u="sng" dirty="0">
                <a:solidFill>
                  <a:srgbClr val="FF0000"/>
                </a:solidFill>
                <a:latin typeface="Arial" panose="020B0604020202020204" pitchFamily="34" charset="0"/>
                <a:cs typeface="Arial" panose="020B0604020202020204" pitchFamily="34" charset="0"/>
              </a:rPr>
              <a:t> 4</a:t>
            </a:r>
            <a:r>
              <a:rPr lang="en-US" altLang="en-US" sz="2400" dirty="0">
                <a:solidFill>
                  <a:srgbClr val="FF0000"/>
                </a:solidFill>
                <a:latin typeface=".VnTime" panose="020B7200000000000000" pitchFamily="34" charset="0"/>
              </a:rPr>
              <a:t>. </a:t>
            </a:r>
            <a:r>
              <a:rPr lang="en-US" sz="2400" b="1" dirty="0" err="1">
                <a:latin typeface="Times New Roman" pitchFamily="18" charset="0"/>
              </a:rPr>
              <a:t>Một</a:t>
            </a:r>
            <a:r>
              <a:rPr lang="en-US" sz="2400" b="1" dirty="0">
                <a:latin typeface="Times New Roman" pitchFamily="18" charset="0"/>
              </a:rPr>
              <a:t> </a:t>
            </a:r>
            <a:r>
              <a:rPr lang="en-US" sz="2400" b="1" dirty="0" err="1">
                <a:latin typeface="Times New Roman" pitchFamily="18" charset="0"/>
              </a:rPr>
              <a:t>bình</a:t>
            </a:r>
            <a:r>
              <a:rPr lang="en-US" sz="2400" b="1" dirty="0">
                <a:latin typeface="Times New Roman" pitchFamily="18" charset="0"/>
              </a:rPr>
              <a:t> </a:t>
            </a:r>
            <a:r>
              <a:rPr lang="en-US" sz="2400" b="1" dirty="0" err="1">
                <a:latin typeface="Times New Roman" pitchFamily="18" charset="0"/>
              </a:rPr>
              <a:t>điện</a:t>
            </a:r>
            <a:r>
              <a:rPr lang="en-US" sz="2400" b="1" dirty="0">
                <a:latin typeface="Times New Roman" pitchFamily="18" charset="0"/>
              </a:rPr>
              <a:t> </a:t>
            </a:r>
            <a:r>
              <a:rPr lang="en-US" sz="2400" b="1" dirty="0" err="1">
                <a:latin typeface="Times New Roman" pitchFamily="18" charset="0"/>
              </a:rPr>
              <a:t>phân</a:t>
            </a:r>
            <a:r>
              <a:rPr lang="en-US" sz="2400" b="1" dirty="0">
                <a:latin typeface="Times New Roman" pitchFamily="18" charset="0"/>
              </a:rPr>
              <a:t> dd CuSO</a:t>
            </a:r>
            <a:r>
              <a:rPr lang="en-US" sz="2400" b="1" baseline="-25000" dirty="0">
                <a:latin typeface="Times New Roman" pitchFamily="18" charset="0"/>
              </a:rPr>
              <a:t>4</a:t>
            </a:r>
            <a:r>
              <a:rPr lang="en-US" sz="2400" b="1" dirty="0">
                <a:latin typeface="Times New Roman" pitchFamily="18" charset="0"/>
              </a:rPr>
              <a:t> </a:t>
            </a:r>
            <a:r>
              <a:rPr lang="en-US" sz="2400" b="1" dirty="0" err="1">
                <a:latin typeface="Times New Roman" pitchFamily="18" charset="0"/>
              </a:rPr>
              <a:t>với</a:t>
            </a:r>
            <a:r>
              <a:rPr lang="en-US" sz="2400" b="1" dirty="0">
                <a:latin typeface="Times New Roman" pitchFamily="18" charset="0"/>
              </a:rPr>
              <a:t> </a:t>
            </a:r>
            <a:r>
              <a:rPr lang="en-US" sz="2400" b="1" dirty="0" err="1">
                <a:latin typeface="Times New Roman" pitchFamily="18" charset="0"/>
              </a:rPr>
              <a:t>Anốt</a:t>
            </a:r>
            <a:r>
              <a:rPr lang="en-US" sz="2400" b="1" dirty="0">
                <a:latin typeface="Times New Roman" pitchFamily="18" charset="0"/>
              </a:rPr>
              <a:t> </a:t>
            </a:r>
            <a:r>
              <a:rPr lang="en-US" sz="2400" b="1" dirty="0" err="1">
                <a:latin typeface="Times New Roman" pitchFamily="18" charset="0"/>
              </a:rPr>
              <a:t>làm</a:t>
            </a:r>
            <a:r>
              <a:rPr lang="en-US" sz="2400" b="1" dirty="0">
                <a:latin typeface="Times New Roman" pitchFamily="18" charset="0"/>
              </a:rPr>
              <a:t> </a:t>
            </a:r>
            <a:r>
              <a:rPr lang="en-US" sz="2400" b="1" dirty="0" err="1">
                <a:latin typeface="Times New Roman" pitchFamily="18" charset="0"/>
              </a:rPr>
              <a:t>bằng</a:t>
            </a:r>
            <a:r>
              <a:rPr lang="en-US" sz="2400" b="1" dirty="0">
                <a:latin typeface="Times New Roman" pitchFamily="18" charset="0"/>
              </a:rPr>
              <a:t> Cu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điện</a:t>
            </a:r>
            <a:r>
              <a:rPr lang="en-US" sz="2400" b="1" dirty="0">
                <a:latin typeface="Times New Roman" pitchFamily="18" charset="0"/>
              </a:rPr>
              <a:t> </a:t>
            </a:r>
            <a:r>
              <a:rPr lang="en-US" sz="2400" b="1" dirty="0" err="1">
                <a:latin typeface="Times New Roman" pitchFamily="18" charset="0"/>
              </a:rPr>
              <a:t>trở</a:t>
            </a:r>
            <a:r>
              <a:rPr lang="en-US" sz="2400" b="1" dirty="0">
                <a:latin typeface="Times New Roman" pitchFamily="18" charset="0"/>
              </a:rPr>
              <a:t> R</a:t>
            </a:r>
            <a:r>
              <a:rPr lang="en-US" sz="2400" b="1" baseline="-25000" dirty="0">
                <a:latin typeface="Times New Roman" pitchFamily="18" charset="0"/>
              </a:rPr>
              <a:t>p</a:t>
            </a:r>
            <a:r>
              <a:rPr lang="en-US" sz="2400" b="1" dirty="0">
                <a:latin typeface="Times New Roman" pitchFamily="18" charset="0"/>
              </a:rPr>
              <a:t> = 3,5( </a:t>
            </a:r>
            <a:r>
              <a:rPr lang="en-US" sz="2400" b="1" dirty="0">
                <a:latin typeface="Times New Roman" pitchFamily="18" charset="0"/>
                <a:sym typeface="Symbol" panose="05050102010706020507" pitchFamily="18" charset="2"/>
              </a:rPr>
              <a:t></a:t>
            </a:r>
            <a:r>
              <a:rPr lang="en-US" sz="2400" b="1" dirty="0">
                <a:latin typeface="Times New Roman" pitchFamily="18" charset="0"/>
              </a:rPr>
              <a:t> ), </a:t>
            </a:r>
            <a:r>
              <a:rPr lang="en-US" sz="2400" b="1" dirty="0" err="1">
                <a:latin typeface="Times New Roman" pitchFamily="18" charset="0"/>
              </a:rPr>
              <a:t>đặt</a:t>
            </a:r>
            <a:r>
              <a:rPr lang="en-US" sz="2400" b="1" dirty="0">
                <a:latin typeface="Times New Roman" pitchFamily="18" charset="0"/>
              </a:rPr>
              <a:t> </a:t>
            </a:r>
            <a:r>
              <a:rPr lang="en-US" sz="2400" b="1" dirty="0" err="1">
                <a:latin typeface="Times New Roman" pitchFamily="18" charset="0"/>
              </a:rPr>
              <a:t>vào</a:t>
            </a:r>
            <a:r>
              <a:rPr lang="en-US" sz="2400" b="1" dirty="0">
                <a:latin typeface="Times New Roman" pitchFamily="18" charset="0"/>
              </a:rPr>
              <a:t> </a:t>
            </a:r>
            <a:r>
              <a:rPr lang="en-US" sz="2400" b="1" dirty="0" err="1">
                <a:latin typeface="Times New Roman" pitchFamily="18" charset="0"/>
              </a:rPr>
              <a:t>nguồn</a:t>
            </a:r>
            <a:r>
              <a:rPr lang="en-US" sz="2400" b="1" dirty="0">
                <a:latin typeface="Times New Roman" pitchFamily="18" charset="0"/>
              </a:rPr>
              <a:t> </a:t>
            </a:r>
            <a:r>
              <a:rPr lang="en-US" sz="2400" b="1" dirty="0" err="1">
                <a:latin typeface="Times New Roman" pitchFamily="18" charset="0"/>
              </a:rPr>
              <a:t>điện</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suật</a:t>
            </a:r>
            <a:r>
              <a:rPr lang="en-US" sz="2400" b="1" dirty="0">
                <a:latin typeface="Times New Roman" pitchFamily="18" charset="0"/>
              </a:rPr>
              <a:t> </a:t>
            </a:r>
            <a:r>
              <a:rPr lang="en-US" sz="2400" b="1" dirty="0" err="1">
                <a:latin typeface="Times New Roman" pitchFamily="18" charset="0"/>
              </a:rPr>
              <a:t>điện</a:t>
            </a:r>
            <a:r>
              <a:rPr lang="en-US" sz="2400" b="1" dirty="0">
                <a:latin typeface="Times New Roman" pitchFamily="18" charset="0"/>
              </a:rPr>
              <a:t> </a:t>
            </a:r>
            <a:r>
              <a:rPr lang="en-US" sz="2400" b="1" dirty="0" err="1">
                <a:latin typeface="Times New Roman" pitchFamily="18" charset="0"/>
              </a:rPr>
              <a:t>động</a:t>
            </a:r>
            <a:r>
              <a:rPr lang="en-US" sz="2400" b="1" dirty="0">
                <a:latin typeface="Times New Roman" pitchFamily="18" charset="0"/>
              </a:rPr>
              <a:t> </a:t>
            </a:r>
          </a:p>
          <a:p>
            <a:pPr marL="0" indent="0" algn="just" eaLnBrk="1" hangingPunct="1">
              <a:spcBef>
                <a:spcPct val="50000"/>
              </a:spcBef>
            </a:pPr>
            <a:r>
              <a:rPr lang="en-US" sz="2400" b="1" dirty="0">
                <a:latin typeface="Times New Roman" pitchFamily="18" charset="0"/>
                <a:sym typeface="Symbol" panose="05050102010706020507" pitchFamily="18" charset="2"/>
              </a:rPr>
              <a:t></a:t>
            </a:r>
            <a:r>
              <a:rPr lang="en-US" sz="2400" b="1" dirty="0">
                <a:latin typeface="Times New Roman" pitchFamily="18" charset="0"/>
              </a:rPr>
              <a:t> = 7,5 (V), r = 0,5 (V). </a:t>
            </a:r>
          </a:p>
          <a:p>
            <a:pPr algn="just" eaLnBrk="1" hangingPunct="1">
              <a:spcBef>
                <a:spcPct val="50000"/>
              </a:spcBef>
            </a:pPr>
            <a:r>
              <a:rPr lang="en-US" sz="2400" b="1" dirty="0">
                <a:latin typeface="Times New Roman" pitchFamily="18" charset="0"/>
              </a:rPr>
              <a:t>    a- </a:t>
            </a:r>
            <a:r>
              <a:rPr lang="en-US" sz="2400" b="1" dirty="0" err="1">
                <a:latin typeface="Times New Roman" pitchFamily="18" charset="0"/>
              </a:rPr>
              <a:t>Tìm</a:t>
            </a:r>
            <a:r>
              <a:rPr lang="en-US" sz="2400" b="1" dirty="0">
                <a:latin typeface="Times New Roman" pitchFamily="18" charset="0"/>
              </a:rPr>
              <a:t> </a:t>
            </a:r>
            <a:r>
              <a:rPr lang="en-US" sz="2400" b="1" dirty="0" err="1">
                <a:latin typeface="Times New Roman" pitchFamily="18" charset="0"/>
              </a:rPr>
              <a:t>cường</a:t>
            </a:r>
            <a:r>
              <a:rPr lang="en-US" sz="2400" b="1" dirty="0">
                <a:latin typeface="Times New Roman" pitchFamily="18" charset="0"/>
              </a:rPr>
              <a:t> </a:t>
            </a:r>
            <a:r>
              <a:rPr lang="en-US" sz="2400" b="1" dirty="0" err="1">
                <a:latin typeface="Times New Roman" pitchFamily="18" charset="0"/>
              </a:rPr>
              <a:t>độ</a:t>
            </a:r>
            <a:r>
              <a:rPr lang="en-US" sz="2400" b="1" dirty="0">
                <a:latin typeface="Times New Roman" pitchFamily="18" charset="0"/>
              </a:rPr>
              <a:t> </a:t>
            </a:r>
            <a:r>
              <a:rPr lang="en-US" sz="2400" b="1" dirty="0" err="1">
                <a:latin typeface="Times New Roman" pitchFamily="18" charset="0"/>
              </a:rPr>
              <a:t>dòng</a:t>
            </a:r>
            <a:r>
              <a:rPr lang="en-US" sz="2400" b="1" dirty="0">
                <a:latin typeface="Times New Roman" pitchFamily="18" charset="0"/>
              </a:rPr>
              <a:t> </a:t>
            </a:r>
            <a:r>
              <a:rPr lang="en-US" sz="2400" b="1" dirty="0" err="1">
                <a:latin typeface="Times New Roman" pitchFamily="18" charset="0"/>
              </a:rPr>
              <a:t>điện</a:t>
            </a:r>
            <a:r>
              <a:rPr lang="en-US" sz="2400" b="1" dirty="0">
                <a:latin typeface="Times New Roman" pitchFamily="18" charset="0"/>
              </a:rPr>
              <a:t> qua </a:t>
            </a:r>
            <a:r>
              <a:rPr lang="en-US" sz="2400" b="1" dirty="0" err="1">
                <a:latin typeface="Times New Roman" pitchFamily="18" charset="0"/>
              </a:rPr>
              <a:t>bình</a:t>
            </a:r>
            <a:r>
              <a:rPr lang="en-US" sz="2400" b="1" dirty="0">
                <a:latin typeface="Times New Roman" pitchFamily="18" charset="0"/>
              </a:rPr>
              <a:t> </a:t>
            </a:r>
            <a:r>
              <a:rPr lang="en-US" sz="2400" b="1" dirty="0" err="1">
                <a:latin typeface="Times New Roman" pitchFamily="18" charset="0"/>
              </a:rPr>
              <a:t>điện</a:t>
            </a:r>
            <a:r>
              <a:rPr lang="en-US" sz="2400" b="1" dirty="0">
                <a:latin typeface="Times New Roman" pitchFamily="18" charset="0"/>
              </a:rPr>
              <a:t> </a:t>
            </a:r>
            <a:r>
              <a:rPr lang="en-US" sz="2400" b="1" dirty="0" err="1">
                <a:latin typeface="Times New Roman" pitchFamily="18" charset="0"/>
              </a:rPr>
              <a:t>phân</a:t>
            </a:r>
            <a:r>
              <a:rPr lang="en-US" sz="2400" b="1" dirty="0">
                <a:latin typeface="Times New Roman" pitchFamily="18" charset="0"/>
              </a:rPr>
              <a:t>.</a:t>
            </a:r>
          </a:p>
          <a:p>
            <a:pPr algn="just" eaLnBrk="1" hangingPunct="1">
              <a:spcBef>
                <a:spcPct val="50000"/>
              </a:spcBef>
            </a:pPr>
            <a:r>
              <a:rPr lang="en-US" sz="2400" b="1" dirty="0">
                <a:latin typeface="Times New Roman" pitchFamily="18" charset="0"/>
              </a:rPr>
              <a:t>    b- </a:t>
            </a:r>
            <a:r>
              <a:rPr lang="en-US" sz="2400" b="1" dirty="0" err="1">
                <a:latin typeface="Times New Roman" pitchFamily="18" charset="0"/>
              </a:rPr>
              <a:t>Tìm</a:t>
            </a:r>
            <a:r>
              <a:rPr lang="en-US" sz="2400" b="1" dirty="0">
                <a:latin typeface="Times New Roman" pitchFamily="18" charset="0"/>
              </a:rPr>
              <a:t> </a:t>
            </a:r>
            <a:r>
              <a:rPr lang="en-US" sz="2400" b="1" dirty="0" err="1">
                <a:latin typeface="Times New Roman" pitchFamily="18" charset="0"/>
              </a:rPr>
              <a:t>lượng</a:t>
            </a:r>
            <a:r>
              <a:rPr lang="en-US" sz="2400" b="1" dirty="0">
                <a:latin typeface="Times New Roman" pitchFamily="18" charset="0"/>
              </a:rPr>
              <a:t> Cu </a:t>
            </a:r>
            <a:r>
              <a:rPr lang="en-US" sz="2400" b="1" dirty="0" err="1">
                <a:latin typeface="Times New Roman" pitchFamily="18" charset="0"/>
              </a:rPr>
              <a:t>giải</a:t>
            </a:r>
            <a:r>
              <a:rPr lang="en-US" sz="2400" b="1" dirty="0">
                <a:latin typeface="Times New Roman" pitchFamily="18" charset="0"/>
              </a:rPr>
              <a:t> </a:t>
            </a:r>
            <a:r>
              <a:rPr lang="en-US" sz="2400" b="1" dirty="0" err="1">
                <a:latin typeface="Times New Roman" pitchFamily="18" charset="0"/>
              </a:rPr>
              <a:t>phóng</a:t>
            </a:r>
            <a:r>
              <a:rPr lang="en-US" sz="2400" b="1" dirty="0">
                <a:latin typeface="Times New Roman" pitchFamily="18" charset="0"/>
              </a:rPr>
              <a:t> ở </a:t>
            </a:r>
            <a:r>
              <a:rPr lang="en-US" sz="2400" b="1" dirty="0" err="1">
                <a:latin typeface="Times New Roman" pitchFamily="18" charset="0"/>
              </a:rPr>
              <a:t>Catốt</a:t>
            </a:r>
            <a:r>
              <a:rPr lang="en-US" sz="2400" b="1" dirty="0">
                <a:latin typeface="Times New Roman" pitchFamily="18" charset="0"/>
              </a:rPr>
              <a:t> </a:t>
            </a:r>
            <a:r>
              <a:rPr lang="en-US" sz="2400" b="1" dirty="0" err="1">
                <a:latin typeface="Times New Roman" pitchFamily="18" charset="0"/>
              </a:rPr>
              <a:t>trong</a:t>
            </a:r>
            <a:r>
              <a:rPr lang="en-US" sz="2400" b="1" dirty="0">
                <a:latin typeface="Times New Roman" pitchFamily="18" charset="0"/>
              </a:rPr>
              <a:t> </a:t>
            </a:r>
            <a:r>
              <a:rPr lang="en-US" sz="2400" b="1" dirty="0" err="1">
                <a:latin typeface="Times New Roman" pitchFamily="18" charset="0"/>
              </a:rPr>
              <a:t>thời</a:t>
            </a:r>
            <a:r>
              <a:rPr lang="en-US" sz="2400" b="1" dirty="0">
                <a:latin typeface="Times New Roman" pitchFamily="18" charset="0"/>
              </a:rPr>
              <a:t> </a:t>
            </a:r>
            <a:r>
              <a:rPr lang="en-US" sz="2400" b="1" dirty="0" err="1">
                <a:latin typeface="Times New Roman" pitchFamily="18" charset="0"/>
              </a:rPr>
              <a:t>gian</a:t>
            </a:r>
            <a:r>
              <a:rPr lang="en-US" sz="2400" b="1" dirty="0">
                <a:latin typeface="Times New Roman" pitchFamily="18" charset="0"/>
              </a:rPr>
              <a:t> 5 </a:t>
            </a:r>
            <a:r>
              <a:rPr lang="en-US" sz="2400" b="1" dirty="0" err="1">
                <a:latin typeface="Times New Roman" pitchFamily="18" charset="0"/>
              </a:rPr>
              <a:t>phút</a:t>
            </a:r>
            <a:r>
              <a:rPr lang="en-US" sz="2400" b="1" dirty="0">
                <a:latin typeface="Times New Roman" pitchFamily="18" charset="0"/>
              </a:rPr>
              <a:t>. </a:t>
            </a:r>
            <a:r>
              <a:rPr lang="en-US" sz="2400" b="1" dirty="0" err="1">
                <a:latin typeface="Times New Roman" pitchFamily="18" charset="0"/>
              </a:rPr>
              <a:t>Biết</a:t>
            </a:r>
            <a:r>
              <a:rPr lang="en-US" sz="2400" b="1" dirty="0">
                <a:latin typeface="Times New Roman" pitchFamily="18" charset="0"/>
              </a:rPr>
              <a:t> </a:t>
            </a:r>
            <a:r>
              <a:rPr lang="en-US" sz="2400" b="1" dirty="0" err="1">
                <a:latin typeface="Times New Roman" pitchFamily="18" charset="0"/>
              </a:rPr>
              <a:t>A</a:t>
            </a:r>
            <a:r>
              <a:rPr lang="en-US" sz="2400" b="1" baseline="-25000" dirty="0" err="1">
                <a:latin typeface="Times New Roman" pitchFamily="18" charset="0"/>
              </a:rPr>
              <a:t>Cu</a:t>
            </a:r>
            <a:r>
              <a:rPr lang="en-US" sz="2400" b="1" dirty="0">
                <a:latin typeface="Times New Roman" pitchFamily="18" charset="0"/>
              </a:rPr>
              <a:t> =64</a:t>
            </a:r>
          </a:p>
        </p:txBody>
      </p:sp>
      <p:sp>
        <p:nvSpPr>
          <p:cNvPr id="45085" name="Text Box 29"/>
          <p:cNvSpPr txBox="1">
            <a:spLocks noChangeArrowheads="1"/>
          </p:cNvSpPr>
          <p:nvPr/>
        </p:nvSpPr>
        <p:spPr bwMode="auto">
          <a:xfrm>
            <a:off x="3505200" y="3628816"/>
            <a:ext cx="15541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sz="2000" b="1" dirty="0" err="1">
                <a:solidFill>
                  <a:srgbClr val="FF3300"/>
                </a:solidFill>
                <a:effectLst>
                  <a:outerShdw blurRad="38100" dist="38100" dir="2700000" algn="tl">
                    <a:srgbClr val="C0C0C0"/>
                  </a:outerShdw>
                </a:effectLst>
                <a:latin typeface="Times New Roman" pitchFamily="18" charset="0"/>
                <a:cs typeface="Arial" pitchFamily="34" charset="0"/>
              </a:rPr>
              <a:t>Hướng</a:t>
            </a:r>
            <a:r>
              <a:rPr lang="en-US" sz="2000" b="1" dirty="0">
                <a:solidFill>
                  <a:srgbClr val="FF3300"/>
                </a:solidFill>
                <a:effectLst>
                  <a:outerShdw blurRad="38100" dist="38100" dir="2700000" algn="tl">
                    <a:srgbClr val="C0C0C0"/>
                  </a:outerShdw>
                </a:effectLst>
                <a:latin typeface="Times New Roman" pitchFamily="18" charset="0"/>
                <a:cs typeface="Arial" pitchFamily="34" charset="0"/>
              </a:rPr>
              <a:t> </a:t>
            </a:r>
            <a:r>
              <a:rPr lang="en-US" sz="2000" b="1" dirty="0" err="1">
                <a:solidFill>
                  <a:srgbClr val="FF3300"/>
                </a:solidFill>
                <a:effectLst>
                  <a:outerShdw blurRad="38100" dist="38100" dir="2700000" algn="tl">
                    <a:srgbClr val="C0C0C0"/>
                  </a:outerShdw>
                </a:effectLst>
                <a:latin typeface="Times New Roman" pitchFamily="18" charset="0"/>
                <a:cs typeface="Arial" pitchFamily="34" charset="0"/>
              </a:rPr>
              <a:t>dẫn</a:t>
            </a:r>
            <a:r>
              <a:rPr lang="en-US" sz="2000" b="1" dirty="0">
                <a:solidFill>
                  <a:srgbClr val="FF3300"/>
                </a:solidFill>
                <a:effectLst>
                  <a:outerShdw blurRad="38100" dist="38100" dir="2700000" algn="tl">
                    <a:srgbClr val="C0C0C0"/>
                  </a:outerShdw>
                </a:effectLst>
                <a:latin typeface="Times New Roman" pitchFamily="18" charset="0"/>
                <a:cs typeface="Arial" pitchFamily="34" charset="0"/>
              </a:rPr>
              <a:t>:</a:t>
            </a:r>
          </a:p>
        </p:txBody>
      </p:sp>
      <p:sp>
        <p:nvSpPr>
          <p:cNvPr id="45086" name="Text Box 30"/>
          <p:cNvSpPr txBox="1">
            <a:spLocks noChangeArrowheads="1"/>
          </p:cNvSpPr>
          <p:nvPr/>
        </p:nvSpPr>
        <p:spPr bwMode="auto">
          <a:xfrm>
            <a:off x="852492" y="4090988"/>
            <a:ext cx="3067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dirty="0">
                <a:effectLst>
                  <a:outerShdw blurRad="38100" dist="38100" dir="2700000" algn="tl">
                    <a:srgbClr val="C0C0C0"/>
                  </a:outerShdw>
                </a:effectLst>
                <a:latin typeface="Times New Roman" pitchFamily="18" charset="0"/>
                <a:cs typeface="Arial" pitchFamily="34" charset="0"/>
              </a:rPr>
              <a:t>a- AD ĐL </a:t>
            </a:r>
            <a:r>
              <a:rPr lang="en-US" dirty="0" err="1">
                <a:effectLst>
                  <a:outerShdw blurRad="38100" dist="38100" dir="2700000" algn="tl">
                    <a:srgbClr val="C0C0C0"/>
                  </a:outerShdw>
                </a:effectLst>
                <a:latin typeface="Times New Roman" pitchFamily="18" charset="0"/>
                <a:cs typeface="Arial" pitchFamily="34" charset="0"/>
              </a:rPr>
              <a:t>ôm</a:t>
            </a:r>
            <a:r>
              <a:rPr lang="en-US" dirty="0">
                <a:effectLst>
                  <a:outerShdw blurRad="38100" dist="38100" dir="2700000" algn="tl">
                    <a:srgbClr val="C0C0C0"/>
                  </a:outerShdw>
                </a:effectLst>
                <a:latin typeface="Times New Roman" pitchFamily="18" charset="0"/>
                <a:cs typeface="Arial" pitchFamily="34" charset="0"/>
              </a:rPr>
              <a:t> </a:t>
            </a:r>
            <a:r>
              <a:rPr lang="en-US" dirty="0" err="1">
                <a:effectLst>
                  <a:outerShdw blurRad="38100" dist="38100" dir="2700000" algn="tl">
                    <a:srgbClr val="C0C0C0"/>
                  </a:outerShdw>
                </a:effectLst>
                <a:latin typeface="Times New Roman" pitchFamily="18" charset="0"/>
                <a:cs typeface="Arial" pitchFamily="34" charset="0"/>
              </a:rPr>
              <a:t>cho</a:t>
            </a:r>
            <a:r>
              <a:rPr lang="en-US" dirty="0">
                <a:effectLst>
                  <a:outerShdw blurRad="38100" dist="38100" dir="2700000" algn="tl">
                    <a:srgbClr val="C0C0C0"/>
                  </a:outerShdw>
                </a:effectLst>
                <a:latin typeface="Times New Roman" pitchFamily="18" charset="0"/>
                <a:cs typeface="Arial" pitchFamily="34" charset="0"/>
              </a:rPr>
              <a:t> </a:t>
            </a:r>
            <a:r>
              <a:rPr lang="en-US" dirty="0" err="1">
                <a:effectLst>
                  <a:outerShdw blurRad="38100" dist="38100" dir="2700000" algn="tl">
                    <a:srgbClr val="C0C0C0"/>
                  </a:outerShdw>
                </a:effectLst>
                <a:latin typeface="Times New Roman" pitchFamily="18" charset="0"/>
                <a:cs typeface="Arial" pitchFamily="34" charset="0"/>
              </a:rPr>
              <a:t>toàn</a:t>
            </a:r>
            <a:r>
              <a:rPr lang="en-US" dirty="0">
                <a:effectLst>
                  <a:outerShdw blurRad="38100" dist="38100" dir="2700000" algn="tl">
                    <a:srgbClr val="C0C0C0"/>
                  </a:outerShdw>
                </a:effectLst>
                <a:latin typeface="Times New Roman" pitchFamily="18" charset="0"/>
                <a:cs typeface="Arial" pitchFamily="34" charset="0"/>
              </a:rPr>
              <a:t> </a:t>
            </a:r>
            <a:r>
              <a:rPr lang="en-US" dirty="0" err="1">
                <a:effectLst>
                  <a:outerShdw blurRad="38100" dist="38100" dir="2700000" algn="tl">
                    <a:srgbClr val="C0C0C0"/>
                  </a:outerShdw>
                </a:effectLst>
                <a:latin typeface="Times New Roman" pitchFamily="18" charset="0"/>
                <a:cs typeface="Arial" pitchFamily="34" charset="0"/>
              </a:rPr>
              <a:t>mạch</a:t>
            </a:r>
            <a:r>
              <a:rPr lang="en-US" dirty="0">
                <a:effectLst>
                  <a:outerShdw blurRad="38100" dist="38100" dir="2700000" algn="tl">
                    <a:srgbClr val="C0C0C0"/>
                  </a:outerShdw>
                </a:effectLst>
                <a:latin typeface="Arial" pitchFamily="34" charset="0"/>
                <a:cs typeface="Arial" pitchFamily="34" charset="0"/>
              </a:rPr>
              <a:t>:  </a:t>
            </a:r>
          </a:p>
        </p:txBody>
      </p:sp>
      <p:sp>
        <p:nvSpPr>
          <p:cNvPr id="45090" name="Text Box 34"/>
          <p:cNvSpPr txBox="1">
            <a:spLocks noChangeArrowheads="1"/>
          </p:cNvSpPr>
          <p:nvPr/>
        </p:nvSpPr>
        <p:spPr bwMode="auto">
          <a:xfrm>
            <a:off x="1219200" y="54864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endParaRPr lang="en-US">
              <a:effectLst>
                <a:outerShdw blurRad="38100" dist="38100" dir="2700000" algn="tl">
                  <a:srgbClr val="C0C0C0"/>
                </a:outerShdw>
              </a:effectLst>
              <a:latin typeface="Arial" pitchFamily="34" charset="0"/>
              <a:cs typeface="Arial" pitchFamily="34" charset="0"/>
            </a:endParaRPr>
          </a:p>
        </p:txBody>
      </p:sp>
      <p:sp>
        <p:nvSpPr>
          <p:cNvPr id="45096" name="Text Box 40"/>
          <p:cNvSpPr txBox="1">
            <a:spLocks noChangeArrowheads="1"/>
          </p:cNvSpPr>
          <p:nvPr/>
        </p:nvSpPr>
        <p:spPr bwMode="auto">
          <a:xfrm>
            <a:off x="898525" y="5370513"/>
            <a:ext cx="12636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a:effectLst>
                  <a:outerShdw blurRad="38100" dist="38100" dir="2700000" algn="tl">
                    <a:srgbClr val="C0C0C0"/>
                  </a:outerShdw>
                </a:effectLst>
                <a:latin typeface="Arial" pitchFamily="34" charset="0"/>
                <a:cs typeface="Arial" pitchFamily="34" charset="0"/>
              </a:rPr>
              <a:t> b- ADCT: </a:t>
            </a:r>
          </a:p>
        </p:txBody>
      </p:sp>
      <mc:AlternateContent xmlns:mc="http://schemas.openxmlformats.org/markup-compatibility/2006">
        <mc:Choice xmlns:a14="http://schemas.microsoft.com/office/drawing/2010/main" xmlns="" Requires="a14">
          <p:sp>
            <p:nvSpPr>
              <p:cNvPr id="45097" name="Object 41"/>
              <p:cNvSpPr txBox="1"/>
              <p:nvPr/>
            </p:nvSpPr>
            <p:spPr bwMode="auto">
              <a:xfrm>
                <a:off x="2286000" y="5181599"/>
                <a:ext cx="6705600" cy="16160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𝑚</m:t>
                      </m:r>
                      <m:r>
                        <a:rPr lang="en-US" sz="2400" b="0" i="1" baseline="-25000" smtClean="0">
                          <a:solidFill>
                            <a:srgbClr val="000000"/>
                          </a:solidFill>
                          <a:latin typeface="Cambria Math" panose="02040503050406030204" pitchFamily="18" charset="0"/>
                        </a:rPr>
                        <m:t>𝐶𝑢</m:t>
                      </m:r>
                      <m:r>
                        <a:rPr lang="en-US" sz="2400" i="1" smtClean="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𝐹</m:t>
                          </m:r>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𝐴</m:t>
                          </m:r>
                          <m:r>
                            <a:rPr lang="en-US" sz="2400" b="0" i="1" baseline="-25000" smtClean="0">
                              <a:solidFill>
                                <a:srgbClr val="000000"/>
                              </a:solidFill>
                              <a:latin typeface="Cambria Math" panose="02040503050406030204" pitchFamily="18" charset="0"/>
                            </a:rPr>
                            <m:t>𝐶𝑢</m:t>
                          </m:r>
                        </m:num>
                        <m:den>
                          <m:r>
                            <a:rPr lang="en-US" sz="2400" i="1">
                              <a:solidFill>
                                <a:srgbClr val="000000"/>
                              </a:solidFill>
                              <a:latin typeface="Cambria Math" panose="02040503050406030204" pitchFamily="18" charset="0"/>
                            </a:rPr>
                            <m:t>𝑛</m:t>
                          </m:r>
                        </m:den>
                      </m:f>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𝐼</m:t>
                          </m:r>
                        </m:e>
                        <m:sub>
                          <m:r>
                            <a:rPr lang="en-US" sz="2400" i="1">
                              <a:solidFill>
                                <a:srgbClr val="000000"/>
                              </a:solidFill>
                              <a:latin typeface="Cambria Math" panose="02040503050406030204" pitchFamily="18" charset="0"/>
                            </a:rPr>
                            <m:t>𝑝</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𝑡</m:t>
                      </m:r>
                      <m:r>
                        <a:rPr lang="en-US" sz="2400" b="0" i="1" smtClean="0">
                          <a:solidFill>
                            <a:srgbClr val="000000"/>
                          </a:solidFill>
                          <a:latin typeface="Cambria Math" panose="02040503050406030204" pitchFamily="18" charset="0"/>
                        </a:rPr>
                        <m:t> </m:t>
                      </m:r>
                    </m:oMath>
                  </m:oMathPara>
                </a14:m>
                <a:endParaRPr lang="en-US" sz="2400" b="0"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96500</m:t>
                          </m:r>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64</m:t>
                          </m:r>
                        </m:num>
                        <m:den>
                          <m:r>
                            <a:rPr lang="en-US" sz="2400" i="1">
                              <a:solidFill>
                                <a:srgbClr val="000000"/>
                              </a:solidFill>
                              <a:latin typeface="Cambria Math" panose="02040503050406030204" pitchFamily="18" charset="0"/>
                            </a:rPr>
                            <m:t>2</m:t>
                          </m:r>
                        </m:den>
                      </m:f>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1,875</m:t>
                      </m:r>
                      <m:r>
                        <a:rPr lang="en-US" sz="2400" i="1">
                          <a:solidFill>
                            <a:srgbClr val="000000"/>
                          </a:solidFill>
                          <a:latin typeface="Cambria Math" panose="02040503050406030204" pitchFamily="18" charset="0"/>
                        </a:rPr>
                        <m:t>.300</m:t>
                      </m:r>
                      <m:r>
                        <a:rPr lang="en-US" sz="2400" b="0" i="1" smtClean="0">
                          <a:solidFill>
                            <a:srgbClr val="000000"/>
                          </a:solidFill>
                          <a:latin typeface="Cambria Math" panose="02040503050406030204" pitchFamily="18" charset="0"/>
                        </a:rPr>
                        <m:t> </m:t>
                      </m:r>
                      <m:r>
                        <a:rPr lang="en-US" sz="2400" i="1" smtClean="0">
                          <a:solidFill>
                            <a:srgbClr val="000000"/>
                          </a:solidFill>
                          <a:latin typeface="Cambria Math" panose="02040503050406030204" pitchFamily="18" charset="0"/>
                          <a:sym typeface="Symbol" panose="05050102010706020507" pitchFamily="18" charset="2"/>
                        </a:rPr>
                        <m:t></m:t>
                      </m:r>
                      <m:r>
                        <a:rPr lang="en-US" sz="2400" b="0" i="1" smtClean="0">
                          <a:solidFill>
                            <a:srgbClr val="000000"/>
                          </a:solidFill>
                          <a:latin typeface="Cambria Math" panose="02040503050406030204" pitchFamily="18" charset="0"/>
                          <a:sym typeface="Symbol" panose="05050102010706020507" pitchFamily="18" charset="2"/>
                        </a:rPr>
                        <m:t> </m:t>
                      </m:r>
                      <m:r>
                        <a:rPr lang="en-US" sz="2400" i="1">
                          <a:solidFill>
                            <a:srgbClr val="000000"/>
                          </a:solidFill>
                          <a:latin typeface="Cambria Math" panose="02040503050406030204" pitchFamily="18" charset="0"/>
                        </a:rPr>
                        <m:t>0,</m:t>
                      </m:r>
                      <m:r>
                        <a:rPr lang="en-US" sz="2400" b="0" i="1" smtClean="0">
                          <a:solidFill>
                            <a:srgbClr val="000000"/>
                          </a:solidFill>
                          <a:latin typeface="Cambria Math" panose="02040503050406030204" pitchFamily="18" charset="0"/>
                        </a:rPr>
                        <m:t>1,87</m:t>
                      </m:r>
                      <m:r>
                        <a:rPr lang="en-US" sz="2400" i="1">
                          <a:solidFill>
                            <a:srgbClr val="000000"/>
                          </a:solidFill>
                          <a:latin typeface="Cambria Math" panose="02040503050406030204" pitchFamily="18" charset="0"/>
                        </a:rPr>
                        <m:t>𝑔</m:t>
                      </m:r>
                      <m:r>
                        <a:rPr lang="en-US" sz="2400" i="1">
                          <a:solidFill>
                            <a:srgbClr val="000000"/>
                          </a:solidFill>
                          <a:latin typeface="Cambria Math" panose="02040503050406030204" pitchFamily="18" charset="0"/>
                        </a:rPr>
                        <m:t>)</m:t>
                      </m:r>
                    </m:oMath>
                  </m:oMathPara>
                </a14:m>
                <a:endParaRPr lang="en-US" sz="2400" dirty="0"/>
              </a:p>
            </p:txBody>
          </p:sp>
        </mc:Choice>
        <mc:Fallback>
          <p:sp>
            <p:nvSpPr>
              <p:cNvPr id="45097" name="Object 41"/>
              <p:cNvSpPr txBox="1">
                <a:spLocks noRot="1" noChangeAspect="1" noMove="1" noResize="1" noEditPoints="1" noAdjustHandles="1" noChangeArrowheads="1" noChangeShapeType="1" noTextEdit="1"/>
              </p:cNvSpPr>
              <p:nvPr/>
            </p:nvSpPr>
            <p:spPr bwMode="auto">
              <a:xfrm>
                <a:off x="2286000" y="5181599"/>
                <a:ext cx="6705600" cy="1616075"/>
              </a:xfrm>
              <a:prstGeom prst="rect">
                <a:avLst/>
              </a:prstGeom>
              <a:blipFill>
                <a:blip r:embed="rId2"/>
                <a:stretch>
                  <a:fillRect/>
                </a:stretch>
              </a:blipFill>
              <a:ln>
                <a:noFill/>
              </a:ln>
              <a:effectLst/>
            </p:spPr>
            <p:txBody>
              <a:bodyPr/>
              <a:lstStyle/>
              <a:p>
                <a:r>
                  <a:rPr lang="en-US">
                    <a:noFill/>
                  </a:rPr>
                  <a:t> </a:t>
                </a:r>
              </a:p>
            </p:txBody>
          </p:sp>
        </mc:Fallback>
      </mc:AlternateContent>
      <p:sp>
        <p:nvSpPr>
          <p:cNvPr id="18" name="Text Box 6">
            <a:extLst>
              <a:ext uri="{FF2B5EF4-FFF2-40B4-BE49-F238E27FC236}">
                <a16:creationId xmlns:a16="http://schemas.microsoft.com/office/drawing/2014/main" xmlns="" id="{C3D25EF6-8743-4819-8223-9DAEDC9830CE}"/>
              </a:ext>
            </a:extLst>
          </p:cNvPr>
          <p:cNvSpPr txBox="1">
            <a:spLocks noChangeArrowheads="1"/>
          </p:cNvSpPr>
          <p:nvPr/>
        </p:nvSpPr>
        <p:spPr bwMode="auto">
          <a:xfrm>
            <a:off x="527050" y="60325"/>
            <a:ext cx="23304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600" b="1" dirty="0">
                <a:solidFill>
                  <a:srgbClr val="0000FF"/>
                </a:solidFill>
                <a:latin typeface="Times New Roman" panose="02020603050405020304" pitchFamily="18" charset="0"/>
              </a:rPr>
              <a:t>CỦNG CỐ</a:t>
            </a:r>
          </a:p>
        </p:txBody>
      </p:sp>
      <p:pic>
        <p:nvPicPr>
          <p:cNvPr id="19" name="Picture 2" descr="D:\NGUYEN CONG TRU\LOGO NCT.png">
            <a:extLst>
              <a:ext uri="{FF2B5EF4-FFF2-40B4-BE49-F238E27FC236}">
                <a16:creationId xmlns:a16="http://schemas.microsoft.com/office/drawing/2014/main" xmlns="" id="{EA65A167-74F4-42A2-B945-AB22A49526C4}"/>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0000"/>
          <a:stretch/>
        </p:blipFill>
        <p:spPr bwMode="auto">
          <a:xfrm>
            <a:off x="0" y="57777"/>
            <a:ext cx="826861" cy="824842"/>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8C9BBF01-69F4-4292-9B5F-3901C3D62FEE}"/>
                  </a:ext>
                </a:extLst>
              </p:cNvPr>
              <p:cNvSpPr txBox="1"/>
              <p:nvPr/>
            </p:nvSpPr>
            <p:spPr>
              <a:xfrm>
                <a:off x="4114800" y="3960989"/>
                <a:ext cx="3918380" cy="626710"/>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m:rPr>
                            <m:nor/>
                          </m:rPr>
                          <a:rPr lang="en-US" sz="2400" b="1" dirty="0">
                            <a:latin typeface="Times New Roman" pitchFamily="18" charset="0"/>
                            <a:sym typeface="Symbol" panose="05050102010706020507" pitchFamily="18" charset="2"/>
                          </a:rPr>
                          <m:t></m:t>
                        </m:r>
                      </m:num>
                      <m:den>
                        <m:r>
                          <a:rPr lang="en-US" sz="2400" b="0" i="1" smtClean="0">
                            <a:latin typeface="Cambria Math" panose="02040503050406030204" pitchFamily="18" charset="0"/>
                          </a:rPr>
                          <m:t>𝑅</m:t>
                        </m:r>
                        <m:r>
                          <a:rPr lang="en-US" sz="2400" b="0" i="1" baseline="-25000"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den>
                    </m:f>
                  </m:oMath>
                </a14:m>
                <a:r>
                  <a:rPr lang="en-US" sz="2400" dirty="0"/>
                  <a:t> = </a:t>
                </a:r>
                <a14:m>
                  <m:oMath xmlns:m="http://schemas.openxmlformats.org/officeDocument/2006/math">
                    <m:f>
                      <m:fPr>
                        <m:ctrlPr>
                          <a:rPr lang="en-US" sz="2400" i="1">
                            <a:latin typeface="Cambria Math" panose="02040503050406030204" pitchFamily="18" charset="0"/>
                          </a:rPr>
                        </m:ctrlPr>
                      </m:fPr>
                      <m:num>
                        <m:r>
                          <m:rPr>
                            <m:nor/>
                          </m:rPr>
                          <a:rPr lang="en-US" sz="2400" b="1" i="0" dirty="0" smtClean="0">
                            <a:latin typeface="Times New Roman" pitchFamily="18" charset="0"/>
                            <a:sym typeface="Symbol" panose="05050102010706020507" pitchFamily="18" charset="2"/>
                          </a:rPr>
                          <m:t>7,5</m:t>
                        </m:r>
                      </m:num>
                      <m:den>
                        <m:r>
                          <a:rPr lang="en-US" sz="2400" b="0" i="1" smtClean="0">
                            <a:latin typeface="Cambria Math" panose="02040503050406030204" pitchFamily="18" charset="0"/>
                          </a:rPr>
                          <m:t>3,5</m:t>
                        </m:r>
                        <m:r>
                          <a:rPr lang="en-US" sz="2400" i="1">
                            <a:latin typeface="Cambria Math" panose="02040503050406030204" pitchFamily="18" charset="0"/>
                          </a:rPr>
                          <m:t>+</m:t>
                        </m:r>
                        <m:r>
                          <a:rPr lang="en-US" sz="2400" b="0" i="1" smtClean="0">
                            <a:latin typeface="Cambria Math" panose="02040503050406030204" pitchFamily="18" charset="0"/>
                          </a:rPr>
                          <m:t>0,5</m:t>
                        </m:r>
                      </m:den>
                    </m:f>
                    <m:r>
                      <a:rPr lang="en-US" sz="2400" b="0" i="1" smtClean="0">
                        <a:latin typeface="Cambria Math" panose="02040503050406030204" pitchFamily="18" charset="0"/>
                      </a:rPr>
                      <m:t>=1,875 (</m:t>
                    </m:r>
                    <m:r>
                      <a:rPr lang="en-US" sz="2400" b="0" i="1" smtClean="0">
                        <a:latin typeface="Cambria Math" panose="02040503050406030204" pitchFamily="18" charset="0"/>
                      </a:rPr>
                      <m:t>𝐴</m:t>
                    </m:r>
                    <m:r>
                      <a:rPr lang="en-US" sz="2400" b="0" i="1" smtClean="0">
                        <a:latin typeface="Cambria Math" panose="02040503050406030204" pitchFamily="18" charset="0"/>
                      </a:rPr>
                      <m:t>)</m:t>
                    </m:r>
                  </m:oMath>
                </a14:m>
                <a:endParaRPr lang="en-US" sz="2400" dirty="0"/>
              </a:p>
            </p:txBody>
          </p:sp>
        </mc:Choice>
        <mc:Fallback>
          <p:sp>
            <p:nvSpPr>
              <p:cNvPr id="2" name="TextBox 1">
                <a:extLst>
                  <a:ext uri="{FF2B5EF4-FFF2-40B4-BE49-F238E27FC236}">
                    <a16:creationId xmlns:a16="http://schemas.microsoft.com/office/drawing/2014/main" xmlns="" id="{8C9BBF01-69F4-4292-9B5F-3901C3D62FEE}"/>
                  </a:ext>
                </a:extLst>
              </p:cNvPr>
              <p:cNvSpPr txBox="1">
                <a:spLocks noRot="1" noChangeAspect="1" noMove="1" noResize="1" noEditPoints="1" noAdjustHandles="1" noChangeArrowheads="1" noChangeShapeType="1" noTextEdit="1"/>
              </p:cNvSpPr>
              <p:nvPr/>
            </p:nvSpPr>
            <p:spPr>
              <a:xfrm>
                <a:off x="4114800" y="3960989"/>
                <a:ext cx="3918380" cy="626710"/>
              </a:xfrm>
              <a:prstGeom prst="rect">
                <a:avLst/>
              </a:prstGeom>
              <a:blipFill>
                <a:blip r:embed="rId4"/>
                <a:stretch>
                  <a:fillRect b="-10680"/>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5082"/>
                                        </p:tgtEl>
                                        <p:attrNameLst>
                                          <p:attrName>style.visibility</p:attrName>
                                        </p:attrNameLst>
                                      </p:cBhvr>
                                      <p:to>
                                        <p:strVal val="visible"/>
                                      </p:to>
                                    </p:set>
                                    <p:anim calcmode="lin" valueType="num">
                                      <p:cBhvr>
                                        <p:cTn id="7" dur="500" fill="hold"/>
                                        <p:tgtEl>
                                          <p:spTgt spid="45082"/>
                                        </p:tgtEl>
                                        <p:attrNameLst>
                                          <p:attrName>ppt_w</p:attrName>
                                        </p:attrNameLst>
                                      </p:cBhvr>
                                      <p:tavLst>
                                        <p:tav tm="0">
                                          <p:val>
                                            <p:fltVal val="0"/>
                                          </p:val>
                                        </p:tav>
                                        <p:tav tm="100000">
                                          <p:val>
                                            <p:strVal val="#ppt_w"/>
                                          </p:val>
                                        </p:tav>
                                      </p:tavLst>
                                    </p:anim>
                                    <p:anim calcmode="lin" valueType="num">
                                      <p:cBhvr>
                                        <p:cTn id="8" dur="500" fill="hold"/>
                                        <p:tgtEl>
                                          <p:spTgt spid="45082"/>
                                        </p:tgtEl>
                                        <p:attrNameLst>
                                          <p:attrName>ppt_h</p:attrName>
                                        </p:attrNameLst>
                                      </p:cBhvr>
                                      <p:tavLst>
                                        <p:tav tm="0">
                                          <p:val>
                                            <p:fltVal val="0"/>
                                          </p:val>
                                        </p:tav>
                                        <p:tav tm="100000">
                                          <p:val>
                                            <p:strVal val="#ppt_h"/>
                                          </p:val>
                                        </p:tav>
                                      </p:tavLst>
                                    </p:anim>
                                    <p:animEffect transition="in" filter="fade">
                                      <p:cBhvr>
                                        <p:cTn id="9" dur="500"/>
                                        <p:tgtEl>
                                          <p:spTgt spid="45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5085"/>
                                        </p:tgtEl>
                                        <p:attrNameLst>
                                          <p:attrName>style.visibility</p:attrName>
                                        </p:attrNameLst>
                                      </p:cBhvr>
                                      <p:to>
                                        <p:strVal val="visible"/>
                                      </p:to>
                                    </p:set>
                                    <p:animEffect transition="in" filter="box(in)">
                                      <p:cBhvr>
                                        <p:cTn id="14" dur="500"/>
                                        <p:tgtEl>
                                          <p:spTgt spid="4508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86"/>
                                        </p:tgtEl>
                                        <p:attrNameLst>
                                          <p:attrName>style.visibility</p:attrName>
                                        </p:attrNameLst>
                                      </p:cBhvr>
                                      <p:to>
                                        <p:strVal val="visible"/>
                                      </p:to>
                                    </p:set>
                                    <p:anim calcmode="lin" valueType="num">
                                      <p:cBhvr additive="base">
                                        <p:cTn id="19" dur="1000" fill="hold"/>
                                        <p:tgtEl>
                                          <p:spTgt spid="45086"/>
                                        </p:tgtEl>
                                        <p:attrNameLst>
                                          <p:attrName>ppt_x</p:attrName>
                                        </p:attrNameLst>
                                      </p:cBhvr>
                                      <p:tavLst>
                                        <p:tav tm="0">
                                          <p:val>
                                            <p:strVal val="#ppt_x"/>
                                          </p:val>
                                        </p:tav>
                                        <p:tav tm="100000">
                                          <p:val>
                                            <p:strVal val="#ppt_x"/>
                                          </p:val>
                                        </p:tav>
                                      </p:tavLst>
                                    </p:anim>
                                    <p:anim calcmode="lin" valueType="num">
                                      <p:cBhvr additive="base">
                                        <p:cTn id="20" dur="1000" fill="hold"/>
                                        <p:tgtEl>
                                          <p:spTgt spid="450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96"/>
                                        </p:tgtEl>
                                        <p:attrNameLst>
                                          <p:attrName>style.visibility</p:attrName>
                                        </p:attrNameLst>
                                      </p:cBhvr>
                                      <p:to>
                                        <p:strVal val="visible"/>
                                      </p:to>
                                    </p:set>
                                    <p:anim calcmode="lin" valueType="num">
                                      <p:cBhvr additive="base">
                                        <p:cTn id="31" dur="1000" fill="hold"/>
                                        <p:tgtEl>
                                          <p:spTgt spid="45096"/>
                                        </p:tgtEl>
                                        <p:attrNameLst>
                                          <p:attrName>ppt_x</p:attrName>
                                        </p:attrNameLst>
                                      </p:cBhvr>
                                      <p:tavLst>
                                        <p:tav tm="0">
                                          <p:val>
                                            <p:strVal val="#ppt_x"/>
                                          </p:val>
                                        </p:tav>
                                        <p:tav tm="100000">
                                          <p:val>
                                            <p:strVal val="#ppt_x"/>
                                          </p:val>
                                        </p:tav>
                                      </p:tavLst>
                                    </p:anim>
                                    <p:anim calcmode="lin" valueType="num">
                                      <p:cBhvr additive="base">
                                        <p:cTn id="32" dur="1000" fill="hold"/>
                                        <p:tgtEl>
                                          <p:spTgt spid="45096"/>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45097"/>
                                        </p:tgtEl>
                                        <p:attrNameLst>
                                          <p:attrName>style.visibility</p:attrName>
                                        </p:attrNameLst>
                                      </p:cBhvr>
                                      <p:to>
                                        <p:strVal val="visible"/>
                                      </p:to>
                                    </p:set>
                                    <p:animEffect transition="in" filter="fade">
                                      <p:cBhvr>
                                        <p:cTn id="36" dur="1000"/>
                                        <p:tgtEl>
                                          <p:spTgt spid="45097"/>
                                        </p:tgtEl>
                                      </p:cBhvr>
                                    </p:animEffect>
                                    <p:anim calcmode="lin" valueType="num">
                                      <p:cBhvr>
                                        <p:cTn id="37" dur="1000" fill="hold"/>
                                        <p:tgtEl>
                                          <p:spTgt spid="45097"/>
                                        </p:tgtEl>
                                        <p:attrNameLst>
                                          <p:attrName>ppt_x</p:attrName>
                                        </p:attrNameLst>
                                      </p:cBhvr>
                                      <p:tavLst>
                                        <p:tav tm="0">
                                          <p:val>
                                            <p:strVal val="#ppt_x"/>
                                          </p:val>
                                        </p:tav>
                                        <p:tav tm="100000">
                                          <p:val>
                                            <p:strVal val="#ppt_x"/>
                                          </p:val>
                                        </p:tav>
                                      </p:tavLst>
                                    </p:anim>
                                    <p:anim calcmode="lin" valueType="num">
                                      <p:cBhvr>
                                        <p:cTn id="38" dur="1000" fill="hold"/>
                                        <p:tgtEl>
                                          <p:spTgt spid="450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2" grpId="0" animBg="1"/>
      <p:bldP spid="45085" grpId="0"/>
      <p:bldP spid="45086" grpId="0"/>
      <p:bldP spid="45096" grpId="0"/>
      <p:bldP spid="45097"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18"/>
          <p:cNvGrpSpPr>
            <a:grpSpLocks/>
          </p:cNvGrpSpPr>
          <p:nvPr/>
        </p:nvGrpSpPr>
        <p:grpSpPr bwMode="auto">
          <a:xfrm>
            <a:off x="1086628" y="4572000"/>
            <a:ext cx="8046106" cy="1009650"/>
            <a:chOff x="720" y="1392"/>
            <a:chExt cx="4058" cy="480"/>
          </a:xfrm>
        </p:grpSpPr>
        <p:sp>
          <p:nvSpPr>
            <p:cNvPr id="4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lgn="r">
                <a:defRPr/>
              </a:pPr>
              <a:endParaRPr lang="en-US">
                <a:cs typeface="+mn-cs"/>
              </a:endParaRPr>
            </a:p>
          </p:txBody>
        </p:sp>
        <p:grpSp>
          <p:nvGrpSpPr>
            <p:cNvPr id="7208" name="Group 20"/>
            <p:cNvGrpSpPr>
              <a:grpSpLocks/>
            </p:cNvGrpSpPr>
            <p:nvPr/>
          </p:nvGrpSpPr>
          <p:grpSpPr bwMode="auto">
            <a:xfrm>
              <a:off x="730" y="1407"/>
              <a:ext cx="4043" cy="444"/>
              <a:chOff x="744" y="1407"/>
              <a:chExt cx="3988" cy="444"/>
            </a:xfrm>
          </p:grpSpPr>
          <p:sp>
            <p:nvSpPr>
              <p:cNvPr id="4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5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sp>
        <p:nvSpPr>
          <p:cNvPr id="287746" name="Rectangle 2"/>
          <p:cNvSpPr>
            <a:spLocks noGrp="1" noChangeArrowheads="1"/>
          </p:cNvSpPr>
          <p:nvPr>
            <p:ph type="title"/>
          </p:nvPr>
        </p:nvSpPr>
        <p:spPr>
          <a:xfrm>
            <a:off x="31463" y="0"/>
            <a:ext cx="9112537" cy="1546622"/>
          </a:xfrm>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en-US" dirty="0" err="1"/>
              <a:t>Nội</a:t>
            </a:r>
            <a:r>
              <a:rPr lang="en-US" dirty="0"/>
              <a:t> dung</a:t>
            </a:r>
          </a:p>
        </p:txBody>
      </p:sp>
      <p:grpSp>
        <p:nvGrpSpPr>
          <p:cNvPr id="7172" name="Group 3"/>
          <p:cNvGrpSpPr>
            <a:grpSpLocks/>
          </p:cNvGrpSpPr>
          <p:nvPr/>
        </p:nvGrpSpPr>
        <p:grpSpPr bwMode="auto">
          <a:xfrm>
            <a:off x="1066800" y="2346325"/>
            <a:ext cx="8045737" cy="846137"/>
            <a:chOff x="720" y="1392"/>
            <a:chExt cx="4058" cy="480"/>
          </a:xfrm>
        </p:grpSpPr>
        <p:sp>
          <p:nvSpPr>
            <p:cNvPr id="287748"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lgn="r">
                <a:defRPr/>
              </a:pPr>
              <a:endParaRPr lang="en-US">
                <a:cs typeface="+mn-cs"/>
              </a:endParaRPr>
            </a:p>
          </p:txBody>
        </p:sp>
        <p:grpSp>
          <p:nvGrpSpPr>
            <p:cNvPr id="7204" name="Group 5"/>
            <p:cNvGrpSpPr>
              <a:grpSpLocks/>
            </p:cNvGrpSpPr>
            <p:nvPr/>
          </p:nvGrpSpPr>
          <p:grpSpPr bwMode="auto">
            <a:xfrm>
              <a:off x="730" y="1407"/>
              <a:ext cx="4043" cy="444"/>
              <a:chOff x="744" y="1407"/>
              <a:chExt cx="3988" cy="444"/>
            </a:xfrm>
          </p:grpSpPr>
          <p:sp>
            <p:nvSpPr>
              <p:cNvPr id="287750"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287751"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grpSp>
        <p:nvGrpSpPr>
          <p:cNvPr id="7173" name="Group 8"/>
          <p:cNvGrpSpPr>
            <a:grpSpLocks/>
          </p:cNvGrpSpPr>
          <p:nvPr/>
        </p:nvGrpSpPr>
        <p:grpSpPr bwMode="auto">
          <a:xfrm>
            <a:off x="1599546" y="3200400"/>
            <a:ext cx="7512991" cy="1401762"/>
            <a:chOff x="720" y="1392"/>
            <a:chExt cx="4058" cy="480"/>
          </a:xfrm>
        </p:grpSpPr>
        <p:sp>
          <p:nvSpPr>
            <p:cNvPr id="287753"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pPr algn="r">
                <a:defRPr/>
              </a:pPr>
              <a:endParaRPr lang="en-US">
                <a:cs typeface="+mn-cs"/>
              </a:endParaRPr>
            </a:p>
          </p:txBody>
        </p:sp>
        <p:grpSp>
          <p:nvGrpSpPr>
            <p:cNvPr id="7200" name="Group 10"/>
            <p:cNvGrpSpPr>
              <a:grpSpLocks/>
            </p:cNvGrpSpPr>
            <p:nvPr/>
          </p:nvGrpSpPr>
          <p:grpSpPr bwMode="auto">
            <a:xfrm>
              <a:off x="730" y="1407"/>
              <a:ext cx="4043" cy="444"/>
              <a:chOff x="744" y="1407"/>
              <a:chExt cx="3988" cy="444"/>
            </a:xfrm>
          </p:grpSpPr>
          <p:sp>
            <p:nvSpPr>
              <p:cNvPr id="28775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28775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grpSp>
        <p:nvGrpSpPr>
          <p:cNvPr id="7174" name="Group 18"/>
          <p:cNvGrpSpPr>
            <a:grpSpLocks/>
          </p:cNvGrpSpPr>
          <p:nvPr/>
        </p:nvGrpSpPr>
        <p:grpSpPr bwMode="auto">
          <a:xfrm>
            <a:off x="381000" y="1520825"/>
            <a:ext cx="8763000" cy="825500"/>
            <a:chOff x="720" y="1392"/>
            <a:chExt cx="4058" cy="480"/>
          </a:xfrm>
        </p:grpSpPr>
        <p:sp>
          <p:nvSpPr>
            <p:cNvPr id="287763"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lgn="r">
                <a:defRPr/>
              </a:pPr>
              <a:endParaRPr lang="en-US">
                <a:cs typeface="+mn-cs"/>
              </a:endParaRPr>
            </a:p>
          </p:txBody>
        </p:sp>
        <p:grpSp>
          <p:nvGrpSpPr>
            <p:cNvPr id="7196" name="Group 20"/>
            <p:cNvGrpSpPr>
              <a:grpSpLocks/>
            </p:cNvGrpSpPr>
            <p:nvPr/>
          </p:nvGrpSpPr>
          <p:grpSpPr bwMode="auto">
            <a:xfrm>
              <a:off x="730" y="1407"/>
              <a:ext cx="4043" cy="444"/>
              <a:chOff x="744" y="1407"/>
              <a:chExt cx="3988" cy="444"/>
            </a:xfrm>
          </p:grpSpPr>
          <p:sp>
            <p:nvSpPr>
              <p:cNvPr id="287765"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287766"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sp>
        <p:nvSpPr>
          <p:cNvPr id="7175" name="Text Box 23"/>
          <p:cNvSpPr txBox="1">
            <a:spLocks noChangeArrowheads="1"/>
          </p:cNvSpPr>
          <p:nvPr/>
        </p:nvSpPr>
        <p:spPr bwMode="white">
          <a:xfrm>
            <a:off x="2568575" y="1597025"/>
            <a:ext cx="4800600" cy="93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dirty="0" err="1">
                <a:solidFill>
                  <a:schemeClr val="bg1"/>
                </a:solidFill>
              </a:rPr>
              <a:t>Thuyết</a:t>
            </a:r>
            <a:r>
              <a:rPr lang="en-US" sz="2200" b="1" dirty="0">
                <a:solidFill>
                  <a:schemeClr val="bg1"/>
                </a:solidFill>
              </a:rPr>
              <a:t> </a:t>
            </a:r>
            <a:r>
              <a:rPr lang="en-US" sz="2200" b="1" dirty="0" err="1">
                <a:solidFill>
                  <a:schemeClr val="bg1"/>
                </a:solidFill>
              </a:rPr>
              <a:t>điện</a:t>
            </a:r>
            <a:r>
              <a:rPr lang="en-US" sz="2200" b="1" dirty="0">
                <a:solidFill>
                  <a:schemeClr val="bg1"/>
                </a:solidFill>
              </a:rPr>
              <a:t> li </a:t>
            </a:r>
            <a:r>
              <a:rPr lang="en-US" sz="2200" b="1" dirty="0"/>
              <a:t>(HS </a:t>
            </a:r>
            <a:r>
              <a:rPr lang="en-US" sz="2200" b="1" dirty="0" err="1"/>
              <a:t>tự</a:t>
            </a:r>
            <a:r>
              <a:rPr lang="en-US" sz="2200" b="1" dirty="0"/>
              <a:t> </a:t>
            </a:r>
            <a:r>
              <a:rPr lang="en-US" sz="2200" b="1" dirty="0" err="1"/>
              <a:t>đọc</a:t>
            </a:r>
            <a:r>
              <a:rPr lang="en-US" sz="2200" b="1" dirty="0"/>
              <a:t> SGK )</a:t>
            </a:r>
          </a:p>
          <a:p>
            <a:pPr eaLnBrk="1" hangingPunct="1">
              <a:spcBef>
                <a:spcPct val="50000"/>
              </a:spcBef>
            </a:pPr>
            <a:endParaRPr lang="en-US" sz="2200" b="1" dirty="0">
              <a:solidFill>
                <a:schemeClr val="bg1"/>
              </a:solidFill>
            </a:endParaRPr>
          </a:p>
        </p:txBody>
      </p:sp>
      <p:sp>
        <p:nvSpPr>
          <p:cNvPr id="7176" name="Text Box 24"/>
          <p:cNvSpPr txBox="1">
            <a:spLocks noChangeArrowheads="1"/>
          </p:cNvSpPr>
          <p:nvPr/>
        </p:nvSpPr>
        <p:spPr bwMode="white">
          <a:xfrm>
            <a:off x="2568575" y="2468562"/>
            <a:ext cx="630396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b="1" dirty="0" err="1">
                <a:solidFill>
                  <a:schemeClr val="bg1"/>
                </a:solidFill>
              </a:rPr>
              <a:t>Bản</a:t>
            </a:r>
            <a:r>
              <a:rPr lang="en-US" sz="2100" b="1" dirty="0">
                <a:solidFill>
                  <a:schemeClr val="bg1"/>
                </a:solidFill>
              </a:rPr>
              <a:t> </a:t>
            </a:r>
            <a:r>
              <a:rPr lang="en-US" sz="2100" b="1" dirty="0" err="1">
                <a:solidFill>
                  <a:schemeClr val="bg1"/>
                </a:solidFill>
              </a:rPr>
              <a:t>chất</a:t>
            </a:r>
            <a:r>
              <a:rPr lang="en-US" sz="2100" b="1" dirty="0">
                <a:solidFill>
                  <a:schemeClr val="bg1"/>
                </a:solidFill>
              </a:rPr>
              <a:t> </a:t>
            </a:r>
            <a:r>
              <a:rPr lang="en-US" sz="2100" b="1" dirty="0" err="1">
                <a:solidFill>
                  <a:schemeClr val="bg1"/>
                </a:solidFill>
              </a:rPr>
              <a:t>dòng</a:t>
            </a:r>
            <a:r>
              <a:rPr lang="en-US" sz="2100" b="1" dirty="0">
                <a:solidFill>
                  <a:schemeClr val="bg1"/>
                </a:solidFill>
              </a:rPr>
              <a:t> </a:t>
            </a:r>
            <a:r>
              <a:rPr lang="en-US" sz="2100" b="1" dirty="0" err="1">
                <a:solidFill>
                  <a:schemeClr val="bg1"/>
                </a:solidFill>
              </a:rPr>
              <a:t>điện</a:t>
            </a:r>
            <a:r>
              <a:rPr lang="en-US" sz="2100" b="1" dirty="0">
                <a:solidFill>
                  <a:schemeClr val="bg1"/>
                </a:solidFill>
              </a:rPr>
              <a:t> </a:t>
            </a:r>
            <a:r>
              <a:rPr lang="en-US" sz="2100" b="1" dirty="0" err="1">
                <a:solidFill>
                  <a:schemeClr val="bg1"/>
                </a:solidFill>
              </a:rPr>
              <a:t>trong</a:t>
            </a:r>
            <a:r>
              <a:rPr lang="en-US" sz="2100" b="1" dirty="0">
                <a:solidFill>
                  <a:schemeClr val="bg1"/>
                </a:solidFill>
              </a:rPr>
              <a:t> </a:t>
            </a:r>
            <a:r>
              <a:rPr lang="en-US" sz="2100" b="1" dirty="0" err="1">
                <a:solidFill>
                  <a:schemeClr val="bg1"/>
                </a:solidFill>
              </a:rPr>
              <a:t>chất</a:t>
            </a:r>
            <a:r>
              <a:rPr lang="en-US" sz="2100" b="1" dirty="0">
                <a:solidFill>
                  <a:schemeClr val="bg1"/>
                </a:solidFill>
              </a:rPr>
              <a:t> </a:t>
            </a:r>
            <a:r>
              <a:rPr lang="en-US" sz="2100" b="1" dirty="0" err="1">
                <a:solidFill>
                  <a:schemeClr val="bg1"/>
                </a:solidFill>
              </a:rPr>
              <a:t>điện</a:t>
            </a:r>
            <a:r>
              <a:rPr lang="en-US" sz="2100" b="1" dirty="0">
                <a:solidFill>
                  <a:schemeClr val="bg1"/>
                </a:solidFill>
              </a:rPr>
              <a:t> </a:t>
            </a:r>
            <a:r>
              <a:rPr lang="en-US" sz="2100" b="1" dirty="0" err="1">
                <a:solidFill>
                  <a:schemeClr val="bg1"/>
                </a:solidFill>
              </a:rPr>
              <a:t>phân</a:t>
            </a:r>
            <a:endParaRPr lang="en-US" sz="2100" b="1" dirty="0">
              <a:solidFill>
                <a:schemeClr val="bg1"/>
              </a:solidFill>
            </a:endParaRPr>
          </a:p>
        </p:txBody>
      </p:sp>
      <p:sp>
        <p:nvSpPr>
          <p:cNvPr id="7177" name="Text Box 25"/>
          <p:cNvSpPr txBox="1">
            <a:spLocks noChangeArrowheads="1"/>
          </p:cNvSpPr>
          <p:nvPr/>
        </p:nvSpPr>
        <p:spPr bwMode="white">
          <a:xfrm>
            <a:off x="2568575" y="3348037"/>
            <a:ext cx="60325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sz="2200" b="1" dirty="0" err="1">
                <a:solidFill>
                  <a:schemeClr val="bg1"/>
                </a:solidFill>
              </a:rPr>
              <a:t>Các</a:t>
            </a:r>
            <a:r>
              <a:rPr lang="en-US" sz="2200" b="1" dirty="0">
                <a:solidFill>
                  <a:schemeClr val="bg1"/>
                </a:solidFill>
              </a:rPr>
              <a:t> </a:t>
            </a:r>
            <a:r>
              <a:rPr lang="en-US" sz="2200" b="1" dirty="0" err="1">
                <a:solidFill>
                  <a:schemeClr val="bg1"/>
                </a:solidFill>
              </a:rPr>
              <a:t>hiện</a:t>
            </a:r>
            <a:r>
              <a:rPr lang="en-US" sz="2200" b="1" dirty="0">
                <a:solidFill>
                  <a:schemeClr val="bg1"/>
                </a:solidFill>
              </a:rPr>
              <a:t> </a:t>
            </a:r>
            <a:r>
              <a:rPr lang="en-US" sz="2200" b="1" dirty="0" err="1">
                <a:solidFill>
                  <a:schemeClr val="bg1"/>
                </a:solidFill>
              </a:rPr>
              <a:t>tượng</a:t>
            </a:r>
            <a:r>
              <a:rPr lang="en-US" sz="2200" b="1" dirty="0">
                <a:solidFill>
                  <a:schemeClr val="bg1"/>
                </a:solidFill>
              </a:rPr>
              <a:t> </a:t>
            </a:r>
            <a:r>
              <a:rPr lang="en-US" sz="2200" b="1" dirty="0" err="1">
                <a:solidFill>
                  <a:schemeClr val="bg1"/>
                </a:solidFill>
              </a:rPr>
              <a:t>diễn</a:t>
            </a:r>
            <a:r>
              <a:rPr lang="en-US" sz="2200" b="1" dirty="0">
                <a:solidFill>
                  <a:schemeClr val="bg1"/>
                </a:solidFill>
              </a:rPr>
              <a:t> ra ở </a:t>
            </a:r>
            <a:r>
              <a:rPr lang="en-US" sz="2200" b="1" dirty="0" err="1">
                <a:solidFill>
                  <a:schemeClr val="bg1"/>
                </a:solidFill>
              </a:rPr>
              <a:t>điện</a:t>
            </a:r>
            <a:r>
              <a:rPr lang="en-US" sz="2200" b="1" dirty="0">
                <a:solidFill>
                  <a:schemeClr val="bg1"/>
                </a:solidFill>
              </a:rPr>
              <a:t> </a:t>
            </a:r>
            <a:r>
              <a:rPr lang="en-US" sz="2200" b="1" dirty="0" err="1">
                <a:solidFill>
                  <a:schemeClr val="bg1"/>
                </a:solidFill>
              </a:rPr>
              <a:t>cực</a:t>
            </a:r>
            <a:r>
              <a:rPr lang="en-US" sz="2200" b="1" dirty="0">
                <a:solidFill>
                  <a:schemeClr val="bg1"/>
                </a:solidFill>
              </a:rPr>
              <a:t>. </a:t>
            </a:r>
          </a:p>
          <a:p>
            <a:pPr eaLnBrk="1" hangingPunct="1">
              <a:spcBef>
                <a:spcPct val="50000"/>
              </a:spcBef>
              <a:buClr>
                <a:schemeClr val="tx1"/>
              </a:buClr>
            </a:pPr>
            <a:r>
              <a:rPr lang="en-US" sz="2200" b="1" dirty="0" err="1">
                <a:solidFill>
                  <a:schemeClr val="bg1"/>
                </a:solidFill>
              </a:rPr>
              <a:t>Hiện</a:t>
            </a:r>
            <a:r>
              <a:rPr lang="en-US" sz="2200" b="1" dirty="0">
                <a:solidFill>
                  <a:schemeClr val="bg1"/>
                </a:solidFill>
              </a:rPr>
              <a:t> </a:t>
            </a:r>
            <a:r>
              <a:rPr lang="en-US" sz="2200" b="1" dirty="0" err="1">
                <a:solidFill>
                  <a:schemeClr val="bg1"/>
                </a:solidFill>
              </a:rPr>
              <a:t>tượng</a:t>
            </a:r>
            <a:r>
              <a:rPr lang="en-US" sz="2200" b="1" dirty="0">
                <a:solidFill>
                  <a:schemeClr val="bg1"/>
                </a:solidFill>
              </a:rPr>
              <a:t> </a:t>
            </a:r>
            <a:r>
              <a:rPr lang="en-US" sz="2200" b="1" dirty="0" err="1">
                <a:solidFill>
                  <a:schemeClr val="bg1"/>
                </a:solidFill>
              </a:rPr>
              <a:t>dương</a:t>
            </a:r>
            <a:r>
              <a:rPr lang="en-US" sz="2200" b="1" dirty="0">
                <a:solidFill>
                  <a:schemeClr val="bg1"/>
                </a:solidFill>
              </a:rPr>
              <a:t> </a:t>
            </a:r>
            <a:r>
              <a:rPr lang="en-US" sz="2200" b="1" dirty="0" err="1">
                <a:solidFill>
                  <a:schemeClr val="bg1"/>
                </a:solidFill>
              </a:rPr>
              <a:t>cực</a:t>
            </a:r>
            <a:r>
              <a:rPr lang="en-US" sz="2200" b="1" dirty="0">
                <a:solidFill>
                  <a:schemeClr val="bg1"/>
                </a:solidFill>
              </a:rPr>
              <a:t> tan </a:t>
            </a:r>
            <a:r>
              <a:rPr lang="en-US" sz="2200" b="1" dirty="0"/>
              <a:t>(HS </a:t>
            </a:r>
            <a:r>
              <a:rPr lang="en-US" sz="2200" b="1" dirty="0" err="1"/>
              <a:t>tự</a:t>
            </a:r>
            <a:r>
              <a:rPr lang="en-US" sz="2200" b="1" dirty="0"/>
              <a:t> </a:t>
            </a:r>
            <a:r>
              <a:rPr lang="en-US" sz="2200" b="1" dirty="0" err="1"/>
              <a:t>đọc</a:t>
            </a:r>
            <a:r>
              <a:rPr lang="en-US" sz="2200" b="1" dirty="0"/>
              <a:t> SGK )</a:t>
            </a:r>
          </a:p>
          <a:p>
            <a:pPr eaLnBrk="1" hangingPunct="1">
              <a:spcBef>
                <a:spcPct val="50000"/>
              </a:spcBef>
              <a:buClr>
                <a:schemeClr val="tx1"/>
              </a:buClr>
            </a:pPr>
            <a:endParaRPr lang="en-US" sz="2200" b="1" dirty="0">
              <a:solidFill>
                <a:schemeClr val="bg1"/>
              </a:solidFill>
            </a:endParaRPr>
          </a:p>
        </p:txBody>
      </p:sp>
      <p:pic>
        <p:nvPicPr>
          <p:cNvPr id="7178" name="Picture 28"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1797050" y="2209800"/>
            <a:ext cx="792162" cy="170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9" name="Picture 29"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1797050" y="3448050"/>
            <a:ext cx="792162"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Picture 30"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1785937" y="1477962"/>
            <a:ext cx="792163"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1" name="Text Box 32"/>
          <p:cNvSpPr txBox="1">
            <a:spLocks noChangeArrowheads="1"/>
          </p:cNvSpPr>
          <p:nvPr/>
        </p:nvSpPr>
        <p:spPr bwMode="white">
          <a:xfrm>
            <a:off x="2106612" y="15748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I</a:t>
            </a:r>
          </a:p>
        </p:txBody>
      </p:sp>
      <p:sp>
        <p:nvSpPr>
          <p:cNvPr id="7182" name="Text Box 33"/>
          <p:cNvSpPr txBox="1">
            <a:spLocks noChangeArrowheads="1"/>
          </p:cNvSpPr>
          <p:nvPr/>
        </p:nvSpPr>
        <p:spPr bwMode="white">
          <a:xfrm>
            <a:off x="2119312" y="2433637"/>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II</a:t>
            </a:r>
          </a:p>
        </p:txBody>
      </p:sp>
      <p:sp>
        <p:nvSpPr>
          <p:cNvPr id="7183" name="Text Box 34"/>
          <p:cNvSpPr txBox="1">
            <a:spLocks noChangeArrowheads="1"/>
          </p:cNvSpPr>
          <p:nvPr/>
        </p:nvSpPr>
        <p:spPr bwMode="white">
          <a:xfrm>
            <a:off x="2054225" y="3524250"/>
            <a:ext cx="52546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III</a:t>
            </a:r>
          </a:p>
        </p:txBody>
      </p:sp>
      <p:sp>
        <p:nvSpPr>
          <p:cNvPr id="7184" name="Text Box 25"/>
          <p:cNvSpPr txBox="1">
            <a:spLocks noChangeArrowheads="1"/>
          </p:cNvSpPr>
          <p:nvPr/>
        </p:nvSpPr>
        <p:spPr bwMode="white">
          <a:xfrm>
            <a:off x="2568575" y="4754562"/>
            <a:ext cx="60325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sz="2200" b="1">
                <a:solidFill>
                  <a:schemeClr val="bg1"/>
                </a:solidFill>
              </a:rPr>
              <a:t>Các định luật Faraday</a:t>
            </a:r>
          </a:p>
        </p:txBody>
      </p:sp>
      <p:pic>
        <p:nvPicPr>
          <p:cNvPr id="7185" name="Picture 28"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1797050" y="4602162"/>
            <a:ext cx="792162"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6" name="Text Box 34"/>
          <p:cNvSpPr txBox="1">
            <a:spLocks noChangeArrowheads="1"/>
          </p:cNvSpPr>
          <p:nvPr/>
        </p:nvSpPr>
        <p:spPr bwMode="white">
          <a:xfrm>
            <a:off x="2054225" y="4725987"/>
            <a:ext cx="5254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IV</a:t>
            </a:r>
          </a:p>
        </p:txBody>
      </p:sp>
      <p:grpSp>
        <p:nvGrpSpPr>
          <p:cNvPr id="7187" name="Group 3"/>
          <p:cNvGrpSpPr>
            <a:grpSpLocks/>
          </p:cNvGrpSpPr>
          <p:nvPr/>
        </p:nvGrpSpPr>
        <p:grpSpPr bwMode="auto">
          <a:xfrm>
            <a:off x="381000" y="5589587"/>
            <a:ext cx="8720269" cy="1371601"/>
            <a:chOff x="720" y="1392"/>
            <a:chExt cx="4058" cy="480"/>
          </a:xfrm>
        </p:grpSpPr>
        <p:sp>
          <p:nvSpPr>
            <p:cNvPr id="36"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lgn="r">
                <a:defRPr/>
              </a:pPr>
              <a:endParaRPr lang="en-US">
                <a:cs typeface="+mn-cs"/>
              </a:endParaRPr>
            </a:p>
          </p:txBody>
        </p:sp>
        <p:grpSp>
          <p:nvGrpSpPr>
            <p:cNvPr id="7192" name="Group 5"/>
            <p:cNvGrpSpPr>
              <a:grpSpLocks/>
            </p:cNvGrpSpPr>
            <p:nvPr/>
          </p:nvGrpSpPr>
          <p:grpSpPr bwMode="auto">
            <a:xfrm>
              <a:off x="730" y="1407"/>
              <a:ext cx="4043" cy="444"/>
              <a:chOff x="744" y="1407"/>
              <a:chExt cx="3988" cy="444"/>
            </a:xfrm>
          </p:grpSpPr>
          <p:sp>
            <p:nvSpPr>
              <p:cNvPr id="38"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39"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sp>
        <p:nvSpPr>
          <p:cNvPr id="7188" name="Text Box 33"/>
          <p:cNvSpPr txBox="1">
            <a:spLocks noChangeArrowheads="1"/>
          </p:cNvSpPr>
          <p:nvPr/>
        </p:nvSpPr>
        <p:spPr bwMode="white">
          <a:xfrm>
            <a:off x="2152650" y="56769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V</a:t>
            </a:r>
          </a:p>
        </p:txBody>
      </p:sp>
      <p:pic>
        <p:nvPicPr>
          <p:cNvPr id="7189" name="Picture 29"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1785937" y="5592762"/>
            <a:ext cx="792163"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90" name="Text Box 25"/>
          <p:cNvSpPr txBox="1">
            <a:spLocks noChangeArrowheads="1"/>
          </p:cNvSpPr>
          <p:nvPr/>
        </p:nvSpPr>
        <p:spPr bwMode="white">
          <a:xfrm>
            <a:off x="2535237" y="5695950"/>
            <a:ext cx="60325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sz="2200" b="1">
                <a:solidFill>
                  <a:schemeClr val="bg1"/>
                </a:solidFill>
              </a:rPr>
              <a:t>Ứng dụng</a:t>
            </a:r>
          </a:p>
        </p:txBody>
      </p:sp>
      <p:pic>
        <p:nvPicPr>
          <p:cNvPr id="43" name="Picture 2" descr="D:\NGUYEN CONG TRU\LOGO NCT.png">
            <a:extLst>
              <a:ext uri="{FF2B5EF4-FFF2-40B4-BE49-F238E27FC236}">
                <a16:creationId xmlns:a16="http://schemas.microsoft.com/office/drawing/2014/main" xmlns="" id="{BE7F0E6A-6BD9-40DE-8FE1-1FDE3CF2E340}"/>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0000"/>
          <a:stretch/>
        </p:blipFill>
        <p:spPr bwMode="auto">
          <a:xfrm>
            <a:off x="20924" y="3075996"/>
            <a:ext cx="1559309" cy="1555501"/>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838200"/>
            <a:ext cx="8229600" cy="169227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dirty="0">
                <a:latin typeface=".VnTime" pitchFamily="34" charset="0"/>
              </a:rPr>
              <a:t>    </a:t>
            </a:r>
            <a:r>
              <a:rPr lang="en-US" sz="2400" dirty="0" err="1">
                <a:latin typeface="VNI-Times" pitchFamily="2" charset="0"/>
              </a:rPr>
              <a:t>Trong</a:t>
            </a:r>
            <a:r>
              <a:rPr lang="en-US" sz="2400" dirty="0">
                <a:latin typeface="VNI-Times" pitchFamily="2" charset="0"/>
              </a:rPr>
              <a:t> dung </a:t>
            </a:r>
            <a:r>
              <a:rPr lang="en-US" sz="2400" dirty="0" err="1">
                <a:latin typeface="VNI-Times" pitchFamily="2" charset="0"/>
              </a:rPr>
              <a:t>dòch</a:t>
            </a:r>
            <a:r>
              <a:rPr lang="en-US" sz="2400" dirty="0">
                <a:latin typeface="VNI-Times" pitchFamily="2" charset="0"/>
              </a:rPr>
              <a:t>, </a:t>
            </a:r>
            <a:r>
              <a:rPr lang="en-US" sz="2400" dirty="0" err="1">
                <a:latin typeface="VNI-Times" pitchFamily="2" charset="0"/>
              </a:rPr>
              <a:t>caùc</a:t>
            </a:r>
            <a:r>
              <a:rPr lang="en-US" sz="2400" dirty="0">
                <a:latin typeface="VNI-Times" pitchFamily="2" charset="0"/>
              </a:rPr>
              <a:t> </a:t>
            </a:r>
            <a:r>
              <a:rPr lang="en-US" sz="2400" dirty="0" err="1">
                <a:latin typeface="VNI-Times" pitchFamily="2" charset="0"/>
              </a:rPr>
              <a:t>hôïp</a:t>
            </a:r>
            <a:r>
              <a:rPr lang="en-US" sz="2400" dirty="0">
                <a:latin typeface="VNI-Times" pitchFamily="2" charset="0"/>
              </a:rPr>
              <a:t> </a:t>
            </a:r>
            <a:r>
              <a:rPr lang="en-US" sz="2400" dirty="0" err="1">
                <a:latin typeface="VNI-Times" pitchFamily="2" charset="0"/>
              </a:rPr>
              <a:t>chaát</a:t>
            </a:r>
            <a:r>
              <a:rPr lang="en-US" sz="2400" dirty="0">
                <a:latin typeface="VNI-Times" pitchFamily="2" charset="0"/>
              </a:rPr>
              <a:t> </a:t>
            </a:r>
            <a:r>
              <a:rPr lang="en-US" sz="2400" dirty="0" err="1">
                <a:latin typeface="VNI-Times" pitchFamily="2" charset="0"/>
              </a:rPr>
              <a:t>hoùa</a:t>
            </a:r>
            <a:r>
              <a:rPr lang="en-US" sz="2400" dirty="0">
                <a:latin typeface="VNI-Times" pitchFamily="2" charset="0"/>
              </a:rPr>
              <a:t> </a:t>
            </a:r>
            <a:r>
              <a:rPr lang="en-US" sz="2400" dirty="0" err="1">
                <a:latin typeface="VNI-Times" pitchFamily="2" charset="0"/>
              </a:rPr>
              <a:t>hoïc</a:t>
            </a:r>
            <a:r>
              <a:rPr lang="en-US" sz="2400" dirty="0">
                <a:latin typeface="VNI-Times" pitchFamily="2" charset="0"/>
              </a:rPr>
              <a:t> </a:t>
            </a:r>
            <a:r>
              <a:rPr lang="en-US" sz="2400" dirty="0" err="1">
                <a:latin typeface="VNI-Times" pitchFamily="2" charset="0"/>
              </a:rPr>
              <a:t>nhö</a:t>
            </a:r>
            <a:r>
              <a:rPr lang="en-US" sz="2400" dirty="0">
                <a:latin typeface="VNI-Times" pitchFamily="2" charset="0"/>
              </a:rPr>
              <a:t> </a:t>
            </a:r>
            <a:r>
              <a:rPr lang="en-US" sz="2400" dirty="0" err="1">
                <a:solidFill>
                  <a:srgbClr val="FF0000"/>
                </a:solidFill>
                <a:latin typeface="VNI-Times" pitchFamily="2" charset="0"/>
              </a:rPr>
              <a:t>axit</a:t>
            </a:r>
            <a:r>
              <a:rPr lang="en-US" sz="2400" dirty="0">
                <a:solidFill>
                  <a:srgbClr val="FF0000"/>
                </a:solidFill>
                <a:latin typeface="VNI-Times" pitchFamily="2" charset="0"/>
              </a:rPr>
              <a:t>, </a:t>
            </a:r>
            <a:r>
              <a:rPr lang="en-US" sz="2400" dirty="0" err="1">
                <a:solidFill>
                  <a:srgbClr val="FF0000"/>
                </a:solidFill>
                <a:latin typeface="VNI-Times" pitchFamily="2" charset="0"/>
              </a:rPr>
              <a:t>bazô</a:t>
            </a:r>
            <a:r>
              <a:rPr lang="en-US" sz="2400" dirty="0">
                <a:solidFill>
                  <a:srgbClr val="FF0000"/>
                </a:solidFill>
                <a:latin typeface="VNI-Times" pitchFamily="2" charset="0"/>
              </a:rPr>
              <a:t> </a:t>
            </a:r>
            <a:r>
              <a:rPr lang="en-US" sz="2400" dirty="0" err="1">
                <a:solidFill>
                  <a:srgbClr val="FF0000"/>
                </a:solidFill>
                <a:latin typeface="VNI-Times" pitchFamily="2" charset="0"/>
              </a:rPr>
              <a:t>vaø</a:t>
            </a:r>
            <a:r>
              <a:rPr lang="en-US" sz="2400" dirty="0">
                <a:solidFill>
                  <a:srgbClr val="FF0000"/>
                </a:solidFill>
                <a:latin typeface="VNI-Times" pitchFamily="2" charset="0"/>
              </a:rPr>
              <a:t> </a:t>
            </a:r>
            <a:r>
              <a:rPr lang="en-US" sz="2400" dirty="0" err="1">
                <a:solidFill>
                  <a:srgbClr val="FF0000"/>
                </a:solidFill>
                <a:latin typeface="VNI-Times" pitchFamily="2" charset="0"/>
              </a:rPr>
              <a:t>muoái</a:t>
            </a:r>
            <a:r>
              <a:rPr lang="en-US" sz="2400" dirty="0">
                <a:latin typeface="VNI-Times" pitchFamily="2" charset="0"/>
              </a:rPr>
              <a:t> </a:t>
            </a:r>
            <a:r>
              <a:rPr lang="en-US" sz="2400" dirty="0" err="1">
                <a:latin typeface="VNI-Times" pitchFamily="2" charset="0"/>
              </a:rPr>
              <a:t>bò</a:t>
            </a:r>
            <a:r>
              <a:rPr lang="en-US" sz="2400" dirty="0">
                <a:latin typeface="VNI-Times" pitchFamily="2" charset="0"/>
              </a:rPr>
              <a:t> </a:t>
            </a:r>
            <a:r>
              <a:rPr lang="en-US" sz="2400" dirty="0" err="1">
                <a:solidFill>
                  <a:srgbClr val="FF0000"/>
                </a:solidFill>
                <a:latin typeface="VNI-Times" pitchFamily="2" charset="0"/>
              </a:rPr>
              <a:t>phaân</a:t>
            </a:r>
            <a:r>
              <a:rPr lang="en-US" sz="2400" dirty="0">
                <a:solidFill>
                  <a:srgbClr val="FF0000"/>
                </a:solidFill>
                <a:latin typeface="VNI-Times" pitchFamily="2" charset="0"/>
              </a:rPr>
              <a:t> li </a:t>
            </a:r>
            <a:r>
              <a:rPr lang="en-US" sz="2400" dirty="0">
                <a:latin typeface="VNI-Times" pitchFamily="2" charset="0"/>
              </a:rPr>
              <a:t>(</a:t>
            </a:r>
            <a:r>
              <a:rPr lang="en-US" sz="2400" dirty="0" err="1">
                <a:latin typeface="VNI-Times" pitchFamily="2" charset="0"/>
              </a:rPr>
              <a:t>moät</a:t>
            </a:r>
            <a:r>
              <a:rPr lang="en-US" sz="2400" dirty="0">
                <a:latin typeface="VNI-Times" pitchFamily="2" charset="0"/>
              </a:rPr>
              <a:t> </a:t>
            </a:r>
            <a:r>
              <a:rPr lang="en-US" sz="2400" dirty="0" err="1">
                <a:latin typeface="VNI-Times" pitchFamily="2" charset="0"/>
              </a:rPr>
              <a:t>phaàn</a:t>
            </a:r>
            <a:r>
              <a:rPr lang="en-US" sz="2400" dirty="0">
                <a:latin typeface="VNI-Times" pitchFamily="2" charset="0"/>
              </a:rPr>
              <a:t> </a:t>
            </a:r>
            <a:r>
              <a:rPr lang="en-US" sz="2400" dirty="0" err="1">
                <a:latin typeface="VNI-Times" pitchFamily="2" charset="0"/>
              </a:rPr>
              <a:t>hoaëc</a:t>
            </a:r>
            <a:r>
              <a:rPr lang="en-US" sz="2400" dirty="0">
                <a:latin typeface="VNI-Times" pitchFamily="2" charset="0"/>
              </a:rPr>
              <a:t> </a:t>
            </a:r>
            <a:r>
              <a:rPr lang="en-US" sz="2400" dirty="0" err="1">
                <a:latin typeface="VNI-Times" pitchFamily="2" charset="0"/>
              </a:rPr>
              <a:t>toaøn</a:t>
            </a:r>
            <a:r>
              <a:rPr lang="en-US" sz="2400" dirty="0">
                <a:latin typeface="VNI-Times" pitchFamily="2" charset="0"/>
              </a:rPr>
              <a:t> </a:t>
            </a:r>
            <a:r>
              <a:rPr lang="en-US" sz="2400" dirty="0" err="1">
                <a:latin typeface="VNI-Times" pitchFamily="2" charset="0"/>
              </a:rPr>
              <a:t>boä</a:t>
            </a:r>
            <a:r>
              <a:rPr lang="en-US" sz="2400" dirty="0">
                <a:latin typeface="VNI-Times" pitchFamily="2" charset="0"/>
              </a:rPr>
              <a:t>) </a:t>
            </a:r>
            <a:r>
              <a:rPr lang="en-US" sz="2400" dirty="0" err="1">
                <a:solidFill>
                  <a:srgbClr val="FF0000"/>
                </a:solidFill>
                <a:latin typeface="VNI-Times" pitchFamily="2" charset="0"/>
              </a:rPr>
              <a:t>thaønh</a:t>
            </a:r>
            <a:r>
              <a:rPr lang="en-US" sz="2400" dirty="0">
                <a:latin typeface="VNI-Times" pitchFamily="2" charset="0"/>
              </a:rPr>
              <a:t> </a:t>
            </a:r>
            <a:r>
              <a:rPr lang="en-US" sz="2400" dirty="0" err="1">
                <a:latin typeface="VNI-Times" pitchFamily="2" charset="0"/>
              </a:rPr>
              <a:t>caùc</a:t>
            </a:r>
            <a:r>
              <a:rPr lang="en-US" sz="2400" dirty="0">
                <a:latin typeface="VNI-Times" pitchFamily="2" charset="0"/>
              </a:rPr>
              <a:t> </a:t>
            </a:r>
            <a:r>
              <a:rPr lang="en-US" sz="2400" dirty="0" err="1">
                <a:latin typeface="VNI-Times" pitchFamily="2" charset="0"/>
              </a:rPr>
              <a:t>nguyeân</a:t>
            </a:r>
            <a:r>
              <a:rPr lang="en-US" sz="2400" dirty="0">
                <a:latin typeface="VNI-Times" pitchFamily="2" charset="0"/>
              </a:rPr>
              <a:t> </a:t>
            </a:r>
            <a:r>
              <a:rPr lang="en-US" sz="2400" dirty="0" err="1">
                <a:latin typeface="VNI-Times" pitchFamily="2" charset="0"/>
              </a:rPr>
              <a:t>töû</a:t>
            </a:r>
            <a:r>
              <a:rPr lang="en-US" sz="2400" dirty="0">
                <a:latin typeface="VNI-Times" pitchFamily="2" charset="0"/>
              </a:rPr>
              <a:t> (</a:t>
            </a:r>
            <a:r>
              <a:rPr lang="en-US" sz="2400" dirty="0" err="1">
                <a:latin typeface="VNI-Times" pitchFamily="2" charset="0"/>
              </a:rPr>
              <a:t>hoaëc</a:t>
            </a:r>
            <a:r>
              <a:rPr lang="en-US" sz="2400" dirty="0">
                <a:latin typeface="VNI-Times" pitchFamily="2" charset="0"/>
              </a:rPr>
              <a:t> </a:t>
            </a:r>
            <a:r>
              <a:rPr lang="en-US" sz="2400" dirty="0" err="1">
                <a:latin typeface="VNI-Times" pitchFamily="2" charset="0"/>
              </a:rPr>
              <a:t>nhoùm</a:t>
            </a:r>
            <a:r>
              <a:rPr lang="en-US" sz="2400" dirty="0">
                <a:latin typeface="VNI-Times" pitchFamily="2" charset="0"/>
              </a:rPr>
              <a:t> </a:t>
            </a:r>
            <a:r>
              <a:rPr lang="en-US" sz="2400" dirty="0" err="1">
                <a:latin typeface="VNI-Times" pitchFamily="2" charset="0"/>
              </a:rPr>
              <a:t>nguyeân</a:t>
            </a:r>
            <a:r>
              <a:rPr lang="en-US" sz="2400" dirty="0">
                <a:latin typeface="VNI-Times" pitchFamily="2" charset="0"/>
              </a:rPr>
              <a:t> </a:t>
            </a:r>
            <a:r>
              <a:rPr lang="en-US" sz="2400" dirty="0" err="1">
                <a:latin typeface="VNI-Times" pitchFamily="2" charset="0"/>
              </a:rPr>
              <a:t>töû</a:t>
            </a:r>
            <a:r>
              <a:rPr lang="en-US" sz="2400" dirty="0">
                <a:latin typeface="VNI-Times" pitchFamily="2" charset="0"/>
              </a:rPr>
              <a:t>) </a:t>
            </a:r>
            <a:r>
              <a:rPr lang="en-US" sz="2400" dirty="0" err="1">
                <a:latin typeface="VNI-Times" pitchFamily="2" charset="0"/>
              </a:rPr>
              <a:t>tích</a:t>
            </a:r>
            <a:r>
              <a:rPr lang="en-US" sz="2400" dirty="0">
                <a:latin typeface="VNI-Times" pitchFamily="2" charset="0"/>
              </a:rPr>
              <a:t> </a:t>
            </a:r>
            <a:r>
              <a:rPr lang="en-US" sz="2400" dirty="0" err="1">
                <a:latin typeface="VNI-Times" pitchFamily="2" charset="0"/>
              </a:rPr>
              <a:t>ñieän</a:t>
            </a:r>
            <a:r>
              <a:rPr lang="en-US" sz="2400" dirty="0">
                <a:latin typeface="VNI-Times" pitchFamily="2" charset="0"/>
              </a:rPr>
              <a:t> </a:t>
            </a:r>
            <a:r>
              <a:rPr lang="en-US" sz="2400" dirty="0" err="1">
                <a:latin typeface="VNI-Times" pitchFamily="2" charset="0"/>
              </a:rPr>
              <a:t>goïi</a:t>
            </a:r>
            <a:r>
              <a:rPr lang="en-US" sz="2400" dirty="0">
                <a:latin typeface="VNI-Times" pitchFamily="2" charset="0"/>
              </a:rPr>
              <a:t> </a:t>
            </a:r>
            <a:r>
              <a:rPr lang="en-US" sz="2400" dirty="0" err="1">
                <a:latin typeface="VNI-Times" pitchFamily="2" charset="0"/>
              </a:rPr>
              <a:t>laø</a:t>
            </a:r>
            <a:r>
              <a:rPr lang="en-US" sz="2400" dirty="0">
                <a:latin typeface="VNI-Times" pitchFamily="2" charset="0"/>
              </a:rPr>
              <a:t> </a:t>
            </a:r>
            <a:r>
              <a:rPr lang="en-US" sz="2400" dirty="0">
                <a:solidFill>
                  <a:srgbClr val="FF0000"/>
                </a:solidFill>
                <a:latin typeface="VNI-Times" pitchFamily="2" charset="0"/>
              </a:rPr>
              <a:t>ion</a:t>
            </a:r>
            <a:r>
              <a:rPr lang="en-US" sz="2400" dirty="0">
                <a:latin typeface="VNI-Times" pitchFamily="2" charset="0"/>
              </a:rPr>
              <a:t>; ion </a:t>
            </a:r>
            <a:r>
              <a:rPr lang="en-US" sz="2400" dirty="0" err="1">
                <a:latin typeface="VNI-Times" pitchFamily="2" charset="0"/>
              </a:rPr>
              <a:t>coù</a:t>
            </a:r>
            <a:r>
              <a:rPr lang="en-US" sz="2400" dirty="0">
                <a:latin typeface="VNI-Times" pitchFamily="2" charset="0"/>
              </a:rPr>
              <a:t> </a:t>
            </a:r>
            <a:r>
              <a:rPr lang="en-US" sz="2400" dirty="0" err="1">
                <a:latin typeface="VNI-Times" pitchFamily="2" charset="0"/>
              </a:rPr>
              <a:t>theå</a:t>
            </a:r>
            <a:r>
              <a:rPr lang="en-US" sz="2400" dirty="0">
                <a:latin typeface="VNI-Times" pitchFamily="2" charset="0"/>
              </a:rPr>
              <a:t> </a:t>
            </a:r>
            <a:r>
              <a:rPr lang="en-US" sz="2400" dirty="0" err="1">
                <a:solidFill>
                  <a:srgbClr val="FF0000"/>
                </a:solidFill>
                <a:latin typeface="VNI-Times" pitchFamily="2" charset="0"/>
              </a:rPr>
              <a:t>chuyeån</a:t>
            </a:r>
            <a:r>
              <a:rPr lang="en-US" sz="2400" dirty="0">
                <a:solidFill>
                  <a:srgbClr val="FF0000"/>
                </a:solidFill>
                <a:latin typeface="VNI-Times" pitchFamily="2" charset="0"/>
              </a:rPr>
              <a:t> </a:t>
            </a:r>
            <a:r>
              <a:rPr lang="en-US" sz="2400" dirty="0" err="1">
                <a:solidFill>
                  <a:srgbClr val="FF0000"/>
                </a:solidFill>
                <a:latin typeface="VNI-Times" pitchFamily="2" charset="0"/>
              </a:rPr>
              <a:t>ñoäng</a:t>
            </a:r>
            <a:r>
              <a:rPr lang="en-US" sz="2400" dirty="0">
                <a:solidFill>
                  <a:srgbClr val="FF0000"/>
                </a:solidFill>
                <a:latin typeface="VNI-Times" pitchFamily="2" charset="0"/>
              </a:rPr>
              <a:t> </a:t>
            </a:r>
            <a:r>
              <a:rPr lang="en-US" sz="2400" dirty="0" err="1">
                <a:solidFill>
                  <a:srgbClr val="FF0000"/>
                </a:solidFill>
                <a:latin typeface="VNI-Times" pitchFamily="2" charset="0"/>
              </a:rPr>
              <a:t>töï</a:t>
            </a:r>
            <a:r>
              <a:rPr lang="en-US" sz="2400" dirty="0">
                <a:solidFill>
                  <a:srgbClr val="FF0000"/>
                </a:solidFill>
                <a:latin typeface="VNI-Times" pitchFamily="2" charset="0"/>
              </a:rPr>
              <a:t> do</a:t>
            </a:r>
            <a:r>
              <a:rPr lang="en-US" sz="2400" dirty="0">
                <a:latin typeface="VNI-Times" pitchFamily="2" charset="0"/>
              </a:rPr>
              <a:t> </a:t>
            </a:r>
            <a:r>
              <a:rPr lang="en-US" sz="2400" dirty="0" err="1">
                <a:latin typeface="VNI-Times" pitchFamily="2" charset="0"/>
              </a:rPr>
              <a:t>trong</a:t>
            </a:r>
            <a:r>
              <a:rPr lang="en-US" sz="2400" dirty="0">
                <a:latin typeface="VNI-Times" pitchFamily="2" charset="0"/>
              </a:rPr>
              <a:t> dung </a:t>
            </a:r>
            <a:r>
              <a:rPr lang="en-US" sz="2400" dirty="0" err="1">
                <a:latin typeface="VNI-Times" pitchFamily="2" charset="0"/>
              </a:rPr>
              <a:t>dòch</a:t>
            </a:r>
            <a:r>
              <a:rPr lang="en-US" sz="2400" dirty="0">
                <a:latin typeface="VNI-Times" pitchFamily="2" charset="0"/>
              </a:rPr>
              <a:t> </a:t>
            </a:r>
            <a:r>
              <a:rPr lang="en-US" sz="2400" dirty="0" err="1">
                <a:latin typeface="VNI-Times" pitchFamily="2" charset="0"/>
              </a:rPr>
              <a:t>vaø</a:t>
            </a:r>
            <a:r>
              <a:rPr lang="en-US" sz="2400" dirty="0">
                <a:latin typeface="VNI-Times" pitchFamily="2" charset="0"/>
              </a:rPr>
              <a:t> </a:t>
            </a:r>
            <a:r>
              <a:rPr lang="en-US" sz="2400" dirty="0" err="1">
                <a:solidFill>
                  <a:srgbClr val="FF0000"/>
                </a:solidFill>
                <a:latin typeface="VNI-Times" pitchFamily="2" charset="0"/>
              </a:rPr>
              <a:t>trôû</a:t>
            </a:r>
            <a:r>
              <a:rPr lang="en-US" sz="2400" dirty="0">
                <a:solidFill>
                  <a:srgbClr val="FF0000"/>
                </a:solidFill>
                <a:latin typeface="VNI-Times" pitchFamily="2" charset="0"/>
              </a:rPr>
              <a:t> </a:t>
            </a:r>
            <a:r>
              <a:rPr lang="en-US" sz="2400" dirty="0" err="1">
                <a:solidFill>
                  <a:srgbClr val="FF0000"/>
                </a:solidFill>
                <a:latin typeface="VNI-Times" pitchFamily="2" charset="0"/>
              </a:rPr>
              <a:t>thaønh</a:t>
            </a:r>
            <a:r>
              <a:rPr lang="en-US" sz="2400" dirty="0">
                <a:solidFill>
                  <a:srgbClr val="FF0000"/>
                </a:solidFill>
                <a:latin typeface="VNI-Times" pitchFamily="2" charset="0"/>
              </a:rPr>
              <a:t> </a:t>
            </a:r>
            <a:r>
              <a:rPr lang="en-US" sz="2400" dirty="0" err="1">
                <a:solidFill>
                  <a:srgbClr val="FF0000"/>
                </a:solidFill>
                <a:latin typeface="VNI-Times" pitchFamily="2" charset="0"/>
              </a:rPr>
              <a:t>haït</a:t>
            </a:r>
            <a:r>
              <a:rPr lang="en-US" sz="2400" dirty="0">
                <a:solidFill>
                  <a:srgbClr val="FF0000"/>
                </a:solidFill>
                <a:latin typeface="VNI-Times" pitchFamily="2" charset="0"/>
              </a:rPr>
              <a:t> </a:t>
            </a:r>
            <a:r>
              <a:rPr lang="en-US" sz="2400" dirty="0" err="1">
                <a:solidFill>
                  <a:srgbClr val="FF0000"/>
                </a:solidFill>
                <a:latin typeface="VNI-Times" pitchFamily="2" charset="0"/>
              </a:rPr>
              <a:t>taûi</a:t>
            </a:r>
            <a:r>
              <a:rPr lang="en-US" sz="2400" dirty="0">
                <a:solidFill>
                  <a:srgbClr val="FF0000"/>
                </a:solidFill>
                <a:latin typeface="VNI-Times" pitchFamily="2" charset="0"/>
              </a:rPr>
              <a:t> </a:t>
            </a:r>
            <a:r>
              <a:rPr lang="en-US" sz="2400" dirty="0" err="1">
                <a:solidFill>
                  <a:srgbClr val="FF0000"/>
                </a:solidFill>
                <a:latin typeface="VNI-Times" pitchFamily="2" charset="0"/>
              </a:rPr>
              <a:t>ñieän</a:t>
            </a:r>
            <a:r>
              <a:rPr lang="en-US" sz="2400" dirty="0">
                <a:latin typeface="VNI-Times" pitchFamily="2" charset="0"/>
              </a:rPr>
              <a:t>.</a:t>
            </a:r>
          </a:p>
        </p:txBody>
      </p:sp>
      <p:sp>
        <p:nvSpPr>
          <p:cNvPr id="7" name="TextBox 6"/>
          <p:cNvSpPr txBox="1">
            <a:spLocks noChangeArrowheads="1"/>
          </p:cNvSpPr>
          <p:nvPr/>
        </p:nvSpPr>
        <p:spPr bwMode="auto">
          <a:xfrm>
            <a:off x="457200" y="25146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Ví dụ:</a:t>
            </a:r>
          </a:p>
        </p:txBody>
      </p:sp>
      <p:sp>
        <p:nvSpPr>
          <p:cNvPr id="9" name="TextBox 8"/>
          <p:cNvSpPr txBox="1">
            <a:spLocks noChangeArrowheads="1"/>
          </p:cNvSpPr>
          <p:nvPr/>
        </p:nvSpPr>
        <p:spPr bwMode="auto">
          <a:xfrm>
            <a:off x="1905000" y="2540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VnTime" pitchFamily="34" charset="0"/>
              </a:rPr>
              <a:t>H</a:t>
            </a:r>
            <a:r>
              <a:rPr lang="en-US" sz="2400" baseline="-25000">
                <a:latin typeface=".VnTime" pitchFamily="34" charset="0"/>
              </a:rPr>
              <a:t>2</a:t>
            </a:r>
            <a:r>
              <a:rPr lang="en-US" sz="2400">
                <a:latin typeface=".VnTime" pitchFamily="34" charset="0"/>
              </a:rPr>
              <a:t>SO</a:t>
            </a:r>
            <a:r>
              <a:rPr lang="en-US" sz="2400" baseline="-25000">
                <a:latin typeface=".VnTime" pitchFamily="34" charset="0"/>
              </a:rPr>
              <a:t>4</a:t>
            </a:r>
            <a:endParaRPr lang="en-US" sz="2400">
              <a:latin typeface=".VnTime" pitchFamily="34" charset="0"/>
            </a:endParaRPr>
          </a:p>
        </p:txBody>
      </p:sp>
      <p:cxnSp>
        <p:nvCxnSpPr>
          <p:cNvPr id="13" name="Straight Arrow Connector 12"/>
          <p:cNvCxnSpPr>
            <a:cxnSpLocks noChangeShapeType="1"/>
          </p:cNvCxnSpPr>
          <p:nvPr/>
        </p:nvCxnSpPr>
        <p:spPr bwMode="auto">
          <a:xfrm>
            <a:off x="3390900" y="2762250"/>
            <a:ext cx="914400" cy="1588"/>
          </a:xfrm>
          <a:prstGeom prst="straightConnector1">
            <a:avLst/>
          </a:prstGeom>
          <a:noFill/>
          <a:ln w="38100" algn="ctr">
            <a:solidFill>
              <a:schemeClr val="tx1"/>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xmlns="">
                <a:noFill/>
              </a14:hiddenFill>
            </a:ext>
          </a:extLst>
        </p:spPr>
      </p:cxnSp>
      <p:sp>
        <p:nvSpPr>
          <p:cNvPr id="14" name="TextBox 13"/>
          <p:cNvSpPr txBox="1">
            <a:spLocks noChangeArrowheads="1"/>
          </p:cNvSpPr>
          <p:nvPr/>
        </p:nvSpPr>
        <p:spPr bwMode="auto">
          <a:xfrm>
            <a:off x="4419600" y="2514600"/>
            <a:ext cx="243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VnTime" pitchFamily="34" charset="0"/>
              </a:rPr>
              <a:t>2H</a:t>
            </a:r>
            <a:r>
              <a:rPr lang="en-US" sz="2400" baseline="30000">
                <a:latin typeface=".VnTime" pitchFamily="34" charset="0"/>
              </a:rPr>
              <a:t>+</a:t>
            </a:r>
            <a:r>
              <a:rPr lang="en-US" sz="2400">
                <a:latin typeface=".VnTime" pitchFamily="34" charset="0"/>
              </a:rPr>
              <a:t> +  SO</a:t>
            </a:r>
            <a:r>
              <a:rPr lang="en-US" sz="2400" baseline="-25000">
                <a:latin typeface=".VnTime" pitchFamily="34" charset="0"/>
              </a:rPr>
              <a:t>4</a:t>
            </a:r>
            <a:r>
              <a:rPr lang="en-US" sz="2400" baseline="30000">
                <a:latin typeface=".VnTime" pitchFamily="34" charset="0"/>
              </a:rPr>
              <a:t>2-</a:t>
            </a:r>
            <a:endParaRPr lang="en-US" sz="2400">
              <a:latin typeface=".VnTime" pitchFamily="34" charset="0"/>
            </a:endParaRPr>
          </a:p>
        </p:txBody>
      </p:sp>
      <p:sp>
        <p:nvSpPr>
          <p:cNvPr id="2" name="TextBox 6"/>
          <p:cNvSpPr txBox="1">
            <a:spLocks noChangeArrowheads="1"/>
          </p:cNvSpPr>
          <p:nvPr/>
        </p:nvSpPr>
        <p:spPr bwMode="auto">
          <a:xfrm>
            <a:off x="1917700" y="299085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VnTime" pitchFamily="34" charset="0"/>
              </a:rPr>
              <a:t>(NH</a:t>
            </a:r>
            <a:r>
              <a:rPr lang="en-US" sz="2400" baseline="-25000">
                <a:latin typeface=".VnTime" pitchFamily="34" charset="0"/>
              </a:rPr>
              <a:t>4</a:t>
            </a:r>
            <a:r>
              <a:rPr lang="en-US" sz="2400">
                <a:latin typeface=".VnTime" pitchFamily="34" charset="0"/>
              </a:rPr>
              <a:t>)OH</a:t>
            </a:r>
          </a:p>
        </p:txBody>
      </p:sp>
      <p:cxnSp>
        <p:nvCxnSpPr>
          <p:cNvPr id="4" name="Straight Arrow Connector 8"/>
          <p:cNvCxnSpPr>
            <a:cxnSpLocks noChangeShapeType="1"/>
          </p:cNvCxnSpPr>
          <p:nvPr/>
        </p:nvCxnSpPr>
        <p:spPr bwMode="auto">
          <a:xfrm>
            <a:off x="3429000" y="3211513"/>
            <a:ext cx="838200" cy="1587"/>
          </a:xfrm>
          <a:prstGeom prst="straightConnector1">
            <a:avLst/>
          </a:prstGeom>
          <a:noFill/>
          <a:ln w="38100" algn="ctr">
            <a:solidFill>
              <a:schemeClr val="tx1"/>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xmlns="">
                <a:noFill/>
              </a14:hiddenFill>
            </a:ext>
          </a:extLst>
        </p:spPr>
      </p:cxnSp>
      <p:sp>
        <p:nvSpPr>
          <p:cNvPr id="10" name="TextBox 9"/>
          <p:cNvSpPr txBox="1">
            <a:spLocks noChangeArrowheads="1"/>
          </p:cNvSpPr>
          <p:nvPr/>
        </p:nvSpPr>
        <p:spPr bwMode="auto">
          <a:xfrm>
            <a:off x="4419600" y="2974975"/>
            <a:ext cx="2667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VnTime" pitchFamily="34" charset="0"/>
              </a:rPr>
              <a:t>(NH</a:t>
            </a:r>
            <a:r>
              <a:rPr lang="en-US" sz="2400" baseline="-25000">
                <a:latin typeface=".VnTime" pitchFamily="34" charset="0"/>
              </a:rPr>
              <a:t>4</a:t>
            </a:r>
            <a:r>
              <a:rPr lang="en-US" sz="2400">
                <a:latin typeface=".VnTime" pitchFamily="34" charset="0"/>
              </a:rPr>
              <a:t>)</a:t>
            </a:r>
            <a:r>
              <a:rPr lang="en-US" sz="2400" baseline="30000">
                <a:latin typeface=".VnTime" pitchFamily="34" charset="0"/>
              </a:rPr>
              <a:t>+</a:t>
            </a:r>
            <a:r>
              <a:rPr lang="en-US" sz="2400">
                <a:latin typeface=".VnTime" pitchFamily="34" charset="0"/>
              </a:rPr>
              <a:t> + (OH)</a:t>
            </a:r>
            <a:r>
              <a:rPr lang="en-US" sz="2400" baseline="30000">
                <a:latin typeface=".VnTime" pitchFamily="34" charset="0"/>
              </a:rPr>
              <a:t>-</a:t>
            </a:r>
            <a:endParaRPr lang="en-US" sz="2400">
              <a:latin typeface=".VnTime" pitchFamily="34" charset="0"/>
            </a:endParaRPr>
          </a:p>
        </p:txBody>
      </p:sp>
      <p:sp>
        <p:nvSpPr>
          <p:cNvPr id="5" name="TextBox 6"/>
          <p:cNvSpPr txBox="1">
            <a:spLocks noChangeArrowheads="1"/>
          </p:cNvSpPr>
          <p:nvPr/>
        </p:nvSpPr>
        <p:spPr bwMode="auto">
          <a:xfrm>
            <a:off x="1930400" y="344805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VnTime" pitchFamily="34" charset="0"/>
              </a:rPr>
              <a:t>NaCl</a:t>
            </a:r>
          </a:p>
        </p:txBody>
      </p:sp>
      <p:cxnSp>
        <p:nvCxnSpPr>
          <p:cNvPr id="6" name="Straight Arrow Connector 8"/>
          <p:cNvCxnSpPr>
            <a:cxnSpLocks noChangeShapeType="1"/>
          </p:cNvCxnSpPr>
          <p:nvPr/>
        </p:nvCxnSpPr>
        <p:spPr bwMode="auto">
          <a:xfrm>
            <a:off x="3441700" y="3703638"/>
            <a:ext cx="838200" cy="1587"/>
          </a:xfrm>
          <a:prstGeom prst="straightConnector1">
            <a:avLst/>
          </a:prstGeom>
          <a:noFill/>
          <a:ln w="38100" algn="ctr">
            <a:solidFill>
              <a:schemeClr val="tx1"/>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xmlns="">
                <a:noFill/>
              </a14:hiddenFill>
            </a:ext>
          </a:extLst>
        </p:spPr>
      </p:cxnSp>
      <p:sp>
        <p:nvSpPr>
          <p:cNvPr id="8" name="TextBox 9"/>
          <p:cNvSpPr txBox="1">
            <a:spLocks noChangeArrowheads="1"/>
          </p:cNvSpPr>
          <p:nvPr/>
        </p:nvSpPr>
        <p:spPr bwMode="auto">
          <a:xfrm>
            <a:off x="4432300" y="3479800"/>
            <a:ext cx="2667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VnTime" pitchFamily="34" charset="0"/>
              </a:rPr>
              <a:t>Na</a:t>
            </a:r>
            <a:r>
              <a:rPr lang="en-US" sz="2400" baseline="30000">
                <a:latin typeface=".VnTime" pitchFamily="34" charset="0"/>
              </a:rPr>
              <a:t>+</a:t>
            </a:r>
            <a:r>
              <a:rPr lang="en-US" sz="2400">
                <a:latin typeface=".VnTime" pitchFamily="34" charset="0"/>
              </a:rPr>
              <a:t> + Cl</a:t>
            </a:r>
            <a:r>
              <a:rPr lang="en-US" sz="2400" baseline="30000">
                <a:latin typeface=".VnTime" pitchFamily="34" charset="0"/>
              </a:rPr>
              <a:t>-</a:t>
            </a:r>
            <a:endParaRPr lang="en-US" sz="2400">
              <a:latin typeface=".VnTime" pitchFamily="34" charset="0"/>
            </a:endParaRPr>
          </a:p>
        </p:txBody>
      </p:sp>
      <p:grpSp>
        <p:nvGrpSpPr>
          <p:cNvPr id="8211" name="Group 18"/>
          <p:cNvGrpSpPr>
            <a:grpSpLocks/>
          </p:cNvGrpSpPr>
          <p:nvPr/>
        </p:nvGrpSpPr>
        <p:grpSpPr bwMode="auto">
          <a:xfrm>
            <a:off x="457200" y="195263"/>
            <a:ext cx="8229599" cy="688975"/>
            <a:chOff x="720" y="1392"/>
            <a:chExt cx="4058" cy="480"/>
          </a:xfrm>
        </p:grpSpPr>
        <p:sp>
          <p:nvSpPr>
            <p:cNvPr id="24"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lgn="r">
                <a:defRPr/>
              </a:pPr>
              <a:endParaRPr lang="en-US">
                <a:cs typeface="+mn-cs"/>
              </a:endParaRPr>
            </a:p>
          </p:txBody>
        </p:sp>
        <p:grpSp>
          <p:nvGrpSpPr>
            <p:cNvPr id="8216" name="Group 20"/>
            <p:cNvGrpSpPr>
              <a:grpSpLocks/>
            </p:cNvGrpSpPr>
            <p:nvPr/>
          </p:nvGrpSpPr>
          <p:grpSpPr bwMode="auto">
            <a:xfrm>
              <a:off x="730" y="1407"/>
              <a:ext cx="4043" cy="444"/>
              <a:chOff x="744" y="1407"/>
              <a:chExt cx="3988" cy="444"/>
            </a:xfrm>
          </p:grpSpPr>
          <p:sp>
            <p:nvSpPr>
              <p:cNvPr id="26"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27"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sp>
        <p:nvSpPr>
          <p:cNvPr id="8212" name="Text Box 23"/>
          <p:cNvSpPr txBox="1">
            <a:spLocks noChangeArrowheads="1"/>
          </p:cNvSpPr>
          <p:nvPr/>
        </p:nvSpPr>
        <p:spPr bwMode="white">
          <a:xfrm>
            <a:off x="1544638" y="271463"/>
            <a:ext cx="4800600" cy="93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dirty="0" err="1">
                <a:solidFill>
                  <a:schemeClr val="bg1"/>
                </a:solidFill>
              </a:rPr>
              <a:t>Thuyết</a:t>
            </a:r>
            <a:r>
              <a:rPr lang="en-US" sz="2200" b="1" dirty="0">
                <a:solidFill>
                  <a:schemeClr val="bg1"/>
                </a:solidFill>
              </a:rPr>
              <a:t> </a:t>
            </a:r>
            <a:r>
              <a:rPr lang="en-US" sz="2200" b="1" dirty="0" err="1">
                <a:solidFill>
                  <a:schemeClr val="bg1"/>
                </a:solidFill>
              </a:rPr>
              <a:t>điện</a:t>
            </a:r>
            <a:r>
              <a:rPr lang="en-US" sz="2200" b="1" dirty="0">
                <a:solidFill>
                  <a:schemeClr val="bg1"/>
                </a:solidFill>
              </a:rPr>
              <a:t> li (HS </a:t>
            </a:r>
            <a:r>
              <a:rPr lang="en-US" sz="2200" b="1" dirty="0" err="1">
                <a:solidFill>
                  <a:schemeClr val="bg1"/>
                </a:solidFill>
              </a:rPr>
              <a:t>tự</a:t>
            </a:r>
            <a:r>
              <a:rPr lang="en-US" sz="2200" b="1" dirty="0">
                <a:solidFill>
                  <a:schemeClr val="bg1"/>
                </a:solidFill>
              </a:rPr>
              <a:t> </a:t>
            </a:r>
            <a:r>
              <a:rPr lang="en-US" sz="2200" b="1" dirty="0" err="1">
                <a:solidFill>
                  <a:schemeClr val="bg1"/>
                </a:solidFill>
              </a:rPr>
              <a:t>đọc</a:t>
            </a:r>
            <a:r>
              <a:rPr lang="en-US" sz="2200" b="1" dirty="0">
                <a:solidFill>
                  <a:schemeClr val="bg1"/>
                </a:solidFill>
              </a:rPr>
              <a:t> </a:t>
            </a:r>
            <a:r>
              <a:rPr lang="en-US" sz="2200" b="1" dirty="0" err="1">
                <a:solidFill>
                  <a:schemeClr val="bg1"/>
                </a:solidFill>
              </a:rPr>
              <a:t>thêm</a:t>
            </a:r>
            <a:r>
              <a:rPr lang="en-US" sz="2200" b="1" dirty="0">
                <a:solidFill>
                  <a:schemeClr val="bg1"/>
                </a:solidFill>
              </a:rPr>
              <a:t>)</a:t>
            </a:r>
          </a:p>
          <a:p>
            <a:pPr eaLnBrk="1" hangingPunct="1">
              <a:spcBef>
                <a:spcPct val="50000"/>
              </a:spcBef>
            </a:pPr>
            <a:endParaRPr lang="en-US" sz="2200" b="1" dirty="0">
              <a:solidFill>
                <a:schemeClr val="bg1"/>
              </a:solidFill>
            </a:endParaRPr>
          </a:p>
        </p:txBody>
      </p:sp>
      <p:pic>
        <p:nvPicPr>
          <p:cNvPr id="8213" name="Picture 30"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762000" y="152400"/>
            <a:ext cx="792163"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14" name="Text Box 32"/>
          <p:cNvSpPr txBox="1">
            <a:spLocks noChangeArrowheads="1"/>
          </p:cNvSpPr>
          <p:nvPr/>
        </p:nvSpPr>
        <p:spPr bwMode="white">
          <a:xfrm>
            <a:off x="1082675" y="249238"/>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I</a:t>
            </a:r>
          </a:p>
        </p:txBody>
      </p:sp>
      <p:pic>
        <p:nvPicPr>
          <p:cNvPr id="29" name="Picture 2" descr="D:\NGUYEN CONG TRU\LOGO NCT.png">
            <a:extLst>
              <a:ext uri="{FF2B5EF4-FFF2-40B4-BE49-F238E27FC236}">
                <a16:creationId xmlns:a16="http://schemas.microsoft.com/office/drawing/2014/main" xmlns="" id="{DA8A5B15-2D11-4E98-ACB1-F10A84EB3700}"/>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0000"/>
          <a:stretch/>
        </p:blipFill>
        <p:spPr bwMode="auto">
          <a:xfrm>
            <a:off x="-110147" y="28735"/>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28" name="TextBox 2">
            <a:extLst>
              <a:ext uri="{FF2B5EF4-FFF2-40B4-BE49-F238E27FC236}">
                <a16:creationId xmlns:a16="http://schemas.microsoft.com/office/drawing/2014/main" xmlns="" id="{9CB09281-A62D-408C-A1A3-DD6A8B4E4385}"/>
              </a:ext>
            </a:extLst>
          </p:cNvPr>
          <p:cNvSpPr txBox="1">
            <a:spLocks noChangeArrowheads="1"/>
          </p:cNvSpPr>
          <p:nvPr/>
        </p:nvSpPr>
        <p:spPr bwMode="auto">
          <a:xfrm>
            <a:off x="457198" y="4846638"/>
            <a:ext cx="8229601"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dirty="0">
                <a:latin typeface=".VnTime" pitchFamily="34" charset="0"/>
              </a:rPr>
              <a:t>   - </a:t>
            </a:r>
            <a:r>
              <a:rPr lang="en-US" sz="2400" i="1" dirty="0" err="1">
                <a:latin typeface="VNI-Times" pitchFamily="2" charset="0"/>
              </a:rPr>
              <a:t>Caùc</a:t>
            </a:r>
            <a:r>
              <a:rPr lang="en-US" sz="2400" i="1" dirty="0">
                <a:latin typeface="VNI-Times" pitchFamily="2" charset="0"/>
              </a:rPr>
              <a:t> dung </a:t>
            </a:r>
            <a:r>
              <a:rPr lang="en-US" sz="2400" i="1" dirty="0" err="1">
                <a:latin typeface="VNI-Times" pitchFamily="2" charset="0"/>
              </a:rPr>
              <a:t>dòch</a:t>
            </a:r>
            <a:r>
              <a:rPr lang="en-US" sz="2400" i="1" dirty="0">
                <a:latin typeface="VNI-Times" pitchFamily="2" charset="0"/>
              </a:rPr>
              <a:t> </a:t>
            </a:r>
            <a:r>
              <a:rPr lang="en-US" sz="2400" i="1" dirty="0" err="1">
                <a:latin typeface="VNI-Times" pitchFamily="2" charset="0"/>
              </a:rPr>
              <a:t>muoái</a:t>
            </a:r>
            <a:r>
              <a:rPr lang="en-US" sz="2400" i="1" dirty="0">
                <a:latin typeface="VNI-Times" pitchFamily="2" charset="0"/>
              </a:rPr>
              <a:t>, </a:t>
            </a:r>
            <a:r>
              <a:rPr lang="en-US" sz="2400" i="1" dirty="0" err="1">
                <a:latin typeface="VNI-Times" pitchFamily="2" charset="0"/>
              </a:rPr>
              <a:t>axit</a:t>
            </a:r>
            <a:r>
              <a:rPr lang="en-US" sz="2400" i="1" dirty="0">
                <a:latin typeface="VNI-Times" pitchFamily="2" charset="0"/>
              </a:rPr>
              <a:t> </a:t>
            </a:r>
            <a:r>
              <a:rPr lang="en-US" sz="2400" i="1" dirty="0" err="1">
                <a:latin typeface="VNI-Times" pitchFamily="2" charset="0"/>
              </a:rPr>
              <a:t>vaø</a:t>
            </a:r>
            <a:r>
              <a:rPr lang="en-US" sz="2400" i="1" dirty="0">
                <a:latin typeface="VNI-Times" pitchFamily="2" charset="0"/>
              </a:rPr>
              <a:t> </a:t>
            </a:r>
            <a:r>
              <a:rPr lang="en-US" sz="2400" i="1" dirty="0" err="1">
                <a:latin typeface="VNI-Times" pitchFamily="2" charset="0"/>
              </a:rPr>
              <a:t>bazô</a:t>
            </a:r>
            <a:r>
              <a:rPr lang="en-US" sz="2400" i="1" dirty="0">
                <a:latin typeface="VNI-Times" pitchFamily="2" charset="0"/>
              </a:rPr>
              <a:t> </a:t>
            </a:r>
            <a:r>
              <a:rPr lang="en-US" sz="2400" i="1" dirty="0" err="1">
                <a:latin typeface="VNI-Times" pitchFamily="2" charset="0"/>
              </a:rPr>
              <a:t>hoaëc</a:t>
            </a:r>
            <a:r>
              <a:rPr lang="en-US" sz="2400" i="1" dirty="0">
                <a:latin typeface="VNI-Times" pitchFamily="2" charset="0"/>
              </a:rPr>
              <a:t> </a:t>
            </a:r>
            <a:r>
              <a:rPr lang="en-US" sz="2400" i="1" dirty="0" err="1">
                <a:latin typeface="VNI-Times" pitchFamily="2" charset="0"/>
              </a:rPr>
              <a:t>muoái</a:t>
            </a:r>
            <a:r>
              <a:rPr lang="en-US" sz="2400" i="1" dirty="0">
                <a:latin typeface="VNI-Times" pitchFamily="2" charset="0"/>
              </a:rPr>
              <a:t>, </a:t>
            </a:r>
            <a:r>
              <a:rPr lang="en-US" sz="2400" i="1" dirty="0" err="1">
                <a:latin typeface="VNI-Times" pitchFamily="2" charset="0"/>
              </a:rPr>
              <a:t>bazô</a:t>
            </a:r>
            <a:r>
              <a:rPr lang="en-US" sz="2400" i="1" dirty="0">
                <a:latin typeface="VNI-Times" pitchFamily="2" charset="0"/>
              </a:rPr>
              <a:t> </a:t>
            </a:r>
            <a:r>
              <a:rPr lang="en-US" sz="2400" i="1" dirty="0" err="1">
                <a:latin typeface="VNI-Times" pitchFamily="2" charset="0"/>
              </a:rPr>
              <a:t>noùng</a:t>
            </a:r>
            <a:r>
              <a:rPr lang="en-US" sz="2400" i="1" dirty="0">
                <a:latin typeface="VNI-Times" pitchFamily="2" charset="0"/>
              </a:rPr>
              <a:t> </a:t>
            </a:r>
            <a:r>
              <a:rPr lang="en-US" sz="2400" i="1" dirty="0" err="1">
                <a:latin typeface="VNI-Times" pitchFamily="2" charset="0"/>
              </a:rPr>
              <a:t>chaûy</a:t>
            </a:r>
            <a:r>
              <a:rPr lang="en-US" sz="2400" i="1" dirty="0">
                <a:latin typeface="VNI-Times" pitchFamily="2" charset="0"/>
              </a:rPr>
              <a:t> </a:t>
            </a:r>
            <a:r>
              <a:rPr lang="en-US" sz="2400" i="1" dirty="0" err="1">
                <a:latin typeface="VNI-Times" pitchFamily="2" charset="0"/>
              </a:rPr>
              <a:t>ñöôïc</a:t>
            </a:r>
            <a:r>
              <a:rPr lang="en-US" sz="2400" i="1" dirty="0">
                <a:latin typeface="VNI-Times" pitchFamily="2" charset="0"/>
              </a:rPr>
              <a:t> </a:t>
            </a:r>
            <a:r>
              <a:rPr lang="en-US" sz="2400" i="1" dirty="0" err="1">
                <a:latin typeface="VNI-Times" pitchFamily="2" charset="0"/>
              </a:rPr>
              <a:t>goïi</a:t>
            </a:r>
            <a:r>
              <a:rPr lang="en-US" sz="2400" i="1" dirty="0">
                <a:latin typeface="VNI-Times" pitchFamily="2" charset="0"/>
              </a:rPr>
              <a:t> </a:t>
            </a:r>
            <a:r>
              <a:rPr lang="en-US" sz="2400" i="1" dirty="0" err="1">
                <a:latin typeface="VNI-Times" pitchFamily="2" charset="0"/>
              </a:rPr>
              <a:t>laø</a:t>
            </a:r>
            <a:r>
              <a:rPr lang="en-US" sz="2400" i="1" dirty="0">
                <a:latin typeface="VNI-Times" pitchFamily="2" charset="0"/>
              </a:rPr>
              <a:t> </a:t>
            </a:r>
            <a:r>
              <a:rPr lang="en-US" sz="2400" i="1" dirty="0" err="1">
                <a:latin typeface="VNI-Times" pitchFamily="2" charset="0"/>
              </a:rPr>
              <a:t>chaát</a:t>
            </a:r>
            <a:r>
              <a:rPr lang="en-US" sz="2400" i="1" dirty="0">
                <a:latin typeface="VNI-Times" pitchFamily="2" charset="0"/>
              </a:rPr>
              <a:t> </a:t>
            </a:r>
            <a:r>
              <a:rPr lang="en-US" sz="2400" i="1" dirty="0" err="1">
                <a:latin typeface="VNI-Times" pitchFamily="2" charset="0"/>
              </a:rPr>
              <a:t>ñieän</a:t>
            </a:r>
            <a:r>
              <a:rPr lang="en-US" sz="2400" i="1" dirty="0">
                <a:latin typeface="VNI-Times" pitchFamily="2" charset="0"/>
              </a:rPr>
              <a:t> </a:t>
            </a:r>
            <a:r>
              <a:rPr lang="en-US" sz="2400" i="1" dirty="0" err="1">
                <a:latin typeface="VNI-Times" pitchFamily="2" charset="0"/>
              </a:rPr>
              <a:t>phaân</a:t>
            </a:r>
            <a:r>
              <a:rPr lang="en-US" sz="2400" i="1" dirty="0">
                <a:latin typeface="VNI-Times" pitchFamily="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from="(-#ppt_w/2)" to="(#ppt_x)" calcmode="lin" valueType="num">
                                      <p:cBhvr>
                                        <p:cTn id="19" dur="600" fill="hold">
                                          <p:stCondLst>
                                            <p:cond delay="0"/>
                                          </p:stCondLst>
                                        </p:cTn>
                                        <p:tgtEl>
                                          <p:spTgt spid="9"/>
                                        </p:tgtEl>
                                        <p:attrNameLst>
                                          <p:attrName>ppt_x</p:attrName>
                                        </p:attrNameLst>
                                      </p:cBhvr>
                                    </p:anim>
                                    <p:anim from="0" to="-1.0" calcmode="lin" valueType="num">
                                      <p:cBhvr>
                                        <p:cTn id="20" dur="200" decel="50000" autoRev="1" fill="hold">
                                          <p:stCondLst>
                                            <p:cond delay="600"/>
                                          </p:stCondLst>
                                        </p:cTn>
                                        <p:tgtEl>
                                          <p:spTgt spid="9"/>
                                        </p:tgtEl>
                                        <p:attrNameLst>
                                          <p:attrName>xshear</p:attrName>
                                        </p:attrNameLst>
                                      </p:cBhvr>
                                    </p:anim>
                                    <p:animScale>
                                      <p:cBhvr>
                                        <p:cTn id="21" dur="200" decel="100000" autoRev="1" fill="hold">
                                          <p:stCondLst>
                                            <p:cond delay="600"/>
                                          </p:stCondLst>
                                        </p:cTn>
                                        <p:tgtEl>
                                          <p:spTgt spid="9"/>
                                        </p:tgtEl>
                                      </p:cBhvr>
                                      <p:from x="100000" y="100000"/>
                                      <p:to x="80000" y="100000"/>
                                    </p:animScale>
                                    <p:anim by="(#ppt_h/3+#ppt_w*0.1)" calcmode="lin" valueType="num">
                                      <p:cBhvr additive="sum">
                                        <p:cTn id="22" dur="200" decel="100000" autoRev="1" fill="hold">
                                          <p:stCondLst>
                                            <p:cond delay="600"/>
                                          </p:stCondLst>
                                        </p:cTn>
                                        <p:tgtEl>
                                          <p:spTgt spid="9"/>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from="(-#ppt_w/2)" to="(#ppt_x)" calcmode="lin" valueType="num">
                                      <p:cBhvr>
                                        <p:cTn id="25" dur="600" fill="hold">
                                          <p:stCondLst>
                                            <p:cond delay="0"/>
                                          </p:stCondLst>
                                        </p:cTn>
                                        <p:tgtEl>
                                          <p:spTgt spid="13"/>
                                        </p:tgtEl>
                                        <p:attrNameLst>
                                          <p:attrName>ppt_x</p:attrName>
                                        </p:attrNameLst>
                                      </p:cBhvr>
                                    </p:anim>
                                    <p:anim from="0" to="-1.0" calcmode="lin" valueType="num">
                                      <p:cBhvr>
                                        <p:cTn id="26" dur="200" decel="50000" autoRev="1" fill="hold">
                                          <p:stCondLst>
                                            <p:cond delay="600"/>
                                          </p:stCondLst>
                                        </p:cTn>
                                        <p:tgtEl>
                                          <p:spTgt spid="13"/>
                                        </p:tgtEl>
                                        <p:attrNameLst>
                                          <p:attrName>xshear</p:attrName>
                                        </p:attrNameLst>
                                      </p:cBhvr>
                                    </p:anim>
                                    <p:animScale>
                                      <p:cBhvr>
                                        <p:cTn id="27" dur="200" decel="100000" autoRev="1" fill="hold">
                                          <p:stCondLst>
                                            <p:cond delay="600"/>
                                          </p:stCondLst>
                                        </p:cTn>
                                        <p:tgtEl>
                                          <p:spTgt spid="13"/>
                                        </p:tgtEl>
                                      </p:cBhvr>
                                      <p:from x="100000" y="100000"/>
                                      <p:to x="80000" y="100000"/>
                                    </p:animScale>
                                    <p:anim by="(#ppt_h/3+#ppt_w*0.1)" calcmode="lin" valueType="num">
                                      <p:cBhvr additive="sum">
                                        <p:cTn id="28" dur="200" decel="100000" autoRev="1" fill="hold">
                                          <p:stCondLst>
                                            <p:cond delay="600"/>
                                          </p:stCondLst>
                                        </p:cTn>
                                        <p:tgtEl>
                                          <p:spTgt spid="13"/>
                                        </p:tgtEl>
                                        <p:attrNameLst>
                                          <p:attrName>ppt_x</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grpId="0" nodeType="clickEffect">
                                  <p:stCondLst>
                                    <p:cond delay="0"/>
                                  </p:stCondLst>
                                  <p:iterate type="lt">
                                    <p:tmPct val="0"/>
                                  </p:iterate>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80">
                                          <p:stCondLst>
                                            <p:cond delay="0"/>
                                          </p:stCondLst>
                                        </p:cTn>
                                        <p:tgtEl>
                                          <p:spTgt spid="4"/>
                                        </p:tgtEl>
                                      </p:cBhvr>
                                    </p:animEffect>
                                    <p:anim calcmode="lin" valueType="num">
                                      <p:cBhvr>
                                        <p:cTn id="5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gtEl>
                                      </p:cBhvr>
                                      <p:to x="100000" y="60000"/>
                                    </p:animScale>
                                    <p:animScale>
                                      <p:cBhvr>
                                        <p:cTn id="62" dur="166" decel="50000">
                                          <p:stCondLst>
                                            <p:cond delay="676"/>
                                          </p:stCondLst>
                                        </p:cTn>
                                        <p:tgtEl>
                                          <p:spTgt spid="4"/>
                                        </p:tgtEl>
                                      </p:cBhvr>
                                      <p:to x="100000" y="100000"/>
                                    </p:animScale>
                                    <p:animScale>
                                      <p:cBhvr>
                                        <p:cTn id="63" dur="26">
                                          <p:stCondLst>
                                            <p:cond delay="1312"/>
                                          </p:stCondLst>
                                        </p:cTn>
                                        <p:tgtEl>
                                          <p:spTgt spid="4"/>
                                        </p:tgtEl>
                                      </p:cBhvr>
                                      <p:to x="100000" y="80000"/>
                                    </p:animScale>
                                    <p:animScale>
                                      <p:cBhvr>
                                        <p:cTn id="64" dur="166" decel="50000">
                                          <p:stCondLst>
                                            <p:cond delay="1338"/>
                                          </p:stCondLst>
                                        </p:cTn>
                                        <p:tgtEl>
                                          <p:spTgt spid="4"/>
                                        </p:tgtEl>
                                      </p:cBhvr>
                                      <p:to x="100000" y="100000"/>
                                    </p:animScale>
                                    <p:animScale>
                                      <p:cBhvr>
                                        <p:cTn id="65" dur="26">
                                          <p:stCondLst>
                                            <p:cond delay="1642"/>
                                          </p:stCondLst>
                                        </p:cTn>
                                        <p:tgtEl>
                                          <p:spTgt spid="4"/>
                                        </p:tgtEl>
                                      </p:cBhvr>
                                      <p:to x="100000" y="90000"/>
                                    </p:animScale>
                                    <p:animScale>
                                      <p:cBhvr>
                                        <p:cTn id="66" dur="166" decel="50000">
                                          <p:stCondLst>
                                            <p:cond delay="1668"/>
                                          </p:stCondLst>
                                        </p:cTn>
                                        <p:tgtEl>
                                          <p:spTgt spid="4"/>
                                        </p:tgtEl>
                                      </p:cBhvr>
                                      <p:to x="100000" y="100000"/>
                                    </p:animScale>
                                    <p:animScale>
                                      <p:cBhvr>
                                        <p:cTn id="67" dur="26">
                                          <p:stCondLst>
                                            <p:cond delay="1808"/>
                                          </p:stCondLst>
                                        </p:cTn>
                                        <p:tgtEl>
                                          <p:spTgt spid="4"/>
                                        </p:tgtEl>
                                      </p:cBhvr>
                                      <p:to x="100000" y="95000"/>
                                    </p:animScale>
                                    <p:animScale>
                                      <p:cBhvr>
                                        <p:cTn id="68" dur="166" decel="50000">
                                          <p:stCondLst>
                                            <p:cond delay="1834"/>
                                          </p:stCondLst>
                                        </p:cTn>
                                        <p:tgtEl>
                                          <p:spTgt spid="4"/>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49" presetClass="entr" presetSubtype="0" decel="100000" fill="hold" grpId="0" nodeType="clickEffect">
                                  <p:stCondLst>
                                    <p:cond delay="0"/>
                                  </p:stCondLst>
                                  <p:iterate type="lt">
                                    <p:tmPct val="0"/>
                                  </p:iterate>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 calcmode="lin" valueType="num">
                                      <p:cBhvr>
                                        <p:cTn id="75" dur="500" fill="hold"/>
                                        <p:tgtEl>
                                          <p:spTgt spid="10"/>
                                        </p:tgtEl>
                                        <p:attrNameLst>
                                          <p:attrName>style.rotation</p:attrName>
                                        </p:attrNameLst>
                                      </p:cBhvr>
                                      <p:tavLst>
                                        <p:tav tm="0">
                                          <p:val>
                                            <p:fltVal val="360"/>
                                          </p:val>
                                        </p:tav>
                                        <p:tav tm="100000">
                                          <p:val>
                                            <p:fltVal val="0"/>
                                          </p:val>
                                        </p:tav>
                                      </p:tavLst>
                                    </p:anim>
                                    <p:animEffect transition="in" filter="fade">
                                      <p:cBhvr>
                                        <p:cTn id="76" dur="500"/>
                                        <p:tgtEl>
                                          <p:spTgt spid="1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6" presetClass="entr" presetSubtype="0" fill="hold" grpId="0" nodeType="clickEffect">
                                  <p:stCondLst>
                                    <p:cond delay="0"/>
                                  </p:stCondLst>
                                  <p:iterate type="lt">
                                    <p:tmPct val="0"/>
                                  </p:iterate>
                                  <p:childTnLst>
                                    <p:set>
                                      <p:cBhvr>
                                        <p:cTn id="80" dur="1" fill="hold">
                                          <p:stCondLst>
                                            <p:cond delay="0"/>
                                          </p:stCondLst>
                                        </p:cTn>
                                        <p:tgtEl>
                                          <p:spTgt spid="5"/>
                                        </p:tgtEl>
                                        <p:attrNameLst>
                                          <p:attrName>style.visibility</p:attrName>
                                        </p:attrNameLst>
                                      </p:cBhvr>
                                      <p:to>
                                        <p:strVal val="visible"/>
                                      </p:to>
                                    </p:set>
                                    <p:animEffect transition="in" filter="wipe(down)">
                                      <p:cBhvr>
                                        <p:cTn id="81" dur="580">
                                          <p:stCondLst>
                                            <p:cond delay="0"/>
                                          </p:stCondLst>
                                        </p:cTn>
                                        <p:tgtEl>
                                          <p:spTgt spid="5"/>
                                        </p:tgtEl>
                                      </p:cBhvr>
                                    </p:animEffect>
                                    <p:anim calcmode="lin" valueType="num">
                                      <p:cBhvr>
                                        <p:cTn id="8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7" dur="26">
                                          <p:stCondLst>
                                            <p:cond delay="650"/>
                                          </p:stCondLst>
                                        </p:cTn>
                                        <p:tgtEl>
                                          <p:spTgt spid="5"/>
                                        </p:tgtEl>
                                      </p:cBhvr>
                                      <p:to x="100000" y="60000"/>
                                    </p:animScale>
                                    <p:animScale>
                                      <p:cBhvr>
                                        <p:cTn id="88" dur="166" decel="50000">
                                          <p:stCondLst>
                                            <p:cond delay="676"/>
                                          </p:stCondLst>
                                        </p:cTn>
                                        <p:tgtEl>
                                          <p:spTgt spid="5"/>
                                        </p:tgtEl>
                                      </p:cBhvr>
                                      <p:to x="100000" y="100000"/>
                                    </p:animScale>
                                    <p:animScale>
                                      <p:cBhvr>
                                        <p:cTn id="89" dur="26">
                                          <p:stCondLst>
                                            <p:cond delay="1312"/>
                                          </p:stCondLst>
                                        </p:cTn>
                                        <p:tgtEl>
                                          <p:spTgt spid="5"/>
                                        </p:tgtEl>
                                      </p:cBhvr>
                                      <p:to x="100000" y="80000"/>
                                    </p:animScale>
                                    <p:animScale>
                                      <p:cBhvr>
                                        <p:cTn id="90" dur="166" decel="50000">
                                          <p:stCondLst>
                                            <p:cond delay="1338"/>
                                          </p:stCondLst>
                                        </p:cTn>
                                        <p:tgtEl>
                                          <p:spTgt spid="5"/>
                                        </p:tgtEl>
                                      </p:cBhvr>
                                      <p:to x="100000" y="100000"/>
                                    </p:animScale>
                                    <p:animScale>
                                      <p:cBhvr>
                                        <p:cTn id="91" dur="26">
                                          <p:stCondLst>
                                            <p:cond delay="1642"/>
                                          </p:stCondLst>
                                        </p:cTn>
                                        <p:tgtEl>
                                          <p:spTgt spid="5"/>
                                        </p:tgtEl>
                                      </p:cBhvr>
                                      <p:to x="100000" y="90000"/>
                                    </p:animScale>
                                    <p:animScale>
                                      <p:cBhvr>
                                        <p:cTn id="92" dur="166" decel="50000">
                                          <p:stCondLst>
                                            <p:cond delay="1668"/>
                                          </p:stCondLst>
                                        </p:cTn>
                                        <p:tgtEl>
                                          <p:spTgt spid="5"/>
                                        </p:tgtEl>
                                      </p:cBhvr>
                                      <p:to x="100000" y="100000"/>
                                    </p:animScale>
                                    <p:animScale>
                                      <p:cBhvr>
                                        <p:cTn id="93" dur="26">
                                          <p:stCondLst>
                                            <p:cond delay="1808"/>
                                          </p:stCondLst>
                                        </p:cTn>
                                        <p:tgtEl>
                                          <p:spTgt spid="5"/>
                                        </p:tgtEl>
                                      </p:cBhvr>
                                      <p:to x="100000" y="95000"/>
                                    </p:animScale>
                                    <p:animScale>
                                      <p:cBhvr>
                                        <p:cTn id="94" dur="166" decel="50000">
                                          <p:stCondLst>
                                            <p:cond delay="1834"/>
                                          </p:stCondLst>
                                        </p:cTn>
                                        <p:tgtEl>
                                          <p:spTgt spid="5"/>
                                        </p:tgtEl>
                                      </p:cBhvr>
                                      <p:to x="100000" y="100000"/>
                                    </p:animScale>
                                  </p:childTnLst>
                                </p:cTn>
                              </p:par>
                              <p:par>
                                <p:cTn id="95" presetID="26"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wipe(down)">
                                      <p:cBhvr>
                                        <p:cTn id="97" dur="580">
                                          <p:stCondLst>
                                            <p:cond delay="0"/>
                                          </p:stCondLst>
                                        </p:cTn>
                                        <p:tgtEl>
                                          <p:spTgt spid="6"/>
                                        </p:tgtEl>
                                      </p:cBhvr>
                                    </p:animEffect>
                                    <p:anim calcmode="lin" valueType="num">
                                      <p:cBhvr>
                                        <p:cTn id="9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tgtEl>
                                      </p:cBhvr>
                                      <p:to x="100000" y="60000"/>
                                    </p:animScale>
                                    <p:animScale>
                                      <p:cBhvr>
                                        <p:cTn id="104" dur="166" decel="50000">
                                          <p:stCondLst>
                                            <p:cond delay="676"/>
                                          </p:stCondLst>
                                        </p:cTn>
                                        <p:tgtEl>
                                          <p:spTgt spid="6"/>
                                        </p:tgtEl>
                                      </p:cBhvr>
                                      <p:to x="100000" y="100000"/>
                                    </p:animScale>
                                    <p:animScale>
                                      <p:cBhvr>
                                        <p:cTn id="105" dur="26">
                                          <p:stCondLst>
                                            <p:cond delay="1312"/>
                                          </p:stCondLst>
                                        </p:cTn>
                                        <p:tgtEl>
                                          <p:spTgt spid="6"/>
                                        </p:tgtEl>
                                      </p:cBhvr>
                                      <p:to x="100000" y="80000"/>
                                    </p:animScale>
                                    <p:animScale>
                                      <p:cBhvr>
                                        <p:cTn id="106" dur="166" decel="50000">
                                          <p:stCondLst>
                                            <p:cond delay="1338"/>
                                          </p:stCondLst>
                                        </p:cTn>
                                        <p:tgtEl>
                                          <p:spTgt spid="6"/>
                                        </p:tgtEl>
                                      </p:cBhvr>
                                      <p:to x="100000" y="100000"/>
                                    </p:animScale>
                                    <p:animScale>
                                      <p:cBhvr>
                                        <p:cTn id="107" dur="26">
                                          <p:stCondLst>
                                            <p:cond delay="1642"/>
                                          </p:stCondLst>
                                        </p:cTn>
                                        <p:tgtEl>
                                          <p:spTgt spid="6"/>
                                        </p:tgtEl>
                                      </p:cBhvr>
                                      <p:to x="100000" y="90000"/>
                                    </p:animScale>
                                    <p:animScale>
                                      <p:cBhvr>
                                        <p:cTn id="108" dur="166" decel="50000">
                                          <p:stCondLst>
                                            <p:cond delay="1668"/>
                                          </p:stCondLst>
                                        </p:cTn>
                                        <p:tgtEl>
                                          <p:spTgt spid="6"/>
                                        </p:tgtEl>
                                      </p:cBhvr>
                                      <p:to x="100000" y="100000"/>
                                    </p:animScale>
                                    <p:animScale>
                                      <p:cBhvr>
                                        <p:cTn id="109" dur="26">
                                          <p:stCondLst>
                                            <p:cond delay="1808"/>
                                          </p:stCondLst>
                                        </p:cTn>
                                        <p:tgtEl>
                                          <p:spTgt spid="6"/>
                                        </p:tgtEl>
                                      </p:cBhvr>
                                      <p:to x="100000" y="95000"/>
                                    </p:animScale>
                                    <p:animScale>
                                      <p:cBhvr>
                                        <p:cTn id="110" dur="166" decel="50000">
                                          <p:stCondLst>
                                            <p:cond delay="1834"/>
                                          </p:stCondLst>
                                        </p:cTn>
                                        <p:tgtEl>
                                          <p:spTgt spid="6"/>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grpId="0" nodeType="clickEffect">
                                  <p:stCondLst>
                                    <p:cond delay="0"/>
                                  </p:stCondLst>
                                  <p:iterate type="lt">
                                    <p:tmPct val="0"/>
                                  </p:iterate>
                                  <p:childTnLst>
                                    <p:set>
                                      <p:cBhvr>
                                        <p:cTn id="114" dur="1" fill="hold">
                                          <p:stCondLst>
                                            <p:cond delay="0"/>
                                          </p:stCondLst>
                                        </p:cTn>
                                        <p:tgtEl>
                                          <p:spTgt spid="8"/>
                                        </p:tgtEl>
                                        <p:attrNameLst>
                                          <p:attrName>style.visibility</p:attrName>
                                        </p:attrNameLst>
                                      </p:cBhvr>
                                      <p:to>
                                        <p:strVal val="visible"/>
                                      </p:to>
                                    </p:set>
                                    <p:anim calcmode="lin" valueType="num">
                                      <p:cBhvr>
                                        <p:cTn id="115" dur="500" fill="hold"/>
                                        <p:tgtEl>
                                          <p:spTgt spid="8"/>
                                        </p:tgtEl>
                                        <p:attrNameLst>
                                          <p:attrName>ppt_w</p:attrName>
                                        </p:attrNameLst>
                                      </p:cBhvr>
                                      <p:tavLst>
                                        <p:tav tm="0">
                                          <p:val>
                                            <p:fltVal val="0"/>
                                          </p:val>
                                        </p:tav>
                                        <p:tav tm="100000">
                                          <p:val>
                                            <p:strVal val="#ppt_w"/>
                                          </p:val>
                                        </p:tav>
                                      </p:tavLst>
                                    </p:anim>
                                    <p:anim calcmode="lin" valueType="num">
                                      <p:cBhvr>
                                        <p:cTn id="116" dur="500" fill="hold"/>
                                        <p:tgtEl>
                                          <p:spTgt spid="8"/>
                                        </p:tgtEl>
                                        <p:attrNameLst>
                                          <p:attrName>ppt_h</p:attrName>
                                        </p:attrNameLst>
                                      </p:cBhvr>
                                      <p:tavLst>
                                        <p:tav tm="0">
                                          <p:val>
                                            <p:fltVal val="0"/>
                                          </p:val>
                                        </p:tav>
                                        <p:tav tm="100000">
                                          <p:val>
                                            <p:strVal val="#ppt_h"/>
                                          </p:val>
                                        </p:tav>
                                      </p:tavLst>
                                    </p:anim>
                                    <p:anim calcmode="lin" valueType="num">
                                      <p:cBhvr>
                                        <p:cTn id="117" dur="500" fill="hold"/>
                                        <p:tgtEl>
                                          <p:spTgt spid="8"/>
                                        </p:tgtEl>
                                        <p:attrNameLst>
                                          <p:attrName>style.rotation</p:attrName>
                                        </p:attrNameLst>
                                      </p:cBhvr>
                                      <p:tavLst>
                                        <p:tav tm="0">
                                          <p:val>
                                            <p:fltVal val="360"/>
                                          </p:val>
                                        </p:tav>
                                        <p:tav tm="100000">
                                          <p:val>
                                            <p:fltVal val="0"/>
                                          </p:val>
                                        </p:tav>
                                      </p:tavLst>
                                    </p:anim>
                                    <p:animEffect transition="in" filter="fade">
                                      <p:cBhvr>
                                        <p:cTn id="118" dur="500"/>
                                        <p:tgtEl>
                                          <p:spTgt spid="8"/>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additive="base">
                                        <p:cTn id="123" dur="500" fill="hold"/>
                                        <p:tgtEl>
                                          <p:spTgt spid="28"/>
                                        </p:tgtEl>
                                        <p:attrNameLst>
                                          <p:attrName>ppt_x</p:attrName>
                                        </p:attrNameLst>
                                      </p:cBhvr>
                                      <p:tavLst>
                                        <p:tav tm="0">
                                          <p:val>
                                            <p:strVal val="#ppt_x"/>
                                          </p:val>
                                        </p:tav>
                                        <p:tav tm="100000">
                                          <p:val>
                                            <p:strVal val="#ppt_x"/>
                                          </p:val>
                                        </p:tav>
                                      </p:tavLst>
                                    </p:anim>
                                    <p:anim calcmode="lin" valueType="num">
                                      <p:cBhvr additive="base">
                                        <p:cTn id="1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P spid="14" grpId="0"/>
      <p:bldP spid="2" grpId="0"/>
      <p:bldP spid="10" grpId="0"/>
      <p:bldP spid="5" grpId="0"/>
      <p:bldP spid="8"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9"/>
          <p:cNvSpPr>
            <a:spLocks noChangeArrowheads="1"/>
          </p:cNvSpPr>
          <p:nvPr/>
        </p:nvSpPr>
        <p:spPr bwMode="gray">
          <a:xfrm>
            <a:off x="1462088" y="2163763"/>
            <a:ext cx="9842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p>
            <a:pPr algn="ctr"/>
            <a:r>
              <a:rPr lang="en-US">
                <a:solidFill>
                  <a:srgbClr val="FFFFFF"/>
                </a:solidFill>
              </a:rPr>
              <a:t>Text in </a:t>
            </a:r>
          </a:p>
          <a:p>
            <a:pPr algn="ctr"/>
            <a:r>
              <a:rPr lang="en-US">
                <a:solidFill>
                  <a:srgbClr val="FFFFFF"/>
                </a:solidFill>
              </a:rPr>
              <a:t>here</a:t>
            </a:r>
          </a:p>
        </p:txBody>
      </p:sp>
      <p:sp>
        <p:nvSpPr>
          <p:cNvPr id="10243" name="AutoShape 19"/>
          <p:cNvSpPr>
            <a:spLocks noChangeArrowheads="1"/>
          </p:cNvSpPr>
          <p:nvPr/>
        </p:nvSpPr>
        <p:spPr bwMode="ltGray">
          <a:xfrm>
            <a:off x="1295400" y="1566863"/>
            <a:ext cx="5548313" cy="750887"/>
          </a:xfrm>
          <a:prstGeom prst="roundRect">
            <a:avLst>
              <a:gd name="adj" fmla="val 16667"/>
            </a:avLst>
          </a:prstGeom>
          <a:noFill/>
          <a:ln w="57150" algn="ctr">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0244" name="Rectangle 20"/>
          <p:cNvSpPr>
            <a:spLocks noChangeArrowheads="1"/>
          </p:cNvSpPr>
          <p:nvPr/>
        </p:nvSpPr>
        <p:spPr bwMode="auto">
          <a:xfrm>
            <a:off x="1640657" y="1514584"/>
            <a:ext cx="514114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p>
            <a:pPr algn="r" eaLnBrk="0" hangingPunct="0">
              <a:buClr>
                <a:srgbClr val="D7181F"/>
              </a:buClr>
              <a:buFont typeface="Wingdings" pitchFamily="2" charset="2"/>
              <a:buNone/>
            </a:pPr>
            <a:r>
              <a:rPr lang="en-US" sz="2400" b="1" dirty="0" err="1">
                <a:solidFill>
                  <a:srgbClr val="000000"/>
                </a:solidFill>
                <a:latin typeface="Cambria" pitchFamily="18" charset="0"/>
              </a:rPr>
              <a:t>Làm</a:t>
            </a:r>
            <a:r>
              <a:rPr lang="en-US" sz="2400" b="1" dirty="0">
                <a:solidFill>
                  <a:srgbClr val="000000"/>
                </a:solidFill>
                <a:latin typeface="Cambria" pitchFamily="18" charset="0"/>
              </a:rPr>
              <a:t> </a:t>
            </a:r>
            <a:r>
              <a:rPr lang="en-US" sz="2400" b="1" dirty="0" err="1">
                <a:solidFill>
                  <a:srgbClr val="000000"/>
                </a:solidFill>
                <a:latin typeface="Cambria" pitchFamily="18" charset="0"/>
              </a:rPr>
              <a:t>thế</a:t>
            </a:r>
            <a:r>
              <a:rPr lang="en-US" sz="2400" b="1" dirty="0">
                <a:solidFill>
                  <a:srgbClr val="000000"/>
                </a:solidFill>
                <a:latin typeface="Cambria" pitchFamily="18" charset="0"/>
              </a:rPr>
              <a:t> </a:t>
            </a:r>
            <a:r>
              <a:rPr lang="en-US" sz="2400" b="1" dirty="0" err="1">
                <a:solidFill>
                  <a:srgbClr val="000000"/>
                </a:solidFill>
                <a:latin typeface="Cambria" pitchFamily="18" charset="0"/>
              </a:rPr>
              <a:t>nào</a:t>
            </a:r>
            <a:r>
              <a:rPr lang="en-US" sz="2400" b="1" dirty="0">
                <a:solidFill>
                  <a:srgbClr val="000000"/>
                </a:solidFill>
                <a:latin typeface="Cambria" pitchFamily="18" charset="0"/>
              </a:rPr>
              <a:t> </a:t>
            </a:r>
            <a:r>
              <a:rPr lang="en-US" sz="2400" b="1" dirty="0" err="1">
                <a:solidFill>
                  <a:srgbClr val="000000"/>
                </a:solidFill>
                <a:latin typeface="Cambria" pitchFamily="18" charset="0"/>
              </a:rPr>
              <a:t>để</a:t>
            </a:r>
            <a:r>
              <a:rPr lang="en-US" sz="2400" b="1" dirty="0">
                <a:solidFill>
                  <a:srgbClr val="000000"/>
                </a:solidFill>
                <a:latin typeface="Cambria" pitchFamily="18" charset="0"/>
              </a:rPr>
              <a:t> </a:t>
            </a:r>
            <a:r>
              <a:rPr lang="en-US" sz="2400" b="1" dirty="0" err="1">
                <a:solidFill>
                  <a:srgbClr val="000000"/>
                </a:solidFill>
                <a:latin typeface="Cambria" pitchFamily="18" charset="0"/>
              </a:rPr>
              <a:t>có</a:t>
            </a:r>
            <a:r>
              <a:rPr lang="en-US" sz="2400" b="1" dirty="0">
                <a:solidFill>
                  <a:srgbClr val="000000"/>
                </a:solidFill>
                <a:latin typeface="Cambria" pitchFamily="18" charset="0"/>
              </a:rPr>
              <a:t> </a:t>
            </a:r>
            <a:r>
              <a:rPr lang="en-US" sz="2400" b="1" dirty="0" err="1">
                <a:solidFill>
                  <a:srgbClr val="000000"/>
                </a:solidFill>
                <a:latin typeface="Cambria" pitchFamily="18" charset="0"/>
              </a:rPr>
              <a:t>dòng</a:t>
            </a:r>
            <a:r>
              <a:rPr lang="en-US" sz="2400" b="1" dirty="0">
                <a:solidFill>
                  <a:srgbClr val="000000"/>
                </a:solidFill>
                <a:latin typeface="Cambria" pitchFamily="18" charset="0"/>
              </a:rPr>
              <a:t> </a:t>
            </a:r>
            <a:r>
              <a:rPr lang="en-US" sz="2400" b="1" dirty="0" err="1">
                <a:solidFill>
                  <a:srgbClr val="000000"/>
                </a:solidFill>
                <a:latin typeface="Cambria" pitchFamily="18" charset="0"/>
              </a:rPr>
              <a:t>điện</a:t>
            </a:r>
            <a:r>
              <a:rPr lang="en-US" sz="2400" b="1" dirty="0">
                <a:solidFill>
                  <a:srgbClr val="000000"/>
                </a:solidFill>
                <a:latin typeface="Cambria" pitchFamily="18" charset="0"/>
              </a:rPr>
              <a:t> </a:t>
            </a:r>
            <a:r>
              <a:rPr lang="en-US" sz="2400" b="1" dirty="0" err="1">
                <a:solidFill>
                  <a:srgbClr val="000000"/>
                </a:solidFill>
                <a:latin typeface="Cambria" pitchFamily="18" charset="0"/>
              </a:rPr>
              <a:t>chạy</a:t>
            </a:r>
            <a:r>
              <a:rPr lang="en-US" sz="2400" b="1" dirty="0">
                <a:solidFill>
                  <a:srgbClr val="000000"/>
                </a:solidFill>
                <a:latin typeface="Cambria" pitchFamily="18" charset="0"/>
              </a:rPr>
              <a:t> qua </a:t>
            </a:r>
            <a:r>
              <a:rPr lang="en-US" sz="2400" b="1" dirty="0" err="1">
                <a:solidFill>
                  <a:srgbClr val="000000"/>
                </a:solidFill>
                <a:latin typeface="Cambria" pitchFamily="18" charset="0"/>
              </a:rPr>
              <a:t>chất</a:t>
            </a:r>
            <a:r>
              <a:rPr lang="en-US" sz="2400" b="1" dirty="0">
                <a:solidFill>
                  <a:srgbClr val="000000"/>
                </a:solidFill>
                <a:latin typeface="Cambria" pitchFamily="18" charset="0"/>
              </a:rPr>
              <a:t> </a:t>
            </a:r>
            <a:r>
              <a:rPr lang="en-US" sz="2400" b="1" dirty="0" err="1">
                <a:solidFill>
                  <a:srgbClr val="000000"/>
                </a:solidFill>
                <a:latin typeface="Cambria" pitchFamily="18" charset="0"/>
              </a:rPr>
              <a:t>điện</a:t>
            </a:r>
            <a:r>
              <a:rPr lang="en-US" sz="2400" b="1" dirty="0">
                <a:solidFill>
                  <a:srgbClr val="000000"/>
                </a:solidFill>
                <a:latin typeface="Cambria" pitchFamily="18" charset="0"/>
              </a:rPr>
              <a:t> </a:t>
            </a:r>
            <a:r>
              <a:rPr lang="en-US" sz="2400" b="1" dirty="0" err="1">
                <a:solidFill>
                  <a:srgbClr val="000000"/>
                </a:solidFill>
                <a:latin typeface="Cambria" pitchFamily="18" charset="0"/>
              </a:rPr>
              <a:t>phân</a:t>
            </a:r>
            <a:r>
              <a:rPr lang="en-US" sz="2400" b="1" dirty="0">
                <a:solidFill>
                  <a:srgbClr val="000000"/>
                </a:solidFill>
                <a:latin typeface="Cambria" pitchFamily="18" charset="0"/>
              </a:rPr>
              <a:t>?</a:t>
            </a:r>
          </a:p>
        </p:txBody>
      </p:sp>
      <p:pic>
        <p:nvPicPr>
          <p:cNvPr id="10245" name="Picture 21" descr="YG_circle0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1513" y="1257300"/>
            <a:ext cx="1370012" cy="1370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8" descr="C:\Users\Pierre\Desktop\Picture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2513" y="1647825"/>
            <a:ext cx="6858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27"/>
          <p:cNvGrpSpPr>
            <a:grpSpLocks/>
          </p:cNvGrpSpPr>
          <p:nvPr/>
        </p:nvGrpSpPr>
        <p:grpSpPr bwMode="auto">
          <a:xfrm>
            <a:off x="515028" y="2303464"/>
            <a:ext cx="7866973" cy="1941043"/>
            <a:chOff x="1295400" y="2286000"/>
            <a:chExt cx="6278680" cy="1940889"/>
          </a:xfrm>
        </p:grpSpPr>
        <p:sp>
          <p:nvSpPr>
            <p:cNvPr id="10265" name="AutoShape 19"/>
            <p:cNvSpPr>
              <a:spLocks noChangeArrowheads="1"/>
            </p:cNvSpPr>
            <p:nvPr/>
          </p:nvSpPr>
          <p:spPr bwMode="ltGray">
            <a:xfrm>
              <a:off x="1295400" y="3276600"/>
              <a:ext cx="5548312" cy="838200"/>
            </a:xfrm>
            <a:prstGeom prst="roundRect">
              <a:avLst>
                <a:gd name="adj" fmla="val 16667"/>
              </a:avLst>
            </a:prstGeom>
            <a:noFill/>
            <a:ln w="57150" algn="ctr">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grpSp>
          <p:nvGrpSpPr>
            <p:cNvPr id="10266" name="Group 18"/>
            <p:cNvGrpSpPr>
              <a:grpSpLocks/>
            </p:cNvGrpSpPr>
            <p:nvPr/>
          </p:nvGrpSpPr>
          <p:grpSpPr bwMode="auto">
            <a:xfrm>
              <a:off x="1295400" y="2286000"/>
              <a:ext cx="6278680" cy="1940889"/>
              <a:chOff x="1295400" y="2286000"/>
              <a:chExt cx="6278680" cy="1940889"/>
            </a:xfrm>
          </p:grpSpPr>
          <p:sp>
            <p:nvSpPr>
              <p:cNvPr id="10267" name="Rectangle 20"/>
              <p:cNvSpPr>
                <a:spLocks noChangeArrowheads="1"/>
              </p:cNvSpPr>
              <p:nvPr/>
            </p:nvSpPr>
            <p:spPr bwMode="auto">
              <a:xfrm>
                <a:off x="1295400" y="2565028"/>
                <a:ext cx="6278680" cy="1661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p>
                <a:pPr eaLnBrk="0" hangingPunct="0">
                  <a:buClr>
                    <a:srgbClr val="D7181F"/>
                  </a:buClr>
                  <a:buFont typeface="Wingdings" pitchFamily="2" charset="2"/>
                  <a:buNone/>
                </a:pPr>
                <a:r>
                  <a:rPr lang="en-US" sz="3400" u="sng" dirty="0" err="1">
                    <a:solidFill>
                      <a:srgbClr val="000000"/>
                    </a:solidFill>
                    <a:latin typeface="Cambria" pitchFamily="18" charset="0"/>
                  </a:rPr>
                  <a:t>Nhắc</a:t>
                </a:r>
                <a:r>
                  <a:rPr lang="en-US" sz="3400" u="sng" dirty="0">
                    <a:solidFill>
                      <a:srgbClr val="000000"/>
                    </a:solidFill>
                    <a:latin typeface="Cambria" pitchFamily="18" charset="0"/>
                  </a:rPr>
                  <a:t> </a:t>
                </a:r>
                <a:r>
                  <a:rPr lang="en-US" sz="3400" u="sng" dirty="0" err="1">
                    <a:solidFill>
                      <a:srgbClr val="000000"/>
                    </a:solidFill>
                    <a:latin typeface="Cambria" pitchFamily="18" charset="0"/>
                  </a:rPr>
                  <a:t>lại</a:t>
                </a:r>
                <a:r>
                  <a:rPr lang="en-US" sz="3400" u="sng" dirty="0">
                    <a:solidFill>
                      <a:srgbClr val="000000"/>
                    </a:solidFill>
                    <a:latin typeface="Cambria" pitchFamily="18" charset="0"/>
                  </a:rPr>
                  <a:t> : </a:t>
                </a:r>
              </a:p>
              <a:p>
                <a:pPr eaLnBrk="0" hangingPunct="0">
                  <a:buClr>
                    <a:srgbClr val="D7181F"/>
                  </a:buClr>
                  <a:buFont typeface="Wingdings" pitchFamily="2" charset="2"/>
                  <a:buNone/>
                </a:pPr>
                <a:r>
                  <a:rPr lang="en-US" sz="3400" dirty="0" err="1">
                    <a:solidFill>
                      <a:srgbClr val="000000"/>
                    </a:solidFill>
                    <a:latin typeface="Cambria" pitchFamily="18" charset="0"/>
                  </a:rPr>
                  <a:t>Dòng</a:t>
                </a:r>
                <a:r>
                  <a:rPr lang="en-US" sz="3400" dirty="0">
                    <a:solidFill>
                      <a:srgbClr val="000000"/>
                    </a:solidFill>
                    <a:latin typeface="Cambria" pitchFamily="18" charset="0"/>
                  </a:rPr>
                  <a:t> </a:t>
                </a:r>
                <a:r>
                  <a:rPr lang="en-US" sz="3400" dirty="0" err="1">
                    <a:solidFill>
                      <a:srgbClr val="000000"/>
                    </a:solidFill>
                    <a:latin typeface="Cambria" pitchFamily="18" charset="0"/>
                  </a:rPr>
                  <a:t>điện</a:t>
                </a:r>
                <a:r>
                  <a:rPr lang="en-US" sz="3400" dirty="0">
                    <a:solidFill>
                      <a:srgbClr val="000000"/>
                    </a:solidFill>
                    <a:latin typeface="Cambria" pitchFamily="18" charset="0"/>
                  </a:rPr>
                  <a:t> </a:t>
                </a:r>
                <a:r>
                  <a:rPr lang="en-US" sz="3400" dirty="0" err="1">
                    <a:solidFill>
                      <a:srgbClr val="000000"/>
                    </a:solidFill>
                    <a:latin typeface="Cambria" pitchFamily="18" charset="0"/>
                  </a:rPr>
                  <a:t>là</a:t>
                </a:r>
                <a:r>
                  <a:rPr lang="en-US" sz="3400" dirty="0">
                    <a:solidFill>
                      <a:srgbClr val="000000"/>
                    </a:solidFill>
                    <a:latin typeface="Cambria" pitchFamily="18" charset="0"/>
                  </a:rPr>
                  <a:t> </a:t>
                </a:r>
                <a:r>
                  <a:rPr lang="en-US" sz="3400" dirty="0" err="1">
                    <a:solidFill>
                      <a:srgbClr val="000000"/>
                    </a:solidFill>
                    <a:latin typeface="Cambria" pitchFamily="18" charset="0"/>
                  </a:rPr>
                  <a:t>dòng</a:t>
                </a:r>
                <a:r>
                  <a:rPr lang="en-US" sz="3400" dirty="0">
                    <a:solidFill>
                      <a:srgbClr val="000000"/>
                    </a:solidFill>
                    <a:latin typeface="Cambria" pitchFamily="18" charset="0"/>
                  </a:rPr>
                  <a:t> </a:t>
                </a:r>
                <a:r>
                  <a:rPr lang="en-US" sz="3400" b="1" u="sng" dirty="0" err="1">
                    <a:solidFill>
                      <a:srgbClr val="000000"/>
                    </a:solidFill>
                    <a:latin typeface="Cambria" pitchFamily="18" charset="0"/>
                  </a:rPr>
                  <a:t>chuyển</a:t>
                </a:r>
                <a:r>
                  <a:rPr lang="en-US" sz="3400" b="1" u="sng" dirty="0">
                    <a:solidFill>
                      <a:srgbClr val="000000"/>
                    </a:solidFill>
                    <a:latin typeface="Cambria" pitchFamily="18" charset="0"/>
                  </a:rPr>
                  <a:t> </a:t>
                </a:r>
                <a:r>
                  <a:rPr lang="en-US" sz="3400" b="1" u="sng" dirty="0" err="1">
                    <a:solidFill>
                      <a:srgbClr val="000000"/>
                    </a:solidFill>
                    <a:latin typeface="Cambria" pitchFamily="18" charset="0"/>
                  </a:rPr>
                  <a:t>dời</a:t>
                </a:r>
                <a:r>
                  <a:rPr lang="en-US" sz="3400" b="1" u="sng" dirty="0">
                    <a:solidFill>
                      <a:srgbClr val="000000"/>
                    </a:solidFill>
                    <a:latin typeface="Cambria" pitchFamily="18" charset="0"/>
                  </a:rPr>
                  <a:t> </a:t>
                </a:r>
                <a:r>
                  <a:rPr lang="en-US" sz="3400" b="1" u="sng" dirty="0" err="1">
                    <a:solidFill>
                      <a:srgbClr val="000000"/>
                    </a:solidFill>
                    <a:latin typeface="Cambria" pitchFamily="18" charset="0"/>
                  </a:rPr>
                  <a:t>có</a:t>
                </a:r>
                <a:r>
                  <a:rPr lang="en-US" sz="3400" b="1" u="sng" dirty="0">
                    <a:solidFill>
                      <a:srgbClr val="000000"/>
                    </a:solidFill>
                    <a:latin typeface="Cambria" pitchFamily="18" charset="0"/>
                  </a:rPr>
                  <a:t> </a:t>
                </a:r>
                <a:r>
                  <a:rPr lang="en-US" sz="3400" b="1" u="sng" dirty="0" err="1">
                    <a:solidFill>
                      <a:srgbClr val="000000"/>
                    </a:solidFill>
                    <a:latin typeface="Cambria" pitchFamily="18" charset="0"/>
                  </a:rPr>
                  <a:t>hướng</a:t>
                </a:r>
                <a:r>
                  <a:rPr lang="en-US" sz="3400" b="1" u="sng" dirty="0">
                    <a:solidFill>
                      <a:srgbClr val="000000"/>
                    </a:solidFill>
                    <a:latin typeface="Cambria" pitchFamily="18" charset="0"/>
                  </a:rPr>
                  <a:t> </a:t>
                </a:r>
                <a:r>
                  <a:rPr lang="en-US" sz="3400" dirty="0" err="1">
                    <a:solidFill>
                      <a:srgbClr val="000000"/>
                    </a:solidFill>
                    <a:latin typeface="Cambria" pitchFamily="18" charset="0"/>
                  </a:rPr>
                  <a:t>của</a:t>
                </a:r>
                <a:r>
                  <a:rPr lang="en-US" sz="3400" dirty="0">
                    <a:solidFill>
                      <a:srgbClr val="000000"/>
                    </a:solidFill>
                    <a:latin typeface="Cambria" pitchFamily="18" charset="0"/>
                  </a:rPr>
                  <a:t> </a:t>
                </a:r>
                <a:r>
                  <a:rPr lang="en-US" sz="3400" u="sng" dirty="0" err="1">
                    <a:solidFill>
                      <a:srgbClr val="000000"/>
                    </a:solidFill>
                    <a:latin typeface="Cambria" pitchFamily="18" charset="0"/>
                  </a:rPr>
                  <a:t>các</a:t>
                </a:r>
                <a:r>
                  <a:rPr lang="en-US" sz="3400" u="sng" dirty="0">
                    <a:solidFill>
                      <a:srgbClr val="000000"/>
                    </a:solidFill>
                    <a:latin typeface="Cambria" pitchFamily="18" charset="0"/>
                  </a:rPr>
                  <a:t> </a:t>
                </a:r>
                <a:r>
                  <a:rPr lang="en-US" sz="3400" b="1" u="sng" dirty="0" err="1">
                    <a:solidFill>
                      <a:srgbClr val="000000"/>
                    </a:solidFill>
                    <a:latin typeface="Cambria" pitchFamily="18" charset="0"/>
                  </a:rPr>
                  <a:t>hạt</a:t>
                </a:r>
                <a:r>
                  <a:rPr lang="en-US" sz="3400" b="1" u="sng" dirty="0">
                    <a:solidFill>
                      <a:srgbClr val="000000"/>
                    </a:solidFill>
                    <a:latin typeface="Cambria" pitchFamily="18" charset="0"/>
                  </a:rPr>
                  <a:t> </a:t>
                </a:r>
                <a:r>
                  <a:rPr lang="en-US" sz="3400" b="1" u="sng" dirty="0" err="1">
                    <a:solidFill>
                      <a:srgbClr val="000000"/>
                    </a:solidFill>
                    <a:latin typeface="Cambria" pitchFamily="18" charset="0"/>
                  </a:rPr>
                  <a:t>mang</a:t>
                </a:r>
                <a:r>
                  <a:rPr lang="en-US" sz="3400" b="1" u="sng" dirty="0">
                    <a:solidFill>
                      <a:srgbClr val="000000"/>
                    </a:solidFill>
                    <a:latin typeface="Cambria" pitchFamily="18" charset="0"/>
                  </a:rPr>
                  <a:t> </a:t>
                </a:r>
                <a:r>
                  <a:rPr lang="en-US" sz="3400" b="1" u="sng" dirty="0" err="1">
                    <a:solidFill>
                      <a:srgbClr val="000000"/>
                    </a:solidFill>
                    <a:latin typeface="Cambria" pitchFamily="18" charset="0"/>
                  </a:rPr>
                  <a:t>điện</a:t>
                </a:r>
                <a:r>
                  <a:rPr lang="en-US" sz="3400" b="1" u="sng" dirty="0">
                    <a:solidFill>
                      <a:srgbClr val="000000"/>
                    </a:solidFill>
                    <a:latin typeface="Cambria" pitchFamily="18" charset="0"/>
                  </a:rPr>
                  <a:t> </a:t>
                </a:r>
                <a:r>
                  <a:rPr lang="en-US" sz="3400" b="1" u="sng" dirty="0" err="1">
                    <a:solidFill>
                      <a:srgbClr val="000000"/>
                    </a:solidFill>
                    <a:latin typeface="Cambria" pitchFamily="18" charset="0"/>
                  </a:rPr>
                  <a:t>tự</a:t>
                </a:r>
                <a:r>
                  <a:rPr lang="en-US" sz="3400" b="1" u="sng" dirty="0">
                    <a:solidFill>
                      <a:srgbClr val="000000"/>
                    </a:solidFill>
                    <a:latin typeface="Cambria" pitchFamily="18" charset="0"/>
                  </a:rPr>
                  <a:t> do</a:t>
                </a:r>
              </a:p>
            </p:txBody>
          </p:sp>
          <p:sp>
            <p:nvSpPr>
              <p:cNvPr id="10268" name="Freeform 4"/>
              <p:cNvSpPr>
                <a:spLocks/>
              </p:cNvSpPr>
              <p:nvPr/>
            </p:nvSpPr>
            <p:spPr bwMode="gray">
              <a:xfrm>
                <a:off x="3810000" y="2286000"/>
                <a:ext cx="366712" cy="914400"/>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grpSp>
        <p:nvGrpSpPr>
          <p:cNvPr id="4" name="Group 22"/>
          <p:cNvGrpSpPr>
            <a:grpSpLocks/>
          </p:cNvGrpSpPr>
          <p:nvPr/>
        </p:nvGrpSpPr>
        <p:grpSpPr bwMode="auto">
          <a:xfrm>
            <a:off x="220387" y="4078647"/>
            <a:ext cx="4470454" cy="2223523"/>
            <a:chOff x="152399" y="3656618"/>
            <a:chExt cx="3784767" cy="2134582"/>
          </a:xfrm>
        </p:grpSpPr>
        <p:grpSp>
          <p:nvGrpSpPr>
            <p:cNvPr id="10261" name="Group 6"/>
            <p:cNvGrpSpPr>
              <a:grpSpLocks/>
            </p:cNvGrpSpPr>
            <p:nvPr/>
          </p:nvGrpSpPr>
          <p:grpSpPr bwMode="auto">
            <a:xfrm>
              <a:off x="152399" y="5181600"/>
              <a:ext cx="3194326" cy="609600"/>
              <a:chOff x="4320" y="1152"/>
              <a:chExt cx="445" cy="402"/>
            </a:xfrm>
          </p:grpSpPr>
          <p:sp>
            <p:nvSpPr>
              <p:cNvPr id="14" name="AutoShape 7"/>
              <p:cNvSpPr>
                <a:spLocks noChangeArrowheads="1"/>
              </p:cNvSpPr>
              <p:nvPr/>
            </p:nvSpPr>
            <p:spPr bwMode="gray">
              <a:xfrm>
                <a:off x="4320" y="1152"/>
                <a:ext cx="445"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defRPr/>
                </a:pPr>
                <a:r>
                  <a:rPr lang="en-US" sz="2400" b="1" dirty="0" err="1">
                    <a:solidFill>
                      <a:schemeClr val="bg1"/>
                    </a:solidFill>
                    <a:latin typeface="Cambria" pitchFamily="18" charset="0"/>
                    <a:cs typeface="Arial" pitchFamily="34" charset="0"/>
                  </a:rPr>
                  <a:t>Có</a:t>
                </a:r>
                <a:r>
                  <a:rPr lang="en-US" sz="2400" b="1" dirty="0">
                    <a:solidFill>
                      <a:schemeClr val="bg1"/>
                    </a:solidFill>
                    <a:latin typeface="Cambria" pitchFamily="18" charset="0"/>
                    <a:cs typeface="Arial" pitchFamily="34" charset="0"/>
                  </a:rPr>
                  <a:t> </a:t>
                </a:r>
                <a:r>
                  <a:rPr lang="en-US" sz="2400" b="1" dirty="0" err="1">
                    <a:solidFill>
                      <a:schemeClr val="bg1"/>
                    </a:solidFill>
                    <a:latin typeface="Cambria" pitchFamily="18" charset="0"/>
                    <a:cs typeface="Arial" pitchFamily="34" charset="0"/>
                  </a:rPr>
                  <a:t>các</a:t>
                </a:r>
                <a:r>
                  <a:rPr lang="en-US" sz="2400" b="1" dirty="0">
                    <a:solidFill>
                      <a:schemeClr val="bg1"/>
                    </a:solidFill>
                    <a:latin typeface="Cambria" pitchFamily="18" charset="0"/>
                    <a:cs typeface="Arial" pitchFamily="34" charset="0"/>
                  </a:rPr>
                  <a:t> </a:t>
                </a:r>
                <a:r>
                  <a:rPr lang="en-US" sz="2400" b="1" dirty="0" err="1">
                    <a:solidFill>
                      <a:schemeClr val="bg1"/>
                    </a:solidFill>
                    <a:latin typeface="Cambria" pitchFamily="18" charset="0"/>
                    <a:cs typeface="Arial" pitchFamily="34" charset="0"/>
                  </a:rPr>
                  <a:t>hạt</a:t>
                </a:r>
                <a:r>
                  <a:rPr lang="en-US" sz="2400" b="1" dirty="0">
                    <a:solidFill>
                      <a:schemeClr val="bg1"/>
                    </a:solidFill>
                    <a:latin typeface="Cambria" pitchFamily="18" charset="0"/>
                    <a:cs typeface="Arial" pitchFamily="34" charset="0"/>
                  </a:rPr>
                  <a:t> </a:t>
                </a:r>
                <a:r>
                  <a:rPr lang="en-US" sz="2400" b="1" dirty="0" err="1">
                    <a:solidFill>
                      <a:schemeClr val="bg1"/>
                    </a:solidFill>
                    <a:latin typeface="Cambria" pitchFamily="18" charset="0"/>
                    <a:cs typeface="Arial" pitchFamily="34" charset="0"/>
                  </a:rPr>
                  <a:t>mang</a:t>
                </a:r>
                <a:r>
                  <a:rPr lang="en-US" sz="2400" b="1" dirty="0">
                    <a:solidFill>
                      <a:schemeClr val="bg1"/>
                    </a:solidFill>
                    <a:latin typeface="Cambria" pitchFamily="18" charset="0"/>
                    <a:cs typeface="Arial" pitchFamily="34" charset="0"/>
                  </a:rPr>
                  <a:t> </a:t>
                </a:r>
                <a:r>
                  <a:rPr lang="en-US" sz="2400" b="1" dirty="0" err="1">
                    <a:solidFill>
                      <a:schemeClr val="bg1"/>
                    </a:solidFill>
                    <a:latin typeface="Cambria" pitchFamily="18" charset="0"/>
                    <a:cs typeface="Arial" pitchFamily="34" charset="0"/>
                  </a:rPr>
                  <a:t>điện</a:t>
                </a:r>
                <a:r>
                  <a:rPr lang="en-US" sz="2400" b="1" dirty="0">
                    <a:solidFill>
                      <a:schemeClr val="bg1"/>
                    </a:solidFill>
                    <a:latin typeface="Cambria" pitchFamily="18" charset="0"/>
                    <a:cs typeface="Arial" pitchFamily="34" charset="0"/>
                  </a:rPr>
                  <a:t> </a:t>
                </a:r>
                <a:r>
                  <a:rPr lang="en-US" sz="2400" b="1" dirty="0" err="1">
                    <a:solidFill>
                      <a:schemeClr val="bg1"/>
                    </a:solidFill>
                    <a:latin typeface="Cambria" pitchFamily="18" charset="0"/>
                    <a:cs typeface="Arial" pitchFamily="34" charset="0"/>
                  </a:rPr>
                  <a:t>tự</a:t>
                </a:r>
                <a:r>
                  <a:rPr lang="en-US" sz="2400" b="1" dirty="0">
                    <a:solidFill>
                      <a:schemeClr val="bg1"/>
                    </a:solidFill>
                    <a:latin typeface="Cambria" pitchFamily="18" charset="0"/>
                    <a:cs typeface="Arial" pitchFamily="34" charset="0"/>
                  </a:rPr>
                  <a:t> do</a:t>
                </a:r>
              </a:p>
            </p:txBody>
          </p:sp>
          <p:sp>
            <p:nvSpPr>
              <p:cNvPr id="15"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algn="r">
                  <a:defRPr/>
                </a:pPr>
                <a:endParaRPr lang="en-US">
                  <a:cs typeface="Arial" pitchFamily="34" charset="0"/>
                </a:endParaRPr>
              </a:p>
            </p:txBody>
          </p:sp>
        </p:grpSp>
        <p:sp>
          <p:nvSpPr>
            <p:cNvPr id="10262" name="Freeform 5"/>
            <p:cNvSpPr>
              <a:spLocks/>
            </p:cNvSpPr>
            <p:nvPr/>
          </p:nvSpPr>
          <p:spPr bwMode="gray">
            <a:xfrm flipH="1">
              <a:off x="2036929" y="3656618"/>
              <a:ext cx="1900237"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endParaRPr lang="en-US"/>
            </a:p>
          </p:txBody>
        </p:sp>
      </p:grpSp>
      <p:grpSp>
        <p:nvGrpSpPr>
          <p:cNvPr id="6" name="Group 23"/>
          <p:cNvGrpSpPr>
            <a:grpSpLocks/>
          </p:cNvGrpSpPr>
          <p:nvPr/>
        </p:nvGrpSpPr>
        <p:grpSpPr bwMode="auto">
          <a:xfrm>
            <a:off x="5486400" y="3368386"/>
            <a:ext cx="3216766" cy="3033480"/>
            <a:chOff x="3973634" y="3274164"/>
            <a:chExt cx="3382420" cy="2840124"/>
          </a:xfrm>
        </p:grpSpPr>
        <p:grpSp>
          <p:nvGrpSpPr>
            <p:cNvPr id="10257" name="Group 13"/>
            <p:cNvGrpSpPr>
              <a:grpSpLocks/>
            </p:cNvGrpSpPr>
            <p:nvPr/>
          </p:nvGrpSpPr>
          <p:grpSpPr bwMode="auto">
            <a:xfrm>
              <a:off x="4147372" y="5181600"/>
              <a:ext cx="3208682" cy="932688"/>
              <a:chOff x="4229" y="1152"/>
              <a:chExt cx="447" cy="612"/>
            </a:xfrm>
          </p:grpSpPr>
          <p:sp>
            <p:nvSpPr>
              <p:cNvPr id="21" name="AutoShape 14"/>
              <p:cNvSpPr>
                <a:spLocks noChangeArrowheads="1"/>
              </p:cNvSpPr>
              <p:nvPr/>
            </p:nvSpPr>
            <p:spPr bwMode="gray">
              <a:xfrm>
                <a:off x="4229" y="1152"/>
                <a:ext cx="447" cy="61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defRPr/>
                </a:pPr>
                <a:r>
                  <a:rPr lang="en-US" sz="2400" b="1" dirty="0" err="1">
                    <a:solidFill>
                      <a:schemeClr val="bg1"/>
                    </a:solidFill>
                    <a:latin typeface="Cambria" pitchFamily="18" charset="0"/>
                    <a:cs typeface="Arial" pitchFamily="34" charset="0"/>
                  </a:rPr>
                  <a:t>Có</a:t>
                </a:r>
                <a:r>
                  <a:rPr lang="en-US" sz="2400" b="1" dirty="0">
                    <a:solidFill>
                      <a:schemeClr val="bg1"/>
                    </a:solidFill>
                    <a:latin typeface="Cambria" pitchFamily="18" charset="0"/>
                    <a:cs typeface="Arial" pitchFamily="34" charset="0"/>
                  </a:rPr>
                  <a:t> </a:t>
                </a:r>
                <a:r>
                  <a:rPr lang="en-US" sz="2400" b="1" dirty="0" err="1">
                    <a:solidFill>
                      <a:schemeClr val="bg1"/>
                    </a:solidFill>
                    <a:latin typeface="Cambria" pitchFamily="18" charset="0"/>
                    <a:cs typeface="Arial" pitchFamily="34" charset="0"/>
                  </a:rPr>
                  <a:t>điện</a:t>
                </a:r>
                <a:r>
                  <a:rPr lang="en-US" sz="2400" b="1" dirty="0">
                    <a:solidFill>
                      <a:schemeClr val="bg1"/>
                    </a:solidFill>
                    <a:latin typeface="Cambria" pitchFamily="18" charset="0"/>
                    <a:cs typeface="Arial" pitchFamily="34" charset="0"/>
                  </a:rPr>
                  <a:t> </a:t>
                </a:r>
                <a:r>
                  <a:rPr lang="en-US" sz="2400" b="1" dirty="0" err="1">
                    <a:solidFill>
                      <a:schemeClr val="bg1"/>
                    </a:solidFill>
                    <a:latin typeface="Cambria" pitchFamily="18" charset="0"/>
                    <a:cs typeface="Arial" pitchFamily="34" charset="0"/>
                  </a:rPr>
                  <a:t>trường</a:t>
                </a:r>
                <a:r>
                  <a:rPr lang="en-US" sz="2400" b="1" dirty="0">
                    <a:solidFill>
                      <a:schemeClr val="bg1"/>
                    </a:solidFill>
                    <a:latin typeface="Cambria" pitchFamily="18" charset="0"/>
                    <a:cs typeface="Arial" pitchFamily="34" charset="0"/>
                  </a:rPr>
                  <a:t> </a:t>
                </a:r>
                <a:r>
                  <a:rPr lang="en-US" sz="2400" b="1" dirty="0" err="1">
                    <a:solidFill>
                      <a:schemeClr val="bg1"/>
                    </a:solidFill>
                    <a:latin typeface="Cambria" pitchFamily="18" charset="0"/>
                    <a:cs typeface="Arial" pitchFamily="34" charset="0"/>
                  </a:rPr>
                  <a:t>ngoài</a:t>
                </a:r>
                <a:endParaRPr lang="en-US" sz="2400" b="1" dirty="0">
                  <a:solidFill>
                    <a:schemeClr val="bg1"/>
                  </a:solidFill>
                  <a:latin typeface="Cambria" pitchFamily="18" charset="0"/>
                  <a:cs typeface="Arial" pitchFamily="34" charset="0"/>
                </a:endParaRPr>
              </a:p>
            </p:txBody>
          </p:sp>
          <p:sp>
            <p:nvSpPr>
              <p:cNvPr id="22" name="Freeform 15"/>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pPr algn="r">
                  <a:defRPr/>
                </a:pPr>
                <a:endParaRPr lang="en-US">
                  <a:cs typeface="Arial" pitchFamily="34" charset="0"/>
                </a:endParaRPr>
              </a:p>
            </p:txBody>
          </p:sp>
        </p:grpSp>
        <p:sp>
          <p:nvSpPr>
            <p:cNvPr id="10258" name="Freeform 3"/>
            <p:cNvSpPr>
              <a:spLocks/>
            </p:cNvSpPr>
            <p:nvPr/>
          </p:nvSpPr>
          <p:spPr bwMode="gray">
            <a:xfrm>
              <a:off x="3973634" y="3274164"/>
              <a:ext cx="1900238" cy="1719800"/>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endParaRPr lang="en-US"/>
            </a:p>
          </p:txBody>
        </p:sp>
      </p:grpSp>
      <p:grpSp>
        <p:nvGrpSpPr>
          <p:cNvPr id="10250" name="Group 3"/>
          <p:cNvGrpSpPr>
            <a:grpSpLocks/>
          </p:cNvGrpSpPr>
          <p:nvPr/>
        </p:nvGrpSpPr>
        <p:grpSpPr bwMode="auto">
          <a:xfrm>
            <a:off x="957263" y="304800"/>
            <a:ext cx="6510337" cy="688975"/>
            <a:chOff x="720" y="1392"/>
            <a:chExt cx="4058" cy="480"/>
          </a:xfrm>
        </p:grpSpPr>
        <p:sp>
          <p:nvSpPr>
            <p:cNvPr id="31"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lgn="r">
                <a:defRPr/>
              </a:pPr>
              <a:endParaRPr lang="en-US">
                <a:cs typeface="+mn-cs"/>
              </a:endParaRPr>
            </a:p>
          </p:txBody>
        </p:sp>
        <p:grpSp>
          <p:nvGrpSpPr>
            <p:cNvPr id="10254" name="Group 5"/>
            <p:cNvGrpSpPr>
              <a:grpSpLocks/>
            </p:cNvGrpSpPr>
            <p:nvPr/>
          </p:nvGrpSpPr>
          <p:grpSpPr bwMode="auto">
            <a:xfrm>
              <a:off x="730" y="1407"/>
              <a:ext cx="4043" cy="444"/>
              <a:chOff x="744" y="1407"/>
              <a:chExt cx="3988" cy="444"/>
            </a:xfrm>
          </p:grpSpPr>
          <p:sp>
            <p:nvSpPr>
              <p:cNvPr id="33"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algn="r">
                  <a:defRPr/>
                </a:pPr>
                <a:endParaRPr lang="en-US">
                  <a:cs typeface="+mn-cs"/>
                </a:endParaRPr>
              </a:p>
            </p:txBody>
          </p:sp>
          <p:sp>
            <p:nvSpPr>
              <p:cNvPr id="34"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algn="r">
                  <a:defRPr/>
                </a:pPr>
                <a:endParaRPr lang="en-US">
                  <a:cs typeface="+mn-cs"/>
                </a:endParaRPr>
              </a:p>
            </p:txBody>
          </p:sp>
        </p:grpSp>
      </p:grpSp>
      <p:sp>
        <p:nvSpPr>
          <p:cNvPr id="10251" name="Text Box 24"/>
          <p:cNvSpPr txBox="1">
            <a:spLocks noChangeArrowheads="1"/>
          </p:cNvSpPr>
          <p:nvPr/>
        </p:nvSpPr>
        <p:spPr bwMode="white">
          <a:xfrm>
            <a:off x="1544638" y="427038"/>
            <a:ext cx="630396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b="1">
                <a:solidFill>
                  <a:schemeClr val="bg1"/>
                </a:solidFill>
              </a:rPr>
              <a:t>Bản chất dòng điện trong chất điện phân</a:t>
            </a:r>
          </a:p>
        </p:txBody>
      </p:sp>
      <p:sp>
        <p:nvSpPr>
          <p:cNvPr id="10252" name="Text Box 33"/>
          <p:cNvSpPr txBox="1">
            <a:spLocks noChangeArrowheads="1"/>
          </p:cNvSpPr>
          <p:nvPr/>
        </p:nvSpPr>
        <p:spPr bwMode="white">
          <a:xfrm>
            <a:off x="1095375" y="392113"/>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chemeClr val="bg1"/>
                </a:solidFill>
              </a:rPr>
              <a:t>II</a:t>
            </a:r>
          </a:p>
        </p:txBody>
      </p:sp>
      <p:pic>
        <p:nvPicPr>
          <p:cNvPr id="29" name="Picture 2" descr="D:\NGUYEN CONG TRU\LOGO NCT.png">
            <a:extLst>
              <a:ext uri="{FF2B5EF4-FFF2-40B4-BE49-F238E27FC236}">
                <a16:creationId xmlns:a16="http://schemas.microsoft.com/office/drawing/2014/main" xmlns="" id="{4D406004-C510-45ED-A741-E2C367D08180}"/>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50000"/>
          <a:stretch/>
        </p:blipFill>
        <p:spPr bwMode="auto">
          <a:xfrm>
            <a:off x="-110147" y="28735"/>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xmlns="" id="{B179F7B6-4E9B-4A55-93E0-B86EA8B9EE9E}"/>
              </a:ext>
            </a:extLst>
          </p:cNvPr>
          <p:cNvSpPr txBox="1">
            <a:spLocks noChangeArrowheads="1"/>
          </p:cNvSpPr>
          <p:nvPr/>
        </p:nvSpPr>
        <p:spPr bwMode="auto">
          <a:xfrm>
            <a:off x="23813" y="43655"/>
            <a:ext cx="9117011" cy="51911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US" altLang="en-US" sz="2800" b="1" dirty="0">
                <a:solidFill>
                  <a:schemeClr val="accent2"/>
                </a:solidFill>
                <a:latin typeface=".VnTime" panose="020B7200000000000000" pitchFamily="34" charset="0"/>
              </a:rPr>
              <a:t>         </a:t>
            </a:r>
            <a:r>
              <a:rPr lang="en-US" altLang="en-US" sz="2800" b="1" u="sng" dirty="0">
                <a:solidFill>
                  <a:schemeClr val="accent2"/>
                </a:solidFill>
                <a:latin typeface=".VnTime" panose="020B7200000000000000" pitchFamily="34" charset="0"/>
              </a:rPr>
              <a:t>II. </a:t>
            </a:r>
            <a:r>
              <a:rPr lang="en-US" altLang="en-US" sz="2800" b="1" u="sng" dirty="0" err="1">
                <a:solidFill>
                  <a:schemeClr val="accent2"/>
                </a:solidFill>
                <a:latin typeface="Arial" panose="020B0604020202020204" pitchFamily="34" charset="0"/>
                <a:cs typeface="Arial" panose="020B0604020202020204" pitchFamily="34" charset="0"/>
              </a:rPr>
              <a:t>Bản</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chất</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dòng</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điện</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trong</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chất</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điện</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phân</a:t>
            </a:r>
            <a:endParaRPr lang="en-US" altLang="en-US" sz="2800" b="1" u="sng" dirty="0">
              <a:solidFill>
                <a:schemeClr val="accent2"/>
              </a:solidFill>
              <a:latin typeface="Arial" panose="020B0604020202020204" pitchFamily="34" charset="0"/>
              <a:cs typeface="Arial" panose="020B0604020202020204" pitchFamily="34" charset="0"/>
            </a:endParaRPr>
          </a:p>
        </p:txBody>
      </p:sp>
      <p:sp>
        <p:nvSpPr>
          <p:cNvPr id="77827" name="Text Box 3">
            <a:extLst>
              <a:ext uri="{FF2B5EF4-FFF2-40B4-BE49-F238E27FC236}">
                <a16:creationId xmlns:a16="http://schemas.microsoft.com/office/drawing/2014/main" xmlns="" id="{6F2EA573-F7AE-41FD-8667-0BB2F1D432F6}"/>
              </a:ext>
            </a:extLst>
          </p:cNvPr>
          <p:cNvSpPr txBox="1">
            <a:spLocks noChangeArrowheads="1"/>
          </p:cNvSpPr>
          <p:nvPr/>
        </p:nvSpPr>
        <p:spPr bwMode="auto">
          <a:xfrm>
            <a:off x="304800" y="685800"/>
            <a:ext cx="2590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n-US" altLang="en-US" sz="2800" b="1" u="sng" dirty="0" err="1">
                <a:solidFill>
                  <a:srgbClr val="CC3300"/>
                </a:solidFill>
                <a:cs typeface="Arial" panose="020B0604020202020204" pitchFamily="34" charset="0"/>
              </a:rPr>
              <a:t>Thí</a:t>
            </a:r>
            <a:r>
              <a:rPr lang="en-US" altLang="en-US" sz="2800" b="1" u="sng" dirty="0">
                <a:solidFill>
                  <a:srgbClr val="CC3300"/>
                </a:solidFill>
                <a:cs typeface="Arial" panose="020B0604020202020204" pitchFamily="34" charset="0"/>
              </a:rPr>
              <a:t> </a:t>
            </a:r>
            <a:r>
              <a:rPr lang="en-US" altLang="en-US" sz="2800" b="1" u="sng" dirty="0" err="1">
                <a:solidFill>
                  <a:srgbClr val="CC3300"/>
                </a:solidFill>
                <a:cs typeface="Arial" panose="020B0604020202020204" pitchFamily="34" charset="0"/>
              </a:rPr>
              <a:t>nghiệm</a:t>
            </a:r>
            <a:r>
              <a:rPr lang="en-US" altLang="en-US" sz="2800" b="1" u="sng" dirty="0">
                <a:solidFill>
                  <a:srgbClr val="CC3300"/>
                </a:solidFill>
                <a:latin typeface=".VnTime" panose="020B7200000000000000" pitchFamily="34" charset="0"/>
              </a:rPr>
              <a:t>:</a:t>
            </a:r>
            <a:endParaRPr lang="en-US" altLang="en-US" sz="2400" b="1" u="sng" dirty="0">
              <a:solidFill>
                <a:srgbClr val="CC3300"/>
              </a:solidFill>
              <a:latin typeface=".VnTime" panose="020B7200000000000000" pitchFamily="34" charset="0"/>
            </a:endParaRPr>
          </a:p>
        </p:txBody>
      </p:sp>
      <p:grpSp>
        <p:nvGrpSpPr>
          <p:cNvPr id="77828" name="Group 4">
            <a:extLst>
              <a:ext uri="{FF2B5EF4-FFF2-40B4-BE49-F238E27FC236}">
                <a16:creationId xmlns:a16="http://schemas.microsoft.com/office/drawing/2014/main" xmlns="" id="{32099352-AA56-4687-872B-EED5EF0B93E0}"/>
              </a:ext>
            </a:extLst>
          </p:cNvPr>
          <p:cNvGrpSpPr>
            <a:grpSpLocks/>
          </p:cNvGrpSpPr>
          <p:nvPr/>
        </p:nvGrpSpPr>
        <p:grpSpPr bwMode="auto">
          <a:xfrm>
            <a:off x="5791200" y="457200"/>
            <a:ext cx="3117850" cy="3048000"/>
            <a:chOff x="3543" y="336"/>
            <a:chExt cx="1964" cy="1920"/>
          </a:xfrm>
        </p:grpSpPr>
        <p:sp>
          <p:nvSpPr>
            <p:cNvPr id="77829" name="Text Box 5">
              <a:extLst>
                <a:ext uri="{FF2B5EF4-FFF2-40B4-BE49-F238E27FC236}">
                  <a16:creationId xmlns:a16="http://schemas.microsoft.com/office/drawing/2014/main" xmlns="" id="{896E74AC-098E-47FC-8702-23EBBC4A63D4}"/>
                </a:ext>
              </a:extLst>
            </p:cNvPr>
            <p:cNvSpPr txBox="1">
              <a:spLocks noChangeArrowheads="1"/>
            </p:cNvSpPr>
            <p:nvPr/>
          </p:nvSpPr>
          <p:spPr bwMode="auto">
            <a:xfrm>
              <a:off x="4527" y="336"/>
              <a:ext cx="888" cy="446"/>
            </a:xfrm>
            <a:prstGeom prst="rect">
              <a:avLst/>
            </a:prstGeom>
            <a:noFill/>
            <a:ln>
              <a:noFill/>
            </a:ln>
            <a:effectLst/>
            <a:extLst>
              <a:ext uri="{909E8E84-426E-40DD-AFC4-6F175D3DCCD1}">
                <a14:hiddenFill xmlns:a14="http://schemas.microsoft.com/office/drawing/2010/main" xmlns="">
                  <a:solidFill>
                    <a:srgbClr val="E0FCA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err="1">
                  <a:solidFill>
                    <a:schemeClr val="accent2"/>
                  </a:solidFill>
                  <a:latin typeface="Arial" panose="020B0604020202020204" pitchFamily="34" charset="0"/>
                  <a:cs typeface="Arial" panose="020B0604020202020204" pitchFamily="34" charset="0"/>
                </a:rPr>
                <a:t>Nguồn</a:t>
              </a:r>
              <a:r>
                <a:rPr lang="en-US" altLang="en-US" sz="2000" b="1" dirty="0">
                  <a:solidFill>
                    <a:schemeClr val="accent2"/>
                  </a:solidFill>
                  <a:latin typeface="Arial" panose="020B0604020202020204" pitchFamily="34" charset="0"/>
                  <a:cs typeface="Arial" panose="020B0604020202020204" pitchFamily="34" charset="0"/>
                </a:rPr>
                <a:t> </a:t>
              </a:r>
              <a:r>
                <a:rPr lang="en-US" altLang="en-US" sz="2000" b="1" dirty="0" err="1">
                  <a:solidFill>
                    <a:schemeClr val="accent2"/>
                  </a:solidFill>
                  <a:latin typeface="Arial" panose="020B0604020202020204" pitchFamily="34" charset="0"/>
                  <a:cs typeface="Arial" panose="020B0604020202020204" pitchFamily="34" charset="0"/>
                </a:rPr>
                <a:t>điện</a:t>
              </a:r>
              <a:endParaRPr lang="en-US" altLang="en-US" sz="2000" b="1" dirty="0">
                <a:solidFill>
                  <a:schemeClr val="accent2"/>
                </a:solidFill>
                <a:latin typeface="Arial" panose="020B0604020202020204" pitchFamily="34" charset="0"/>
                <a:cs typeface="Arial" panose="020B0604020202020204" pitchFamily="34" charset="0"/>
              </a:endParaRPr>
            </a:p>
          </p:txBody>
        </p:sp>
        <p:grpSp>
          <p:nvGrpSpPr>
            <p:cNvPr id="77830" name="Group 6">
              <a:extLst>
                <a:ext uri="{FF2B5EF4-FFF2-40B4-BE49-F238E27FC236}">
                  <a16:creationId xmlns:a16="http://schemas.microsoft.com/office/drawing/2014/main" xmlns="" id="{ACADE803-CCAB-486A-87E3-DAB9799DE70E}"/>
                </a:ext>
              </a:extLst>
            </p:cNvPr>
            <p:cNvGrpSpPr>
              <a:grpSpLocks/>
            </p:cNvGrpSpPr>
            <p:nvPr/>
          </p:nvGrpSpPr>
          <p:grpSpPr bwMode="auto">
            <a:xfrm>
              <a:off x="3713" y="1182"/>
              <a:ext cx="1727" cy="1074"/>
              <a:chOff x="960" y="2064"/>
              <a:chExt cx="2448" cy="1440"/>
            </a:xfrm>
          </p:grpSpPr>
          <p:grpSp>
            <p:nvGrpSpPr>
              <p:cNvPr id="77831" name="Group 7">
                <a:extLst>
                  <a:ext uri="{FF2B5EF4-FFF2-40B4-BE49-F238E27FC236}">
                    <a16:creationId xmlns:a16="http://schemas.microsoft.com/office/drawing/2014/main" xmlns="" id="{1E52BB6A-7BAF-4346-B309-088E07690C46}"/>
                  </a:ext>
                </a:extLst>
              </p:cNvPr>
              <p:cNvGrpSpPr>
                <a:grpSpLocks/>
              </p:cNvGrpSpPr>
              <p:nvPr/>
            </p:nvGrpSpPr>
            <p:grpSpPr bwMode="auto">
              <a:xfrm>
                <a:off x="960" y="2064"/>
                <a:ext cx="2448" cy="1440"/>
                <a:chOff x="2880" y="1632"/>
                <a:chExt cx="1824" cy="1200"/>
              </a:xfrm>
            </p:grpSpPr>
            <p:sp>
              <p:nvSpPr>
                <p:cNvPr id="77832" name="Line 8">
                  <a:extLst>
                    <a:ext uri="{FF2B5EF4-FFF2-40B4-BE49-F238E27FC236}">
                      <a16:creationId xmlns:a16="http://schemas.microsoft.com/office/drawing/2014/main" xmlns="" id="{5965DD5B-1877-45BF-8097-6C7C64EFC8AD}"/>
                    </a:ext>
                  </a:extLst>
                </p:cNvPr>
                <p:cNvSpPr>
                  <a:spLocks noChangeShapeType="1"/>
                </p:cNvSpPr>
                <p:nvPr/>
              </p:nvSpPr>
              <p:spPr bwMode="auto">
                <a:xfrm>
                  <a:off x="2880" y="1632"/>
                  <a:ext cx="0" cy="1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33" name="Line 9">
                  <a:extLst>
                    <a:ext uri="{FF2B5EF4-FFF2-40B4-BE49-F238E27FC236}">
                      <a16:creationId xmlns:a16="http://schemas.microsoft.com/office/drawing/2014/main" xmlns="" id="{B3795E12-BD78-4306-BF47-3CC9C9377FBE}"/>
                    </a:ext>
                  </a:extLst>
                </p:cNvPr>
                <p:cNvSpPr>
                  <a:spLocks noChangeShapeType="1"/>
                </p:cNvSpPr>
                <p:nvPr/>
              </p:nvSpPr>
              <p:spPr bwMode="auto">
                <a:xfrm>
                  <a:off x="2880" y="2832"/>
                  <a:ext cx="182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34" name="Line 10">
                  <a:extLst>
                    <a:ext uri="{FF2B5EF4-FFF2-40B4-BE49-F238E27FC236}">
                      <a16:creationId xmlns:a16="http://schemas.microsoft.com/office/drawing/2014/main" xmlns="" id="{A9C4755E-E68F-44CC-BEB1-7B9C0061C883}"/>
                    </a:ext>
                  </a:extLst>
                </p:cNvPr>
                <p:cNvSpPr>
                  <a:spLocks noChangeShapeType="1"/>
                </p:cNvSpPr>
                <p:nvPr/>
              </p:nvSpPr>
              <p:spPr bwMode="auto">
                <a:xfrm>
                  <a:off x="4704" y="1632"/>
                  <a:ext cx="0" cy="1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835" name="Line 11">
                <a:extLst>
                  <a:ext uri="{FF2B5EF4-FFF2-40B4-BE49-F238E27FC236}">
                    <a16:creationId xmlns:a16="http://schemas.microsoft.com/office/drawing/2014/main" xmlns="" id="{B97ED159-2932-47DE-9DDD-02FB57F2D078}"/>
                  </a:ext>
                </a:extLst>
              </p:cNvPr>
              <p:cNvSpPr>
                <a:spLocks noChangeShapeType="1"/>
              </p:cNvSpPr>
              <p:nvPr/>
            </p:nvSpPr>
            <p:spPr bwMode="auto">
              <a:xfrm>
                <a:off x="1100"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36" name="Line 12">
                <a:extLst>
                  <a:ext uri="{FF2B5EF4-FFF2-40B4-BE49-F238E27FC236}">
                    <a16:creationId xmlns:a16="http://schemas.microsoft.com/office/drawing/2014/main" xmlns="" id="{9B4110F6-A0DB-42CB-923F-5419AB72731C}"/>
                  </a:ext>
                </a:extLst>
              </p:cNvPr>
              <p:cNvSpPr>
                <a:spLocks noChangeShapeType="1"/>
              </p:cNvSpPr>
              <p:nvPr/>
            </p:nvSpPr>
            <p:spPr bwMode="auto">
              <a:xfrm>
                <a:off x="1380"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37" name="Line 13">
                <a:extLst>
                  <a:ext uri="{FF2B5EF4-FFF2-40B4-BE49-F238E27FC236}">
                    <a16:creationId xmlns:a16="http://schemas.microsoft.com/office/drawing/2014/main" xmlns="" id="{1B086DC0-9601-407A-A809-D914784000DE}"/>
                  </a:ext>
                </a:extLst>
              </p:cNvPr>
              <p:cNvSpPr>
                <a:spLocks noChangeShapeType="1"/>
              </p:cNvSpPr>
              <p:nvPr/>
            </p:nvSpPr>
            <p:spPr bwMode="auto">
              <a:xfrm>
                <a:off x="172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38" name="Line 14">
                <a:extLst>
                  <a:ext uri="{FF2B5EF4-FFF2-40B4-BE49-F238E27FC236}">
                    <a16:creationId xmlns:a16="http://schemas.microsoft.com/office/drawing/2014/main" xmlns="" id="{ED693204-7AA5-497B-A3C9-B7FFF450A428}"/>
                  </a:ext>
                </a:extLst>
              </p:cNvPr>
              <p:cNvSpPr>
                <a:spLocks noChangeShapeType="1"/>
              </p:cNvSpPr>
              <p:nvPr/>
            </p:nvSpPr>
            <p:spPr bwMode="auto">
              <a:xfrm>
                <a:off x="207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39" name="Line 15">
                <a:extLst>
                  <a:ext uri="{FF2B5EF4-FFF2-40B4-BE49-F238E27FC236}">
                    <a16:creationId xmlns:a16="http://schemas.microsoft.com/office/drawing/2014/main" xmlns="" id="{98EC3D7F-8CE7-4DC1-AAD3-1CCFECA03D50}"/>
                  </a:ext>
                </a:extLst>
              </p:cNvPr>
              <p:cNvSpPr>
                <a:spLocks noChangeShapeType="1"/>
              </p:cNvSpPr>
              <p:nvPr/>
            </p:nvSpPr>
            <p:spPr bwMode="auto">
              <a:xfrm>
                <a:off x="235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40" name="Line 16">
                <a:extLst>
                  <a:ext uri="{FF2B5EF4-FFF2-40B4-BE49-F238E27FC236}">
                    <a16:creationId xmlns:a16="http://schemas.microsoft.com/office/drawing/2014/main" xmlns="" id="{C32969BB-52FA-464B-9977-B45BD63955D0}"/>
                  </a:ext>
                </a:extLst>
              </p:cNvPr>
              <p:cNvSpPr>
                <a:spLocks noChangeShapeType="1"/>
              </p:cNvSpPr>
              <p:nvPr/>
            </p:nvSpPr>
            <p:spPr bwMode="auto">
              <a:xfrm>
                <a:off x="263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41" name="Line 17">
                <a:extLst>
                  <a:ext uri="{FF2B5EF4-FFF2-40B4-BE49-F238E27FC236}">
                    <a16:creationId xmlns:a16="http://schemas.microsoft.com/office/drawing/2014/main" xmlns="" id="{990AC9C8-FFD5-4FBD-883C-E945B0281E18}"/>
                  </a:ext>
                </a:extLst>
              </p:cNvPr>
              <p:cNvSpPr>
                <a:spLocks noChangeShapeType="1"/>
              </p:cNvSpPr>
              <p:nvPr/>
            </p:nvSpPr>
            <p:spPr bwMode="auto">
              <a:xfrm>
                <a:off x="2918"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42" name="Line 18">
                <a:extLst>
                  <a:ext uri="{FF2B5EF4-FFF2-40B4-BE49-F238E27FC236}">
                    <a16:creationId xmlns:a16="http://schemas.microsoft.com/office/drawing/2014/main" xmlns="" id="{2807BEC2-84A7-41EA-851A-5507D59B732A}"/>
                  </a:ext>
                </a:extLst>
              </p:cNvPr>
              <p:cNvSpPr>
                <a:spLocks noChangeShapeType="1"/>
              </p:cNvSpPr>
              <p:nvPr/>
            </p:nvSpPr>
            <p:spPr bwMode="auto">
              <a:xfrm>
                <a:off x="3198"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43" name="Line 19">
                <a:extLst>
                  <a:ext uri="{FF2B5EF4-FFF2-40B4-BE49-F238E27FC236}">
                    <a16:creationId xmlns:a16="http://schemas.microsoft.com/office/drawing/2014/main" xmlns="" id="{80FCB526-6FA0-4980-9C24-AF69BB82A400}"/>
                  </a:ext>
                </a:extLst>
              </p:cNvPr>
              <p:cNvSpPr>
                <a:spLocks noChangeShapeType="1"/>
              </p:cNvSpPr>
              <p:nvPr/>
            </p:nvSpPr>
            <p:spPr bwMode="auto">
              <a:xfrm>
                <a:off x="1170"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44" name="Line 20">
                <a:extLst>
                  <a:ext uri="{FF2B5EF4-FFF2-40B4-BE49-F238E27FC236}">
                    <a16:creationId xmlns:a16="http://schemas.microsoft.com/office/drawing/2014/main" xmlns="" id="{7F364126-73AD-4036-8CBB-F764D8B862CC}"/>
                  </a:ext>
                </a:extLst>
              </p:cNvPr>
              <p:cNvSpPr>
                <a:spLocks noChangeShapeType="1"/>
              </p:cNvSpPr>
              <p:nvPr/>
            </p:nvSpPr>
            <p:spPr bwMode="auto">
              <a:xfrm>
                <a:off x="2569"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45" name="Line 21">
                <a:extLst>
                  <a:ext uri="{FF2B5EF4-FFF2-40B4-BE49-F238E27FC236}">
                    <a16:creationId xmlns:a16="http://schemas.microsoft.com/office/drawing/2014/main" xmlns="" id="{DEA4BDB5-3AAF-4D6A-8EA7-0E8FAB0D2D2D}"/>
                  </a:ext>
                </a:extLst>
              </p:cNvPr>
              <p:cNvSpPr>
                <a:spLocks noChangeShapeType="1"/>
              </p:cNvSpPr>
              <p:nvPr/>
            </p:nvSpPr>
            <p:spPr bwMode="auto">
              <a:xfrm>
                <a:off x="1869" y="286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46" name="Line 22">
                <a:extLst>
                  <a:ext uri="{FF2B5EF4-FFF2-40B4-BE49-F238E27FC236}">
                    <a16:creationId xmlns:a16="http://schemas.microsoft.com/office/drawing/2014/main" xmlns="" id="{1D8726A7-31BB-410F-A096-649C4285D882}"/>
                  </a:ext>
                </a:extLst>
              </p:cNvPr>
              <p:cNvSpPr>
                <a:spLocks noChangeShapeType="1"/>
              </p:cNvSpPr>
              <p:nvPr/>
            </p:nvSpPr>
            <p:spPr bwMode="auto">
              <a:xfrm>
                <a:off x="1450" y="3104"/>
                <a:ext cx="20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47" name="Line 23">
                <a:extLst>
                  <a:ext uri="{FF2B5EF4-FFF2-40B4-BE49-F238E27FC236}">
                    <a16:creationId xmlns:a16="http://schemas.microsoft.com/office/drawing/2014/main" xmlns="" id="{864A210D-3986-4E51-91E1-94DCFBEE87CD}"/>
                  </a:ext>
                </a:extLst>
              </p:cNvPr>
              <p:cNvSpPr>
                <a:spLocks noChangeShapeType="1"/>
              </p:cNvSpPr>
              <p:nvPr/>
            </p:nvSpPr>
            <p:spPr bwMode="auto">
              <a:xfrm>
                <a:off x="1170"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48" name="Line 24">
                <a:extLst>
                  <a:ext uri="{FF2B5EF4-FFF2-40B4-BE49-F238E27FC236}">
                    <a16:creationId xmlns:a16="http://schemas.microsoft.com/office/drawing/2014/main" xmlns="" id="{F004C8E8-33DF-4EC0-8C0F-20D27807EB06}"/>
                  </a:ext>
                </a:extLst>
              </p:cNvPr>
              <p:cNvSpPr>
                <a:spLocks noChangeShapeType="1"/>
              </p:cNvSpPr>
              <p:nvPr/>
            </p:nvSpPr>
            <p:spPr bwMode="auto">
              <a:xfrm>
                <a:off x="1799"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49" name="Line 25">
                <a:extLst>
                  <a:ext uri="{FF2B5EF4-FFF2-40B4-BE49-F238E27FC236}">
                    <a16:creationId xmlns:a16="http://schemas.microsoft.com/office/drawing/2014/main" xmlns="" id="{03BEED87-1826-4224-8D22-4CCD15FDF09A}"/>
                  </a:ext>
                </a:extLst>
              </p:cNvPr>
              <p:cNvSpPr>
                <a:spLocks noChangeShapeType="1"/>
              </p:cNvSpPr>
              <p:nvPr/>
            </p:nvSpPr>
            <p:spPr bwMode="auto">
              <a:xfrm>
                <a:off x="2149"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50" name="Line 26">
                <a:extLst>
                  <a:ext uri="{FF2B5EF4-FFF2-40B4-BE49-F238E27FC236}">
                    <a16:creationId xmlns:a16="http://schemas.microsoft.com/office/drawing/2014/main" xmlns="" id="{0BD4E534-5F10-47A2-A172-F7EA7807FB23}"/>
                  </a:ext>
                </a:extLst>
              </p:cNvPr>
              <p:cNvSpPr>
                <a:spLocks noChangeShapeType="1"/>
              </p:cNvSpPr>
              <p:nvPr/>
            </p:nvSpPr>
            <p:spPr bwMode="auto">
              <a:xfrm>
                <a:off x="2848" y="3183"/>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51" name="Line 27">
                <a:extLst>
                  <a:ext uri="{FF2B5EF4-FFF2-40B4-BE49-F238E27FC236}">
                    <a16:creationId xmlns:a16="http://schemas.microsoft.com/office/drawing/2014/main" xmlns="" id="{EB0C7E64-8CE4-4114-B6FA-ACEEEAC1A6A7}"/>
                  </a:ext>
                </a:extLst>
              </p:cNvPr>
              <p:cNvSpPr>
                <a:spLocks noChangeShapeType="1"/>
              </p:cNvSpPr>
              <p:nvPr/>
            </p:nvSpPr>
            <p:spPr bwMode="auto">
              <a:xfrm>
                <a:off x="2848"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52" name="Line 28">
                <a:extLst>
                  <a:ext uri="{FF2B5EF4-FFF2-40B4-BE49-F238E27FC236}">
                    <a16:creationId xmlns:a16="http://schemas.microsoft.com/office/drawing/2014/main" xmlns="" id="{09A95E37-668A-4418-9050-BE1DC232A561}"/>
                  </a:ext>
                </a:extLst>
              </p:cNvPr>
              <p:cNvSpPr>
                <a:spLocks noChangeShapeType="1"/>
              </p:cNvSpPr>
              <p:nvPr/>
            </p:nvSpPr>
            <p:spPr bwMode="auto">
              <a:xfrm>
                <a:off x="2848"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53" name="Line 29">
                <a:extLst>
                  <a:ext uri="{FF2B5EF4-FFF2-40B4-BE49-F238E27FC236}">
                    <a16:creationId xmlns:a16="http://schemas.microsoft.com/office/drawing/2014/main" xmlns="" id="{31C33B47-AA6F-433A-9B45-57C7EFE2009D}"/>
                  </a:ext>
                </a:extLst>
              </p:cNvPr>
              <p:cNvSpPr>
                <a:spLocks noChangeShapeType="1"/>
              </p:cNvSpPr>
              <p:nvPr/>
            </p:nvSpPr>
            <p:spPr bwMode="auto">
              <a:xfrm>
                <a:off x="3268"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54" name="Line 30">
                <a:extLst>
                  <a:ext uri="{FF2B5EF4-FFF2-40B4-BE49-F238E27FC236}">
                    <a16:creationId xmlns:a16="http://schemas.microsoft.com/office/drawing/2014/main" xmlns="" id="{B2CAF23E-4FD2-48F7-BB6F-D9CFD1744257}"/>
                  </a:ext>
                </a:extLst>
              </p:cNvPr>
              <p:cNvSpPr>
                <a:spLocks noChangeShapeType="1"/>
              </p:cNvSpPr>
              <p:nvPr/>
            </p:nvSpPr>
            <p:spPr bwMode="auto">
              <a:xfrm>
                <a:off x="1520" y="2705"/>
                <a:ext cx="13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55" name="Line 31">
                <a:extLst>
                  <a:ext uri="{FF2B5EF4-FFF2-40B4-BE49-F238E27FC236}">
                    <a16:creationId xmlns:a16="http://schemas.microsoft.com/office/drawing/2014/main" xmlns="" id="{363C0A3F-C5C5-4155-A624-E5AE5704E197}"/>
                  </a:ext>
                </a:extLst>
              </p:cNvPr>
              <p:cNvSpPr>
                <a:spLocks noChangeShapeType="1"/>
              </p:cNvSpPr>
              <p:nvPr/>
            </p:nvSpPr>
            <p:spPr bwMode="auto">
              <a:xfrm>
                <a:off x="2079" y="3345"/>
                <a:ext cx="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56" name="Line 32">
                <a:extLst>
                  <a:ext uri="{FF2B5EF4-FFF2-40B4-BE49-F238E27FC236}">
                    <a16:creationId xmlns:a16="http://schemas.microsoft.com/office/drawing/2014/main" xmlns="" id="{AC9C3633-D2EC-463E-9E94-02FDC7A358D6}"/>
                  </a:ext>
                </a:extLst>
              </p:cNvPr>
              <p:cNvSpPr>
                <a:spLocks noChangeShapeType="1"/>
              </p:cNvSpPr>
              <p:nvPr/>
            </p:nvSpPr>
            <p:spPr bwMode="auto">
              <a:xfrm>
                <a:off x="2149" y="310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57" name="Line 33">
                <a:extLst>
                  <a:ext uri="{FF2B5EF4-FFF2-40B4-BE49-F238E27FC236}">
                    <a16:creationId xmlns:a16="http://schemas.microsoft.com/office/drawing/2014/main" xmlns="" id="{C8B6D091-2FEC-469D-8811-E584F6179B02}"/>
                  </a:ext>
                </a:extLst>
              </p:cNvPr>
              <p:cNvSpPr>
                <a:spLocks noChangeShapeType="1"/>
              </p:cNvSpPr>
              <p:nvPr/>
            </p:nvSpPr>
            <p:spPr bwMode="auto">
              <a:xfrm>
                <a:off x="2289"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58" name="Line 34">
                <a:extLst>
                  <a:ext uri="{FF2B5EF4-FFF2-40B4-BE49-F238E27FC236}">
                    <a16:creationId xmlns:a16="http://schemas.microsoft.com/office/drawing/2014/main" xmlns="" id="{27492DF1-29DB-4A45-9466-69E45B49CC25}"/>
                  </a:ext>
                </a:extLst>
              </p:cNvPr>
              <p:cNvSpPr>
                <a:spLocks noChangeShapeType="1"/>
              </p:cNvSpPr>
              <p:nvPr/>
            </p:nvSpPr>
            <p:spPr bwMode="auto">
              <a:xfrm>
                <a:off x="1869"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59" name="Line 35">
                <a:extLst>
                  <a:ext uri="{FF2B5EF4-FFF2-40B4-BE49-F238E27FC236}">
                    <a16:creationId xmlns:a16="http://schemas.microsoft.com/office/drawing/2014/main" xmlns="" id="{0B6D5E66-4D3D-4082-8B79-84F4C60BD708}"/>
                  </a:ext>
                </a:extLst>
              </p:cNvPr>
              <p:cNvSpPr>
                <a:spLocks noChangeShapeType="1"/>
              </p:cNvSpPr>
              <p:nvPr/>
            </p:nvSpPr>
            <p:spPr bwMode="auto">
              <a:xfrm>
                <a:off x="1030"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60" name="Line 36">
                <a:extLst>
                  <a:ext uri="{FF2B5EF4-FFF2-40B4-BE49-F238E27FC236}">
                    <a16:creationId xmlns:a16="http://schemas.microsoft.com/office/drawing/2014/main" xmlns="" id="{59CCEE8C-D881-4F9D-B9CF-E918E0550C29}"/>
                  </a:ext>
                </a:extLst>
              </p:cNvPr>
              <p:cNvSpPr>
                <a:spLocks noChangeShapeType="1"/>
              </p:cNvSpPr>
              <p:nvPr/>
            </p:nvSpPr>
            <p:spPr bwMode="auto">
              <a:xfrm>
                <a:off x="1100" y="302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61" name="Line 37">
                <a:extLst>
                  <a:ext uri="{FF2B5EF4-FFF2-40B4-BE49-F238E27FC236}">
                    <a16:creationId xmlns:a16="http://schemas.microsoft.com/office/drawing/2014/main" xmlns="" id="{F0BAB2EA-7ACE-405F-89B9-B75FF644E3C1}"/>
                  </a:ext>
                </a:extLst>
              </p:cNvPr>
              <p:cNvSpPr>
                <a:spLocks noChangeShapeType="1"/>
              </p:cNvSpPr>
              <p:nvPr/>
            </p:nvSpPr>
            <p:spPr bwMode="auto">
              <a:xfrm>
                <a:off x="2499" y="2945"/>
                <a:ext cx="21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62" name="Line 38">
                <a:extLst>
                  <a:ext uri="{FF2B5EF4-FFF2-40B4-BE49-F238E27FC236}">
                    <a16:creationId xmlns:a16="http://schemas.microsoft.com/office/drawing/2014/main" xmlns="" id="{CD08F70A-6CAD-4D2A-8BE0-BFDACED5CF80}"/>
                  </a:ext>
                </a:extLst>
              </p:cNvPr>
              <p:cNvSpPr>
                <a:spLocks noChangeShapeType="1"/>
              </p:cNvSpPr>
              <p:nvPr/>
            </p:nvSpPr>
            <p:spPr bwMode="auto">
              <a:xfrm>
                <a:off x="3268" y="278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63" name="Line 39">
                <a:extLst>
                  <a:ext uri="{FF2B5EF4-FFF2-40B4-BE49-F238E27FC236}">
                    <a16:creationId xmlns:a16="http://schemas.microsoft.com/office/drawing/2014/main" xmlns="" id="{23A8817A-7888-46F0-9599-A945406B8D60}"/>
                  </a:ext>
                </a:extLst>
              </p:cNvPr>
              <p:cNvSpPr>
                <a:spLocks noChangeShapeType="1"/>
              </p:cNvSpPr>
              <p:nvPr/>
            </p:nvSpPr>
            <p:spPr bwMode="auto">
              <a:xfrm>
                <a:off x="3058" y="29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64" name="Line 40">
                <a:extLst>
                  <a:ext uri="{FF2B5EF4-FFF2-40B4-BE49-F238E27FC236}">
                    <a16:creationId xmlns:a16="http://schemas.microsoft.com/office/drawing/2014/main" xmlns="" id="{A5B28427-3298-4C9E-8929-82226265DEB4}"/>
                  </a:ext>
                </a:extLst>
              </p:cNvPr>
              <p:cNvSpPr>
                <a:spLocks noChangeShapeType="1"/>
              </p:cNvSpPr>
              <p:nvPr/>
            </p:nvSpPr>
            <p:spPr bwMode="auto">
              <a:xfrm>
                <a:off x="2429" y="334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65" name="Line 41">
                <a:extLst>
                  <a:ext uri="{FF2B5EF4-FFF2-40B4-BE49-F238E27FC236}">
                    <a16:creationId xmlns:a16="http://schemas.microsoft.com/office/drawing/2014/main" xmlns="" id="{EF0EA630-E905-4474-A0D8-27F69311C395}"/>
                  </a:ext>
                </a:extLst>
              </p:cNvPr>
              <p:cNvSpPr>
                <a:spLocks noChangeShapeType="1"/>
              </p:cNvSpPr>
              <p:nvPr/>
            </p:nvSpPr>
            <p:spPr bwMode="auto">
              <a:xfrm>
                <a:off x="3128" y="334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66" name="Line 42">
                <a:extLst>
                  <a:ext uri="{FF2B5EF4-FFF2-40B4-BE49-F238E27FC236}">
                    <a16:creationId xmlns:a16="http://schemas.microsoft.com/office/drawing/2014/main" xmlns="" id="{6DA07E6C-45B3-4955-AD07-5195BCE85033}"/>
                  </a:ext>
                </a:extLst>
              </p:cNvPr>
              <p:cNvSpPr>
                <a:spLocks noChangeShapeType="1"/>
              </p:cNvSpPr>
              <p:nvPr/>
            </p:nvSpPr>
            <p:spPr bwMode="auto">
              <a:xfrm>
                <a:off x="3128" y="3183"/>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67" name="Line 43">
                <a:extLst>
                  <a:ext uri="{FF2B5EF4-FFF2-40B4-BE49-F238E27FC236}">
                    <a16:creationId xmlns:a16="http://schemas.microsoft.com/office/drawing/2014/main" xmlns="" id="{5B71E0F8-CD3D-4091-B7E2-8B49112F5E53}"/>
                  </a:ext>
                </a:extLst>
              </p:cNvPr>
              <p:cNvSpPr>
                <a:spLocks noChangeShapeType="1"/>
              </p:cNvSpPr>
              <p:nvPr/>
            </p:nvSpPr>
            <p:spPr bwMode="auto">
              <a:xfrm>
                <a:off x="1380"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68" name="Line 44">
                <a:extLst>
                  <a:ext uri="{FF2B5EF4-FFF2-40B4-BE49-F238E27FC236}">
                    <a16:creationId xmlns:a16="http://schemas.microsoft.com/office/drawing/2014/main" xmlns="" id="{20EB6177-62F1-47A5-A27B-A6E3E22FE9FD}"/>
                  </a:ext>
                </a:extLst>
              </p:cNvPr>
              <p:cNvSpPr>
                <a:spLocks noChangeShapeType="1"/>
              </p:cNvSpPr>
              <p:nvPr/>
            </p:nvSpPr>
            <p:spPr bwMode="auto">
              <a:xfrm>
                <a:off x="1520" y="2465"/>
                <a:ext cx="6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69" name="Line 45">
                <a:extLst>
                  <a:ext uri="{FF2B5EF4-FFF2-40B4-BE49-F238E27FC236}">
                    <a16:creationId xmlns:a16="http://schemas.microsoft.com/office/drawing/2014/main" xmlns="" id="{EBB46CBB-BC4F-485E-914C-6BD496A0E6E1}"/>
                  </a:ext>
                </a:extLst>
              </p:cNvPr>
              <p:cNvSpPr>
                <a:spLocks noChangeShapeType="1"/>
              </p:cNvSpPr>
              <p:nvPr/>
            </p:nvSpPr>
            <p:spPr bwMode="auto">
              <a:xfrm>
                <a:off x="2009" y="26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70" name="Line 46">
                <a:extLst>
                  <a:ext uri="{FF2B5EF4-FFF2-40B4-BE49-F238E27FC236}">
                    <a16:creationId xmlns:a16="http://schemas.microsoft.com/office/drawing/2014/main" xmlns="" id="{43BFA4A9-EFC5-42F0-A529-55F8AF286503}"/>
                  </a:ext>
                </a:extLst>
              </p:cNvPr>
              <p:cNvSpPr>
                <a:spLocks noChangeShapeType="1"/>
              </p:cNvSpPr>
              <p:nvPr/>
            </p:nvSpPr>
            <p:spPr bwMode="auto">
              <a:xfrm>
                <a:off x="1030" y="262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871" name="Rectangle 47">
              <a:extLst>
                <a:ext uri="{FF2B5EF4-FFF2-40B4-BE49-F238E27FC236}">
                  <a16:creationId xmlns:a16="http://schemas.microsoft.com/office/drawing/2014/main" xmlns="" id="{BFD363AC-C7CC-4F2C-8091-880E733DE20F}"/>
                </a:ext>
              </a:extLst>
            </p:cNvPr>
            <p:cNvSpPr>
              <a:spLocks noChangeArrowheads="1"/>
            </p:cNvSpPr>
            <p:nvPr/>
          </p:nvSpPr>
          <p:spPr bwMode="auto">
            <a:xfrm>
              <a:off x="3879" y="1080"/>
              <a:ext cx="40" cy="981"/>
            </a:xfrm>
            <a:prstGeom prst="rect">
              <a:avLst/>
            </a:prstGeom>
            <a:solidFill>
              <a:srgbClr val="333333"/>
            </a:solid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872" name="Line 48">
              <a:extLst>
                <a:ext uri="{FF2B5EF4-FFF2-40B4-BE49-F238E27FC236}">
                  <a16:creationId xmlns:a16="http://schemas.microsoft.com/office/drawing/2014/main" xmlns="" id="{A8369CDF-76FC-4B92-B4C6-9D16EE8C026F}"/>
                </a:ext>
              </a:extLst>
            </p:cNvPr>
            <p:cNvSpPr>
              <a:spLocks noChangeShapeType="1"/>
            </p:cNvSpPr>
            <p:nvPr/>
          </p:nvSpPr>
          <p:spPr bwMode="auto">
            <a:xfrm>
              <a:off x="3552" y="1084"/>
              <a:ext cx="327"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73" name="Line 49">
              <a:extLst>
                <a:ext uri="{FF2B5EF4-FFF2-40B4-BE49-F238E27FC236}">
                  <a16:creationId xmlns:a16="http://schemas.microsoft.com/office/drawing/2014/main" xmlns="" id="{5703B1EF-DF13-4BE3-9F36-6FFE4B592EF0}"/>
                </a:ext>
              </a:extLst>
            </p:cNvPr>
            <p:cNvSpPr>
              <a:spLocks noChangeShapeType="1"/>
            </p:cNvSpPr>
            <p:nvPr/>
          </p:nvSpPr>
          <p:spPr bwMode="auto">
            <a:xfrm>
              <a:off x="3552" y="771"/>
              <a:ext cx="1" cy="3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74" name="Line 50">
              <a:extLst>
                <a:ext uri="{FF2B5EF4-FFF2-40B4-BE49-F238E27FC236}">
                  <a16:creationId xmlns:a16="http://schemas.microsoft.com/office/drawing/2014/main" xmlns="" id="{90ABB30F-8547-4C42-A80F-F0642662AB14}"/>
                </a:ext>
              </a:extLst>
            </p:cNvPr>
            <p:cNvSpPr>
              <a:spLocks noChangeShapeType="1"/>
            </p:cNvSpPr>
            <p:nvPr/>
          </p:nvSpPr>
          <p:spPr bwMode="auto">
            <a:xfrm>
              <a:off x="3543" y="771"/>
              <a:ext cx="478"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75" name="Line 51">
              <a:extLst>
                <a:ext uri="{FF2B5EF4-FFF2-40B4-BE49-F238E27FC236}">
                  <a16:creationId xmlns:a16="http://schemas.microsoft.com/office/drawing/2014/main" xmlns="" id="{55398713-CEA2-4F6A-859F-67014F1CCDD6}"/>
                </a:ext>
              </a:extLst>
            </p:cNvPr>
            <p:cNvSpPr>
              <a:spLocks noChangeShapeType="1"/>
            </p:cNvSpPr>
            <p:nvPr/>
          </p:nvSpPr>
          <p:spPr bwMode="auto">
            <a:xfrm>
              <a:off x="5239" y="1084"/>
              <a:ext cx="251"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76" name="Line 52">
              <a:extLst>
                <a:ext uri="{FF2B5EF4-FFF2-40B4-BE49-F238E27FC236}">
                  <a16:creationId xmlns:a16="http://schemas.microsoft.com/office/drawing/2014/main" xmlns="" id="{63AF1CF8-B58B-48F4-96CE-8605C93253ED}"/>
                </a:ext>
              </a:extLst>
            </p:cNvPr>
            <p:cNvSpPr>
              <a:spLocks noChangeShapeType="1"/>
            </p:cNvSpPr>
            <p:nvPr/>
          </p:nvSpPr>
          <p:spPr bwMode="auto">
            <a:xfrm>
              <a:off x="4560" y="659"/>
              <a:ext cx="1" cy="22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77" name="Line 53">
              <a:extLst>
                <a:ext uri="{FF2B5EF4-FFF2-40B4-BE49-F238E27FC236}">
                  <a16:creationId xmlns:a16="http://schemas.microsoft.com/office/drawing/2014/main" xmlns="" id="{FD418A48-7C71-45B6-BD3A-D4208FEEC552}"/>
                </a:ext>
              </a:extLst>
            </p:cNvPr>
            <p:cNvSpPr>
              <a:spLocks noChangeShapeType="1"/>
            </p:cNvSpPr>
            <p:nvPr/>
          </p:nvSpPr>
          <p:spPr bwMode="auto">
            <a:xfrm>
              <a:off x="4612" y="725"/>
              <a:ext cx="1" cy="8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78" name="Oval 54">
              <a:extLst>
                <a:ext uri="{FF2B5EF4-FFF2-40B4-BE49-F238E27FC236}">
                  <a16:creationId xmlns:a16="http://schemas.microsoft.com/office/drawing/2014/main" xmlns="" id="{33C4215A-0F82-49DB-8520-945153963E8E}"/>
                </a:ext>
              </a:extLst>
            </p:cNvPr>
            <p:cNvSpPr>
              <a:spLocks noChangeArrowheads="1"/>
            </p:cNvSpPr>
            <p:nvPr/>
          </p:nvSpPr>
          <p:spPr bwMode="auto">
            <a:xfrm>
              <a:off x="5136" y="576"/>
              <a:ext cx="127" cy="182"/>
            </a:xfrm>
            <a:prstGeom prst="ellipse">
              <a:avLst/>
            </a:prstGeom>
            <a:solidFill>
              <a:schemeClr val="bg1"/>
            </a:solidFill>
            <a:ln w="2857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879" name="Rectangle 55">
              <a:extLst>
                <a:ext uri="{FF2B5EF4-FFF2-40B4-BE49-F238E27FC236}">
                  <a16:creationId xmlns:a16="http://schemas.microsoft.com/office/drawing/2014/main" xmlns="" id="{CEF3160C-D7A4-4740-9ADC-1D6725A2E863}"/>
                </a:ext>
              </a:extLst>
            </p:cNvPr>
            <p:cNvSpPr>
              <a:spLocks noChangeArrowheads="1"/>
            </p:cNvSpPr>
            <p:nvPr/>
          </p:nvSpPr>
          <p:spPr bwMode="auto">
            <a:xfrm>
              <a:off x="5165" y="750"/>
              <a:ext cx="59" cy="44"/>
            </a:xfrm>
            <a:prstGeom prst="rect">
              <a:avLst/>
            </a:prstGeom>
            <a:solidFill>
              <a:srgbClr val="336699"/>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880" name="Text Box 56">
              <a:extLst>
                <a:ext uri="{FF2B5EF4-FFF2-40B4-BE49-F238E27FC236}">
                  <a16:creationId xmlns:a16="http://schemas.microsoft.com/office/drawing/2014/main" xmlns="" id="{6564C9B5-C612-4CB4-A732-3E6C16749CCE}"/>
                </a:ext>
              </a:extLst>
            </p:cNvPr>
            <p:cNvSpPr txBox="1">
              <a:spLocks noChangeArrowheads="1"/>
            </p:cNvSpPr>
            <p:nvPr/>
          </p:nvSpPr>
          <p:spPr bwMode="auto">
            <a:xfrm>
              <a:off x="5088" y="388"/>
              <a:ext cx="393" cy="231"/>
            </a:xfrm>
            <a:prstGeom prst="rect">
              <a:avLst/>
            </a:prstGeom>
            <a:noFill/>
            <a:ln>
              <a:noFill/>
            </a:ln>
            <a:effectLst/>
            <a:extLst>
              <a:ext uri="{909E8E84-426E-40DD-AFC4-6F175D3DCCD1}">
                <a14:hiddenFill xmlns:a14="http://schemas.microsoft.com/office/drawing/2010/main" xmlns="">
                  <a:solidFill>
                    <a:srgbClr val="E0FCA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err="1">
                  <a:solidFill>
                    <a:schemeClr val="accent2"/>
                  </a:solidFill>
                  <a:latin typeface=".VnTime" panose="020B7200000000000000" pitchFamily="34" charset="0"/>
                </a:rPr>
                <a:t>đèn</a:t>
              </a:r>
              <a:endParaRPr lang="en-US" altLang="en-US" dirty="0">
                <a:solidFill>
                  <a:schemeClr val="accent2"/>
                </a:solidFill>
                <a:latin typeface=".VnTime" panose="020B7200000000000000" pitchFamily="34" charset="0"/>
              </a:endParaRPr>
            </a:p>
          </p:txBody>
        </p:sp>
        <p:sp>
          <p:nvSpPr>
            <p:cNvPr id="77881" name="Rectangle 57">
              <a:extLst>
                <a:ext uri="{FF2B5EF4-FFF2-40B4-BE49-F238E27FC236}">
                  <a16:creationId xmlns:a16="http://schemas.microsoft.com/office/drawing/2014/main" xmlns="" id="{D539AC74-3945-41C2-99E3-6136E04B8FCB}"/>
                </a:ext>
              </a:extLst>
            </p:cNvPr>
            <p:cNvSpPr>
              <a:spLocks noChangeArrowheads="1"/>
            </p:cNvSpPr>
            <p:nvPr/>
          </p:nvSpPr>
          <p:spPr bwMode="auto">
            <a:xfrm>
              <a:off x="5232" y="1084"/>
              <a:ext cx="39" cy="981"/>
            </a:xfrm>
            <a:prstGeom prst="rect">
              <a:avLst/>
            </a:prstGeom>
            <a:solidFill>
              <a:srgbClr val="333333"/>
            </a:solid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882" name="Line 58">
              <a:extLst>
                <a:ext uri="{FF2B5EF4-FFF2-40B4-BE49-F238E27FC236}">
                  <a16:creationId xmlns:a16="http://schemas.microsoft.com/office/drawing/2014/main" xmlns="" id="{5075680A-A0DD-44D8-8088-7B14E00433EF}"/>
                </a:ext>
              </a:extLst>
            </p:cNvPr>
            <p:cNvSpPr>
              <a:spLocks noChangeShapeType="1"/>
            </p:cNvSpPr>
            <p:nvPr/>
          </p:nvSpPr>
          <p:spPr bwMode="auto">
            <a:xfrm flipV="1">
              <a:off x="4009" y="693"/>
              <a:ext cx="94" cy="7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83" name="Text Box 59">
              <a:extLst>
                <a:ext uri="{FF2B5EF4-FFF2-40B4-BE49-F238E27FC236}">
                  <a16:creationId xmlns:a16="http://schemas.microsoft.com/office/drawing/2014/main" xmlns="" id="{33246048-811A-4E5C-B986-A8320E5C8F53}"/>
                </a:ext>
              </a:extLst>
            </p:cNvPr>
            <p:cNvSpPr txBox="1">
              <a:spLocks noChangeArrowheads="1"/>
            </p:cNvSpPr>
            <p:nvPr/>
          </p:nvSpPr>
          <p:spPr bwMode="auto">
            <a:xfrm>
              <a:off x="3834" y="563"/>
              <a:ext cx="25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nTimeH" panose="020B7200000000000000" pitchFamily="34" charset="0"/>
                </a:rPr>
                <a:t>K</a:t>
              </a:r>
            </a:p>
          </p:txBody>
        </p:sp>
        <p:sp>
          <p:nvSpPr>
            <p:cNvPr id="77884" name="Line 60">
              <a:extLst>
                <a:ext uri="{FF2B5EF4-FFF2-40B4-BE49-F238E27FC236}">
                  <a16:creationId xmlns:a16="http://schemas.microsoft.com/office/drawing/2014/main" xmlns="" id="{F57D25DE-4EE9-4653-83C1-484B2C51355D}"/>
                </a:ext>
              </a:extLst>
            </p:cNvPr>
            <p:cNvSpPr>
              <a:spLocks noChangeShapeType="1"/>
            </p:cNvSpPr>
            <p:nvPr/>
          </p:nvSpPr>
          <p:spPr bwMode="auto">
            <a:xfrm>
              <a:off x="4128" y="768"/>
              <a:ext cx="4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85" name="Line 61">
              <a:extLst>
                <a:ext uri="{FF2B5EF4-FFF2-40B4-BE49-F238E27FC236}">
                  <a16:creationId xmlns:a16="http://schemas.microsoft.com/office/drawing/2014/main" xmlns="" id="{7C5CB6EC-69CA-4BB5-96ED-F8A742FC1998}"/>
                </a:ext>
              </a:extLst>
            </p:cNvPr>
            <p:cNvSpPr>
              <a:spLocks noChangeShapeType="1"/>
            </p:cNvSpPr>
            <p:nvPr/>
          </p:nvSpPr>
          <p:spPr bwMode="auto">
            <a:xfrm>
              <a:off x="4608" y="768"/>
              <a:ext cx="57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86" name="Line 62">
              <a:extLst>
                <a:ext uri="{FF2B5EF4-FFF2-40B4-BE49-F238E27FC236}">
                  <a16:creationId xmlns:a16="http://schemas.microsoft.com/office/drawing/2014/main" xmlns="" id="{924D1BA7-2E5B-46EC-A418-2DFDA2D7E929}"/>
                </a:ext>
              </a:extLst>
            </p:cNvPr>
            <p:cNvSpPr>
              <a:spLocks noChangeShapeType="1"/>
            </p:cNvSpPr>
            <p:nvPr/>
          </p:nvSpPr>
          <p:spPr bwMode="auto">
            <a:xfrm>
              <a:off x="5494" y="768"/>
              <a:ext cx="0" cy="31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887" name="Line 63">
              <a:extLst>
                <a:ext uri="{FF2B5EF4-FFF2-40B4-BE49-F238E27FC236}">
                  <a16:creationId xmlns:a16="http://schemas.microsoft.com/office/drawing/2014/main" xmlns="" id="{70CB448E-2832-42B3-B9EE-95EC715318B3}"/>
                </a:ext>
              </a:extLst>
            </p:cNvPr>
            <p:cNvSpPr>
              <a:spLocks noChangeShapeType="1"/>
            </p:cNvSpPr>
            <p:nvPr/>
          </p:nvSpPr>
          <p:spPr bwMode="auto">
            <a:xfrm>
              <a:off x="5219" y="768"/>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890" name="Oval 66">
            <a:extLst>
              <a:ext uri="{FF2B5EF4-FFF2-40B4-BE49-F238E27FC236}">
                <a16:creationId xmlns:a16="http://schemas.microsoft.com/office/drawing/2014/main" xmlns="" id="{C260CBD3-25CA-40C9-9955-71A7A12FF10A}"/>
              </a:ext>
            </a:extLst>
          </p:cNvPr>
          <p:cNvSpPr>
            <a:spLocks noChangeArrowheads="1"/>
          </p:cNvSpPr>
          <p:nvPr/>
        </p:nvSpPr>
        <p:spPr bwMode="auto">
          <a:xfrm>
            <a:off x="6338888" y="2057400"/>
            <a:ext cx="304800" cy="228600"/>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sp>
        <p:nvSpPr>
          <p:cNvPr id="77891" name="Oval 67">
            <a:extLst>
              <a:ext uri="{FF2B5EF4-FFF2-40B4-BE49-F238E27FC236}">
                <a16:creationId xmlns:a16="http://schemas.microsoft.com/office/drawing/2014/main" xmlns="" id="{E2838BC1-B5B7-4FEF-A064-6DFCC4DE078D}"/>
              </a:ext>
            </a:extLst>
          </p:cNvPr>
          <p:cNvSpPr>
            <a:spLocks noChangeArrowheads="1"/>
          </p:cNvSpPr>
          <p:nvPr/>
        </p:nvSpPr>
        <p:spPr bwMode="auto">
          <a:xfrm>
            <a:off x="7177088" y="1981200"/>
            <a:ext cx="381000" cy="228600"/>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sp>
        <p:nvSpPr>
          <p:cNvPr id="77892" name="Oval 68">
            <a:extLst>
              <a:ext uri="{FF2B5EF4-FFF2-40B4-BE49-F238E27FC236}">
                <a16:creationId xmlns:a16="http://schemas.microsoft.com/office/drawing/2014/main" xmlns="" id="{21069FDD-DDA8-4D5F-9B9A-906ECDBF53CD}"/>
              </a:ext>
            </a:extLst>
          </p:cNvPr>
          <p:cNvSpPr>
            <a:spLocks noChangeArrowheads="1"/>
          </p:cNvSpPr>
          <p:nvPr/>
        </p:nvSpPr>
        <p:spPr bwMode="auto">
          <a:xfrm>
            <a:off x="6796088" y="2743200"/>
            <a:ext cx="304800" cy="228600"/>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sp>
        <p:nvSpPr>
          <p:cNvPr id="77893" name="Oval 69">
            <a:extLst>
              <a:ext uri="{FF2B5EF4-FFF2-40B4-BE49-F238E27FC236}">
                <a16:creationId xmlns:a16="http://schemas.microsoft.com/office/drawing/2014/main" xmlns="" id="{B83E4ADC-91EE-4A6F-9505-1474389A188C}"/>
              </a:ext>
            </a:extLst>
          </p:cNvPr>
          <p:cNvSpPr>
            <a:spLocks noChangeArrowheads="1"/>
          </p:cNvSpPr>
          <p:nvPr/>
        </p:nvSpPr>
        <p:spPr bwMode="auto">
          <a:xfrm>
            <a:off x="7939088" y="2057400"/>
            <a:ext cx="304800" cy="228600"/>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sp>
        <p:nvSpPr>
          <p:cNvPr id="77894" name="Oval 70">
            <a:extLst>
              <a:ext uri="{FF2B5EF4-FFF2-40B4-BE49-F238E27FC236}">
                <a16:creationId xmlns:a16="http://schemas.microsoft.com/office/drawing/2014/main" xmlns="" id="{667E9E45-0A6F-47A3-955E-D4C1E5E72241}"/>
              </a:ext>
            </a:extLst>
          </p:cNvPr>
          <p:cNvSpPr>
            <a:spLocks noChangeArrowheads="1"/>
          </p:cNvSpPr>
          <p:nvPr/>
        </p:nvSpPr>
        <p:spPr bwMode="auto">
          <a:xfrm>
            <a:off x="7329488" y="2438400"/>
            <a:ext cx="304800" cy="228600"/>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sp>
        <p:nvSpPr>
          <p:cNvPr id="77895" name="Oval 71">
            <a:extLst>
              <a:ext uri="{FF2B5EF4-FFF2-40B4-BE49-F238E27FC236}">
                <a16:creationId xmlns:a16="http://schemas.microsoft.com/office/drawing/2014/main" xmlns="" id="{549657EF-7921-4E9F-996D-BE4E55315912}"/>
              </a:ext>
            </a:extLst>
          </p:cNvPr>
          <p:cNvSpPr>
            <a:spLocks noChangeArrowheads="1"/>
          </p:cNvSpPr>
          <p:nvPr/>
        </p:nvSpPr>
        <p:spPr bwMode="auto">
          <a:xfrm>
            <a:off x="6262688" y="2743200"/>
            <a:ext cx="381000" cy="228600"/>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sp>
        <p:nvSpPr>
          <p:cNvPr id="77896" name="Oval 72">
            <a:extLst>
              <a:ext uri="{FF2B5EF4-FFF2-40B4-BE49-F238E27FC236}">
                <a16:creationId xmlns:a16="http://schemas.microsoft.com/office/drawing/2014/main" xmlns="" id="{FE3498EE-BBBE-49DB-93CD-D3281E4739A4}"/>
              </a:ext>
            </a:extLst>
          </p:cNvPr>
          <p:cNvSpPr>
            <a:spLocks noChangeArrowheads="1"/>
          </p:cNvSpPr>
          <p:nvPr/>
        </p:nvSpPr>
        <p:spPr bwMode="auto">
          <a:xfrm>
            <a:off x="7558088" y="2895600"/>
            <a:ext cx="381000" cy="228600"/>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sp>
        <p:nvSpPr>
          <p:cNvPr id="77897" name="Oval 73">
            <a:extLst>
              <a:ext uri="{FF2B5EF4-FFF2-40B4-BE49-F238E27FC236}">
                <a16:creationId xmlns:a16="http://schemas.microsoft.com/office/drawing/2014/main" xmlns="" id="{E851EE13-6B00-4657-99F6-017A8AA08DBC}"/>
              </a:ext>
            </a:extLst>
          </p:cNvPr>
          <p:cNvSpPr>
            <a:spLocks noChangeArrowheads="1"/>
          </p:cNvSpPr>
          <p:nvPr/>
        </p:nvSpPr>
        <p:spPr bwMode="auto">
          <a:xfrm>
            <a:off x="7939088" y="2590800"/>
            <a:ext cx="381000" cy="228600"/>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sp>
        <p:nvSpPr>
          <p:cNvPr id="77898" name="Oval 74">
            <a:extLst>
              <a:ext uri="{FF2B5EF4-FFF2-40B4-BE49-F238E27FC236}">
                <a16:creationId xmlns:a16="http://schemas.microsoft.com/office/drawing/2014/main" xmlns="" id="{06385E82-555C-4C89-9C2A-3FA0389219FD}"/>
              </a:ext>
            </a:extLst>
          </p:cNvPr>
          <p:cNvSpPr>
            <a:spLocks noChangeArrowheads="1"/>
          </p:cNvSpPr>
          <p:nvPr/>
        </p:nvSpPr>
        <p:spPr bwMode="auto">
          <a:xfrm>
            <a:off x="6643688" y="2286000"/>
            <a:ext cx="381000" cy="228600"/>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7903" name="Group 79">
            <a:extLst>
              <a:ext uri="{FF2B5EF4-FFF2-40B4-BE49-F238E27FC236}">
                <a16:creationId xmlns:a16="http://schemas.microsoft.com/office/drawing/2014/main" xmlns="" id="{3989541C-3DE0-4DBB-ACDC-45F1609236E0}"/>
              </a:ext>
            </a:extLst>
          </p:cNvPr>
          <p:cNvGrpSpPr>
            <a:grpSpLocks/>
          </p:cNvGrpSpPr>
          <p:nvPr/>
        </p:nvGrpSpPr>
        <p:grpSpPr bwMode="auto">
          <a:xfrm>
            <a:off x="2311029" y="3505200"/>
            <a:ext cx="4267200" cy="3117850"/>
            <a:chOff x="1440" y="2164"/>
            <a:chExt cx="2160" cy="1964"/>
          </a:xfrm>
        </p:grpSpPr>
        <p:grpSp>
          <p:nvGrpSpPr>
            <p:cNvPr id="77905" name="Group 81">
              <a:extLst>
                <a:ext uri="{FF2B5EF4-FFF2-40B4-BE49-F238E27FC236}">
                  <a16:creationId xmlns:a16="http://schemas.microsoft.com/office/drawing/2014/main" xmlns="" id="{B39B3A39-BEF5-4C21-8670-6C3ACAB12E78}"/>
                </a:ext>
              </a:extLst>
            </p:cNvPr>
            <p:cNvGrpSpPr>
              <a:grpSpLocks/>
            </p:cNvGrpSpPr>
            <p:nvPr/>
          </p:nvGrpSpPr>
          <p:grpSpPr bwMode="auto">
            <a:xfrm>
              <a:off x="1584" y="2958"/>
              <a:ext cx="1846" cy="1170"/>
              <a:chOff x="960" y="2064"/>
              <a:chExt cx="2448" cy="1440"/>
            </a:xfrm>
          </p:grpSpPr>
          <p:grpSp>
            <p:nvGrpSpPr>
              <p:cNvPr id="77906" name="Group 82">
                <a:extLst>
                  <a:ext uri="{FF2B5EF4-FFF2-40B4-BE49-F238E27FC236}">
                    <a16:creationId xmlns:a16="http://schemas.microsoft.com/office/drawing/2014/main" xmlns="" id="{712FCC19-5705-4CD9-8F2D-DBCEF0FB1658}"/>
                  </a:ext>
                </a:extLst>
              </p:cNvPr>
              <p:cNvGrpSpPr>
                <a:grpSpLocks/>
              </p:cNvGrpSpPr>
              <p:nvPr/>
            </p:nvGrpSpPr>
            <p:grpSpPr bwMode="auto">
              <a:xfrm>
                <a:off x="960" y="2064"/>
                <a:ext cx="2448" cy="1440"/>
                <a:chOff x="2880" y="1632"/>
                <a:chExt cx="1824" cy="1200"/>
              </a:xfrm>
            </p:grpSpPr>
            <p:sp>
              <p:nvSpPr>
                <p:cNvPr id="77907" name="Line 83">
                  <a:extLst>
                    <a:ext uri="{FF2B5EF4-FFF2-40B4-BE49-F238E27FC236}">
                      <a16:creationId xmlns:a16="http://schemas.microsoft.com/office/drawing/2014/main" xmlns="" id="{7C79750B-03A7-466C-9A96-CCB89C7175A3}"/>
                    </a:ext>
                  </a:extLst>
                </p:cNvPr>
                <p:cNvSpPr>
                  <a:spLocks noChangeShapeType="1"/>
                </p:cNvSpPr>
                <p:nvPr/>
              </p:nvSpPr>
              <p:spPr bwMode="auto">
                <a:xfrm>
                  <a:off x="2880" y="1632"/>
                  <a:ext cx="0" cy="1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08" name="Line 84">
                  <a:extLst>
                    <a:ext uri="{FF2B5EF4-FFF2-40B4-BE49-F238E27FC236}">
                      <a16:creationId xmlns:a16="http://schemas.microsoft.com/office/drawing/2014/main" xmlns="" id="{EE76C00C-4F46-4DBF-9963-526E751E9E87}"/>
                    </a:ext>
                  </a:extLst>
                </p:cNvPr>
                <p:cNvSpPr>
                  <a:spLocks noChangeShapeType="1"/>
                </p:cNvSpPr>
                <p:nvPr/>
              </p:nvSpPr>
              <p:spPr bwMode="auto">
                <a:xfrm>
                  <a:off x="2880" y="2832"/>
                  <a:ext cx="182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09" name="Line 85">
                  <a:extLst>
                    <a:ext uri="{FF2B5EF4-FFF2-40B4-BE49-F238E27FC236}">
                      <a16:creationId xmlns:a16="http://schemas.microsoft.com/office/drawing/2014/main" xmlns="" id="{2AD90EDD-110C-4D07-952E-BE3BD6C97718}"/>
                    </a:ext>
                  </a:extLst>
                </p:cNvPr>
                <p:cNvSpPr>
                  <a:spLocks noChangeShapeType="1"/>
                </p:cNvSpPr>
                <p:nvPr/>
              </p:nvSpPr>
              <p:spPr bwMode="auto">
                <a:xfrm>
                  <a:off x="4704" y="1632"/>
                  <a:ext cx="0" cy="1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910" name="Line 86">
                <a:extLst>
                  <a:ext uri="{FF2B5EF4-FFF2-40B4-BE49-F238E27FC236}">
                    <a16:creationId xmlns:a16="http://schemas.microsoft.com/office/drawing/2014/main" xmlns="" id="{B6E9081B-FCEE-4281-A197-90F30C084A80}"/>
                  </a:ext>
                </a:extLst>
              </p:cNvPr>
              <p:cNvSpPr>
                <a:spLocks noChangeShapeType="1"/>
              </p:cNvSpPr>
              <p:nvPr/>
            </p:nvSpPr>
            <p:spPr bwMode="auto">
              <a:xfrm>
                <a:off x="1100"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1" name="Line 87">
                <a:extLst>
                  <a:ext uri="{FF2B5EF4-FFF2-40B4-BE49-F238E27FC236}">
                    <a16:creationId xmlns:a16="http://schemas.microsoft.com/office/drawing/2014/main" xmlns="" id="{91BF6D86-4207-4FBD-8606-AC60CEE1DC34}"/>
                  </a:ext>
                </a:extLst>
              </p:cNvPr>
              <p:cNvSpPr>
                <a:spLocks noChangeShapeType="1"/>
              </p:cNvSpPr>
              <p:nvPr/>
            </p:nvSpPr>
            <p:spPr bwMode="auto">
              <a:xfrm>
                <a:off x="1380"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2" name="Line 88">
                <a:extLst>
                  <a:ext uri="{FF2B5EF4-FFF2-40B4-BE49-F238E27FC236}">
                    <a16:creationId xmlns:a16="http://schemas.microsoft.com/office/drawing/2014/main" xmlns="" id="{622A857F-6118-4B15-AA4F-B1E06DA1C2E1}"/>
                  </a:ext>
                </a:extLst>
              </p:cNvPr>
              <p:cNvSpPr>
                <a:spLocks noChangeShapeType="1"/>
              </p:cNvSpPr>
              <p:nvPr/>
            </p:nvSpPr>
            <p:spPr bwMode="auto">
              <a:xfrm>
                <a:off x="172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3" name="Line 89">
                <a:extLst>
                  <a:ext uri="{FF2B5EF4-FFF2-40B4-BE49-F238E27FC236}">
                    <a16:creationId xmlns:a16="http://schemas.microsoft.com/office/drawing/2014/main" xmlns="" id="{EA27ED03-6CED-48C9-AB4C-DCFC3A6E5C91}"/>
                  </a:ext>
                </a:extLst>
              </p:cNvPr>
              <p:cNvSpPr>
                <a:spLocks noChangeShapeType="1"/>
              </p:cNvSpPr>
              <p:nvPr/>
            </p:nvSpPr>
            <p:spPr bwMode="auto">
              <a:xfrm>
                <a:off x="207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4" name="Line 90">
                <a:extLst>
                  <a:ext uri="{FF2B5EF4-FFF2-40B4-BE49-F238E27FC236}">
                    <a16:creationId xmlns:a16="http://schemas.microsoft.com/office/drawing/2014/main" xmlns="" id="{5F7E902A-FB25-4486-B862-D17BA1EC2A0D}"/>
                  </a:ext>
                </a:extLst>
              </p:cNvPr>
              <p:cNvSpPr>
                <a:spLocks noChangeShapeType="1"/>
              </p:cNvSpPr>
              <p:nvPr/>
            </p:nvSpPr>
            <p:spPr bwMode="auto">
              <a:xfrm>
                <a:off x="235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5" name="Line 91">
                <a:extLst>
                  <a:ext uri="{FF2B5EF4-FFF2-40B4-BE49-F238E27FC236}">
                    <a16:creationId xmlns:a16="http://schemas.microsoft.com/office/drawing/2014/main" xmlns="" id="{CB8C542A-C879-469D-86F5-615576883E01}"/>
                  </a:ext>
                </a:extLst>
              </p:cNvPr>
              <p:cNvSpPr>
                <a:spLocks noChangeShapeType="1"/>
              </p:cNvSpPr>
              <p:nvPr/>
            </p:nvSpPr>
            <p:spPr bwMode="auto">
              <a:xfrm>
                <a:off x="263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6" name="Line 92">
                <a:extLst>
                  <a:ext uri="{FF2B5EF4-FFF2-40B4-BE49-F238E27FC236}">
                    <a16:creationId xmlns:a16="http://schemas.microsoft.com/office/drawing/2014/main" xmlns="" id="{9DBD03CB-92F6-4E51-B83A-2BD4C91DB773}"/>
                  </a:ext>
                </a:extLst>
              </p:cNvPr>
              <p:cNvSpPr>
                <a:spLocks noChangeShapeType="1"/>
              </p:cNvSpPr>
              <p:nvPr/>
            </p:nvSpPr>
            <p:spPr bwMode="auto">
              <a:xfrm>
                <a:off x="2918"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7" name="Line 93">
                <a:extLst>
                  <a:ext uri="{FF2B5EF4-FFF2-40B4-BE49-F238E27FC236}">
                    <a16:creationId xmlns:a16="http://schemas.microsoft.com/office/drawing/2014/main" xmlns="" id="{7262BE1B-DDFC-438B-B822-6AF922FC77CE}"/>
                  </a:ext>
                </a:extLst>
              </p:cNvPr>
              <p:cNvSpPr>
                <a:spLocks noChangeShapeType="1"/>
              </p:cNvSpPr>
              <p:nvPr/>
            </p:nvSpPr>
            <p:spPr bwMode="auto">
              <a:xfrm>
                <a:off x="3198"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8" name="Line 94">
                <a:extLst>
                  <a:ext uri="{FF2B5EF4-FFF2-40B4-BE49-F238E27FC236}">
                    <a16:creationId xmlns:a16="http://schemas.microsoft.com/office/drawing/2014/main" xmlns="" id="{FD33C863-46F4-427B-9DB0-F7E3E27F12AC}"/>
                  </a:ext>
                </a:extLst>
              </p:cNvPr>
              <p:cNvSpPr>
                <a:spLocks noChangeShapeType="1"/>
              </p:cNvSpPr>
              <p:nvPr/>
            </p:nvSpPr>
            <p:spPr bwMode="auto">
              <a:xfrm>
                <a:off x="1170"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9" name="Line 95">
                <a:extLst>
                  <a:ext uri="{FF2B5EF4-FFF2-40B4-BE49-F238E27FC236}">
                    <a16:creationId xmlns:a16="http://schemas.microsoft.com/office/drawing/2014/main" xmlns="" id="{5C0E5830-C479-45C9-8F97-2C24F99EC15A}"/>
                  </a:ext>
                </a:extLst>
              </p:cNvPr>
              <p:cNvSpPr>
                <a:spLocks noChangeShapeType="1"/>
              </p:cNvSpPr>
              <p:nvPr/>
            </p:nvSpPr>
            <p:spPr bwMode="auto">
              <a:xfrm>
                <a:off x="2569"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0" name="Line 96">
                <a:extLst>
                  <a:ext uri="{FF2B5EF4-FFF2-40B4-BE49-F238E27FC236}">
                    <a16:creationId xmlns:a16="http://schemas.microsoft.com/office/drawing/2014/main" xmlns="" id="{29602A85-5B30-43F5-A5B1-DC850F8DAB3E}"/>
                  </a:ext>
                </a:extLst>
              </p:cNvPr>
              <p:cNvSpPr>
                <a:spLocks noChangeShapeType="1"/>
              </p:cNvSpPr>
              <p:nvPr/>
            </p:nvSpPr>
            <p:spPr bwMode="auto">
              <a:xfrm>
                <a:off x="1869" y="286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1" name="Line 97">
                <a:extLst>
                  <a:ext uri="{FF2B5EF4-FFF2-40B4-BE49-F238E27FC236}">
                    <a16:creationId xmlns:a16="http://schemas.microsoft.com/office/drawing/2014/main" xmlns="" id="{E0FF337E-62D8-44A8-9E58-B56179F85D5C}"/>
                  </a:ext>
                </a:extLst>
              </p:cNvPr>
              <p:cNvSpPr>
                <a:spLocks noChangeShapeType="1"/>
              </p:cNvSpPr>
              <p:nvPr/>
            </p:nvSpPr>
            <p:spPr bwMode="auto">
              <a:xfrm>
                <a:off x="1450" y="3104"/>
                <a:ext cx="20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2" name="Line 98">
                <a:extLst>
                  <a:ext uri="{FF2B5EF4-FFF2-40B4-BE49-F238E27FC236}">
                    <a16:creationId xmlns:a16="http://schemas.microsoft.com/office/drawing/2014/main" xmlns="" id="{912F3A03-9B9D-4D74-B7FC-82D0C25EE18F}"/>
                  </a:ext>
                </a:extLst>
              </p:cNvPr>
              <p:cNvSpPr>
                <a:spLocks noChangeShapeType="1"/>
              </p:cNvSpPr>
              <p:nvPr/>
            </p:nvSpPr>
            <p:spPr bwMode="auto">
              <a:xfrm>
                <a:off x="1170"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3" name="Line 99">
                <a:extLst>
                  <a:ext uri="{FF2B5EF4-FFF2-40B4-BE49-F238E27FC236}">
                    <a16:creationId xmlns:a16="http://schemas.microsoft.com/office/drawing/2014/main" xmlns="" id="{75E10FD2-3111-40CC-88D6-9478EB2C7527}"/>
                  </a:ext>
                </a:extLst>
              </p:cNvPr>
              <p:cNvSpPr>
                <a:spLocks noChangeShapeType="1"/>
              </p:cNvSpPr>
              <p:nvPr/>
            </p:nvSpPr>
            <p:spPr bwMode="auto">
              <a:xfrm>
                <a:off x="1799"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4" name="Line 100">
                <a:extLst>
                  <a:ext uri="{FF2B5EF4-FFF2-40B4-BE49-F238E27FC236}">
                    <a16:creationId xmlns:a16="http://schemas.microsoft.com/office/drawing/2014/main" xmlns="" id="{40FA2AC1-3B40-4001-82F4-E054503B02F9}"/>
                  </a:ext>
                </a:extLst>
              </p:cNvPr>
              <p:cNvSpPr>
                <a:spLocks noChangeShapeType="1"/>
              </p:cNvSpPr>
              <p:nvPr/>
            </p:nvSpPr>
            <p:spPr bwMode="auto">
              <a:xfrm>
                <a:off x="2149"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5" name="Line 101">
                <a:extLst>
                  <a:ext uri="{FF2B5EF4-FFF2-40B4-BE49-F238E27FC236}">
                    <a16:creationId xmlns:a16="http://schemas.microsoft.com/office/drawing/2014/main" xmlns="" id="{31AB04AA-08AF-4811-BABE-AF655A20E78A}"/>
                  </a:ext>
                </a:extLst>
              </p:cNvPr>
              <p:cNvSpPr>
                <a:spLocks noChangeShapeType="1"/>
              </p:cNvSpPr>
              <p:nvPr/>
            </p:nvSpPr>
            <p:spPr bwMode="auto">
              <a:xfrm>
                <a:off x="2848" y="3183"/>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6" name="Line 102">
                <a:extLst>
                  <a:ext uri="{FF2B5EF4-FFF2-40B4-BE49-F238E27FC236}">
                    <a16:creationId xmlns:a16="http://schemas.microsoft.com/office/drawing/2014/main" xmlns="" id="{B3413171-7821-46F5-9CD2-0109492312D6}"/>
                  </a:ext>
                </a:extLst>
              </p:cNvPr>
              <p:cNvSpPr>
                <a:spLocks noChangeShapeType="1"/>
              </p:cNvSpPr>
              <p:nvPr/>
            </p:nvSpPr>
            <p:spPr bwMode="auto">
              <a:xfrm>
                <a:off x="2848"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7" name="Line 103">
                <a:extLst>
                  <a:ext uri="{FF2B5EF4-FFF2-40B4-BE49-F238E27FC236}">
                    <a16:creationId xmlns:a16="http://schemas.microsoft.com/office/drawing/2014/main" xmlns="" id="{1FEC0561-9E75-4EAE-BF7C-CDEEDF4400D8}"/>
                  </a:ext>
                </a:extLst>
              </p:cNvPr>
              <p:cNvSpPr>
                <a:spLocks noChangeShapeType="1"/>
              </p:cNvSpPr>
              <p:nvPr/>
            </p:nvSpPr>
            <p:spPr bwMode="auto">
              <a:xfrm>
                <a:off x="2848"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8" name="Line 104">
                <a:extLst>
                  <a:ext uri="{FF2B5EF4-FFF2-40B4-BE49-F238E27FC236}">
                    <a16:creationId xmlns:a16="http://schemas.microsoft.com/office/drawing/2014/main" xmlns="" id="{D0C98158-DE2C-4E87-9472-E69B561DA15D}"/>
                  </a:ext>
                </a:extLst>
              </p:cNvPr>
              <p:cNvSpPr>
                <a:spLocks noChangeShapeType="1"/>
              </p:cNvSpPr>
              <p:nvPr/>
            </p:nvSpPr>
            <p:spPr bwMode="auto">
              <a:xfrm>
                <a:off x="3268"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9" name="Line 105">
                <a:extLst>
                  <a:ext uri="{FF2B5EF4-FFF2-40B4-BE49-F238E27FC236}">
                    <a16:creationId xmlns:a16="http://schemas.microsoft.com/office/drawing/2014/main" xmlns="" id="{03292B08-E5AB-4675-B9D4-221D20C93195}"/>
                  </a:ext>
                </a:extLst>
              </p:cNvPr>
              <p:cNvSpPr>
                <a:spLocks noChangeShapeType="1"/>
              </p:cNvSpPr>
              <p:nvPr/>
            </p:nvSpPr>
            <p:spPr bwMode="auto">
              <a:xfrm>
                <a:off x="1520" y="2705"/>
                <a:ext cx="13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0" name="Line 106">
                <a:extLst>
                  <a:ext uri="{FF2B5EF4-FFF2-40B4-BE49-F238E27FC236}">
                    <a16:creationId xmlns:a16="http://schemas.microsoft.com/office/drawing/2014/main" xmlns="" id="{69103F70-EF5D-48BC-A606-3F8D1A0837BB}"/>
                  </a:ext>
                </a:extLst>
              </p:cNvPr>
              <p:cNvSpPr>
                <a:spLocks noChangeShapeType="1"/>
              </p:cNvSpPr>
              <p:nvPr/>
            </p:nvSpPr>
            <p:spPr bwMode="auto">
              <a:xfrm>
                <a:off x="2079" y="3345"/>
                <a:ext cx="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1" name="Line 107">
                <a:extLst>
                  <a:ext uri="{FF2B5EF4-FFF2-40B4-BE49-F238E27FC236}">
                    <a16:creationId xmlns:a16="http://schemas.microsoft.com/office/drawing/2014/main" xmlns="" id="{09590B37-FBE8-4262-B174-0B50AB064C58}"/>
                  </a:ext>
                </a:extLst>
              </p:cNvPr>
              <p:cNvSpPr>
                <a:spLocks noChangeShapeType="1"/>
              </p:cNvSpPr>
              <p:nvPr/>
            </p:nvSpPr>
            <p:spPr bwMode="auto">
              <a:xfrm>
                <a:off x="2149" y="310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2" name="Line 108">
                <a:extLst>
                  <a:ext uri="{FF2B5EF4-FFF2-40B4-BE49-F238E27FC236}">
                    <a16:creationId xmlns:a16="http://schemas.microsoft.com/office/drawing/2014/main" xmlns="" id="{546CE768-3F04-4442-B3E1-78DA0CB8BEEF}"/>
                  </a:ext>
                </a:extLst>
              </p:cNvPr>
              <p:cNvSpPr>
                <a:spLocks noChangeShapeType="1"/>
              </p:cNvSpPr>
              <p:nvPr/>
            </p:nvSpPr>
            <p:spPr bwMode="auto">
              <a:xfrm>
                <a:off x="2289"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3" name="Line 109">
                <a:extLst>
                  <a:ext uri="{FF2B5EF4-FFF2-40B4-BE49-F238E27FC236}">
                    <a16:creationId xmlns:a16="http://schemas.microsoft.com/office/drawing/2014/main" xmlns="" id="{1B0F28D5-EB0A-4FC0-8FBE-77596CBF9579}"/>
                  </a:ext>
                </a:extLst>
              </p:cNvPr>
              <p:cNvSpPr>
                <a:spLocks noChangeShapeType="1"/>
              </p:cNvSpPr>
              <p:nvPr/>
            </p:nvSpPr>
            <p:spPr bwMode="auto">
              <a:xfrm>
                <a:off x="1869"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4" name="Line 110">
                <a:extLst>
                  <a:ext uri="{FF2B5EF4-FFF2-40B4-BE49-F238E27FC236}">
                    <a16:creationId xmlns:a16="http://schemas.microsoft.com/office/drawing/2014/main" xmlns="" id="{C7E58BD8-43A2-4535-A5E0-AE3B2D475FDE}"/>
                  </a:ext>
                </a:extLst>
              </p:cNvPr>
              <p:cNvSpPr>
                <a:spLocks noChangeShapeType="1"/>
              </p:cNvSpPr>
              <p:nvPr/>
            </p:nvSpPr>
            <p:spPr bwMode="auto">
              <a:xfrm>
                <a:off x="1030"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5" name="Line 111">
                <a:extLst>
                  <a:ext uri="{FF2B5EF4-FFF2-40B4-BE49-F238E27FC236}">
                    <a16:creationId xmlns:a16="http://schemas.microsoft.com/office/drawing/2014/main" xmlns="" id="{10F5F0B5-89A0-47C7-94F1-AABAD7265594}"/>
                  </a:ext>
                </a:extLst>
              </p:cNvPr>
              <p:cNvSpPr>
                <a:spLocks noChangeShapeType="1"/>
              </p:cNvSpPr>
              <p:nvPr/>
            </p:nvSpPr>
            <p:spPr bwMode="auto">
              <a:xfrm>
                <a:off x="1100" y="302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6" name="Line 112">
                <a:extLst>
                  <a:ext uri="{FF2B5EF4-FFF2-40B4-BE49-F238E27FC236}">
                    <a16:creationId xmlns:a16="http://schemas.microsoft.com/office/drawing/2014/main" xmlns="" id="{32FA0C35-66F8-49B3-A15B-568FEBBFAAE6}"/>
                  </a:ext>
                </a:extLst>
              </p:cNvPr>
              <p:cNvSpPr>
                <a:spLocks noChangeShapeType="1"/>
              </p:cNvSpPr>
              <p:nvPr/>
            </p:nvSpPr>
            <p:spPr bwMode="auto">
              <a:xfrm>
                <a:off x="2499" y="2945"/>
                <a:ext cx="21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7" name="Line 113">
                <a:extLst>
                  <a:ext uri="{FF2B5EF4-FFF2-40B4-BE49-F238E27FC236}">
                    <a16:creationId xmlns:a16="http://schemas.microsoft.com/office/drawing/2014/main" xmlns="" id="{FF7E0128-4883-40C9-B3CA-E0D4DC5DA56E}"/>
                  </a:ext>
                </a:extLst>
              </p:cNvPr>
              <p:cNvSpPr>
                <a:spLocks noChangeShapeType="1"/>
              </p:cNvSpPr>
              <p:nvPr/>
            </p:nvSpPr>
            <p:spPr bwMode="auto">
              <a:xfrm>
                <a:off x="3268" y="278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8" name="Line 114">
                <a:extLst>
                  <a:ext uri="{FF2B5EF4-FFF2-40B4-BE49-F238E27FC236}">
                    <a16:creationId xmlns:a16="http://schemas.microsoft.com/office/drawing/2014/main" xmlns="" id="{01B624BE-ACBA-4ABD-87F8-028FA6E1FB83}"/>
                  </a:ext>
                </a:extLst>
              </p:cNvPr>
              <p:cNvSpPr>
                <a:spLocks noChangeShapeType="1"/>
              </p:cNvSpPr>
              <p:nvPr/>
            </p:nvSpPr>
            <p:spPr bwMode="auto">
              <a:xfrm>
                <a:off x="3058" y="29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9" name="Line 115">
                <a:extLst>
                  <a:ext uri="{FF2B5EF4-FFF2-40B4-BE49-F238E27FC236}">
                    <a16:creationId xmlns:a16="http://schemas.microsoft.com/office/drawing/2014/main" xmlns="" id="{47AD1A75-375D-4965-85CE-95D9CCEAB06E}"/>
                  </a:ext>
                </a:extLst>
              </p:cNvPr>
              <p:cNvSpPr>
                <a:spLocks noChangeShapeType="1"/>
              </p:cNvSpPr>
              <p:nvPr/>
            </p:nvSpPr>
            <p:spPr bwMode="auto">
              <a:xfrm>
                <a:off x="2429" y="334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0" name="Line 116">
                <a:extLst>
                  <a:ext uri="{FF2B5EF4-FFF2-40B4-BE49-F238E27FC236}">
                    <a16:creationId xmlns:a16="http://schemas.microsoft.com/office/drawing/2014/main" xmlns="" id="{5F625496-F2AB-45A1-A914-24ADD854F733}"/>
                  </a:ext>
                </a:extLst>
              </p:cNvPr>
              <p:cNvSpPr>
                <a:spLocks noChangeShapeType="1"/>
              </p:cNvSpPr>
              <p:nvPr/>
            </p:nvSpPr>
            <p:spPr bwMode="auto">
              <a:xfrm>
                <a:off x="3128" y="334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1" name="Line 117">
                <a:extLst>
                  <a:ext uri="{FF2B5EF4-FFF2-40B4-BE49-F238E27FC236}">
                    <a16:creationId xmlns:a16="http://schemas.microsoft.com/office/drawing/2014/main" xmlns="" id="{7A48DD4B-E6C2-4EB1-BA7D-72925B7F2DA0}"/>
                  </a:ext>
                </a:extLst>
              </p:cNvPr>
              <p:cNvSpPr>
                <a:spLocks noChangeShapeType="1"/>
              </p:cNvSpPr>
              <p:nvPr/>
            </p:nvSpPr>
            <p:spPr bwMode="auto">
              <a:xfrm>
                <a:off x="3128" y="3183"/>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2" name="Line 118">
                <a:extLst>
                  <a:ext uri="{FF2B5EF4-FFF2-40B4-BE49-F238E27FC236}">
                    <a16:creationId xmlns:a16="http://schemas.microsoft.com/office/drawing/2014/main" xmlns="" id="{069F4D16-F9EA-429F-B33A-26337D2FB911}"/>
                  </a:ext>
                </a:extLst>
              </p:cNvPr>
              <p:cNvSpPr>
                <a:spLocks noChangeShapeType="1"/>
              </p:cNvSpPr>
              <p:nvPr/>
            </p:nvSpPr>
            <p:spPr bwMode="auto">
              <a:xfrm>
                <a:off x="1380"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3" name="Line 119">
                <a:extLst>
                  <a:ext uri="{FF2B5EF4-FFF2-40B4-BE49-F238E27FC236}">
                    <a16:creationId xmlns:a16="http://schemas.microsoft.com/office/drawing/2014/main" xmlns="" id="{9C9160EC-1DF2-4EE0-B1E8-A9595ED5A761}"/>
                  </a:ext>
                </a:extLst>
              </p:cNvPr>
              <p:cNvSpPr>
                <a:spLocks noChangeShapeType="1"/>
              </p:cNvSpPr>
              <p:nvPr/>
            </p:nvSpPr>
            <p:spPr bwMode="auto">
              <a:xfrm>
                <a:off x="1520" y="2465"/>
                <a:ext cx="6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4" name="Line 120">
                <a:extLst>
                  <a:ext uri="{FF2B5EF4-FFF2-40B4-BE49-F238E27FC236}">
                    <a16:creationId xmlns:a16="http://schemas.microsoft.com/office/drawing/2014/main" xmlns="" id="{CE9B7989-4B02-46F6-BA15-5CB7A923BF1D}"/>
                  </a:ext>
                </a:extLst>
              </p:cNvPr>
              <p:cNvSpPr>
                <a:spLocks noChangeShapeType="1"/>
              </p:cNvSpPr>
              <p:nvPr/>
            </p:nvSpPr>
            <p:spPr bwMode="auto">
              <a:xfrm>
                <a:off x="2009" y="26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5" name="Line 121">
                <a:extLst>
                  <a:ext uri="{FF2B5EF4-FFF2-40B4-BE49-F238E27FC236}">
                    <a16:creationId xmlns:a16="http://schemas.microsoft.com/office/drawing/2014/main" xmlns="" id="{66CD2247-2FA7-4AC3-8913-2DC06D3E1984}"/>
                  </a:ext>
                </a:extLst>
              </p:cNvPr>
              <p:cNvSpPr>
                <a:spLocks noChangeShapeType="1"/>
              </p:cNvSpPr>
              <p:nvPr/>
            </p:nvSpPr>
            <p:spPr bwMode="auto">
              <a:xfrm>
                <a:off x="1030" y="262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946" name="Rectangle 122">
              <a:extLst>
                <a:ext uri="{FF2B5EF4-FFF2-40B4-BE49-F238E27FC236}">
                  <a16:creationId xmlns:a16="http://schemas.microsoft.com/office/drawing/2014/main" xmlns="" id="{A53C0C38-6A10-47C0-B030-6B44ADFF913B}"/>
                </a:ext>
              </a:extLst>
            </p:cNvPr>
            <p:cNvSpPr>
              <a:spLocks noChangeArrowheads="1"/>
            </p:cNvSpPr>
            <p:nvPr/>
          </p:nvSpPr>
          <p:spPr bwMode="auto">
            <a:xfrm>
              <a:off x="1824" y="2859"/>
              <a:ext cx="40" cy="981"/>
            </a:xfrm>
            <a:prstGeom prst="rect">
              <a:avLst/>
            </a:prstGeom>
            <a:solidFill>
              <a:srgbClr val="333333"/>
            </a:solid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47" name="Line 123">
              <a:extLst>
                <a:ext uri="{FF2B5EF4-FFF2-40B4-BE49-F238E27FC236}">
                  <a16:creationId xmlns:a16="http://schemas.microsoft.com/office/drawing/2014/main" xmlns="" id="{C37DDE31-B9F9-484D-8122-E621BA0E9351}"/>
                </a:ext>
              </a:extLst>
            </p:cNvPr>
            <p:cNvSpPr>
              <a:spLocks noChangeShapeType="1"/>
            </p:cNvSpPr>
            <p:nvPr/>
          </p:nvSpPr>
          <p:spPr bwMode="auto">
            <a:xfrm>
              <a:off x="1545" y="2860"/>
              <a:ext cx="327"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8" name="Line 124">
              <a:extLst>
                <a:ext uri="{FF2B5EF4-FFF2-40B4-BE49-F238E27FC236}">
                  <a16:creationId xmlns:a16="http://schemas.microsoft.com/office/drawing/2014/main" xmlns="" id="{79A525B3-3204-4CB0-8868-10E66D686B9A}"/>
                </a:ext>
              </a:extLst>
            </p:cNvPr>
            <p:cNvSpPr>
              <a:spLocks noChangeShapeType="1"/>
            </p:cNvSpPr>
            <p:nvPr/>
          </p:nvSpPr>
          <p:spPr bwMode="auto">
            <a:xfrm>
              <a:off x="1545" y="2547"/>
              <a:ext cx="1" cy="3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9" name="Line 125">
              <a:extLst>
                <a:ext uri="{FF2B5EF4-FFF2-40B4-BE49-F238E27FC236}">
                  <a16:creationId xmlns:a16="http://schemas.microsoft.com/office/drawing/2014/main" xmlns="" id="{1143EF3D-BDBD-48F2-B84F-E1F47B773DC7}"/>
                </a:ext>
              </a:extLst>
            </p:cNvPr>
            <p:cNvSpPr>
              <a:spLocks noChangeShapeType="1"/>
            </p:cNvSpPr>
            <p:nvPr/>
          </p:nvSpPr>
          <p:spPr bwMode="auto">
            <a:xfrm>
              <a:off x="1536" y="2547"/>
              <a:ext cx="478"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0" name="Line 126">
              <a:extLst>
                <a:ext uri="{FF2B5EF4-FFF2-40B4-BE49-F238E27FC236}">
                  <a16:creationId xmlns:a16="http://schemas.microsoft.com/office/drawing/2014/main" xmlns="" id="{B19A51E5-AF8D-4D4E-96AB-718E39D4A3E0}"/>
                </a:ext>
              </a:extLst>
            </p:cNvPr>
            <p:cNvSpPr>
              <a:spLocks noChangeShapeType="1"/>
            </p:cNvSpPr>
            <p:nvPr/>
          </p:nvSpPr>
          <p:spPr bwMode="auto">
            <a:xfrm>
              <a:off x="3232" y="2860"/>
              <a:ext cx="251"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1" name="Line 127">
              <a:extLst>
                <a:ext uri="{FF2B5EF4-FFF2-40B4-BE49-F238E27FC236}">
                  <a16:creationId xmlns:a16="http://schemas.microsoft.com/office/drawing/2014/main" xmlns="" id="{583EDAA3-48D7-4771-94DF-9200E80E5C69}"/>
                </a:ext>
              </a:extLst>
            </p:cNvPr>
            <p:cNvSpPr>
              <a:spLocks noChangeShapeType="1"/>
            </p:cNvSpPr>
            <p:nvPr/>
          </p:nvSpPr>
          <p:spPr bwMode="auto">
            <a:xfrm>
              <a:off x="2553" y="2435"/>
              <a:ext cx="1" cy="22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2" name="Line 128">
              <a:extLst>
                <a:ext uri="{FF2B5EF4-FFF2-40B4-BE49-F238E27FC236}">
                  <a16:creationId xmlns:a16="http://schemas.microsoft.com/office/drawing/2014/main" xmlns="" id="{7D4A92B4-36CD-467C-90E6-404C5AA83F19}"/>
                </a:ext>
              </a:extLst>
            </p:cNvPr>
            <p:cNvSpPr>
              <a:spLocks noChangeShapeType="1"/>
            </p:cNvSpPr>
            <p:nvPr/>
          </p:nvSpPr>
          <p:spPr bwMode="auto">
            <a:xfrm>
              <a:off x="2605" y="2501"/>
              <a:ext cx="1" cy="8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3" name="Oval 129">
              <a:extLst>
                <a:ext uri="{FF2B5EF4-FFF2-40B4-BE49-F238E27FC236}">
                  <a16:creationId xmlns:a16="http://schemas.microsoft.com/office/drawing/2014/main" xmlns="" id="{6DA52AF8-5FF6-47CE-AD67-BC0FF9E19703}"/>
                </a:ext>
              </a:extLst>
            </p:cNvPr>
            <p:cNvSpPr>
              <a:spLocks noChangeArrowheads="1"/>
            </p:cNvSpPr>
            <p:nvPr/>
          </p:nvSpPr>
          <p:spPr bwMode="auto">
            <a:xfrm>
              <a:off x="3120" y="2352"/>
              <a:ext cx="127" cy="182"/>
            </a:xfrm>
            <a:prstGeom prst="ellipse">
              <a:avLst/>
            </a:prstGeom>
            <a:solidFill>
              <a:srgbClr val="FF0000"/>
            </a:solidFill>
            <a:ln w="2857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54" name="Rectangle 130">
              <a:extLst>
                <a:ext uri="{FF2B5EF4-FFF2-40B4-BE49-F238E27FC236}">
                  <a16:creationId xmlns:a16="http://schemas.microsoft.com/office/drawing/2014/main" xmlns="" id="{A8A9FCBC-51BF-4C29-B22B-B10BDE9CE9C0}"/>
                </a:ext>
              </a:extLst>
            </p:cNvPr>
            <p:cNvSpPr>
              <a:spLocks noChangeArrowheads="1"/>
            </p:cNvSpPr>
            <p:nvPr/>
          </p:nvSpPr>
          <p:spPr bwMode="auto">
            <a:xfrm>
              <a:off x="3158" y="2526"/>
              <a:ext cx="59" cy="44"/>
            </a:xfrm>
            <a:prstGeom prst="rect">
              <a:avLst/>
            </a:prstGeom>
            <a:solidFill>
              <a:srgbClr val="336699"/>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55" name="Text Box 131">
              <a:extLst>
                <a:ext uri="{FF2B5EF4-FFF2-40B4-BE49-F238E27FC236}">
                  <a16:creationId xmlns:a16="http://schemas.microsoft.com/office/drawing/2014/main" xmlns="" id="{497414E1-842C-4A55-A68C-9CE14A3F5805}"/>
                </a:ext>
              </a:extLst>
            </p:cNvPr>
            <p:cNvSpPr txBox="1">
              <a:spLocks noChangeArrowheads="1"/>
            </p:cNvSpPr>
            <p:nvPr/>
          </p:nvSpPr>
          <p:spPr bwMode="auto">
            <a:xfrm>
              <a:off x="3090" y="2164"/>
              <a:ext cx="384" cy="231"/>
            </a:xfrm>
            <a:prstGeom prst="rect">
              <a:avLst/>
            </a:prstGeom>
            <a:noFill/>
            <a:ln>
              <a:noFill/>
            </a:ln>
            <a:effectLst/>
            <a:extLst>
              <a:ext uri="{909E8E84-426E-40DD-AFC4-6F175D3DCCD1}">
                <a14:hiddenFill xmlns:a14="http://schemas.microsoft.com/office/drawing/2010/main" xmlns="">
                  <a:solidFill>
                    <a:srgbClr val="E0FCA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dirty="0" err="1">
                  <a:solidFill>
                    <a:schemeClr val="accent2"/>
                  </a:solidFill>
                </a:rPr>
                <a:t>đèn</a:t>
              </a:r>
              <a:r>
                <a:rPr lang="en-US" altLang="en-US" dirty="0">
                  <a:solidFill>
                    <a:schemeClr val="accent2"/>
                  </a:solidFill>
                </a:rPr>
                <a:t> </a:t>
              </a:r>
            </a:p>
          </p:txBody>
        </p:sp>
        <p:sp>
          <p:nvSpPr>
            <p:cNvPr id="77956" name="Rectangle 132">
              <a:extLst>
                <a:ext uri="{FF2B5EF4-FFF2-40B4-BE49-F238E27FC236}">
                  <a16:creationId xmlns:a16="http://schemas.microsoft.com/office/drawing/2014/main" xmlns="" id="{9C1B39B6-5453-4559-A9E8-A02D9FAA7973}"/>
                </a:ext>
              </a:extLst>
            </p:cNvPr>
            <p:cNvSpPr>
              <a:spLocks noChangeArrowheads="1"/>
            </p:cNvSpPr>
            <p:nvPr/>
          </p:nvSpPr>
          <p:spPr bwMode="auto">
            <a:xfrm>
              <a:off x="3225" y="2860"/>
              <a:ext cx="39" cy="981"/>
            </a:xfrm>
            <a:prstGeom prst="rect">
              <a:avLst/>
            </a:prstGeom>
            <a:solidFill>
              <a:srgbClr val="333333"/>
            </a:solid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57" name="Text Box 133">
              <a:extLst>
                <a:ext uri="{FF2B5EF4-FFF2-40B4-BE49-F238E27FC236}">
                  <a16:creationId xmlns:a16="http://schemas.microsoft.com/office/drawing/2014/main" xmlns="" id="{B8EC64F9-4BA1-4D58-B7F1-BCA615A4C7B0}"/>
                </a:ext>
              </a:extLst>
            </p:cNvPr>
            <p:cNvSpPr txBox="1">
              <a:spLocks noChangeArrowheads="1"/>
            </p:cNvSpPr>
            <p:nvPr/>
          </p:nvSpPr>
          <p:spPr bwMode="auto">
            <a:xfrm>
              <a:off x="1946" y="2339"/>
              <a:ext cx="25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nTimeH" panose="020B7200000000000000" pitchFamily="34" charset="0"/>
                </a:rPr>
                <a:t>K</a:t>
              </a:r>
            </a:p>
          </p:txBody>
        </p:sp>
        <p:sp>
          <p:nvSpPr>
            <p:cNvPr id="77958" name="Line 134">
              <a:extLst>
                <a:ext uri="{FF2B5EF4-FFF2-40B4-BE49-F238E27FC236}">
                  <a16:creationId xmlns:a16="http://schemas.microsoft.com/office/drawing/2014/main" xmlns="" id="{5A8DD9BF-5B67-42E3-A471-6E5C42DF7D35}"/>
                </a:ext>
              </a:extLst>
            </p:cNvPr>
            <p:cNvSpPr>
              <a:spLocks noChangeShapeType="1"/>
            </p:cNvSpPr>
            <p:nvPr/>
          </p:nvSpPr>
          <p:spPr bwMode="auto">
            <a:xfrm>
              <a:off x="2121" y="2544"/>
              <a:ext cx="4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9" name="Line 135">
              <a:extLst>
                <a:ext uri="{FF2B5EF4-FFF2-40B4-BE49-F238E27FC236}">
                  <a16:creationId xmlns:a16="http://schemas.microsoft.com/office/drawing/2014/main" xmlns="" id="{E24A271A-86DC-4DB2-AD2B-D7F497E65FFA}"/>
                </a:ext>
              </a:extLst>
            </p:cNvPr>
            <p:cNvSpPr>
              <a:spLocks noChangeShapeType="1"/>
            </p:cNvSpPr>
            <p:nvPr/>
          </p:nvSpPr>
          <p:spPr bwMode="auto">
            <a:xfrm>
              <a:off x="2601" y="2544"/>
              <a:ext cx="57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0" name="Line 136">
              <a:extLst>
                <a:ext uri="{FF2B5EF4-FFF2-40B4-BE49-F238E27FC236}">
                  <a16:creationId xmlns:a16="http://schemas.microsoft.com/office/drawing/2014/main" xmlns="" id="{3A1D08BC-F374-4921-AF46-7489472CCE14}"/>
                </a:ext>
              </a:extLst>
            </p:cNvPr>
            <p:cNvSpPr>
              <a:spLocks noChangeShapeType="1"/>
            </p:cNvSpPr>
            <p:nvPr/>
          </p:nvSpPr>
          <p:spPr bwMode="auto">
            <a:xfrm>
              <a:off x="3487" y="2544"/>
              <a:ext cx="0" cy="31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1" name="Line 137">
              <a:extLst>
                <a:ext uri="{FF2B5EF4-FFF2-40B4-BE49-F238E27FC236}">
                  <a16:creationId xmlns:a16="http://schemas.microsoft.com/office/drawing/2014/main" xmlns="" id="{649AA5B8-F221-4446-9589-69B384538FA0}"/>
                </a:ext>
              </a:extLst>
            </p:cNvPr>
            <p:cNvSpPr>
              <a:spLocks noChangeShapeType="1"/>
            </p:cNvSpPr>
            <p:nvPr/>
          </p:nvSpPr>
          <p:spPr bwMode="auto">
            <a:xfrm>
              <a:off x="3212" y="2544"/>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2" name="Line 138">
              <a:extLst>
                <a:ext uri="{FF2B5EF4-FFF2-40B4-BE49-F238E27FC236}">
                  <a16:creationId xmlns:a16="http://schemas.microsoft.com/office/drawing/2014/main" xmlns="" id="{90E702C9-1892-4A0E-8DD4-42E2D1C3C624}"/>
                </a:ext>
              </a:extLst>
            </p:cNvPr>
            <p:cNvSpPr>
              <a:spLocks noChangeShapeType="1"/>
            </p:cNvSpPr>
            <p:nvPr/>
          </p:nvSpPr>
          <p:spPr bwMode="auto">
            <a:xfrm>
              <a:off x="2007" y="2535"/>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3" name="Text Box 139">
              <a:extLst>
                <a:ext uri="{FF2B5EF4-FFF2-40B4-BE49-F238E27FC236}">
                  <a16:creationId xmlns:a16="http://schemas.microsoft.com/office/drawing/2014/main" xmlns="" id="{57A8A45E-DF89-43F1-8FA8-6B065AC119C5}"/>
                </a:ext>
              </a:extLst>
            </p:cNvPr>
            <p:cNvSpPr txBox="1">
              <a:spLocks noChangeArrowheads="1"/>
            </p:cNvSpPr>
            <p:nvPr/>
          </p:nvSpPr>
          <p:spPr bwMode="auto">
            <a:xfrm>
              <a:off x="1824" y="2723"/>
              <a:ext cx="19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VnTimeH" panose="020B7200000000000000" pitchFamily="34" charset="0"/>
                </a:rPr>
                <a:t>+</a:t>
              </a:r>
            </a:p>
          </p:txBody>
        </p:sp>
        <p:sp>
          <p:nvSpPr>
            <p:cNvPr id="77964" name="Text Box 140">
              <a:extLst>
                <a:ext uri="{FF2B5EF4-FFF2-40B4-BE49-F238E27FC236}">
                  <a16:creationId xmlns:a16="http://schemas.microsoft.com/office/drawing/2014/main" xmlns="" id="{E13BC9B0-7D81-43B7-812B-86E9F41C3976}"/>
                </a:ext>
              </a:extLst>
            </p:cNvPr>
            <p:cNvSpPr txBox="1">
              <a:spLocks noChangeArrowheads="1"/>
            </p:cNvSpPr>
            <p:nvPr/>
          </p:nvSpPr>
          <p:spPr bwMode="auto">
            <a:xfrm>
              <a:off x="3050" y="2675"/>
              <a:ext cx="1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VnTimeH" panose="020B7200000000000000" pitchFamily="34" charset="0"/>
                </a:rPr>
                <a:t>-</a:t>
              </a:r>
            </a:p>
          </p:txBody>
        </p:sp>
        <p:sp>
          <p:nvSpPr>
            <p:cNvPr id="77965" name="Text Box 141">
              <a:extLst>
                <a:ext uri="{FF2B5EF4-FFF2-40B4-BE49-F238E27FC236}">
                  <a16:creationId xmlns:a16="http://schemas.microsoft.com/office/drawing/2014/main" xmlns="" id="{B845EDF2-3895-4C45-BEC2-75838F2B72E5}"/>
                </a:ext>
              </a:extLst>
            </p:cNvPr>
            <p:cNvSpPr txBox="1">
              <a:spLocks noChangeArrowheads="1"/>
            </p:cNvSpPr>
            <p:nvPr/>
          </p:nvSpPr>
          <p:spPr bwMode="auto">
            <a:xfrm>
              <a:off x="1440" y="2640"/>
              <a:ext cx="72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600" b="1" dirty="0" err="1"/>
                <a:t>Anốt</a:t>
              </a:r>
              <a:endParaRPr lang="en-US" altLang="en-US" sz="1600" b="1" dirty="0"/>
            </a:p>
          </p:txBody>
        </p:sp>
        <p:sp>
          <p:nvSpPr>
            <p:cNvPr id="77966" name="Text Box 142">
              <a:extLst>
                <a:ext uri="{FF2B5EF4-FFF2-40B4-BE49-F238E27FC236}">
                  <a16:creationId xmlns:a16="http://schemas.microsoft.com/office/drawing/2014/main" xmlns="" id="{7A0461C0-321B-4B89-B999-98B1A11056BD}"/>
                </a:ext>
              </a:extLst>
            </p:cNvPr>
            <p:cNvSpPr txBox="1">
              <a:spLocks noChangeArrowheads="1"/>
            </p:cNvSpPr>
            <p:nvPr/>
          </p:nvSpPr>
          <p:spPr bwMode="auto">
            <a:xfrm>
              <a:off x="2880" y="2666"/>
              <a:ext cx="72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t>        K</a:t>
              </a:r>
            </a:p>
          </p:txBody>
        </p:sp>
      </p:grpSp>
      <p:sp>
        <p:nvSpPr>
          <p:cNvPr id="77967" name="Line 143">
            <a:extLst>
              <a:ext uri="{FF2B5EF4-FFF2-40B4-BE49-F238E27FC236}">
                <a16:creationId xmlns:a16="http://schemas.microsoft.com/office/drawing/2014/main" xmlns="" id="{44A578B1-6879-4C37-97FB-255D83617CCD}"/>
              </a:ext>
            </a:extLst>
          </p:cNvPr>
          <p:cNvSpPr>
            <a:spLocks noChangeShapeType="1"/>
          </p:cNvSpPr>
          <p:nvPr/>
        </p:nvSpPr>
        <p:spPr bwMode="auto">
          <a:xfrm>
            <a:off x="3657600" y="5029200"/>
            <a:ext cx="18288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nvGrpSpPr>
          <p:cNvPr id="77968" name="Group 144">
            <a:extLst>
              <a:ext uri="{FF2B5EF4-FFF2-40B4-BE49-F238E27FC236}">
                <a16:creationId xmlns:a16="http://schemas.microsoft.com/office/drawing/2014/main" xmlns="" id="{51992187-2A19-4D9F-912B-551C700AEFC0}"/>
              </a:ext>
            </a:extLst>
          </p:cNvPr>
          <p:cNvGrpSpPr>
            <a:grpSpLocks/>
          </p:cNvGrpSpPr>
          <p:nvPr/>
        </p:nvGrpSpPr>
        <p:grpSpPr bwMode="auto">
          <a:xfrm>
            <a:off x="4114800" y="4495800"/>
            <a:ext cx="914400" cy="579438"/>
            <a:chOff x="3984" y="3072"/>
            <a:chExt cx="576" cy="365"/>
          </a:xfrm>
        </p:grpSpPr>
        <p:sp>
          <p:nvSpPr>
            <p:cNvPr id="77969" name="Text Box 145">
              <a:extLst>
                <a:ext uri="{FF2B5EF4-FFF2-40B4-BE49-F238E27FC236}">
                  <a16:creationId xmlns:a16="http://schemas.microsoft.com/office/drawing/2014/main" xmlns="" id="{7213514C-DC40-4BDF-A9E1-48400E9E2FA6}"/>
                </a:ext>
              </a:extLst>
            </p:cNvPr>
            <p:cNvSpPr txBox="1">
              <a:spLocks noChangeArrowheads="1"/>
            </p:cNvSpPr>
            <p:nvPr/>
          </p:nvSpPr>
          <p:spPr bwMode="auto">
            <a:xfrm>
              <a:off x="3984" y="3072"/>
              <a:ext cx="57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CC3300"/>
                  </a:solidFill>
                </a:rPr>
                <a:t>E</a:t>
              </a:r>
            </a:p>
          </p:txBody>
        </p:sp>
        <p:sp>
          <p:nvSpPr>
            <p:cNvPr id="77970" name="Line 146">
              <a:extLst>
                <a:ext uri="{FF2B5EF4-FFF2-40B4-BE49-F238E27FC236}">
                  <a16:creationId xmlns:a16="http://schemas.microsoft.com/office/drawing/2014/main" xmlns="" id="{A0BC0C21-E8B8-4CFD-91E1-2442A0BD9B85}"/>
                </a:ext>
              </a:extLst>
            </p:cNvPr>
            <p:cNvSpPr>
              <a:spLocks noChangeShapeType="1"/>
            </p:cNvSpPr>
            <p:nvPr/>
          </p:nvSpPr>
          <p:spPr bwMode="auto">
            <a:xfrm>
              <a:off x="4167" y="3133"/>
              <a:ext cx="24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77971" name="Group 147">
            <a:extLst>
              <a:ext uri="{FF2B5EF4-FFF2-40B4-BE49-F238E27FC236}">
                <a16:creationId xmlns:a16="http://schemas.microsoft.com/office/drawing/2014/main" xmlns="" id="{53B038C3-D721-4C6C-9F9E-6ADEEB3A02FF}"/>
              </a:ext>
            </a:extLst>
          </p:cNvPr>
          <p:cNvGrpSpPr>
            <a:grpSpLocks/>
          </p:cNvGrpSpPr>
          <p:nvPr/>
        </p:nvGrpSpPr>
        <p:grpSpPr bwMode="auto">
          <a:xfrm>
            <a:off x="2219325" y="4953000"/>
            <a:ext cx="1039813" cy="442913"/>
            <a:chOff x="4560" y="2985"/>
            <a:chExt cx="655" cy="279"/>
          </a:xfrm>
        </p:grpSpPr>
        <p:sp>
          <p:nvSpPr>
            <p:cNvPr id="77972" name="Oval 148">
              <a:extLst>
                <a:ext uri="{FF2B5EF4-FFF2-40B4-BE49-F238E27FC236}">
                  <a16:creationId xmlns:a16="http://schemas.microsoft.com/office/drawing/2014/main" xmlns="" id="{D437BC14-A858-4283-A103-D83ECB769846}"/>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7973" name="Group 149">
              <a:extLst>
                <a:ext uri="{FF2B5EF4-FFF2-40B4-BE49-F238E27FC236}">
                  <a16:creationId xmlns:a16="http://schemas.microsoft.com/office/drawing/2014/main" xmlns="" id="{CB3636ED-6339-47E8-A451-4AD1D6607A59}"/>
                </a:ext>
              </a:extLst>
            </p:cNvPr>
            <p:cNvGrpSpPr>
              <a:grpSpLocks/>
            </p:cNvGrpSpPr>
            <p:nvPr/>
          </p:nvGrpSpPr>
          <p:grpSpPr bwMode="auto">
            <a:xfrm>
              <a:off x="4639" y="2985"/>
              <a:ext cx="576" cy="231"/>
              <a:chOff x="4665" y="2959"/>
              <a:chExt cx="576" cy="231"/>
            </a:xfrm>
          </p:grpSpPr>
          <p:sp>
            <p:nvSpPr>
              <p:cNvPr id="77974" name="Text Box 150">
                <a:extLst>
                  <a:ext uri="{FF2B5EF4-FFF2-40B4-BE49-F238E27FC236}">
                    <a16:creationId xmlns:a16="http://schemas.microsoft.com/office/drawing/2014/main" xmlns="" id="{69B12CE2-D616-4FE7-8BAF-4EA6202DE574}"/>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75" name="Line 151">
                <a:extLst>
                  <a:ext uri="{FF2B5EF4-FFF2-40B4-BE49-F238E27FC236}">
                    <a16:creationId xmlns:a16="http://schemas.microsoft.com/office/drawing/2014/main" xmlns="" id="{653E3F34-CD36-4F88-A543-C81376013F41}"/>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76" name="Line 152">
                <a:extLst>
                  <a:ext uri="{FF2B5EF4-FFF2-40B4-BE49-F238E27FC236}">
                    <a16:creationId xmlns:a16="http://schemas.microsoft.com/office/drawing/2014/main" xmlns="" id="{6981D04C-E801-4568-9A73-6C576F83F660}"/>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77" name="Group 153">
            <a:extLst>
              <a:ext uri="{FF2B5EF4-FFF2-40B4-BE49-F238E27FC236}">
                <a16:creationId xmlns:a16="http://schemas.microsoft.com/office/drawing/2014/main" xmlns="" id="{44CCED06-E983-4380-A8BF-D87F0685DE8A}"/>
              </a:ext>
            </a:extLst>
          </p:cNvPr>
          <p:cNvGrpSpPr>
            <a:grpSpLocks/>
          </p:cNvGrpSpPr>
          <p:nvPr/>
        </p:nvGrpSpPr>
        <p:grpSpPr bwMode="auto">
          <a:xfrm>
            <a:off x="3657600" y="5492750"/>
            <a:ext cx="1066800" cy="450850"/>
            <a:chOff x="4176" y="3591"/>
            <a:chExt cx="672" cy="284"/>
          </a:xfrm>
        </p:grpSpPr>
        <p:sp>
          <p:nvSpPr>
            <p:cNvPr id="77978" name="Oval 154">
              <a:extLst>
                <a:ext uri="{FF2B5EF4-FFF2-40B4-BE49-F238E27FC236}">
                  <a16:creationId xmlns:a16="http://schemas.microsoft.com/office/drawing/2014/main" xmlns="" id="{AFFDDEF6-AD02-492C-B5E2-0BD0F496397D}"/>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7979" name="Group 155">
              <a:extLst>
                <a:ext uri="{FF2B5EF4-FFF2-40B4-BE49-F238E27FC236}">
                  <a16:creationId xmlns:a16="http://schemas.microsoft.com/office/drawing/2014/main" xmlns="" id="{0CD56AB5-9999-4276-851C-534F5ED57182}"/>
                </a:ext>
              </a:extLst>
            </p:cNvPr>
            <p:cNvGrpSpPr>
              <a:grpSpLocks/>
            </p:cNvGrpSpPr>
            <p:nvPr/>
          </p:nvGrpSpPr>
          <p:grpSpPr bwMode="auto">
            <a:xfrm>
              <a:off x="4176" y="3591"/>
              <a:ext cx="576" cy="231"/>
              <a:chOff x="4176" y="3591"/>
              <a:chExt cx="576" cy="231"/>
            </a:xfrm>
          </p:grpSpPr>
          <p:grpSp>
            <p:nvGrpSpPr>
              <p:cNvPr id="77980" name="Group 156">
                <a:extLst>
                  <a:ext uri="{FF2B5EF4-FFF2-40B4-BE49-F238E27FC236}">
                    <a16:creationId xmlns:a16="http://schemas.microsoft.com/office/drawing/2014/main" xmlns="" id="{3D9FB421-3BC9-4610-9423-8AF8F21B56DD}"/>
                  </a:ext>
                </a:extLst>
              </p:cNvPr>
              <p:cNvGrpSpPr>
                <a:grpSpLocks/>
              </p:cNvGrpSpPr>
              <p:nvPr/>
            </p:nvGrpSpPr>
            <p:grpSpPr bwMode="auto">
              <a:xfrm>
                <a:off x="4176" y="3591"/>
                <a:ext cx="576" cy="231"/>
                <a:chOff x="4848" y="3578"/>
                <a:chExt cx="576" cy="231"/>
              </a:xfrm>
            </p:grpSpPr>
            <p:sp>
              <p:nvSpPr>
                <p:cNvPr id="77981" name="Text Box 157">
                  <a:extLst>
                    <a:ext uri="{FF2B5EF4-FFF2-40B4-BE49-F238E27FC236}">
                      <a16:creationId xmlns:a16="http://schemas.microsoft.com/office/drawing/2014/main" xmlns="" id="{78C0B80C-EDEF-4407-9401-B168AD988F6C}"/>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82" name="Line 158">
                  <a:extLst>
                    <a:ext uri="{FF2B5EF4-FFF2-40B4-BE49-F238E27FC236}">
                      <a16:creationId xmlns:a16="http://schemas.microsoft.com/office/drawing/2014/main" xmlns="" id="{C01B3D4D-0242-419F-AD6E-8AD4894CDBB2}"/>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983" name="Line 159">
                <a:extLst>
                  <a:ext uri="{FF2B5EF4-FFF2-40B4-BE49-F238E27FC236}">
                    <a16:creationId xmlns:a16="http://schemas.microsoft.com/office/drawing/2014/main" xmlns="" id="{EAF9A61B-6C02-4ADA-9710-E57060D6609E}"/>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84" name="Group 160">
            <a:extLst>
              <a:ext uri="{FF2B5EF4-FFF2-40B4-BE49-F238E27FC236}">
                <a16:creationId xmlns:a16="http://schemas.microsoft.com/office/drawing/2014/main" xmlns="" id="{ECC51894-1C8C-447F-9EE0-CE88676B3BB6}"/>
              </a:ext>
            </a:extLst>
          </p:cNvPr>
          <p:cNvGrpSpPr>
            <a:grpSpLocks/>
          </p:cNvGrpSpPr>
          <p:nvPr/>
        </p:nvGrpSpPr>
        <p:grpSpPr bwMode="auto">
          <a:xfrm>
            <a:off x="4038600" y="4953000"/>
            <a:ext cx="1039813" cy="442913"/>
            <a:chOff x="4560" y="2985"/>
            <a:chExt cx="655" cy="279"/>
          </a:xfrm>
        </p:grpSpPr>
        <p:sp>
          <p:nvSpPr>
            <p:cNvPr id="77985" name="Oval 161">
              <a:extLst>
                <a:ext uri="{FF2B5EF4-FFF2-40B4-BE49-F238E27FC236}">
                  <a16:creationId xmlns:a16="http://schemas.microsoft.com/office/drawing/2014/main" xmlns="" id="{8C79D61E-7608-48C9-82C7-767AFEDC4D7D}"/>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7986" name="Group 162">
              <a:extLst>
                <a:ext uri="{FF2B5EF4-FFF2-40B4-BE49-F238E27FC236}">
                  <a16:creationId xmlns:a16="http://schemas.microsoft.com/office/drawing/2014/main" xmlns="" id="{FD12AFB8-0834-44F6-9DF9-636C506BABEE}"/>
                </a:ext>
              </a:extLst>
            </p:cNvPr>
            <p:cNvGrpSpPr>
              <a:grpSpLocks/>
            </p:cNvGrpSpPr>
            <p:nvPr/>
          </p:nvGrpSpPr>
          <p:grpSpPr bwMode="auto">
            <a:xfrm>
              <a:off x="4639" y="2985"/>
              <a:ext cx="576" cy="231"/>
              <a:chOff x="4665" y="2959"/>
              <a:chExt cx="576" cy="231"/>
            </a:xfrm>
          </p:grpSpPr>
          <p:sp>
            <p:nvSpPr>
              <p:cNvPr id="77987" name="Text Box 163">
                <a:extLst>
                  <a:ext uri="{FF2B5EF4-FFF2-40B4-BE49-F238E27FC236}">
                    <a16:creationId xmlns:a16="http://schemas.microsoft.com/office/drawing/2014/main" xmlns="" id="{FF134EF4-90A2-457C-96E9-A307184D4ECA}"/>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88" name="Line 164">
                <a:extLst>
                  <a:ext uri="{FF2B5EF4-FFF2-40B4-BE49-F238E27FC236}">
                    <a16:creationId xmlns:a16="http://schemas.microsoft.com/office/drawing/2014/main" xmlns="" id="{DAA691C6-F13B-4B31-A780-76D75384C5B1}"/>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89" name="Line 165">
                <a:extLst>
                  <a:ext uri="{FF2B5EF4-FFF2-40B4-BE49-F238E27FC236}">
                    <a16:creationId xmlns:a16="http://schemas.microsoft.com/office/drawing/2014/main" xmlns="" id="{50BA06DC-4BEC-4813-A1A2-BF134C2812DA}"/>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90" name="Group 166">
            <a:extLst>
              <a:ext uri="{FF2B5EF4-FFF2-40B4-BE49-F238E27FC236}">
                <a16:creationId xmlns:a16="http://schemas.microsoft.com/office/drawing/2014/main" xmlns="" id="{DF6AA327-62A3-4FB3-BB94-8F2695502A63}"/>
              </a:ext>
            </a:extLst>
          </p:cNvPr>
          <p:cNvGrpSpPr>
            <a:grpSpLocks/>
          </p:cNvGrpSpPr>
          <p:nvPr/>
        </p:nvGrpSpPr>
        <p:grpSpPr bwMode="auto">
          <a:xfrm>
            <a:off x="3200400" y="4953000"/>
            <a:ext cx="1039813" cy="442913"/>
            <a:chOff x="4560" y="2985"/>
            <a:chExt cx="655" cy="279"/>
          </a:xfrm>
        </p:grpSpPr>
        <p:sp>
          <p:nvSpPr>
            <p:cNvPr id="77991" name="Oval 167">
              <a:extLst>
                <a:ext uri="{FF2B5EF4-FFF2-40B4-BE49-F238E27FC236}">
                  <a16:creationId xmlns:a16="http://schemas.microsoft.com/office/drawing/2014/main" xmlns="" id="{FE4D422D-503D-4967-9A61-889C7124C0C5}"/>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7992" name="Group 168">
              <a:extLst>
                <a:ext uri="{FF2B5EF4-FFF2-40B4-BE49-F238E27FC236}">
                  <a16:creationId xmlns:a16="http://schemas.microsoft.com/office/drawing/2014/main" xmlns="" id="{A2D81520-83DA-418D-A133-7A09DE8B77CD}"/>
                </a:ext>
              </a:extLst>
            </p:cNvPr>
            <p:cNvGrpSpPr>
              <a:grpSpLocks/>
            </p:cNvGrpSpPr>
            <p:nvPr/>
          </p:nvGrpSpPr>
          <p:grpSpPr bwMode="auto">
            <a:xfrm>
              <a:off x="4639" y="2985"/>
              <a:ext cx="576" cy="231"/>
              <a:chOff x="4665" y="2959"/>
              <a:chExt cx="576" cy="231"/>
            </a:xfrm>
          </p:grpSpPr>
          <p:sp>
            <p:nvSpPr>
              <p:cNvPr id="77993" name="Text Box 169">
                <a:extLst>
                  <a:ext uri="{FF2B5EF4-FFF2-40B4-BE49-F238E27FC236}">
                    <a16:creationId xmlns:a16="http://schemas.microsoft.com/office/drawing/2014/main" xmlns="" id="{B8358F1D-53C8-4C88-937F-6AC85C8BDE4B}"/>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94" name="Line 170">
                <a:extLst>
                  <a:ext uri="{FF2B5EF4-FFF2-40B4-BE49-F238E27FC236}">
                    <a16:creationId xmlns:a16="http://schemas.microsoft.com/office/drawing/2014/main" xmlns="" id="{2525D3FB-0791-451A-829D-4307084884FB}"/>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95" name="Line 171">
                <a:extLst>
                  <a:ext uri="{FF2B5EF4-FFF2-40B4-BE49-F238E27FC236}">
                    <a16:creationId xmlns:a16="http://schemas.microsoft.com/office/drawing/2014/main" xmlns="" id="{5B4DD843-60EB-4315-87C3-2AB6BE66F0E4}"/>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96" name="Group 172">
            <a:extLst>
              <a:ext uri="{FF2B5EF4-FFF2-40B4-BE49-F238E27FC236}">
                <a16:creationId xmlns:a16="http://schemas.microsoft.com/office/drawing/2014/main" xmlns="" id="{461E1324-5B51-4EEB-9E98-F902EC9B0777}"/>
              </a:ext>
            </a:extLst>
          </p:cNvPr>
          <p:cNvGrpSpPr>
            <a:grpSpLocks/>
          </p:cNvGrpSpPr>
          <p:nvPr/>
        </p:nvGrpSpPr>
        <p:grpSpPr bwMode="auto">
          <a:xfrm>
            <a:off x="4495800" y="5486400"/>
            <a:ext cx="1066800" cy="450850"/>
            <a:chOff x="4176" y="3591"/>
            <a:chExt cx="672" cy="284"/>
          </a:xfrm>
        </p:grpSpPr>
        <p:sp>
          <p:nvSpPr>
            <p:cNvPr id="77997" name="Oval 173">
              <a:extLst>
                <a:ext uri="{FF2B5EF4-FFF2-40B4-BE49-F238E27FC236}">
                  <a16:creationId xmlns:a16="http://schemas.microsoft.com/office/drawing/2014/main" xmlns="" id="{9D40C111-1E72-4F2F-B225-7563EF65CDE4}"/>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7998" name="Group 174">
              <a:extLst>
                <a:ext uri="{FF2B5EF4-FFF2-40B4-BE49-F238E27FC236}">
                  <a16:creationId xmlns:a16="http://schemas.microsoft.com/office/drawing/2014/main" xmlns="" id="{C47E99FA-597F-4941-8959-D58C733E3B5D}"/>
                </a:ext>
              </a:extLst>
            </p:cNvPr>
            <p:cNvGrpSpPr>
              <a:grpSpLocks/>
            </p:cNvGrpSpPr>
            <p:nvPr/>
          </p:nvGrpSpPr>
          <p:grpSpPr bwMode="auto">
            <a:xfrm>
              <a:off x="4176" y="3591"/>
              <a:ext cx="576" cy="231"/>
              <a:chOff x="4176" y="3591"/>
              <a:chExt cx="576" cy="231"/>
            </a:xfrm>
          </p:grpSpPr>
          <p:grpSp>
            <p:nvGrpSpPr>
              <p:cNvPr id="77999" name="Group 175">
                <a:extLst>
                  <a:ext uri="{FF2B5EF4-FFF2-40B4-BE49-F238E27FC236}">
                    <a16:creationId xmlns:a16="http://schemas.microsoft.com/office/drawing/2014/main" xmlns="" id="{7EEC4D1A-9C52-48B8-A25F-C5AEA937EA07}"/>
                  </a:ext>
                </a:extLst>
              </p:cNvPr>
              <p:cNvGrpSpPr>
                <a:grpSpLocks/>
              </p:cNvGrpSpPr>
              <p:nvPr/>
            </p:nvGrpSpPr>
            <p:grpSpPr bwMode="auto">
              <a:xfrm>
                <a:off x="4176" y="3591"/>
                <a:ext cx="576" cy="231"/>
                <a:chOff x="4848" y="3578"/>
                <a:chExt cx="576" cy="231"/>
              </a:xfrm>
            </p:grpSpPr>
            <p:sp>
              <p:nvSpPr>
                <p:cNvPr id="78000" name="Text Box 176">
                  <a:extLst>
                    <a:ext uri="{FF2B5EF4-FFF2-40B4-BE49-F238E27FC236}">
                      <a16:creationId xmlns:a16="http://schemas.microsoft.com/office/drawing/2014/main" xmlns="" id="{F93B0325-5A8A-4DAE-B113-AE8054CB8AC9}"/>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01" name="Line 177">
                  <a:extLst>
                    <a:ext uri="{FF2B5EF4-FFF2-40B4-BE49-F238E27FC236}">
                      <a16:creationId xmlns:a16="http://schemas.microsoft.com/office/drawing/2014/main" xmlns="" id="{F32D60D1-4302-48A4-9578-6CC6AFF62EBA}"/>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02" name="Line 178">
                <a:extLst>
                  <a:ext uri="{FF2B5EF4-FFF2-40B4-BE49-F238E27FC236}">
                    <a16:creationId xmlns:a16="http://schemas.microsoft.com/office/drawing/2014/main" xmlns="" id="{C2A87F86-FEA3-4E9F-BAC5-CEC7A25EBCA6}"/>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03" name="Group 179">
            <a:extLst>
              <a:ext uri="{FF2B5EF4-FFF2-40B4-BE49-F238E27FC236}">
                <a16:creationId xmlns:a16="http://schemas.microsoft.com/office/drawing/2014/main" xmlns="" id="{3D25BD05-E81C-49B3-AC9E-A6F0ED852D9E}"/>
              </a:ext>
            </a:extLst>
          </p:cNvPr>
          <p:cNvGrpSpPr>
            <a:grpSpLocks/>
          </p:cNvGrpSpPr>
          <p:nvPr/>
        </p:nvGrpSpPr>
        <p:grpSpPr bwMode="auto">
          <a:xfrm>
            <a:off x="5334000" y="5486400"/>
            <a:ext cx="1066800" cy="450850"/>
            <a:chOff x="4176" y="3591"/>
            <a:chExt cx="672" cy="284"/>
          </a:xfrm>
        </p:grpSpPr>
        <p:sp>
          <p:nvSpPr>
            <p:cNvPr id="78004" name="Oval 180">
              <a:extLst>
                <a:ext uri="{FF2B5EF4-FFF2-40B4-BE49-F238E27FC236}">
                  <a16:creationId xmlns:a16="http://schemas.microsoft.com/office/drawing/2014/main" xmlns="" id="{9787E706-6A2E-4B89-83B1-59598DAFE7E1}"/>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05" name="Group 181">
              <a:extLst>
                <a:ext uri="{FF2B5EF4-FFF2-40B4-BE49-F238E27FC236}">
                  <a16:creationId xmlns:a16="http://schemas.microsoft.com/office/drawing/2014/main" xmlns="" id="{C3E3154D-EAAC-41BB-AF66-BAD313CCDC4C}"/>
                </a:ext>
              </a:extLst>
            </p:cNvPr>
            <p:cNvGrpSpPr>
              <a:grpSpLocks/>
            </p:cNvGrpSpPr>
            <p:nvPr/>
          </p:nvGrpSpPr>
          <p:grpSpPr bwMode="auto">
            <a:xfrm>
              <a:off x="4176" y="3591"/>
              <a:ext cx="576" cy="231"/>
              <a:chOff x="4176" y="3591"/>
              <a:chExt cx="576" cy="231"/>
            </a:xfrm>
          </p:grpSpPr>
          <p:grpSp>
            <p:nvGrpSpPr>
              <p:cNvPr id="78006" name="Group 182">
                <a:extLst>
                  <a:ext uri="{FF2B5EF4-FFF2-40B4-BE49-F238E27FC236}">
                    <a16:creationId xmlns:a16="http://schemas.microsoft.com/office/drawing/2014/main" xmlns="" id="{08EBB6B3-2B12-410C-8C00-6094EA3DB32E}"/>
                  </a:ext>
                </a:extLst>
              </p:cNvPr>
              <p:cNvGrpSpPr>
                <a:grpSpLocks/>
              </p:cNvGrpSpPr>
              <p:nvPr/>
            </p:nvGrpSpPr>
            <p:grpSpPr bwMode="auto">
              <a:xfrm>
                <a:off x="4176" y="3591"/>
                <a:ext cx="576" cy="231"/>
                <a:chOff x="4848" y="3578"/>
                <a:chExt cx="576" cy="231"/>
              </a:xfrm>
            </p:grpSpPr>
            <p:sp>
              <p:nvSpPr>
                <p:cNvPr id="78007" name="Text Box 183">
                  <a:extLst>
                    <a:ext uri="{FF2B5EF4-FFF2-40B4-BE49-F238E27FC236}">
                      <a16:creationId xmlns:a16="http://schemas.microsoft.com/office/drawing/2014/main" xmlns="" id="{88101B02-CB2C-479C-95BA-9D4D3A1540EF}"/>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08" name="Line 184">
                  <a:extLst>
                    <a:ext uri="{FF2B5EF4-FFF2-40B4-BE49-F238E27FC236}">
                      <a16:creationId xmlns:a16="http://schemas.microsoft.com/office/drawing/2014/main" xmlns="" id="{3EBA9349-5132-4C15-938F-B4FB8AC9ABFC}"/>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09" name="Line 185">
                <a:extLst>
                  <a:ext uri="{FF2B5EF4-FFF2-40B4-BE49-F238E27FC236}">
                    <a16:creationId xmlns:a16="http://schemas.microsoft.com/office/drawing/2014/main" xmlns="" id="{9FE24800-7B59-45D0-AEF5-D3EC75610366}"/>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10" name="Group 186">
            <a:extLst>
              <a:ext uri="{FF2B5EF4-FFF2-40B4-BE49-F238E27FC236}">
                <a16:creationId xmlns:a16="http://schemas.microsoft.com/office/drawing/2014/main" xmlns="" id="{3ED5F137-D441-49E8-9513-F90FC17AA618}"/>
              </a:ext>
            </a:extLst>
          </p:cNvPr>
          <p:cNvGrpSpPr>
            <a:grpSpLocks/>
          </p:cNvGrpSpPr>
          <p:nvPr/>
        </p:nvGrpSpPr>
        <p:grpSpPr bwMode="auto">
          <a:xfrm>
            <a:off x="-381000" y="4979988"/>
            <a:ext cx="1039813" cy="442912"/>
            <a:chOff x="4560" y="2985"/>
            <a:chExt cx="655" cy="279"/>
          </a:xfrm>
        </p:grpSpPr>
        <p:sp>
          <p:nvSpPr>
            <p:cNvPr id="78011" name="Oval 187">
              <a:extLst>
                <a:ext uri="{FF2B5EF4-FFF2-40B4-BE49-F238E27FC236}">
                  <a16:creationId xmlns:a16="http://schemas.microsoft.com/office/drawing/2014/main" xmlns="" id="{7A6FC390-6D8A-43F2-90FB-1241FCE03D1E}"/>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12" name="Group 188">
              <a:extLst>
                <a:ext uri="{FF2B5EF4-FFF2-40B4-BE49-F238E27FC236}">
                  <a16:creationId xmlns:a16="http://schemas.microsoft.com/office/drawing/2014/main" xmlns="" id="{5591185A-BE46-4185-A6D1-F4405F8D3D9D}"/>
                </a:ext>
              </a:extLst>
            </p:cNvPr>
            <p:cNvGrpSpPr>
              <a:grpSpLocks/>
            </p:cNvGrpSpPr>
            <p:nvPr/>
          </p:nvGrpSpPr>
          <p:grpSpPr bwMode="auto">
            <a:xfrm>
              <a:off x="4639" y="2985"/>
              <a:ext cx="576" cy="231"/>
              <a:chOff x="4665" y="2959"/>
              <a:chExt cx="576" cy="231"/>
            </a:xfrm>
          </p:grpSpPr>
          <p:sp>
            <p:nvSpPr>
              <p:cNvPr id="78013" name="Text Box 189">
                <a:extLst>
                  <a:ext uri="{FF2B5EF4-FFF2-40B4-BE49-F238E27FC236}">
                    <a16:creationId xmlns:a16="http://schemas.microsoft.com/office/drawing/2014/main" xmlns="" id="{0AC624DE-AD43-4198-BDD6-18AF4CA590C7}"/>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14" name="Line 190">
                <a:extLst>
                  <a:ext uri="{FF2B5EF4-FFF2-40B4-BE49-F238E27FC236}">
                    <a16:creationId xmlns:a16="http://schemas.microsoft.com/office/drawing/2014/main" xmlns="" id="{8252CC46-8DE5-4182-B38E-819B7AD33E84}"/>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15" name="Line 191">
                <a:extLst>
                  <a:ext uri="{FF2B5EF4-FFF2-40B4-BE49-F238E27FC236}">
                    <a16:creationId xmlns:a16="http://schemas.microsoft.com/office/drawing/2014/main" xmlns="" id="{0EAD02E3-31FE-4248-9CF3-00768FB965D3}"/>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16" name="Group 192">
            <a:extLst>
              <a:ext uri="{FF2B5EF4-FFF2-40B4-BE49-F238E27FC236}">
                <a16:creationId xmlns:a16="http://schemas.microsoft.com/office/drawing/2014/main" xmlns="" id="{04E130FB-2EF4-4588-B00F-A48834DC9EDD}"/>
              </a:ext>
            </a:extLst>
          </p:cNvPr>
          <p:cNvGrpSpPr>
            <a:grpSpLocks/>
          </p:cNvGrpSpPr>
          <p:nvPr/>
        </p:nvGrpSpPr>
        <p:grpSpPr bwMode="auto">
          <a:xfrm>
            <a:off x="1474788" y="4979988"/>
            <a:ext cx="1039812" cy="442912"/>
            <a:chOff x="4560" y="2985"/>
            <a:chExt cx="655" cy="279"/>
          </a:xfrm>
        </p:grpSpPr>
        <p:sp>
          <p:nvSpPr>
            <p:cNvPr id="78017" name="Oval 193">
              <a:extLst>
                <a:ext uri="{FF2B5EF4-FFF2-40B4-BE49-F238E27FC236}">
                  <a16:creationId xmlns:a16="http://schemas.microsoft.com/office/drawing/2014/main" xmlns="" id="{F177899E-B15C-4641-A44F-2103A481A979}"/>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18" name="Group 194">
              <a:extLst>
                <a:ext uri="{FF2B5EF4-FFF2-40B4-BE49-F238E27FC236}">
                  <a16:creationId xmlns:a16="http://schemas.microsoft.com/office/drawing/2014/main" xmlns="" id="{37A49F67-FB78-4F90-B2B3-71B79C965A20}"/>
                </a:ext>
              </a:extLst>
            </p:cNvPr>
            <p:cNvGrpSpPr>
              <a:grpSpLocks/>
            </p:cNvGrpSpPr>
            <p:nvPr/>
          </p:nvGrpSpPr>
          <p:grpSpPr bwMode="auto">
            <a:xfrm>
              <a:off x="4639" y="2985"/>
              <a:ext cx="576" cy="231"/>
              <a:chOff x="4665" y="2959"/>
              <a:chExt cx="576" cy="231"/>
            </a:xfrm>
          </p:grpSpPr>
          <p:sp>
            <p:nvSpPr>
              <p:cNvPr id="78019" name="Text Box 195">
                <a:extLst>
                  <a:ext uri="{FF2B5EF4-FFF2-40B4-BE49-F238E27FC236}">
                    <a16:creationId xmlns:a16="http://schemas.microsoft.com/office/drawing/2014/main" xmlns="" id="{40A554FE-C2B3-4D4A-B307-0949BBD07DD8}"/>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20" name="Line 196">
                <a:extLst>
                  <a:ext uri="{FF2B5EF4-FFF2-40B4-BE49-F238E27FC236}">
                    <a16:creationId xmlns:a16="http://schemas.microsoft.com/office/drawing/2014/main" xmlns="" id="{4F779E99-0890-4AD6-9C34-14695C61ABF3}"/>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21" name="Line 197">
                <a:extLst>
                  <a:ext uri="{FF2B5EF4-FFF2-40B4-BE49-F238E27FC236}">
                    <a16:creationId xmlns:a16="http://schemas.microsoft.com/office/drawing/2014/main" xmlns="" id="{A3DBB003-547C-47CA-986C-D5B99588AFD4}"/>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22" name="Group 198">
            <a:extLst>
              <a:ext uri="{FF2B5EF4-FFF2-40B4-BE49-F238E27FC236}">
                <a16:creationId xmlns:a16="http://schemas.microsoft.com/office/drawing/2014/main" xmlns="" id="{AE0CD673-221B-4916-BDF0-F98533F9DC6A}"/>
              </a:ext>
            </a:extLst>
          </p:cNvPr>
          <p:cNvGrpSpPr>
            <a:grpSpLocks/>
          </p:cNvGrpSpPr>
          <p:nvPr/>
        </p:nvGrpSpPr>
        <p:grpSpPr bwMode="auto">
          <a:xfrm>
            <a:off x="609600" y="4973638"/>
            <a:ext cx="1039813" cy="442912"/>
            <a:chOff x="4560" y="2985"/>
            <a:chExt cx="655" cy="279"/>
          </a:xfrm>
        </p:grpSpPr>
        <p:sp>
          <p:nvSpPr>
            <p:cNvPr id="78023" name="Oval 199">
              <a:extLst>
                <a:ext uri="{FF2B5EF4-FFF2-40B4-BE49-F238E27FC236}">
                  <a16:creationId xmlns:a16="http://schemas.microsoft.com/office/drawing/2014/main" xmlns="" id="{D133646A-4D8F-451B-A908-D94EEE821E90}"/>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24" name="Group 200">
              <a:extLst>
                <a:ext uri="{FF2B5EF4-FFF2-40B4-BE49-F238E27FC236}">
                  <a16:creationId xmlns:a16="http://schemas.microsoft.com/office/drawing/2014/main" xmlns="" id="{1EF5829A-C5F0-4999-859F-F73DD3E05B99}"/>
                </a:ext>
              </a:extLst>
            </p:cNvPr>
            <p:cNvGrpSpPr>
              <a:grpSpLocks/>
            </p:cNvGrpSpPr>
            <p:nvPr/>
          </p:nvGrpSpPr>
          <p:grpSpPr bwMode="auto">
            <a:xfrm>
              <a:off x="4639" y="2985"/>
              <a:ext cx="576" cy="231"/>
              <a:chOff x="4665" y="2959"/>
              <a:chExt cx="576" cy="231"/>
            </a:xfrm>
          </p:grpSpPr>
          <p:sp>
            <p:nvSpPr>
              <p:cNvPr id="78025" name="Text Box 201">
                <a:extLst>
                  <a:ext uri="{FF2B5EF4-FFF2-40B4-BE49-F238E27FC236}">
                    <a16:creationId xmlns:a16="http://schemas.microsoft.com/office/drawing/2014/main" xmlns="" id="{14B7F722-7D8F-47B5-9F3A-EED68DF0FB1F}"/>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26" name="Line 202">
                <a:extLst>
                  <a:ext uri="{FF2B5EF4-FFF2-40B4-BE49-F238E27FC236}">
                    <a16:creationId xmlns:a16="http://schemas.microsoft.com/office/drawing/2014/main" xmlns="" id="{8DC1C306-C8B8-4648-B0F7-2DA8693091B8}"/>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27" name="Line 203">
                <a:extLst>
                  <a:ext uri="{FF2B5EF4-FFF2-40B4-BE49-F238E27FC236}">
                    <a16:creationId xmlns:a16="http://schemas.microsoft.com/office/drawing/2014/main" xmlns="" id="{819B4208-EB65-47E3-BA10-739AF8B2A17A}"/>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28" name="Group 204">
            <a:extLst>
              <a:ext uri="{FF2B5EF4-FFF2-40B4-BE49-F238E27FC236}">
                <a16:creationId xmlns:a16="http://schemas.microsoft.com/office/drawing/2014/main" xmlns="" id="{3B0663B5-EA58-4A65-AFB7-CA2C219E8323}"/>
              </a:ext>
            </a:extLst>
          </p:cNvPr>
          <p:cNvGrpSpPr>
            <a:grpSpLocks/>
          </p:cNvGrpSpPr>
          <p:nvPr/>
        </p:nvGrpSpPr>
        <p:grpSpPr bwMode="auto">
          <a:xfrm>
            <a:off x="-685801" y="4567237"/>
            <a:ext cx="3988401" cy="1681163"/>
            <a:chOff x="-480" y="3072"/>
            <a:chExt cx="2544" cy="480"/>
          </a:xfrm>
        </p:grpSpPr>
        <p:sp>
          <p:nvSpPr>
            <p:cNvPr id="78029" name="Rectangle 205">
              <a:extLst>
                <a:ext uri="{FF2B5EF4-FFF2-40B4-BE49-F238E27FC236}">
                  <a16:creationId xmlns:a16="http://schemas.microsoft.com/office/drawing/2014/main" xmlns="" id="{6DA7653C-3342-4918-9E0F-018F66F396AE}"/>
                </a:ext>
              </a:extLst>
            </p:cNvPr>
            <p:cNvSpPr>
              <a:spLocks noChangeArrowheads="1"/>
            </p:cNvSpPr>
            <p:nvPr/>
          </p:nvSpPr>
          <p:spPr bwMode="auto">
            <a:xfrm>
              <a:off x="-480" y="3168"/>
              <a:ext cx="2544" cy="336"/>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grpSp>
          <p:nvGrpSpPr>
            <p:cNvPr id="78030" name="Group 206">
              <a:extLst>
                <a:ext uri="{FF2B5EF4-FFF2-40B4-BE49-F238E27FC236}">
                  <a16:creationId xmlns:a16="http://schemas.microsoft.com/office/drawing/2014/main" xmlns="" id="{4A915BEE-F68B-41B3-B77A-5EB925FA63C1}"/>
                </a:ext>
              </a:extLst>
            </p:cNvPr>
            <p:cNvGrpSpPr>
              <a:grpSpLocks/>
            </p:cNvGrpSpPr>
            <p:nvPr/>
          </p:nvGrpSpPr>
          <p:grpSpPr bwMode="auto">
            <a:xfrm>
              <a:off x="1619" y="3072"/>
              <a:ext cx="349" cy="480"/>
              <a:chOff x="1619" y="3072"/>
              <a:chExt cx="349" cy="480"/>
            </a:xfrm>
          </p:grpSpPr>
          <p:sp>
            <p:nvSpPr>
              <p:cNvPr id="78031" name="Rectangle 207">
                <a:extLst>
                  <a:ext uri="{FF2B5EF4-FFF2-40B4-BE49-F238E27FC236}">
                    <a16:creationId xmlns:a16="http://schemas.microsoft.com/office/drawing/2014/main" xmlns="" id="{BA30C25C-DADC-4A1D-92EB-55F3CDA41A17}"/>
                  </a:ext>
                </a:extLst>
              </p:cNvPr>
              <p:cNvSpPr>
                <a:spLocks noChangeArrowheads="1"/>
              </p:cNvSpPr>
              <p:nvPr/>
            </p:nvSpPr>
            <p:spPr bwMode="auto">
              <a:xfrm>
                <a:off x="1920" y="3168"/>
                <a:ext cx="48" cy="384"/>
              </a:xfrm>
              <a:prstGeom prst="rect">
                <a:avLst/>
              </a:prstGeom>
              <a:solidFill>
                <a:srgbClr val="333333"/>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032" name="Line 208">
                <a:extLst>
                  <a:ext uri="{FF2B5EF4-FFF2-40B4-BE49-F238E27FC236}">
                    <a16:creationId xmlns:a16="http://schemas.microsoft.com/office/drawing/2014/main" xmlns="" id="{EFBDC6EC-6D22-4A4E-8AD6-FC51786BC7A9}"/>
                  </a:ext>
                </a:extLst>
              </p:cNvPr>
              <p:cNvSpPr>
                <a:spLocks noChangeShapeType="1"/>
              </p:cNvSpPr>
              <p:nvPr/>
            </p:nvSpPr>
            <p:spPr bwMode="auto">
              <a:xfrm>
                <a:off x="1619" y="3072"/>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33" name="Group 209">
            <a:extLst>
              <a:ext uri="{FF2B5EF4-FFF2-40B4-BE49-F238E27FC236}">
                <a16:creationId xmlns:a16="http://schemas.microsoft.com/office/drawing/2014/main" xmlns="" id="{131CB016-BA1C-4D14-B0A0-28CB8B767CA3}"/>
              </a:ext>
            </a:extLst>
          </p:cNvPr>
          <p:cNvGrpSpPr>
            <a:grpSpLocks/>
          </p:cNvGrpSpPr>
          <p:nvPr/>
        </p:nvGrpSpPr>
        <p:grpSpPr bwMode="auto">
          <a:xfrm>
            <a:off x="6096000" y="5472113"/>
            <a:ext cx="1066800" cy="450850"/>
            <a:chOff x="4176" y="3591"/>
            <a:chExt cx="672" cy="284"/>
          </a:xfrm>
        </p:grpSpPr>
        <p:sp>
          <p:nvSpPr>
            <p:cNvPr id="78034" name="Oval 210">
              <a:extLst>
                <a:ext uri="{FF2B5EF4-FFF2-40B4-BE49-F238E27FC236}">
                  <a16:creationId xmlns:a16="http://schemas.microsoft.com/office/drawing/2014/main" xmlns="" id="{1B0EBEC0-F881-4EED-ACA7-A83579DE1183}"/>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35" name="Group 211">
              <a:extLst>
                <a:ext uri="{FF2B5EF4-FFF2-40B4-BE49-F238E27FC236}">
                  <a16:creationId xmlns:a16="http://schemas.microsoft.com/office/drawing/2014/main" xmlns="" id="{76347440-28B5-4358-A786-440205EE29F8}"/>
                </a:ext>
              </a:extLst>
            </p:cNvPr>
            <p:cNvGrpSpPr>
              <a:grpSpLocks/>
            </p:cNvGrpSpPr>
            <p:nvPr/>
          </p:nvGrpSpPr>
          <p:grpSpPr bwMode="auto">
            <a:xfrm>
              <a:off x="4176" y="3591"/>
              <a:ext cx="576" cy="231"/>
              <a:chOff x="4176" y="3591"/>
              <a:chExt cx="576" cy="231"/>
            </a:xfrm>
          </p:grpSpPr>
          <p:grpSp>
            <p:nvGrpSpPr>
              <p:cNvPr id="78036" name="Group 212">
                <a:extLst>
                  <a:ext uri="{FF2B5EF4-FFF2-40B4-BE49-F238E27FC236}">
                    <a16:creationId xmlns:a16="http://schemas.microsoft.com/office/drawing/2014/main" xmlns="" id="{7E6CB622-4C12-46ED-8390-77DDF72EBCAE}"/>
                  </a:ext>
                </a:extLst>
              </p:cNvPr>
              <p:cNvGrpSpPr>
                <a:grpSpLocks/>
              </p:cNvGrpSpPr>
              <p:nvPr/>
            </p:nvGrpSpPr>
            <p:grpSpPr bwMode="auto">
              <a:xfrm>
                <a:off x="4176" y="3591"/>
                <a:ext cx="576" cy="231"/>
                <a:chOff x="4848" y="3578"/>
                <a:chExt cx="576" cy="231"/>
              </a:xfrm>
            </p:grpSpPr>
            <p:sp>
              <p:nvSpPr>
                <p:cNvPr id="78037" name="Text Box 213">
                  <a:extLst>
                    <a:ext uri="{FF2B5EF4-FFF2-40B4-BE49-F238E27FC236}">
                      <a16:creationId xmlns:a16="http://schemas.microsoft.com/office/drawing/2014/main" xmlns="" id="{7BBE3F2E-A32A-4A99-8F38-7FB4C053CB93}"/>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38" name="Line 214">
                  <a:extLst>
                    <a:ext uri="{FF2B5EF4-FFF2-40B4-BE49-F238E27FC236}">
                      <a16:creationId xmlns:a16="http://schemas.microsoft.com/office/drawing/2014/main" xmlns="" id="{90D5E161-BE2B-4792-9446-1B653C816242}"/>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39" name="Line 215">
                <a:extLst>
                  <a:ext uri="{FF2B5EF4-FFF2-40B4-BE49-F238E27FC236}">
                    <a16:creationId xmlns:a16="http://schemas.microsoft.com/office/drawing/2014/main" xmlns="" id="{8B083B46-901D-40C2-B564-8DB55F87BD0E}"/>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40" name="Group 216">
            <a:extLst>
              <a:ext uri="{FF2B5EF4-FFF2-40B4-BE49-F238E27FC236}">
                <a16:creationId xmlns:a16="http://schemas.microsoft.com/office/drawing/2014/main" xmlns="" id="{280990BA-77BA-4303-897B-01E4ACF6990C}"/>
              </a:ext>
            </a:extLst>
          </p:cNvPr>
          <p:cNvGrpSpPr>
            <a:grpSpLocks/>
          </p:cNvGrpSpPr>
          <p:nvPr/>
        </p:nvGrpSpPr>
        <p:grpSpPr bwMode="auto">
          <a:xfrm>
            <a:off x="6934200" y="5465763"/>
            <a:ext cx="1066800" cy="450850"/>
            <a:chOff x="4176" y="3591"/>
            <a:chExt cx="672" cy="284"/>
          </a:xfrm>
        </p:grpSpPr>
        <p:sp>
          <p:nvSpPr>
            <p:cNvPr id="78041" name="Oval 217">
              <a:extLst>
                <a:ext uri="{FF2B5EF4-FFF2-40B4-BE49-F238E27FC236}">
                  <a16:creationId xmlns:a16="http://schemas.microsoft.com/office/drawing/2014/main" xmlns="" id="{71965FF8-99A3-4BD2-A929-22F643DF27E3}"/>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42" name="Group 218">
              <a:extLst>
                <a:ext uri="{FF2B5EF4-FFF2-40B4-BE49-F238E27FC236}">
                  <a16:creationId xmlns:a16="http://schemas.microsoft.com/office/drawing/2014/main" xmlns="" id="{7AED2627-29D0-4D3E-A1E7-A03EEA634239}"/>
                </a:ext>
              </a:extLst>
            </p:cNvPr>
            <p:cNvGrpSpPr>
              <a:grpSpLocks/>
            </p:cNvGrpSpPr>
            <p:nvPr/>
          </p:nvGrpSpPr>
          <p:grpSpPr bwMode="auto">
            <a:xfrm>
              <a:off x="4176" y="3591"/>
              <a:ext cx="576" cy="231"/>
              <a:chOff x="4176" y="3591"/>
              <a:chExt cx="576" cy="231"/>
            </a:xfrm>
          </p:grpSpPr>
          <p:grpSp>
            <p:nvGrpSpPr>
              <p:cNvPr id="78043" name="Group 219">
                <a:extLst>
                  <a:ext uri="{FF2B5EF4-FFF2-40B4-BE49-F238E27FC236}">
                    <a16:creationId xmlns:a16="http://schemas.microsoft.com/office/drawing/2014/main" xmlns="" id="{534CBFA4-B023-48E3-9592-CD779936C90A}"/>
                  </a:ext>
                </a:extLst>
              </p:cNvPr>
              <p:cNvGrpSpPr>
                <a:grpSpLocks/>
              </p:cNvGrpSpPr>
              <p:nvPr/>
            </p:nvGrpSpPr>
            <p:grpSpPr bwMode="auto">
              <a:xfrm>
                <a:off x="4176" y="3591"/>
                <a:ext cx="576" cy="231"/>
                <a:chOff x="4848" y="3578"/>
                <a:chExt cx="576" cy="231"/>
              </a:xfrm>
            </p:grpSpPr>
            <p:sp>
              <p:nvSpPr>
                <p:cNvPr id="78044" name="Text Box 220">
                  <a:extLst>
                    <a:ext uri="{FF2B5EF4-FFF2-40B4-BE49-F238E27FC236}">
                      <a16:creationId xmlns:a16="http://schemas.microsoft.com/office/drawing/2014/main" xmlns="" id="{F9085167-F14F-4B95-9EAF-FB1DFDC91656}"/>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45" name="Line 221">
                  <a:extLst>
                    <a:ext uri="{FF2B5EF4-FFF2-40B4-BE49-F238E27FC236}">
                      <a16:creationId xmlns:a16="http://schemas.microsoft.com/office/drawing/2014/main" xmlns="" id="{28E3142C-802A-48FA-AA8D-04F65AFB056A}"/>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46" name="Line 222">
                <a:extLst>
                  <a:ext uri="{FF2B5EF4-FFF2-40B4-BE49-F238E27FC236}">
                    <a16:creationId xmlns:a16="http://schemas.microsoft.com/office/drawing/2014/main" xmlns="" id="{298AA044-9AE3-468E-8732-999DD42B2813}"/>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47" name="Group 223">
            <a:extLst>
              <a:ext uri="{FF2B5EF4-FFF2-40B4-BE49-F238E27FC236}">
                <a16:creationId xmlns:a16="http://schemas.microsoft.com/office/drawing/2014/main" xmlns="" id="{66D1A6C0-ED44-4731-BB84-F317ED8C20F5}"/>
              </a:ext>
            </a:extLst>
          </p:cNvPr>
          <p:cNvGrpSpPr>
            <a:grpSpLocks/>
          </p:cNvGrpSpPr>
          <p:nvPr/>
        </p:nvGrpSpPr>
        <p:grpSpPr bwMode="auto">
          <a:xfrm>
            <a:off x="7772400" y="5465763"/>
            <a:ext cx="1066800" cy="450850"/>
            <a:chOff x="4176" y="3591"/>
            <a:chExt cx="672" cy="284"/>
          </a:xfrm>
        </p:grpSpPr>
        <p:sp>
          <p:nvSpPr>
            <p:cNvPr id="78048" name="Oval 224">
              <a:extLst>
                <a:ext uri="{FF2B5EF4-FFF2-40B4-BE49-F238E27FC236}">
                  <a16:creationId xmlns:a16="http://schemas.microsoft.com/office/drawing/2014/main" xmlns="" id="{B971B63F-EA28-4E23-A963-C1B054E0CBE8}"/>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49" name="Group 225">
              <a:extLst>
                <a:ext uri="{FF2B5EF4-FFF2-40B4-BE49-F238E27FC236}">
                  <a16:creationId xmlns:a16="http://schemas.microsoft.com/office/drawing/2014/main" xmlns="" id="{3CE1F315-0D16-4738-B0CF-73902D2025FA}"/>
                </a:ext>
              </a:extLst>
            </p:cNvPr>
            <p:cNvGrpSpPr>
              <a:grpSpLocks/>
            </p:cNvGrpSpPr>
            <p:nvPr/>
          </p:nvGrpSpPr>
          <p:grpSpPr bwMode="auto">
            <a:xfrm>
              <a:off x="4176" y="3591"/>
              <a:ext cx="576" cy="231"/>
              <a:chOff x="4176" y="3591"/>
              <a:chExt cx="576" cy="231"/>
            </a:xfrm>
          </p:grpSpPr>
          <p:grpSp>
            <p:nvGrpSpPr>
              <p:cNvPr id="78050" name="Group 226">
                <a:extLst>
                  <a:ext uri="{FF2B5EF4-FFF2-40B4-BE49-F238E27FC236}">
                    <a16:creationId xmlns:a16="http://schemas.microsoft.com/office/drawing/2014/main" xmlns="" id="{D5E187FF-5F21-4897-B3BA-46ADB1F18C7D}"/>
                  </a:ext>
                </a:extLst>
              </p:cNvPr>
              <p:cNvGrpSpPr>
                <a:grpSpLocks/>
              </p:cNvGrpSpPr>
              <p:nvPr/>
            </p:nvGrpSpPr>
            <p:grpSpPr bwMode="auto">
              <a:xfrm>
                <a:off x="4176" y="3591"/>
                <a:ext cx="576" cy="231"/>
                <a:chOff x="4848" y="3578"/>
                <a:chExt cx="576" cy="231"/>
              </a:xfrm>
            </p:grpSpPr>
            <p:sp>
              <p:nvSpPr>
                <p:cNvPr id="78051" name="Text Box 227">
                  <a:extLst>
                    <a:ext uri="{FF2B5EF4-FFF2-40B4-BE49-F238E27FC236}">
                      <a16:creationId xmlns:a16="http://schemas.microsoft.com/office/drawing/2014/main" xmlns="" id="{80638A78-E8F0-4AA5-8C79-0F2CA3C8FFEB}"/>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52" name="Line 228">
                  <a:extLst>
                    <a:ext uri="{FF2B5EF4-FFF2-40B4-BE49-F238E27FC236}">
                      <a16:creationId xmlns:a16="http://schemas.microsoft.com/office/drawing/2014/main" xmlns="" id="{D675EC44-EE5B-4A08-824E-4BA4640428FE}"/>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53" name="Line 229">
                <a:extLst>
                  <a:ext uri="{FF2B5EF4-FFF2-40B4-BE49-F238E27FC236}">
                    <a16:creationId xmlns:a16="http://schemas.microsoft.com/office/drawing/2014/main" xmlns="" id="{576D2808-A774-4194-BD36-98F3EDB15F73}"/>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54" name="Group 230">
            <a:extLst>
              <a:ext uri="{FF2B5EF4-FFF2-40B4-BE49-F238E27FC236}">
                <a16:creationId xmlns:a16="http://schemas.microsoft.com/office/drawing/2014/main" xmlns="" id="{7A22C0BB-D4F7-47B0-BFB5-8E0ADFF209F9}"/>
              </a:ext>
            </a:extLst>
          </p:cNvPr>
          <p:cNvGrpSpPr>
            <a:grpSpLocks/>
          </p:cNvGrpSpPr>
          <p:nvPr/>
        </p:nvGrpSpPr>
        <p:grpSpPr bwMode="auto">
          <a:xfrm>
            <a:off x="5638800" y="4800600"/>
            <a:ext cx="3505200" cy="1357313"/>
            <a:chOff x="3552" y="3072"/>
            <a:chExt cx="2208" cy="855"/>
          </a:xfrm>
        </p:grpSpPr>
        <p:sp>
          <p:nvSpPr>
            <p:cNvPr id="78055" name="Rectangle 231">
              <a:extLst>
                <a:ext uri="{FF2B5EF4-FFF2-40B4-BE49-F238E27FC236}">
                  <a16:creationId xmlns:a16="http://schemas.microsoft.com/office/drawing/2014/main" xmlns="" id="{55F3E0FE-1F24-413D-BE53-B56CAE162E27}"/>
                </a:ext>
              </a:extLst>
            </p:cNvPr>
            <p:cNvSpPr>
              <a:spLocks noChangeArrowheads="1"/>
            </p:cNvSpPr>
            <p:nvPr/>
          </p:nvSpPr>
          <p:spPr bwMode="auto">
            <a:xfrm>
              <a:off x="3552" y="3164"/>
              <a:ext cx="2208" cy="672"/>
            </a:xfrm>
            <a:prstGeom prst="rect">
              <a:avLst/>
            </a:prstGeom>
            <a:solidFill>
              <a:srgbClr val="FFFF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grpSp>
          <p:nvGrpSpPr>
            <p:cNvPr id="78056" name="Group 232">
              <a:extLst>
                <a:ext uri="{FF2B5EF4-FFF2-40B4-BE49-F238E27FC236}">
                  <a16:creationId xmlns:a16="http://schemas.microsoft.com/office/drawing/2014/main" xmlns="" id="{F3694CF4-0CF0-40DF-9DF4-AE907D584EBB}"/>
                </a:ext>
              </a:extLst>
            </p:cNvPr>
            <p:cNvGrpSpPr>
              <a:grpSpLocks/>
            </p:cNvGrpSpPr>
            <p:nvPr/>
          </p:nvGrpSpPr>
          <p:grpSpPr bwMode="auto">
            <a:xfrm>
              <a:off x="3661" y="3072"/>
              <a:ext cx="262" cy="855"/>
              <a:chOff x="3661" y="3072"/>
              <a:chExt cx="262" cy="855"/>
            </a:xfrm>
          </p:grpSpPr>
          <p:sp>
            <p:nvSpPr>
              <p:cNvPr id="78057" name="Rectangle 233">
                <a:extLst>
                  <a:ext uri="{FF2B5EF4-FFF2-40B4-BE49-F238E27FC236}">
                    <a16:creationId xmlns:a16="http://schemas.microsoft.com/office/drawing/2014/main" xmlns="" id="{AB414CFF-A443-4646-B6B9-A1C20EB3DC65}"/>
                  </a:ext>
                </a:extLst>
              </p:cNvPr>
              <p:cNvSpPr>
                <a:spLocks noChangeArrowheads="1"/>
              </p:cNvSpPr>
              <p:nvPr/>
            </p:nvSpPr>
            <p:spPr bwMode="auto">
              <a:xfrm>
                <a:off x="3661" y="3159"/>
                <a:ext cx="48" cy="768"/>
              </a:xfrm>
              <a:prstGeom prst="rect">
                <a:avLst/>
              </a:prstGeom>
              <a:solidFill>
                <a:srgbClr val="333333"/>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058" name="Line 234">
                <a:extLst>
                  <a:ext uri="{FF2B5EF4-FFF2-40B4-BE49-F238E27FC236}">
                    <a16:creationId xmlns:a16="http://schemas.microsoft.com/office/drawing/2014/main" xmlns="" id="{80F78CDE-4A0D-4792-9158-B9216D23561D}"/>
                  </a:ext>
                </a:extLst>
              </p:cNvPr>
              <p:cNvSpPr>
                <a:spLocks noChangeShapeType="1"/>
              </p:cNvSpPr>
              <p:nvPr/>
            </p:nvSpPr>
            <p:spPr bwMode="auto">
              <a:xfrm>
                <a:off x="3923" y="3072"/>
                <a:ext cx="0" cy="81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65" name="Group 241">
            <a:extLst>
              <a:ext uri="{FF2B5EF4-FFF2-40B4-BE49-F238E27FC236}">
                <a16:creationId xmlns:a16="http://schemas.microsoft.com/office/drawing/2014/main" xmlns="" id="{9299F649-50D8-4BA6-9316-E5FFFA18B617}"/>
              </a:ext>
            </a:extLst>
          </p:cNvPr>
          <p:cNvGrpSpPr>
            <a:grpSpLocks/>
          </p:cNvGrpSpPr>
          <p:nvPr/>
        </p:nvGrpSpPr>
        <p:grpSpPr bwMode="auto">
          <a:xfrm>
            <a:off x="4419600" y="5043488"/>
            <a:ext cx="1039813" cy="442912"/>
            <a:chOff x="4560" y="2985"/>
            <a:chExt cx="655" cy="279"/>
          </a:xfrm>
        </p:grpSpPr>
        <p:sp>
          <p:nvSpPr>
            <p:cNvPr id="78066" name="Oval 242">
              <a:extLst>
                <a:ext uri="{FF2B5EF4-FFF2-40B4-BE49-F238E27FC236}">
                  <a16:creationId xmlns:a16="http://schemas.microsoft.com/office/drawing/2014/main" xmlns="" id="{F4386274-9413-4EE9-862A-9A6FCA842354}"/>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67" name="Group 243">
              <a:extLst>
                <a:ext uri="{FF2B5EF4-FFF2-40B4-BE49-F238E27FC236}">
                  <a16:creationId xmlns:a16="http://schemas.microsoft.com/office/drawing/2014/main" xmlns="" id="{88A1B35E-735B-4962-8A3B-DEBE8A7BA7B7}"/>
                </a:ext>
              </a:extLst>
            </p:cNvPr>
            <p:cNvGrpSpPr>
              <a:grpSpLocks/>
            </p:cNvGrpSpPr>
            <p:nvPr/>
          </p:nvGrpSpPr>
          <p:grpSpPr bwMode="auto">
            <a:xfrm>
              <a:off x="4639" y="2985"/>
              <a:ext cx="576" cy="231"/>
              <a:chOff x="4665" y="2959"/>
              <a:chExt cx="576" cy="231"/>
            </a:xfrm>
          </p:grpSpPr>
          <p:sp>
            <p:nvSpPr>
              <p:cNvPr id="78068" name="Text Box 244">
                <a:extLst>
                  <a:ext uri="{FF2B5EF4-FFF2-40B4-BE49-F238E27FC236}">
                    <a16:creationId xmlns:a16="http://schemas.microsoft.com/office/drawing/2014/main" xmlns="" id="{FE563945-1C95-4D7F-813A-A2E7FBF94589}"/>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69" name="Line 245">
                <a:extLst>
                  <a:ext uri="{FF2B5EF4-FFF2-40B4-BE49-F238E27FC236}">
                    <a16:creationId xmlns:a16="http://schemas.microsoft.com/office/drawing/2014/main" xmlns="" id="{D6C8DBAD-3BDD-4EA5-83F1-E6C0581A0D3B}"/>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70" name="Line 246">
                <a:extLst>
                  <a:ext uri="{FF2B5EF4-FFF2-40B4-BE49-F238E27FC236}">
                    <a16:creationId xmlns:a16="http://schemas.microsoft.com/office/drawing/2014/main" xmlns="" id="{B69C29DD-7619-4688-AF1F-670BC145D648}"/>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71" name="Group 247">
            <a:extLst>
              <a:ext uri="{FF2B5EF4-FFF2-40B4-BE49-F238E27FC236}">
                <a16:creationId xmlns:a16="http://schemas.microsoft.com/office/drawing/2014/main" xmlns="" id="{7280E13E-0767-460E-AD73-C1C498E091DC}"/>
              </a:ext>
            </a:extLst>
          </p:cNvPr>
          <p:cNvGrpSpPr>
            <a:grpSpLocks/>
          </p:cNvGrpSpPr>
          <p:nvPr/>
        </p:nvGrpSpPr>
        <p:grpSpPr bwMode="auto">
          <a:xfrm>
            <a:off x="3200400" y="5187950"/>
            <a:ext cx="1066800" cy="450850"/>
            <a:chOff x="4176" y="3591"/>
            <a:chExt cx="672" cy="284"/>
          </a:xfrm>
        </p:grpSpPr>
        <p:sp>
          <p:nvSpPr>
            <p:cNvPr id="78072" name="Oval 248">
              <a:extLst>
                <a:ext uri="{FF2B5EF4-FFF2-40B4-BE49-F238E27FC236}">
                  <a16:creationId xmlns:a16="http://schemas.microsoft.com/office/drawing/2014/main" xmlns="" id="{D8FE11FD-EFD5-4335-B612-6BE2F73F3B90}"/>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73" name="Group 249">
              <a:extLst>
                <a:ext uri="{FF2B5EF4-FFF2-40B4-BE49-F238E27FC236}">
                  <a16:creationId xmlns:a16="http://schemas.microsoft.com/office/drawing/2014/main" xmlns="" id="{B78636C7-93F1-4699-9378-911DB074B2C8}"/>
                </a:ext>
              </a:extLst>
            </p:cNvPr>
            <p:cNvGrpSpPr>
              <a:grpSpLocks/>
            </p:cNvGrpSpPr>
            <p:nvPr/>
          </p:nvGrpSpPr>
          <p:grpSpPr bwMode="auto">
            <a:xfrm>
              <a:off x="4176" y="3591"/>
              <a:ext cx="576" cy="231"/>
              <a:chOff x="4176" y="3591"/>
              <a:chExt cx="576" cy="231"/>
            </a:xfrm>
          </p:grpSpPr>
          <p:grpSp>
            <p:nvGrpSpPr>
              <p:cNvPr id="78074" name="Group 250">
                <a:extLst>
                  <a:ext uri="{FF2B5EF4-FFF2-40B4-BE49-F238E27FC236}">
                    <a16:creationId xmlns:a16="http://schemas.microsoft.com/office/drawing/2014/main" xmlns="" id="{5C67CC3D-8D89-44F2-B49D-722FE8DA1676}"/>
                  </a:ext>
                </a:extLst>
              </p:cNvPr>
              <p:cNvGrpSpPr>
                <a:grpSpLocks/>
              </p:cNvGrpSpPr>
              <p:nvPr/>
            </p:nvGrpSpPr>
            <p:grpSpPr bwMode="auto">
              <a:xfrm>
                <a:off x="4176" y="3591"/>
                <a:ext cx="576" cy="231"/>
                <a:chOff x="4848" y="3578"/>
                <a:chExt cx="576" cy="231"/>
              </a:xfrm>
            </p:grpSpPr>
            <p:sp>
              <p:nvSpPr>
                <p:cNvPr id="78075" name="Text Box 251">
                  <a:extLst>
                    <a:ext uri="{FF2B5EF4-FFF2-40B4-BE49-F238E27FC236}">
                      <a16:creationId xmlns:a16="http://schemas.microsoft.com/office/drawing/2014/main" xmlns="" id="{0D98F6E5-5A9C-4A31-9F7D-88282D7D4947}"/>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76" name="Line 252">
                  <a:extLst>
                    <a:ext uri="{FF2B5EF4-FFF2-40B4-BE49-F238E27FC236}">
                      <a16:creationId xmlns:a16="http://schemas.microsoft.com/office/drawing/2014/main" xmlns="" id="{F250B5BB-B6FC-4833-982D-2C2FF8BE1D5F}"/>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77" name="Line 253">
                <a:extLst>
                  <a:ext uri="{FF2B5EF4-FFF2-40B4-BE49-F238E27FC236}">
                    <a16:creationId xmlns:a16="http://schemas.microsoft.com/office/drawing/2014/main" xmlns="" id="{D268F1EC-68F6-4A23-9E9A-1D0C41162E06}"/>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sp>
        <p:nvSpPr>
          <p:cNvPr id="78078" name="Text Box 254">
            <a:extLst>
              <a:ext uri="{FF2B5EF4-FFF2-40B4-BE49-F238E27FC236}">
                <a16:creationId xmlns:a16="http://schemas.microsoft.com/office/drawing/2014/main" xmlns="" id="{9A8CE7F4-9714-4A8E-B022-0D5E19D6ACA6}"/>
              </a:ext>
            </a:extLst>
          </p:cNvPr>
          <p:cNvSpPr txBox="1">
            <a:spLocks noChangeArrowheads="1"/>
          </p:cNvSpPr>
          <p:nvPr/>
        </p:nvSpPr>
        <p:spPr bwMode="auto">
          <a:xfrm>
            <a:off x="6324600" y="2430463"/>
            <a:ext cx="2057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CC3300"/>
                </a:solidFill>
              </a:rPr>
              <a:t>dd </a:t>
            </a:r>
            <a:r>
              <a:rPr lang="en-US" altLang="en-US" sz="2400" b="1">
                <a:solidFill>
                  <a:srgbClr val="CC3300"/>
                </a:solidFill>
                <a:latin typeface="Times New Roman" panose="02020603050405020304" pitchFamily="18" charset="0"/>
              </a:rPr>
              <a:t>CuSO</a:t>
            </a:r>
            <a:r>
              <a:rPr lang="en-US" altLang="en-US" sz="2400" b="1" baseline="-25000">
                <a:solidFill>
                  <a:srgbClr val="CC3300"/>
                </a:solidFill>
                <a:latin typeface="Times New Roman" panose="02020603050405020304" pitchFamily="18" charset="0"/>
              </a:rPr>
              <a:t>4</a:t>
            </a:r>
            <a:endParaRPr lang="en-US" altLang="en-US" sz="2400" b="1" baseline="-25000">
              <a:solidFill>
                <a:srgbClr val="CC3300"/>
              </a:solidFill>
            </a:endParaRPr>
          </a:p>
        </p:txBody>
      </p:sp>
      <p:sp>
        <p:nvSpPr>
          <p:cNvPr id="78079" name="Text Box 255">
            <a:extLst>
              <a:ext uri="{FF2B5EF4-FFF2-40B4-BE49-F238E27FC236}">
                <a16:creationId xmlns:a16="http://schemas.microsoft.com/office/drawing/2014/main" xmlns="" id="{58BD19BE-3D01-4AAC-AC39-6B2180287D85}"/>
              </a:ext>
            </a:extLst>
          </p:cNvPr>
          <p:cNvSpPr txBox="1">
            <a:spLocks noChangeArrowheads="1"/>
          </p:cNvSpPr>
          <p:nvPr/>
        </p:nvSpPr>
        <p:spPr bwMode="auto">
          <a:xfrm>
            <a:off x="6172200" y="1295400"/>
            <a:ext cx="381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A </a:t>
            </a:r>
          </a:p>
        </p:txBody>
      </p:sp>
      <p:sp>
        <p:nvSpPr>
          <p:cNvPr id="78080" name="Text Box 256">
            <a:extLst>
              <a:ext uri="{FF2B5EF4-FFF2-40B4-BE49-F238E27FC236}">
                <a16:creationId xmlns:a16="http://schemas.microsoft.com/office/drawing/2014/main" xmlns="" id="{05C428BB-5CE7-44A2-B2A7-DA3B51D7DB85}"/>
              </a:ext>
            </a:extLst>
          </p:cNvPr>
          <p:cNvSpPr txBox="1">
            <a:spLocks noChangeArrowheads="1"/>
          </p:cNvSpPr>
          <p:nvPr/>
        </p:nvSpPr>
        <p:spPr bwMode="auto">
          <a:xfrm>
            <a:off x="8153400" y="1295400"/>
            <a:ext cx="533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K</a:t>
            </a:r>
          </a:p>
        </p:txBody>
      </p:sp>
      <p:sp>
        <p:nvSpPr>
          <p:cNvPr id="78085" name="Oval 261">
            <a:extLst>
              <a:ext uri="{FF2B5EF4-FFF2-40B4-BE49-F238E27FC236}">
                <a16:creationId xmlns:a16="http://schemas.microsoft.com/office/drawing/2014/main" xmlns="" id="{88CD4467-94B2-41A6-9054-1A14DB903DBC}"/>
              </a:ext>
            </a:extLst>
          </p:cNvPr>
          <p:cNvSpPr>
            <a:spLocks noChangeArrowheads="1"/>
          </p:cNvSpPr>
          <p:nvPr/>
        </p:nvSpPr>
        <p:spPr bwMode="auto">
          <a:xfrm>
            <a:off x="6477000" y="914400"/>
            <a:ext cx="381000" cy="381000"/>
          </a:xfrm>
          <a:prstGeom prst="ellipse">
            <a:avLst/>
          </a:prstGeom>
          <a:noFill/>
          <a:ln w="28575" algn="ctr">
            <a:solidFill>
              <a:srgbClr val="FF33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086" name="Oval 262">
            <a:extLst>
              <a:ext uri="{FF2B5EF4-FFF2-40B4-BE49-F238E27FC236}">
                <a16:creationId xmlns:a16="http://schemas.microsoft.com/office/drawing/2014/main" xmlns="" id="{54C6AC5A-54F2-44B3-9637-46A2D2B55E91}"/>
              </a:ext>
            </a:extLst>
          </p:cNvPr>
          <p:cNvSpPr>
            <a:spLocks noChangeArrowheads="1"/>
          </p:cNvSpPr>
          <p:nvPr/>
        </p:nvSpPr>
        <p:spPr bwMode="auto">
          <a:xfrm>
            <a:off x="3335338" y="3849390"/>
            <a:ext cx="381000" cy="381000"/>
          </a:xfrm>
          <a:prstGeom prst="ellipse">
            <a:avLst/>
          </a:prstGeom>
          <a:noFill/>
          <a:ln w="28575" algn="ctr">
            <a:solidFill>
              <a:srgbClr val="FF33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095" name="Line 271">
            <a:extLst>
              <a:ext uri="{FF2B5EF4-FFF2-40B4-BE49-F238E27FC236}">
                <a16:creationId xmlns:a16="http://schemas.microsoft.com/office/drawing/2014/main" xmlns="" id="{93E01F86-E38A-4225-BB5F-D7A5381F34EA}"/>
              </a:ext>
            </a:extLst>
          </p:cNvPr>
          <p:cNvSpPr>
            <a:spLocks noChangeShapeType="1"/>
          </p:cNvSpPr>
          <p:nvPr/>
        </p:nvSpPr>
        <p:spPr bwMode="auto">
          <a:xfrm flipV="1">
            <a:off x="5867400" y="3562350"/>
            <a:ext cx="152400" cy="1524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96" name="Line 272">
            <a:extLst>
              <a:ext uri="{FF2B5EF4-FFF2-40B4-BE49-F238E27FC236}">
                <a16:creationId xmlns:a16="http://schemas.microsoft.com/office/drawing/2014/main" xmlns="" id="{691A8978-4ABF-4783-AC1C-0CE734664702}"/>
              </a:ext>
            </a:extLst>
          </p:cNvPr>
          <p:cNvSpPr>
            <a:spLocks noChangeShapeType="1"/>
          </p:cNvSpPr>
          <p:nvPr/>
        </p:nvSpPr>
        <p:spPr bwMode="auto">
          <a:xfrm>
            <a:off x="5924550" y="3810000"/>
            <a:ext cx="228600"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98" name="Line 274">
            <a:extLst>
              <a:ext uri="{FF2B5EF4-FFF2-40B4-BE49-F238E27FC236}">
                <a16:creationId xmlns:a16="http://schemas.microsoft.com/office/drawing/2014/main" xmlns="" id="{45B43E71-82DA-4009-9B9C-F75276CF175A}"/>
              </a:ext>
            </a:extLst>
          </p:cNvPr>
          <p:cNvSpPr>
            <a:spLocks noChangeShapeType="1"/>
          </p:cNvSpPr>
          <p:nvPr/>
        </p:nvSpPr>
        <p:spPr bwMode="auto">
          <a:xfrm flipH="1" flipV="1">
            <a:off x="5372100" y="3467100"/>
            <a:ext cx="228600" cy="2286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99" name="Line 275">
            <a:extLst>
              <a:ext uri="{FF2B5EF4-FFF2-40B4-BE49-F238E27FC236}">
                <a16:creationId xmlns:a16="http://schemas.microsoft.com/office/drawing/2014/main" xmlns="" id="{F4ED85C4-892A-4528-AB40-F22473670639}"/>
              </a:ext>
            </a:extLst>
          </p:cNvPr>
          <p:cNvSpPr>
            <a:spLocks noChangeShapeType="1"/>
          </p:cNvSpPr>
          <p:nvPr/>
        </p:nvSpPr>
        <p:spPr bwMode="auto">
          <a:xfrm flipH="1">
            <a:off x="5219700" y="3810000"/>
            <a:ext cx="304800"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0" name="Line 276">
            <a:extLst>
              <a:ext uri="{FF2B5EF4-FFF2-40B4-BE49-F238E27FC236}">
                <a16:creationId xmlns:a16="http://schemas.microsoft.com/office/drawing/2014/main" xmlns="" id="{C5B58C06-C800-4CEF-9FA8-8233EFFDC2CC}"/>
              </a:ext>
            </a:extLst>
          </p:cNvPr>
          <p:cNvSpPr>
            <a:spLocks noChangeShapeType="1"/>
          </p:cNvSpPr>
          <p:nvPr/>
        </p:nvSpPr>
        <p:spPr bwMode="auto">
          <a:xfrm flipH="1">
            <a:off x="5448300" y="3924300"/>
            <a:ext cx="152400" cy="762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1" name="Line 277">
            <a:extLst>
              <a:ext uri="{FF2B5EF4-FFF2-40B4-BE49-F238E27FC236}">
                <a16:creationId xmlns:a16="http://schemas.microsoft.com/office/drawing/2014/main" xmlns="" id="{A0A8E527-5F8C-48F3-834A-5CF0256F6412}"/>
              </a:ext>
            </a:extLst>
          </p:cNvPr>
          <p:cNvSpPr>
            <a:spLocks noChangeShapeType="1"/>
          </p:cNvSpPr>
          <p:nvPr/>
        </p:nvSpPr>
        <p:spPr bwMode="auto">
          <a:xfrm>
            <a:off x="5867400" y="3962400"/>
            <a:ext cx="152400" cy="762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2" name="Line 278">
            <a:extLst>
              <a:ext uri="{FF2B5EF4-FFF2-40B4-BE49-F238E27FC236}">
                <a16:creationId xmlns:a16="http://schemas.microsoft.com/office/drawing/2014/main" xmlns="" id="{FD1D2AE7-A1CF-475E-A335-EA7A13BA07F7}"/>
              </a:ext>
            </a:extLst>
          </p:cNvPr>
          <p:cNvSpPr>
            <a:spLocks noChangeShapeType="1"/>
          </p:cNvSpPr>
          <p:nvPr/>
        </p:nvSpPr>
        <p:spPr bwMode="auto">
          <a:xfrm flipV="1">
            <a:off x="5715000" y="3352800"/>
            <a:ext cx="0" cy="2286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3" name="AutoShape 279">
            <a:extLst>
              <a:ext uri="{FF2B5EF4-FFF2-40B4-BE49-F238E27FC236}">
                <a16:creationId xmlns:a16="http://schemas.microsoft.com/office/drawing/2014/main" xmlns="" id="{DB380088-6379-4981-832B-FBC733F111EC}"/>
              </a:ext>
            </a:extLst>
          </p:cNvPr>
          <p:cNvSpPr>
            <a:spLocks noChangeArrowheads="1"/>
          </p:cNvSpPr>
          <p:nvPr/>
        </p:nvSpPr>
        <p:spPr bwMode="auto">
          <a:xfrm>
            <a:off x="63283" y="3134714"/>
            <a:ext cx="3290869" cy="2004759"/>
          </a:xfrm>
          <a:prstGeom prst="wedgeEllipseCallout">
            <a:avLst>
              <a:gd name="adj1" fmla="val -35532"/>
              <a:gd name="adj2" fmla="val 110921"/>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en-US" sz="2400" b="1" dirty="0" err="1">
                <a:solidFill>
                  <a:schemeClr val="accent2"/>
                </a:solidFill>
                <a:latin typeface="Times New Roman" panose="02020603050405020304" pitchFamily="18" charset="0"/>
              </a:rPr>
              <a:t>Tại</a:t>
            </a:r>
            <a:r>
              <a:rPr lang="en-US" altLang="en-US" sz="2400" b="1" dirty="0">
                <a:solidFill>
                  <a:schemeClr val="accent2"/>
                </a:solidFill>
                <a:latin typeface="Times New Roman" panose="02020603050405020304" pitchFamily="18" charset="0"/>
              </a:rPr>
              <a:t> </a:t>
            </a:r>
            <a:r>
              <a:rPr lang="en-US" altLang="en-US" sz="2400" b="1" dirty="0" err="1">
                <a:solidFill>
                  <a:schemeClr val="accent2"/>
                </a:solidFill>
                <a:latin typeface="Times New Roman" panose="02020603050405020304" pitchFamily="18" charset="0"/>
              </a:rPr>
              <a:t>sao</a:t>
            </a:r>
            <a:r>
              <a:rPr lang="en-US" altLang="en-US" sz="2400" b="1" dirty="0">
                <a:solidFill>
                  <a:schemeClr val="accent2"/>
                </a:solidFill>
                <a:latin typeface="Times New Roman" panose="02020603050405020304" pitchFamily="18" charset="0"/>
              </a:rPr>
              <a:t> </a:t>
            </a:r>
            <a:r>
              <a:rPr lang="en-US" altLang="en-US" sz="2400" b="1" dirty="0" err="1">
                <a:solidFill>
                  <a:schemeClr val="accent2"/>
                </a:solidFill>
                <a:latin typeface="Times New Roman" panose="02020603050405020304" pitchFamily="18" charset="0"/>
              </a:rPr>
              <a:t>khi</a:t>
            </a:r>
            <a:r>
              <a:rPr lang="en-US" altLang="en-US" sz="2400" b="1" dirty="0">
                <a:solidFill>
                  <a:schemeClr val="accent2"/>
                </a:solidFill>
                <a:latin typeface="Times New Roman" panose="02020603050405020304" pitchFamily="18" charset="0"/>
              </a:rPr>
              <a:t> </a:t>
            </a:r>
            <a:r>
              <a:rPr lang="en-US" altLang="en-US" sz="2400" b="1" dirty="0" err="1">
                <a:solidFill>
                  <a:schemeClr val="accent2"/>
                </a:solidFill>
                <a:latin typeface="Times New Roman" panose="02020603050405020304" pitchFamily="18" charset="0"/>
              </a:rPr>
              <a:t>chưa</a:t>
            </a:r>
            <a:r>
              <a:rPr lang="en-US" altLang="en-US" sz="2400" b="1" dirty="0">
                <a:solidFill>
                  <a:schemeClr val="accent2"/>
                </a:solidFill>
                <a:latin typeface="Times New Roman" panose="02020603050405020304" pitchFamily="18" charset="0"/>
              </a:rPr>
              <a:t> </a:t>
            </a:r>
            <a:r>
              <a:rPr lang="en-US" altLang="en-US" sz="2400" b="1" dirty="0" err="1">
                <a:solidFill>
                  <a:schemeClr val="accent2"/>
                </a:solidFill>
                <a:latin typeface="Times New Roman" panose="02020603050405020304" pitchFamily="18" charset="0"/>
              </a:rPr>
              <a:t>đóng</a:t>
            </a:r>
            <a:r>
              <a:rPr lang="en-US" altLang="en-US" sz="2400" b="1" dirty="0">
                <a:solidFill>
                  <a:schemeClr val="accent2"/>
                </a:solidFill>
                <a:latin typeface="Times New Roman" panose="02020603050405020304" pitchFamily="18" charset="0"/>
              </a:rPr>
              <a:t> </a:t>
            </a:r>
            <a:r>
              <a:rPr lang="en-US" altLang="en-US" sz="2400" b="1" dirty="0" err="1">
                <a:solidFill>
                  <a:schemeClr val="accent2"/>
                </a:solidFill>
                <a:latin typeface="Times New Roman" panose="02020603050405020304" pitchFamily="18" charset="0"/>
              </a:rPr>
              <a:t>khóa</a:t>
            </a:r>
            <a:r>
              <a:rPr lang="en-US" altLang="en-US" sz="2400" b="1" dirty="0">
                <a:solidFill>
                  <a:schemeClr val="accent2"/>
                </a:solidFill>
                <a:latin typeface="Times New Roman" panose="02020603050405020304" pitchFamily="18" charset="0"/>
              </a:rPr>
              <a:t> K </a:t>
            </a:r>
            <a:r>
              <a:rPr lang="en-US" altLang="en-US" sz="2400" b="1" dirty="0" err="1">
                <a:solidFill>
                  <a:schemeClr val="accent2"/>
                </a:solidFill>
                <a:latin typeface="Times New Roman" panose="02020603050405020304" pitchFamily="18" charset="0"/>
              </a:rPr>
              <a:t>đèn</a:t>
            </a:r>
            <a:r>
              <a:rPr lang="en-US" altLang="en-US" sz="2400" b="1" dirty="0">
                <a:solidFill>
                  <a:schemeClr val="accent2"/>
                </a:solidFill>
                <a:latin typeface="Times New Roman" panose="02020603050405020304" pitchFamily="18" charset="0"/>
              </a:rPr>
              <a:t> </a:t>
            </a:r>
            <a:r>
              <a:rPr lang="en-US" altLang="en-US" sz="2400" b="1" dirty="0" err="1">
                <a:solidFill>
                  <a:schemeClr val="accent2"/>
                </a:solidFill>
                <a:latin typeface="Times New Roman" panose="02020603050405020304" pitchFamily="18" charset="0"/>
              </a:rPr>
              <a:t>không</a:t>
            </a:r>
            <a:r>
              <a:rPr lang="en-US" altLang="en-US" sz="2400" b="1" dirty="0">
                <a:solidFill>
                  <a:schemeClr val="accent2"/>
                </a:solidFill>
                <a:latin typeface="Times New Roman" panose="02020603050405020304" pitchFamily="18" charset="0"/>
              </a:rPr>
              <a:t> </a:t>
            </a:r>
            <a:r>
              <a:rPr lang="en-US" altLang="en-US" sz="2400" b="1" dirty="0" err="1">
                <a:solidFill>
                  <a:schemeClr val="accent2"/>
                </a:solidFill>
                <a:latin typeface="Times New Roman" panose="02020603050405020304" pitchFamily="18" charset="0"/>
              </a:rPr>
              <a:t>sáng</a:t>
            </a:r>
            <a:endParaRPr lang="en-US" altLang="en-US" sz="2400" b="1" dirty="0">
              <a:solidFill>
                <a:schemeClr val="accent2"/>
              </a:solidFill>
              <a:latin typeface="Times New Roman" panose="02020603050405020304" pitchFamily="18" charset="0"/>
            </a:endParaRPr>
          </a:p>
        </p:txBody>
      </p:sp>
      <p:pic>
        <p:nvPicPr>
          <p:cNvPr id="78108" name="Picture 284">
            <a:extLst>
              <a:ext uri="{FF2B5EF4-FFF2-40B4-BE49-F238E27FC236}">
                <a16:creationId xmlns:a16="http://schemas.microsoft.com/office/drawing/2014/main" xmlns="" id="{A4868762-1655-46B2-AE4D-45FEA74075E0}"/>
              </a:ext>
            </a:extLst>
          </p:cNvPr>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157" y="5395985"/>
            <a:ext cx="9144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 name="Picture 2" descr="D:\NGUYEN CONG TRU\LOGO NCT.png">
            <a:extLst>
              <a:ext uri="{FF2B5EF4-FFF2-40B4-BE49-F238E27FC236}">
                <a16:creationId xmlns:a16="http://schemas.microsoft.com/office/drawing/2014/main" xmlns="" id="{E8A2EDA0-D020-4EC1-BF43-7051819A7618}"/>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0000"/>
          <a:stretch/>
        </p:blipFill>
        <p:spPr bwMode="auto">
          <a:xfrm>
            <a:off x="-110147" y="28735"/>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267" name="AutoShape 257">
            <a:extLst>
              <a:ext uri="{FF2B5EF4-FFF2-40B4-BE49-F238E27FC236}">
                <a16:creationId xmlns:a16="http://schemas.microsoft.com/office/drawing/2014/main" xmlns="" id="{439C537C-FFCF-44F6-B471-1D50011DF12F}"/>
              </a:ext>
            </a:extLst>
          </p:cNvPr>
          <p:cNvSpPr>
            <a:spLocks noChangeArrowheads="1"/>
          </p:cNvSpPr>
          <p:nvPr/>
        </p:nvSpPr>
        <p:spPr bwMode="auto">
          <a:xfrm>
            <a:off x="583131" y="1369570"/>
            <a:ext cx="4725881" cy="2027978"/>
          </a:xfrm>
          <a:prstGeom prst="wedgeRoundRectCallout">
            <a:avLst>
              <a:gd name="adj1" fmla="val -18616"/>
              <a:gd name="adj2" fmla="val 46704"/>
              <a:gd name="adj3" fmla="val 16667"/>
            </a:avLst>
          </a:prstGeom>
          <a:gradFill rotWithShape="1">
            <a:gsLst>
              <a:gs pos="0">
                <a:schemeClr val="folHlink">
                  <a:gamma/>
                  <a:tint val="25490"/>
                  <a:invGamma/>
                </a:schemeClr>
              </a:gs>
              <a:gs pos="50000">
                <a:schemeClr val="folHlink"/>
              </a:gs>
              <a:gs pos="100000">
                <a:schemeClr val="folHlink">
                  <a:gamma/>
                  <a:tint val="25490"/>
                  <a:invGamma/>
                </a:schemeClr>
              </a:gs>
            </a:gsLst>
            <a:lin ang="5400000" scaled="1"/>
          </a:gradFill>
          <a:ln w="9525"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r>
              <a:rPr lang="en-US" altLang="en-US" sz="2400" b="1" dirty="0" err="1">
                <a:latin typeface="Times New Roman" panose="02020603050405020304" pitchFamily="18" charset="0"/>
              </a:rPr>
              <a:t>Mắc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điện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endParaRPr lang="en-US" altLang="en-US" sz="2400" b="1" dirty="0">
              <a:latin typeface="Times New Roman" panose="02020603050405020304" pitchFamily="18" charset="0"/>
            </a:endParaRPr>
          </a:p>
          <a:p>
            <a:pPr algn="l"/>
            <a:r>
              <a:rPr lang="en-US" altLang="en-US" sz="2400" b="1" dirty="0" err="1">
                <a:latin typeface="Times New Roman" panose="02020603050405020304" pitchFamily="18" charset="0"/>
              </a:rPr>
              <a:t>Bình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điện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2 </a:t>
            </a:r>
            <a:r>
              <a:rPr lang="en-US" altLang="en-US" sz="2400" b="1" dirty="0" err="1">
                <a:latin typeface="Times New Roman" panose="02020603050405020304" pitchFamily="18" charset="0"/>
              </a:rPr>
              <a:t>điện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cực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Cực</a:t>
            </a:r>
            <a:r>
              <a:rPr lang="en-US" altLang="en-US" sz="2400" b="1" dirty="0">
                <a:latin typeface="Times New Roman" panose="02020603050405020304" pitchFamily="18" charset="0"/>
              </a:rPr>
              <a:t>  A-</a:t>
            </a:r>
            <a:r>
              <a:rPr lang="en-US" altLang="en-US" sz="2400" b="1" dirty="0" err="1">
                <a:latin typeface="Times New Roman" panose="02020603050405020304" pitchFamily="18" charset="0"/>
              </a:rPr>
              <a:t>nốt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cực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dương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nguồn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cực</a:t>
            </a:r>
            <a:r>
              <a:rPr lang="en-US" altLang="en-US" sz="2400" b="1" dirty="0">
                <a:latin typeface="Times New Roman" panose="02020603050405020304" pitchFamily="18" charset="0"/>
              </a:rPr>
              <a:t> Ca-</a:t>
            </a:r>
            <a:r>
              <a:rPr lang="en-US" altLang="en-US" sz="2400" b="1" dirty="0" err="1">
                <a:latin typeface="Times New Roman" panose="02020603050405020304" pitchFamily="18" charset="0"/>
              </a:rPr>
              <a:t>tốt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cực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âm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nguồn</a:t>
            </a:r>
            <a:endParaRPr lang="en-US" altLang="en-US" sz="2400" b="1" dirty="0">
              <a:latin typeface="Times New Roman" panose="02020603050405020304" pitchFamily="18" charset="0"/>
            </a:endParaRPr>
          </a:p>
        </p:txBody>
      </p:sp>
      <p:sp>
        <p:nvSpPr>
          <p:cNvPr id="268" name="AutoShape 257">
            <a:extLst>
              <a:ext uri="{FF2B5EF4-FFF2-40B4-BE49-F238E27FC236}">
                <a16:creationId xmlns:a16="http://schemas.microsoft.com/office/drawing/2014/main" xmlns="" id="{CBB11928-65E4-437F-AB87-FF4795BA3D59}"/>
              </a:ext>
            </a:extLst>
          </p:cNvPr>
          <p:cNvSpPr>
            <a:spLocks noChangeArrowheads="1"/>
          </p:cNvSpPr>
          <p:nvPr/>
        </p:nvSpPr>
        <p:spPr bwMode="auto">
          <a:xfrm>
            <a:off x="6670676" y="4064548"/>
            <a:ext cx="2384323" cy="2558501"/>
          </a:xfrm>
          <a:prstGeom prst="wedgeRoundRectCallout">
            <a:avLst>
              <a:gd name="adj1" fmla="val -18616"/>
              <a:gd name="adj2" fmla="val 46704"/>
              <a:gd name="adj3" fmla="val 16667"/>
            </a:avLst>
          </a:prstGeom>
          <a:gradFill rotWithShape="1">
            <a:gsLst>
              <a:gs pos="0">
                <a:schemeClr val="folHlink">
                  <a:gamma/>
                  <a:tint val="25490"/>
                  <a:invGamma/>
                </a:schemeClr>
              </a:gs>
              <a:gs pos="50000">
                <a:schemeClr val="folHlink"/>
              </a:gs>
              <a:gs pos="100000">
                <a:schemeClr val="folHlink">
                  <a:gamma/>
                  <a:tint val="25490"/>
                  <a:invGamma/>
                </a:schemeClr>
              </a:gs>
            </a:gsLst>
            <a:lin ang="5400000" scaled="1"/>
          </a:gradFill>
          <a:ln w="9525"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ion </a:t>
            </a:r>
            <a:r>
              <a:rPr lang="en-US" altLang="en-US" sz="2400" b="1" dirty="0" err="1">
                <a:latin typeface="Times New Roman" panose="02020603050405020304" pitchFamily="18" charset="0"/>
              </a:rPr>
              <a:t>chuyển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hỗn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dung </a:t>
            </a:r>
            <a:r>
              <a:rPr lang="en-US" altLang="en-US" sz="2400" b="1" dirty="0" err="1">
                <a:latin typeface="Times New Roman" panose="02020603050405020304" pitchFamily="18" charset="0"/>
              </a:rPr>
              <a:t>dịch</a:t>
            </a:r>
            <a:r>
              <a:rPr lang="en-US" altLang="en-US" sz="2400" b="1" dirty="0" err="1">
                <a:latin typeface="VNI-Helve"/>
              </a:rPr>
              <a:t>→không</a:t>
            </a:r>
            <a:r>
              <a:rPr lang="en-US" altLang="en-US" sz="2400" b="1" dirty="0">
                <a:latin typeface="VNI-Helve"/>
              </a:rPr>
              <a:t> </a:t>
            </a:r>
            <a:r>
              <a:rPr lang="en-US" altLang="en-US" sz="2400" b="1" dirty="0" err="1">
                <a:latin typeface="VNI-Helve"/>
              </a:rPr>
              <a:t>có</a:t>
            </a:r>
            <a:r>
              <a:rPr lang="en-US" altLang="en-US" sz="2400" b="1" dirty="0">
                <a:latin typeface="VNI-Helve"/>
              </a:rPr>
              <a:t> </a:t>
            </a:r>
            <a:r>
              <a:rPr lang="en-US" altLang="en-US" sz="2400" b="1" dirty="0" err="1">
                <a:latin typeface="VNI-Helve"/>
              </a:rPr>
              <a:t>dòng</a:t>
            </a:r>
            <a:r>
              <a:rPr lang="en-US" altLang="en-US" sz="2400" b="1" dirty="0">
                <a:latin typeface="VNI-Helve"/>
              </a:rPr>
              <a:t> </a:t>
            </a:r>
            <a:r>
              <a:rPr lang="en-US" altLang="en-US" sz="2400" b="1" dirty="0" err="1">
                <a:latin typeface="VNI-Helve"/>
              </a:rPr>
              <a:t>điện</a:t>
            </a:r>
            <a:r>
              <a:rPr lang="en-US" altLang="en-US" sz="2400" b="1" dirty="0">
                <a:latin typeface="VNI-Helve"/>
              </a:rPr>
              <a:t> → </a:t>
            </a:r>
            <a:r>
              <a:rPr lang="en-US" altLang="en-US" sz="2400" b="1" dirty="0" err="1">
                <a:latin typeface="VNI-Helve"/>
              </a:rPr>
              <a:t>đèn</a:t>
            </a:r>
            <a:r>
              <a:rPr lang="en-US" altLang="en-US" sz="2400" b="1" dirty="0">
                <a:latin typeface="VNI-Helve"/>
              </a:rPr>
              <a:t> </a:t>
            </a:r>
            <a:r>
              <a:rPr lang="en-US" altLang="en-US" sz="2400" b="1" dirty="0" err="1">
                <a:latin typeface="VNI-Helve"/>
              </a:rPr>
              <a:t>không</a:t>
            </a:r>
            <a:r>
              <a:rPr lang="en-US" altLang="en-US" sz="2400" b="1" dirty="0">
                <a:latin typeface="VNI-Helve"/>
              </a:rPr>
              <a:t> </a:t>
            </a:r>
            <a:r>
              <a:rPr lang="en-US" altLang="en-US" sz="2400" b="1" dirty="0" err="1">
                <a:latin typeface="VNI-Helve"/>
              </a:rPr>
              <a:t>sáng</a:t>
            </a:r>
            <a:endParaRPr lang="en-US" altLang="en-US" sz="2400" b="1" dirty="0">
              <a:latin typeface="Times New Roman" panose="02020603050405020304"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blinds(horizontal)">
                                      <p:cBhvr>
                                        <p:cTn id="7" dur="5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827"/>
                                        </p:tgtEl>
                                        <p:attrNameLst>
                                          <p:attrName>style.visibility</p:attrName>
                                        </p:attrNameLst>
                                      </p:cBhvr>
                                      <p:to>
                                        <p:strVal val="visible"/>
                                      </p:to>
                                    </p:set>
                                    <p:animEffect transition="in" filter="blinds(horizontal)">
                                      <p:cBhvr>
                                        <p:cTn id="12" dur="500"/>
                                        <p:tgtEl>
                                          <p:spTgt spid="778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999"/>
                                          </p:stCondLst>
                                        </p:cTn>
                                        <p:tgtEl>
                                          <p:spTgt spid="2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7828"/>
                                        </p:tgtEl>
                                        <p:attrNameLst>
                                          <p:attrName>style.visibility</p:attrName>
                                        </p:attrNameLst>
                                      </p:cBhvr>
                                      <p:to>
                                        <p:strVal val="visible"/>
                                      </p:to>
                                    </p:set>
                                    <p:animEffect transition="in" filter="blinds(horizontal)">
                                      <p:cBhvr>
                                        <p:cTn id="21" dur="500"/>
                                        <p:tgtEl>
                                          <p:spTgt spid="77828"/>
                                        </p:tgtEl>
                                      </p:cBhvr>
                                    </p:animEffect>
                                  </p:childTnLst>
                                </p:cTn>
                              </p:par>
                            </p:childTnLst>
                          </p:cTn>
                        </p:par>
                        <p:par>
                          <p:cTn id="22" fill="hold">
                            <p:stCondLst>
                              <p:cond delay="500"/>
                            </p:stCondLst>
                            <p:childTnLst>
                              <p:par>
                                <p:cTn id="23" presetID="50" presetClass="entr" presetSubtype="0" decel="100000" fill="hold" nodeType="afterEffect">
                                  <p:stCondLst>
                                    <p:cond delay="0"/>
                                  </p:stCondLst>
                                  <p:childTnLst>
                                    <p:set>
                                      <p:cBhvr>
                                        <p:cTn id="24" dur="1" fill="hold">
                                          <p:stCondLst>
                                            <p:cond delay="0"/>
                                          </p:stCondLst>
                                        </p:cTn>
                                        <p:tgtEl>
                                          <p:spTgt spid="78085"/>
                                        </p:tgtEl>
                                        <p:attrNameLst>
                                          <p:attrName>style.visibility</p:attrName>
                                        </p:attrNameLst>
                                      </p:cBhvr>
                                      <p:to>
                                        <p:strVal val="visible"/>
                                      </p:to>
                                    </p:set>
                                    <p:anim calcmode="lin" valueType="num">
                                      <p:cBhvr>
                                        <p:cTn id="25" dur="1000" fill="hold"/>
                                        <p:tgtEl>
                                          <p:spTgt spid="78085"/>
                                        </p:tgtEl>
                                        <p:attrNameLst>
                                          <p:attrName>ppt_w</p:attrName>
                                        </p:attrNameLst>
                                      </p:cBhvr>
                                      <p:tavLst>
                                        <p:tav tm="0">
                                          <p:val>
                                            <p:strVal val="#ppt_w+.3"/>
                                          </p:val>
                                        </p:tav>
                                        <p:tav tm="100000">
                                          <p:val>
                                            <p:strVal val="#ppt_w"/>
                                          </p:val>
                                        </p:tav>
                                      </p:tavLst>
                                    </p:anim>
                                    <p:anim calcmode="lin" valueType="num">
                                      <p:cBhvr>
                                        <p:cTn id="26" dur="1000" fill="hold"/>
                                        <p:tgtEl>
                                          <p:spTgt spid="78085"/>
                                        </p:tgtEl>
                                        <p:attrNameLst>
                                          <p:attrName>ppt_h</p:attrName>
                                        </p:attrNameLst>
                                      </p:cBhvr>
                                      <p:tavLst>
                                        <p:tav tm="0">
                                          <p:val>
                                            <p:strVal val="#ppt_h"/>
                                          </p:val>
                                        </p:tav>
                                        <p:tav tm="100000">
                                          <p:val>
                                            <p:strVal val="#ppt_h"/>
                                          </p:val>
                                        </p:tav>
                                      </p:tavLst>
                                    </p:anim>
                                    <p:animEffect transition="in" filter="fade">
                                      <p:cBhvr>
                                        <p:cTn id="27" dur="1000"/>
                                        <p:tgtEl>
                                          <p:spTgt spid="78085"/>
                                        </p:tgtEl>
                                      </p:cBhvr>
                                    </p:animEffect>
                                  </p:childTnLst>
                                </p:cTn>
                              </p:par>
                              <p:par>
                                <p:cTn id="28" presetID="3" presetClass="entr" presetSubtype="10" fill="hold" nodeType="withEffect">
                                  <p:stCondLst>
                                    <p:cond delay="0"/>
                                  </p:stCondLst>
                                  <p:childTnLst>
                                    <p:set>
                                      <p:cBhvr>
                                        <p:cTn id="29" dur="1" fill="hold">
                                          <p:stCondLst>
                                            <p:cond delay="0"/>
                                          </p:stCondLst>
                                        </p:cTn>
                                        <p:tgtEl>
                                          <p:spTgt spid="78079">
                                            <p:txEl>
                                              <p:pRg st="0" end="0"/>
                                            </p:txEl>
                                          </p:spTgt>
                                        </p:tgtEl>
                                        <p:attrNameLst>
                                          <p:attrName>style.visibility</p:attrName>
                                        </p:attrNameLst>
                                      </p:cBhvr>
                                      <p:to>
                                        <p:strVal val="visible"/>
                                      </p:to>
                                    </p:set>
                                    <p:animEffect transition="in" filter="blinds(horizontal)">
                                      <p:cBhvr>
                                        <p:cTn id="30" dur="500"/>
                                        <p:tgtEl>
                                          <p:spTgt spid="78079">
                                            <p:txEl>
                                              <p:pRg st="0" end="0"/>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8080"/>
                                        </p:tgtEl>
                                        <p:attrNameLst>
                                          <p:attrName>style.visibility</p:attrName>
                                        </p:attrNameLst>
                                      </p:cBhvr>
                                      <p:to>
                                        <p:strVal val="visible"/>
                                      </p:to>
                                    </p:set>
                                    <p:animEffect transition="in" filter="blinds(horizontal)">
                                      <p:cBhvr>
                                        <p:cTn id="33" dur="500"/>
                                        <p:tgtEl>
                                          <p:spTgt spid="78080"/>
                                        </p:tgtEl>
                                      </p:cBhvr>
                                    </p:animEffect>
                                  </p:childTnLst>
                                </p:cTn>
                              </p:par>
                            </p:childTnLst>
                          </p:cTn>
                        </p:par>
                        <p:par>
                          <p:cTn id="34" fill="hold">
                            <p:stCondLst>
                              <p:cond delay="1500"/>
                            </p:stCondLst>
                            <p:childTnLst>
                              <p:par>
                                <p:cTn id="35" presetID="3" presetClass="entr" presetSubtype="10" fill="hold" nodeType="afterEffect">
                                  <p:stCondLst>
                                    <p:cond delay="0"/>
                                  </p:stCondLst>
                                  <p:childTnLst>
                                    <p:set>
                                      <p:cBhvr>
                                        <p:cTn id="36" dur="1" fill="hold">
                                          <p:stCondLst>
                                            <p:cond delay="0"/>
                                          </p:stCondLst>
                                        </p:cTn>
                                        <p:tgtEl>
                                          <p:spTgt spid="78078">
                                            <p:txEl>
                                              <p:pRg st="0" end="0"/>
                                            </p:txEl>
                                          </p:spTgt>
                                        </p:tgtEl>
                                        <p:attrNameLst>
                                          <p:attrName>style.visibility</p:attrName>
                                        </p:attrNameLst>
                                      </p:cBhvr>
                                      <p:to>
                                        <p:strVal val="visible"/>
                                      </p:to>
                                    </p:set>
                                    <p:animEffect transition="in" filter="blinds(horizontal)">
                                      <p:cBhvr>
                                        <p:cTn id="37" dur="500"/>
                                        <p:tgtEl>
                                          <p:spTgt spid="7807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7890"/>
                                        </p:tgtEl>
                                        <p:attrNameLst>
                                          <p:attrName>style.visibility</p:attrName>
                                        </p:attrNameLst>
                                      </p:cBhvr>
                                      <p:to>
                                        <p:strVal val="visible"/>
                                      </p:to>
                                    </p:set>
                                    <p:animEffect transition="in" filter="blinds(horizontal)">
                                      <p:cBhvr>
                                        <p:cTn id="42" dur="500"/>
                                        <p:tgtEl>
                                          <p:spTgt spid="7789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7891"/>
                                        </p:tgtEl>
                                        <p:attrNameLst>
                                          <p:attrName>style.visibility</p:attrName>
                                        </p:attrNameLst>
                                      </p:cBhvr>
                                      <p:to>
                                        <p:strVal val="visible"/>
                                      </p:to>
                                    </p:set>
                                    <p:animEffect transition="in" filter="blinds(horizontal)">
                                      <p:cBhvr>
                                        <p:cTn id="45" dur="500"/>
                                        <p:tgtEl>
                                          <p:spTgt spid="7789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7892"/>
                                        </p:tgtEl>
                                        <p:attrNameLst>
                                          <p:attrName>style.visibility</p:attrName>
                                        </p:attrNameLst>
                                      </p:cBhvr>
                                      <p:to>
                                        <p:strVal val="visible"/>
                                      </p:to>
                                    </p:set>
                                    <p:animEffect transition="in" filter="blinds(horizontal)">
                                      <p:cBhvr>
                                        <p:cTn id="48" dur="500"/>
                                        <p:tgtEl>
                                          <p:spTgt spid="7789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77893"/>
                                        </p:tgtEl>
                                        <p:attrNameLst>
                                          <p:attrName>style.visibility</p:attrName>
                                        </p:attrNameLst>
                                      </p:cBhvr>
                                      <p:to>
                                        <p:strVal val="visible"/>
                                      </p:to>
                                    </p:set>
                                    <p:animEffect transition="in" filter="blinds(horizontal)">
                                      <p:cBhvr>
                                        <p:cTn id="51" dur="500"/>
                                        <p:tgtEl>
                                          <p:spTgt spid="7789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7894"/>
                                        </p:tgtEl>
                                        <p:attrNameLst>
                                          <p:attrName>style.visibility</p:attrName>
                                        </p:attrNameLst>
                                      </p:cBhvr>
                                      <p:to>
                                        <p:strVal val="visible"/>
                                      </p:to>
                                    </p:set>
                                    <p:animEffect transition="in" filter="blinds(horizontal)">
                                      <p:cBhvr>
                                        <p:cTn id="54" dur="500"/>
                                        <p:tgtEl>
                                          <p:spTgt spid="7789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77895"/>
                                        </p:tgtEl>
                                        <p:attrNameLst>
                                          <p:attrName>style.visibility</p:attrName>
                                        </p:attrNameLst>
                                      </p:cBhvr>
                                      <p:to>
                                        <p:strVal val="visible"/>
                                      </p:to>
                                    </p:set>
                                    <p:animEffect transition="in" filter="blinds(horizontal)">
                                      <p:cBhvr>
                                        <p:cTn id="57" dur="500"/>
                                        <p:tgtEl>
                                          <p:spTgt spid="7789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77896"/>
                                        </p:tgtEl>
                                        <p:attrNameLst>
                                          <p:attrName>style.visibility</p:attrName>
                                        </p:attrNameLst>
                                      </p:cBhvr>
                                      <p:to>
                                        <p:strVal val="visible"/>
                                      </p:to>
                                    </p:set>
                                    <p:animEffect transition="in" filter="blinds(horizontal)">
                                      <p:cBhvr>
                                        <p:cTn id="60" dur="500"/>
                                        <p:tgtEl>
                                          <p:spTgt spid="7789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77897"/>
                                        </p:tgtEl>
                                        <p:attrNameLst>
                                          <p:attrName>style.visibility</p:attrName>
                                        </p:attrNameLst>
                                      </p:cBhvr>
                                      <p:to>
                                        <p:strVal val="visible"/>
                                      </p:to>
                                    </p:set>
                                    <p:animEffect transition="in" filter="blinds(horizontal)">
                                      <p:cBhvr>
                                        <p:cTn id="63" dur="500"/>
                                        <p:tgtEl>
                                          <p:spTgt spid="7789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77898"/>
                                        </p:tgtEl>
                                        <p:attrNameLst>
                                          <p:attrName>style.visibility</p:attrName>
                                        </p:attrNameLst>
                                      </p:cBhvr>
                                      <p:to>
                                        <p:strVal val="visible"/>
                                      </p:to>
                                    </p:set>
                                    <p:animEffect transition="in" filter="blinds(horizontal)">
                                      <p:cBhvr>
                                        <p:cTn id="66" dur="500"/>
                                        <p:tgtEl>
                                          <p:spTgt spid="77898"/>
                                        </p:tgtEl>
                                      </p:cBhvr>
                                    </p:animEffect>
                                  </p:childTnLst>
                                </p:cTn>
                              </p:par>
                              <p:par>
                                <p:cTn id="67" presetID="0" presetClass="path" presetSubtype="0" repeatCount="indefinite" fill="hold" grpId="1" nodeType="withEffect">
                                  <p:stCondLst>
                                    <p:cond delay="0"/>
                                  </p:stCondLst>
                                  <p:childTnLst>
                                    <p:animMotion origin="layout" path="M 0 0 C -0.0099 -0.00277 -0.01563 -0.00439 -0.02396 -0.01157 C -0.01962 -0.01551 -0.01528 -0.01944 -0.01094 -0.02338 C -0.00868 -0.02523 -0.00434 -0.02916 -0.00434 -0.02916 C 0 -0.02824 0.00434 -0.02615 0.00868 -0.02615 C 0.03924 -0.02615 0.0151 -0.03287 0.03472 -0.02615 C 0.0375 -0.01527 0.03594 -0.02014 0.03906 -0.01157 " pathEditMode="relative" ptsTypes="ffffffA">
                                      <p:cBhvr>
                                        <p:cTn id="68" dur="7000" fill="hold"/>
                                        <p:tgtEl>
                                          <p:spTgt spid="77890"/>
                                        </p:tgtEl>
                                        <p:attrNameLst>
                                          <p:attrName>ppt_x</p:attrName>
                                          <p:attrName>ppt_y</p:attrName>
                                        </p:attrNameLst>
                                      </p:cBhvr>
                                    </p:animMotion>
                                  </p:childTnLst>
                                </p:cTn>
                              </p:par>
                              <p:par>
                                <p:cTn id="69" presetID="0" presetClass="path" presetSubtype="0" repeatCount="indefinite" fill="hold" grpId="1" nodeType="withEffect">
                                  <p:stCondLst>
                                    <p:cond delay="0"/>
                                  </p:stCondLst>
                                  <p:childTnLst>
                                    <p:animMotion origin="layout" path="M 0.01684 -0.01573 C 0.01805 -0.00786 0.0184 0.00508 0.02049 0.00832 C 0.02239 0.01086 0.02621 0.01618 0.02621 0.01664 C 0.02483 0.04069 0.02656 0.03029 0.01962 0.04046 C 0.01875 0.04162 0.01684 0.04485 0.01684 0.04532 C 0.00903 0.04162 0.00104 0.04485 -0.0066 0.03653 C -0.00764 0.03537 -0.00799 0.02844 -0.00833 0.02404 C -0.00642 0.01086 -0.00399 2.48555E-6 1.11111E-6 2.48555E-6 " pathEditMode="relative" rAng="0" ptsTypes="fffffffA">
                                      <p:cBhvr>
                                        <p:cTn id="70" dur="7000" fill="hold"/>
                                        <p:tgtEl>
                                          <p:spTgt spid="77895"/>
                                        </p:tgtEl>
                                        <p:attrNameLst>
                                          <p:attrName>ppt_x</p:attrName>
                                          <p:attrName>ppt_y</p:attrName>
                                        </p:attrNameLst>
                                      </p:cBhvr>
                                      <p:rCtr x="-781" y="3052"/>
                                    </p:animMotion>
                                  </p:childTnLst>
                                </p:cTn>
                              </p:par>
                              <p:par>
                                <p:cTn id="71" presetID="0" presetClass="path" presetSubtype="0" repeatCount="indefinite" fill="hold" grpId="1" nodeType="withEffect">
                                  <p:stCondLst>
                                    <p:cond delay="0"/>
                                  </p:stCondLst>
                                  <p:childTnLst>
                                    <p:animMotion origin="layout" path="M 0 0 C 0.00399 0.0081 0.00486 0.00834 0.00642 0.01736 C 0.00746 0.02315 0.00677 0.02963 0.00868 0.03496 C 0.00989 0.03797 0.01302 0.03889 0.0151 0.04074 C 0.02934 0.03426 0.02673 0.02871 0.02378 0.0088 C 0.02153 -0.00648 0.00833 -0.02153 -0.00226 -0.02592 C -0.00434 -0.02778 -0.00608 -0.03171 -0.00868 -0.03171 C -0.01337 -0.03171 -0.02118 -0.02639 -0.02622 -0.02315 " pathEditMode="relative" ptsTypes="fffffffA">
                                      <p:cBhvr>
                                        <p:cTn id="72" dur="7000" fill="hold"/>
                                        <p:tgtEl>
                                          <p:spTgt spid="77898"/>
                                        </p:tgtEl>
                                        <p:attrNameLst>
                                          <p:attrName>ppt_x</p:attrName>
                                          <p:attrName>ppt_y</p:attrName>
                                        </p:attrNameLst>
                                      </p:cBhvr>
                                    </p:animMotion>
                                  </p:childTnLst>
                                </p:cTn>
                              </p:par>
                              <p:par>
                                <p:cTn id="73" presetID="0" presetClass="path" presetSubtype="0" repeatCount="indefinite" fill="hold" grpId="1" nodeType="withEffect">
                                  <p:stCondLst>
                                    <p:cond delay="0"/>
                                  </p:stCondLst>
                                  <p:childTnLst>
                                    <p:animMotion origin="layout" path="M 3.33333E-6 0.01157 C -0.01389 0.01551 -0.01094 0.01782 -0.00868 0.02893 C 0.0026 0.02755 0.01302 0.02338 0.02396 0.02199 C 0.03038 0.02106 0.03698 0.02083 0.04357 0.02037 C 0.05243 0.01782 0.05243 0.01481 0.05885 0.00995 C 0.05555 0.00255 0.05069 -0.00556 0.03923 -0.00556 " pathEditMode="relative" rAng="0" ptsTypes="fffffA">
                                      <p:cBhvr>
                                        <p:cTn id="74" dur="7000" fill="hold"/>
                                        <p:tgtEl>
                                          <p:spTgt spid="77891"/>
                                        </p:tgtEl>
                                        <p:attrNameLst>
                                          <p:attrName>ppt_x</p:attrName>
                                          <p:attrName>ppt_y</p:attrName>
                                        </p:attrNameLst>
                                      </p:cBhvr>
                                      <p:rCtr x="2240" y="0"/>
                                    </p:animMotion>
                                  </p:childTnLst>
                                </p:cTn>
                              </p:par>
                              <p:par>
                                <p:cTn id="75" presetID="0" presetClass="path" presetSubtype="0" repeatCount="indefinite" fill="hold" grpId="1" nodeType="withEffect">
                                  <p:stCondLst>
                                    <p:cond delay="0"/>
                                  </p:stCondLst>
                                  <p:childTnLst>
                                    <p:animMotion origin="layout" path="M 0 0 C -0.00069 0.00579 0 0.01227 -0.00226 0.01736 C -0.0033 0.01991 -0.0066 0.01944 -0.00868 0.02037 C -0.01736 0.0243 -0.02604 0.02801 -0.03472 0.03194 C -0.04653 0.0287 -0.05052 0.03032 -0.05434 0.01458 C -0.05104 0.00046 -0.04601 0.00254 -0.03906 -0.00857 C -0.02413 -0.03218 -0.04392 -0.00509 -0.03038 -0.02315 " pathEditMode="relative" ptsTypes="ffffffA">
                                      <p:cBhvr>
                                        <p:cTn id="76" dur="7000" fill="hold"/>
                                        <p:tgtEl>
                                          <p:spTgt spid="77893"/>
                                        </p:tgtEl>
                                        <p:attrNameLst>
                                          <p:attrName>ppt_x</p:attrName>
                                          <p:attrName>ppt_y</p:attrName>
                                        </p:attrNameLst>
                                      </p:cBhvr>
                                    </p:animMotion>
                                  </p:childTnLst>
                                </p:cTn>
                              </p:par>
                              <p:par>
                                <p:cTn id="77" presetID="0" presetClass="path" presetSubtype="0" repeatCount="indefinite" fill="hold" grpId="1" nodeType="withEffect">
                                  <p:stCondLst>
                                    <p:cond delay="0"/>
                                  </p:stCondLst>
                                  <p:childTnLst>
                                    <p:animMotion origin="layout" path="M 0 0 C 0.00243 0.01713 0.00677 0.01829 0 0.03194 C -0.00052 0.03194 -0.02188 0.02893 -0.02622 0.02616 C -0.03091 0.02315 -0.03924 0.01458 -0.03924 0.01458 C -0.04028 0.01041 -0.04375 0.00139 -0.03924 -0.00278 C -0.03559 -0.00625 -0.02622 -0.00857 -0.02622 -0.00857 C -0.02483 -0.01158 -0.02396 -0.01528 -0.02188 -0.01736 C -0.02014 -0.01921 -0.01667 -0.01759 -0.01528 -0.02014 C -0.01007 -0.02963 -0.01441 -0.04352 -0.00226 -0.04352 " pathEditMode="relative" ptsTypes="ffffffffA">
                                      <p:cBhvr>
                                        <p:cTn id="78" dur="7000" fill="hold"/>
                                        <p:tgtEl>
                                          <p:spTgt spid="77894"/>
                                        </p:tgtEl>
                                        <p:attrNameLst>
                                          <p:attrName>ppt_x</p:attrName>
                                          <p:attrName>ppt_y</p:attrName>
                                        </p:attrNameLst>
                                      </p:cBhvr>
                                    </p:animMotion>
                                  </p:childTnLst>
                                </p:cTn>
                              </p:par>
                              <p:par>
                                <p:cTn id="79" presetID="0" presetClass="path" presetSubtype="0" repeatCount="indefinite" fill="hold" grpId="1" nodeType="withEffect">
                                  <p:stCondLst>
                                    <p:cond delay="0"/>
                                  </p:stCondLst>
                                  <p:childTnLst>
                                    <p:animMotion origin="layout" path="M 0 0 C -0.0007 0.00486 -0.00018 0.01042 -0.00226 0.01458 C -0.00348 0.01713 -0.0066 0.01736 -0.00886 0.01736 C -0.01893 0.01736 -0.02917 0.01551 -0.03924 0.01458 C -0.04948 0.00972 -0.04618 0.00648 -0.05226 -0.00579 C -0.0507 -0.01157 -0.05122 -0.01875 -0.04792 -0.02315 C -0.04462 -0.02755 -0.03924 -0.02708 -0.0349 -0.02894 C -0.02275 -0.03426 -0.01077 -0.03681 0 -0.0463 C 0.00208 -0.04537 0.00486 -0.0456 0.00642 -0.04352 C 0.00868 -0.04051 0.0085 -0.03495 0.01076 -0.03171 " pathEditMode="relative" ptsTypes="fffffffffA">
                                      <p:cBhvr>
                                        <p:cTn id="80" dur="7000" fill="hold"/>
                                        <p:tgtEl>
                                          <p:spTgt spid="77897"/>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20" presetClass="entr" presetSubtype="0" fill="hold" grpId="0" nodeType="clickEffect">
                                  <p:stCondLst>
                                    <p:cond delay="0"/>
                                  </p:stCondLst>
                                  <p:childTnLst>
                                    <p:set>
                                      <p:cBhvr>
                                        <p:cTn id="84" dur="1" fill="hold">
                                          <p:stCondLst>
                                            <p:cond delay="0"/>
                                          </p:stCondLst>
                                        </p:cTn>
                                        <p:tgtEl>
                                          <p:spTgt spid="78103"/>
                                        </p:tgtEl>
                                        <p:attrNameLst>
                                          <p:attrName>style.visibility</p:attrName>
                                        </p:attrNameLst>
                                      </p:cBhvr>
                                      <p:to>
                                        <p:strVal val="visible"/>
                                      </p:to>
                                    </p:set>
                                    <p:animEffect transition="in" filter="wedge">
                                      <p:cBhvr>
                                        <p:cTn id="85" dur="2000"/>
                                        <p:tgtEl>
                                          <p:spTgt spid="78103"/>
                                        </p:tgtEl>
                                      </p:cBhvr>
                                    </p:animEffect>
                                  </p:childTnLst>
                                </p:cTn>
                              </p:par>
                            </p:childTnLst>
                          </p:cTn>
                        </p:par>
                        <p:par>
                          <p:cTn id="86" fill="hold">
                            <p:stCondLst>
                              <p:cond delay="2000"/>
                            </p:stCondLst>
                            <p:childTnLst>
                              <p:par>
                                <p:cTn id="87" presetID="4" presetClass="entr" presetSubtype="16" fill="hold" nodeType="afterEffect">
                                  <p:stCondLst>
                                    <p:cond delay="0"/>
                                  </p:stCondLst>
                                  <p:childTnLst>
                                    <p:set>
                                      <p:cBhvr>
                                        <p:cTn id="88" dur="1" fill="hold">
                                          <p:stCondLst>
                                            <p:cond delay="0"/>
                                          </p:stCondLst>
                                        </p:cTn>
                                        <p:tgtEl>
                                          <p:spTgt spid="78108"/>
                                        </p:tgtEl>
                                        <p:attrNameLst>
                                          <p:attrName>style.visibility</p:attrName>
                                        </p:attrNameLst>
                                      </p:cBhvr>
                                      <p:to>
                                        <p:strVal val="visible"/>
                                      </p:to>
                                    </p:set>
                                    <p:animEffect transition="in" filter="box(in)">
                                      <p:cBhvr>
                                        <p:cTn id="89" dur="500"/>
                                        <p:tgtEl>
                                          <p:spTgt spid="78108"/>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999"/>
                                          </p:stCondLst>
                                        </p:cTn>
                                        <p:tgtEl>
                                          <p:spTgt spid="268"/>
                                        </p:tgtEl>
                                        <p:attrNameLst>
                                          <p:attrName>style.visibility</p:attrName>
                                        </p:attrNameLst>
                                      </p:cBhvr>
                                      <p:to>
                                        <p:strVal val="visible"/>
                                      </p:to>
                                    </p:set>
                                  </p:childTnLst>
                                </p:cTn>
                              </p:par>
                              <p:par>
                                <p:cTn id="94" presetID="5" presetClass="exit" presetSubtype="10" fill="hold" nodeType="withEffect">
                                  <p:stCondLst>
                                    <p:cond delay="0"/>
                                  </p:stCondLst>
                                  <p:childTnLst>
                                    <p:animEffect transition="out" filter="checkerboard(across)">
                                      <p:cBhvr>
                                        <p:cTn id="95" dur="500"/>
                                        <p:tgtEl>
                                          <p:spTgt spid="78108"/>
                                        </p:tgtEl>
                                      </p:cBhvr>
                                    </p:animEffect>
                                    <p:set>
                                      <p:cBhvr>
                                        <p:cTn id="96" dur="1" fill="hold">
                                          <p:stCondLst>
                                            <p:cond delay="499"/>
                                          </p:stCondLst>
                                        </p:cTn>
                                        <p:tgtEl>
                                          <p:spTgt spid="7810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8" presetClass="exit" presetSubtype="16" fill="hold" grpId="1" nodeType="clickEffect">
                                  <p:stCondLst>
                                    <p:cond delay="0"/>
                                  </p:stCondLst>
                                  <p:childTnLst>
                                    <p:animEffect transition="out" filter="diamond(in)">
                                      <p:cBhvr>
                                        <p:cTn id="100" dur="2000"/>
                                        <p:tgtEl>
                                          <p:spTgt spid="78103"/>
                                        </p:tgtEl>
                                      </p:cBhvr>
                                    </p:animEffect>
                                    <p:set>
                                      <p:cBhvr>
                                        <p:cTn id="101" dur="1" fill="hold">
                                          <p:stCondLst>
                                            <p:cond delay="1999"/>
                                          </p:stCondLst>
                                        </p:cTn>
                                        <p:tgtEl>
                                          <p:spTgt spid="78103"/>
                                        </p:tgtEl>
                                        <p:attrNameLst>
                                          <p:attrName>style.visibility</p:attrName>
                                        </p:attrNameLst>
                                      </p:cBhvr>
                                      <p:to>
                                        <p:strVal val="hidden"/>
                                      </p:to>
                                    </p:set>
                                  </p:childTnLst>
                                </p:cTn>
                              </p:par>
                              <p:par>
                                <p:cTn id="102" presetID="0" presetClass="path" presetSubtype="0" repeatCount="indefinite" fill="hold" grpId="1" nodeType="withEffect">
                                  <p:stCondLst>
                                    <p:cond delay="0"/>
                                  </p:stCondLst>
                                  <p:childTnLst>
                                    <p:animMotion origin="layout" path="M 0 0 C -0.01736 -0.00092 -0.03507 0.00047 -0.05226 -0.00277 C -0.05486 -0.00324 -0.04809 -0.00694 -0.04566 -0.00856 C -0.0441 -0.00972 -0.03438 -0.01365 -0.03264 -0.01435 C -0.01667 -0.0118 -0.00226 -0.00949 0.01302 -0.00277 C 0.01805 -0.00046 0.02604 0.0088 0.02604 0.0088 C 0.02743 0.01482 0.03073 0.02292 0.02604 0.02917 C 0.02448 0.03125 0.0217 0.02917 0.01944 0.02917 " pathEditMode="relative" ptsTypes="fffffffA">
                                      <p:cBhvr>
                                        <p:cTn id="103" dur="7000" fill="hold"/>
                                        <p:tgtEl>
                                          <p:spTgt spid="77896"/>
                                        </p:tgtEl>
                                        <p:attrNameLst>
                                          <p:attrName>ppt_x</p:attrName>
                                          <p:attrName>ppt_y</p:attrName>
                                        </p:attrNameLst>
                                      </p:cBhvr>
                                    </p:animMotion>
                                  </p:childTnLst>
                                </p:cTn>
                              </p:par>
                              <p:par>
                                <p:cTn id="104" presetID="0" presetClass="path" presetSubtype="0" repeatCount="indefinite" accel="50000" decel="50000" fill="hold" grpId="1" nodeType="withEffect">
                                  <p:stCondLst>
                                    <p:cond delay="0"/>
                                  </p:stCondLst>
                                  <p:childTnLst>
                                    <p:animMotion origin="layout" path="M 0 0 C 0.00104 0.0037 0.00573 0.01713 0 0.02037 C -0.00399 0.02268 -0.00868 0.01829 -0.01302 0.01736 C -0.02239 0.01829 -0.03177 0.02037 -0.04132 0.02037 C -0.04427 0.02037 -0.04844 0.02083 -0.05 0.01736 C -0.05156 0.01389 -0.04948 0.00903 -0.04774 0.00579 C -0.04635 0.00301 -0.0434 0.00185 -0.04132 0 C -0.03611 -0.01065 -0.0375 -0.00625 -0.03472 -0.01736 C -0.03403 -0.02037 -0.0342 -0.02407 -0.03264 -0.02616 C -0.03108 -0.02824 -0.0283 -0.02801 -0.02604 -0.02894 C -0.02396 -0.02986 -0.02187 -0.03125 -0.01962 -0.03194 C -0.01458 -0.03333 -0.00434 -0.03472 -0.00434 -0.03472 " pathEditMode="relative" ptsTypes="fffffffffffA">
                                      <p:cBhvr>
                                        <p:cTn id="105" dur="7000" fill="hold"/>
                                        <p:tgtEl>
                                          <p:spTgt spid="77892"/>
                                        </p:tgtEl>
                                        <p:attrNameLst>
                                          <p:attrName>ppt_x</p:attrName>
                                          <p:attrName>ppt_y</p:attrName>
                                        </p:attrNameLst>
                                      </p:cBhvr>
                                    </p:animMotion>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77903"/>
                                        </p:tgtEl>
                                        <p:attrNameLst>
                                          <p:attrName>style.visibility</p:attrName>
                                        </p:attrNameLst>
                                      </p:cBhvr>
                                      <p:to>
                                        <p:strVal val="visible"/>
                                      </p:to>
                                    </p:set>
                                    <p:animEffect transition="in" filter="blinds(horizontal)">
                                      <p:cBhvr>
                                        <p:cTn id="110" dur="500"/>
                                        <p:tgtEl>
                                          <p:spTgt spid="77903"/>
                                        </p:tgtEl>
                                      </p:cBhvr>
                                    </p:animEffect>
                                  </p:childTnLst>
                                </p:cTn>
                              </p:par>
                              <p:par>
                                <p:cTn id="111" presetID="3" presetClass="entr" presetSubtype="10" fill="hold" nodeType="withEffect">
                                  <p:stCondLst>
                                    <p:cond delay="0"/>
                                  </p:stCondLst>
                                  <p:childTnLst>
                                    <p:set>
                                      <p:cBhvr>
                                        <p:cTn id="112" dur="1" fill="hold">
                                          <p:stCondLst>
                                            <p:cond delay="0"/>
                                          </p:stCondLst>
                                        </p:cTn>
                                        <p:tgtEl>
                                          <p:spTgt spid="78101"/>
                                        </p:tgtEl>
                                        <p:attrNameLst>
                                          <p:attrName>style.visibility</p:attrName>
                                        </p:attrNameLst>
                                      </p:cBhvr>
                                      <p:to>
                                        <p:strVal val="visible"/>
                                      </p:to>
                                    </p:set>
                                    <p:animEffect transition="in" filter="blinds(horizontal)">
                                      <p:cBhvr>
                                        <p:cTn id="113" dur="500"/>
                                        <p:tgtEl>
                                          <p:spTgt spid="78101"/>
                                        </p:tgtEl>
                                      </p:cBhvr>
                                    </p:animEffect>
                                  </p:childTnLst>
                                </p:cTn>
                              </p:par>
                              <p:par>
                                <p:cTn id="114" presetID="3" presetClass="entr" presetSubtype="10" fill="hold" nodeType="withEffect">
                                  <p:stCondLst>
                                    <p:cond delay="0"/>
                                  </p:stCondLst>
                                  <p:childTnLst>
                                    <p:set>
                                      <p:cBhvr>
                                        <p:cTn id="115" dur="1" fill="hold">
                                          <p:stCondLst>
                                            <p:cond delay="0"/>
                                          </p:stCondLst>
                                        </p:cTn>
                                        <p:tgtEl>
                                          <p:spTgt spid="78096"/>
                                        </p:tgtEl>
                                        <p:attrNameLst>
                                          <p:attrName>style.visibility</p:attrName>
                                        </p:attrNameLst>
                                      </p:cBhvr>
                                      <p:to>
                                        <p:strVal val="visible"/>
                                      </p:to>
                                    </p:set>
                                    <p:animEffect transition="in" filter="blinds(horizontal)">
                                      <p:cBhvr>
                                        <p:cTn id="116" dur="500"/>
                                        <p:tgtEl>
                                          <p:spTgt spid="78096"/>
                                        </p:tgtEl>
                                      </p:cBhvr>
                                    </p:animEffect>
                                  </p:childTnLst>
                                </p:cTn>
                              </p:par>
                              <p:par>
                                <p:cTn id="117" presetID="3" presetClass="entr" presetSubtype="10" fill="hold" nodeType="withEffect">
                                  <p:stCondLst>
                                    <p:cond delay="0"/>
                                  </p:stCondLst>
                                  <p:childTnLst>
                                    <p:set>
                                      <p:cBhvr>
                                        <p:cTn id="118" dur="1" fill="hold">
                                          <p:stCondLst>
                                            <p:cond delay="0"/>
                                          </p:stCondLst>
                                        </p:cTn>
                                        <p:tgtEl>
                                          <p:spTgt spid="78095"/>
                                        </p:tgtEl>
                                        <p:attrNameLst>
                                          <p:attrName>style.visibility</p:attrName>
                                        </p:attrNameLst>
                                      </p:cBhvr>
                                      <p:to>
                                        <p:strVal val="visible"/>
                                      </p:to>
                                    </p:set>
                                    <p:animEffect transition="in" filter="blinds(horizontal)">
                                      <p:cBhvr>
                                        <p:cTn id="119" dur="500"/>
                                        <p:tgtEl>
                                          <p:spTgt spid="78095"/>
                                        </p:tgtEl>
                                      </p:cBhvr>
                                    </p:animEffect>
                                  </p:childTnLst>
                                </p:cTn>
                              </p:par>
                              <p:par>
                                <p:cTn id="120" presetID="3" presetClass="entr" presetSubtype="10" fill="hold" nodeType="withEffect">
                                  <p:stCondLst>
                                    <p:cond delay="0"/>
                                  </p:stCondLst>
                                  <p:childTnLst>
                                    <p:set>
                                      <p:cBhvr>
                                        <p:cTn id="121" dur="1" fill="hold">
                                          <p:stCondLst>
                                            <p:cond delay="0"/>
                                          </p:stCondLst>
                                        </p:cTn>
                                        <p:tgtEl>
                                          <p:spTgt spid="78102"/>
                                        </p:tgtEl>
                                        <p:attrNameLst>
                                          <p:attrName>style.visibility</p:attrName>
                                        </p:attrNameLst>
                                      </p:cBhvr>
                                      <p:to>
                                        <p:strVal val="visible"/>
                                      </p:to>
                                    </p:set>
                                    <p:animEffect transition="in" filter="blinds(horizontal)">
                                      <p:cBhvr>
                                        <p:cTn id="122" dur="500"/>
                                        <p:tgtEl>
                                          <p:spTgt spid="78102"/>
                                        </p:tgtEl>
                                      </p:cBhvr>
                                    </p:animEffect>
                                  </p:childTnLst>
                                </p:cTn>
                              </p:par>
                              <p:par>
                                <p:cTn id="123" presetID="3" presetClass="entr" presetSubtype="10" fill="hold" nodeType="withEffect">
                                  <p:stCondLst>
                                    <p:cond delay="0"/>
                                  </p:stCondLst>
                                  <p:childTnLst>
                                    <p:set>
                                      <p:cBhvr>
                                        <p:cTn id="124" dur="1" fill="hold">
                                          <p:stCondLst>
                                            <p:cond delay="0"/>
                                          </p:stCondLst>
                                        </p:cTn>
                                        <p:tgtEl>
                                          <p:spTgt spid="78098"/>
                                        </p:tgtEl>
                                        <p:attrNameLst>
                                          <p:attrName>style.visibility</p:attrName>
                                        </p:attrNameLst>
                                      </p:cBhvr>
                                      <p:to>
                                        <p:strVal val="visible"/>
                                      </p:to>
                                    </p:set>
                                    <p:animEffect transition="in" filter="blinds(horizontal)">
                                      <p:cBhvr>
                                        <p:cTn id="125" dur="500"/>
                                        <p:tgtEl>
                                          <p:spTgt spid="78098"/>
                                        </p:tgtEl>
                                      </p:cBhvr>
                                    </p:animEffect>
                                  </p:childTnLst>
                                </p:cTn>
                              </p:par>
                              <p:par>
                                <p:cTn id="126" presetID="3" presetClass="entr" presetSubtype="10" fill="hold" nodeType="withEffect">
                                  <p:stCondLst>
                                    <p:cond delay="0"/>
                                  </p:stCondLst>
                                  <p:childTnLst>
                                    <p:set>
                                      <p:cBhvr>
                                        <p:cTn id="127" dur="1" fill="hold">
                                          <p:stCondLst>
                                            <p:cond delay="0"/>
                                          </p:stCondLst>
                                        </p:cTn>
                                        <p:tgtEl>
                                          <p:spTgt spid="78099"/>
                                        </p:tgtEl>
                                        <p:attrNameLst>
                                          <p:attrName>style.visibility</p:attrName>
                                        </p:attrNameLst>
                                      </p:cBhvr>
                                      <p:to>
                                        <p:strVal val="visible"/>
                                      </p:to>
                                    </p:set>
                                    <p:animEffect transition="in" filter="blinds(horizontal)">
                                      <p:cBhvr>
                                        <p:cTn id="128" dur="500"/>
                                        <p:tgtEl>
                                          <p:spTgt spid="78099"/>
                                        </p:tgtEl>
                                      </p:cBhvr>
                                    </p:animEffect>
                                  </p:childTnLst>
                                </p:cTn>
                              </p:par>
                              <p:par>
                                <p:cTn id="129" presetID="3" presetClass="entr" presetSubtype="10" fill="hold" nodeType="withEffect">
                                  <p:stCondLst>
                                    <p:cond delay="0"/>
                                  </p:stCondLst>
                                  <p:childTnLst>
                                    <p:set>
                                      <p:cBhvr>
                                        <p:cTn id="130" dur="1" fill="hold">
                                          <p:stCondLst>
                                            <p:cond delay="0"/>
                                          </p:stCondLst>
                                        </p:cTn>
                                        <p:tgtEl>
                                          <p:spTgt spid="78100"/>
                                        </p:tgtEl>
                                        <p:attrNameLst>
                                          <p:attrName>style.visibility</p:attrName>
                                        </p:attrNameLst>
                                      </p:cBhvr>
                                      <p:to>
                                        <p:strVal val="visible"/>
                                      </p:to>
                                    </p:set>
                                    <p:animEffect transition="in" filter="blinds(horizontal)">
                                      <p:cBhvr>
                                        <p:cTn id="131" dur="500"/>
                                        <p:tgtEl>
                                          <p:spTgt spid="78100"/>
                                        </p:tgtEl>
                                      </p:cBhvr>
                                    </p:animEffect>
                                  </p:childTnLst>
                                </p:cTn>
                              </p:par>
                            </p:childTnLst>
                          </p:cTn>
                        </p:par>
                        <p:par>
                          <p:cTn id="132" fill="hold">
                            <p:stCondLst>
                              <p:cond delay="500"/>
                            </p:stCondLst>
                            <p:childTnLst>
                              <p:par>
                                <p:cTn id="133" presetID="50" presetClass="entr" presetSubtype="0" decel="100000" fill="hold" nodeType="afterEffect">
                                  <p:stCondLst>
                                    <p:cond delay="0"/>
                                  </p:stCondLst>
                                  <p:childTnLst>
                                    <p:set>
                                      <p:cBhvr>
                                        <p:cTn id="134" dur="1" fill="hold">
                                          <p:stCondLst>
                                            <p:cond delay="0"/>
                                          </p:stCondLst>
                                        </p:cTn>
                                        <p:tgtEl>
                                          <p:spTgt spid="78086"/>
                                        </p:tgtEl>
                                        <p:attrNameLst>
                                          <p:attrName>style.visibility</p:attrName>
                                        </p:attrNameLst>
                                      </p:cBhvr>
                                      <p:to>
                                        <p:strVal val="visible"/>
                                      </p:to>
                                    </p:set>
                                    <p:anim calcmode="lin" valueType="num">
                                      <p:cBhvr>
                                        <p:cTn id="135" dur="1000" fill="hold"/>
                                        <p:tgtEl>
                                          <p:spTgt spid="78086"/>
                                        </p:tgtEl>
                                        <p:attrNameLst>
                                          <p:attrName>ppt_w</p:attrName>
                                        </p:attrNameLst>
                                      </p:cBhvr>
                                      <p:tavLst>
                                        <p:tav tm="0">
                                          <p:val>
                                            <p:strVal val="#ppt_w+.3"/>
                                          </p:val>
                                        </p:tav>
                                        <p:tav tm="100000">
                                          <p:val>
                                            <p:strVal val="#ppt_w"/>
                                          </p:val>
                                        </p:tav>
                                      </p:tavLst>
                                    </p:anim>
                                    <p:anim calcmode="lin" valueType="num">
                                      <p:cBhvr>
                                        <p:cTn id="136" dur="1000" fill="hold"/>
                                        <p:tgtEl>
                                          <p:spTgt spid="78086"/>
                                        </p:tgtEl>
                                        <p:attrNameLst>
                                          <p:attrName>ppt_h</p:attrName>
                                        </p:attrNameLst>
                                      </p:cBhvr>
                                      <p:tavLst>
                                        <p:tav tm="0">
                                          <p:val>
                                            <p:strVal val="#ppt_h"/>
                                          </p:val>
                                        </p:tav>
                                        <p:tav tm="100000">
                                          <p:val>
                                            <p:strVal val="#ppt_h"/>
                                          </p:val>
                                        </p:tav>
                                      </p:tavLst>
                                    </p:anim>
                                    <p:animEffect transition="in" filter="fade">
                                      <p:cBhvr>
                                        <p:cTn id="137" dur="1000"/>
                                        <p:tgtEl>
                                          <p:spTgt spid="78086"/>
                                        </p:tgtEl>
                                      </p:cBhvr>
                                    </p:animEffect>
                                  </p:childTnLst>
                                </p:cTn>
                              </p:par>
                            </p:childTnLst>
                          </p:cTn>
                        </p:par>
                        <p:par>
                          <p:cTn id="138" fill="hold">
                            <p:stCondLst>
                              <p:cond delay="1500"/>
                            </p:stCondLst>
                            <p:childTnLst>
                              <p:par>
                                <p:cTn id="139" presetID="3" presetClass="entr" presetSubtype="10" fill="hold" nodeType="afterEffect">
                                  <p:stCondLst>
                                    <p:cond delay="0"/>
                                  </p:stCondLst>
                                  <p:childTnLst>
                                    <p:set>
                                      <p:cBhvr>
                                        <p:cTn id="140" dur="1" fill="hold">
                                          <p:stCondLst>
                                            <p:cond delay="0"/>
                                          </p:stCondLst>
                                        </p:cTn>
                                        <p:tgtEl>
                                          <p:spTgt spid="77968"/>
                                        </p:tgtEl>
                                        <p:attrNameLst>
                                          <p:attrName>style.visibility</p:attrName>
                                        </p:attrNameLst>
                                      </p:cBhvr>
                                      <p:to>
                                        <p:strVal val="visible"/>
                                      </p:to>
                                    </p:set>
                                    <p:animEffect transition="in" filter="blinds(horizontal)">
                                      <p:cBhvr>
                                        <p:cTn id="141" dur="500"/>
                                        <p:tgtEl>
                                          <p:spTgt spid="77968"/>
                                        </p:tgtEl>
                                      </p:cBhvr>
                                    </p:animEffect>
                                  </p:childTnLst>
                                </p:cTn>
                              </p:par>
                              <p:par>
                                <p:cTn id="142" presetID="3" presetClass="entr" presetSubtype="10" fill="hold" nodeType="withEffect">
                                  <p:stCondLst>
                                    <p:cond delay="0"/>
                                  </p:stCondLst>
                                  <p:childTnLst>
                                    <p:set>
                                      <p:cBhvr>
                                        <p:cTn id="143" dur="1" fill="hold">
                                          <p:stCondLst>
                                            <p:cond delay="0"/>
                                          </p:stCondLst>
                                        </p:cTn>
                                        <p:tgtEl>
                                          <p:spTgt spid="77967"/>
                                        </p:tgtEl>
                                        <p:attrNameLst>
                                          <p:attrName>style.visibility</p:attrName>
                                        </p:attrNameLst>
                                      </p:cBhvr>
                                      <p:to>
                                        <p:strVal val="visible"/>
                                      </p:to>
                                    </p:set>
                                    <p:animEffect transition="in" filter="blinds(horizontal)">
                                      <p:cBhvr>
                                        <p:cTn id="144" dur="500"/>
                                        <p:tgtEl>
                                          <p:spTgt spid="77967"/>
                                        </p:tgtEl>
                                      </p:cBhvr>
                                    </p:animEffect>
                                  </p:childTnLst>
                                </p:cTn>
                              </p:par>
                            </p:childTnLst>
                          </p:cTn>
                        </p:par>
                        <p:par>
                          <p:cTn id="145" fill="hold">
                            <p:stCondLst>
                              <p:cond delay="2000"/>
                            </p:stCondLst>
                            <p:childTnLst>
                              <p:par>
                                <p:cTn id="146" presetID="3" presetClass="entr" presetSubtype="10" fill="hold" nodeType="afterEffect">
                                  <p:stCondLst>
                                    <p:cond delay="0"/>
                                  </p:stCondLst>
                                  <p:childTnLst>
                                    <p:set>
                                      <p:cBhvr>
                                        <p:cTn id="147" dur="1" fill="hold">
                                          <p:stCondLst>
                                            <p:cond delay="0"/>
                                          </p:stCondLst>
                                        </p:cTn>
                                        <p:tgtEl>
                                          <p:spTgt spid="78065"/>
                                        </p:tgtEl>
                                        <p:attrNameLst>
                                          <p:attrName>style.visibility</p:attrName>
                                        </p:attrNameLst>
                                      </p:cBhvr>
                                      <p:to>
                                        <p:strVal val="visible"/>
                                      </p:to>
                                    </p:set>
                                    <p:animEffect transition="in" filter="blinds(horizontal)">
                                      <p:cBhvr>
                                        <p:cTn id="148" dur="500"/>
                                        <p:tgtEl>
                                          <p:spTgt spid="78065"/>
                                        </p:tgtEl>
                                      </p:cBhvr>
                                    </p:animEffect>
                                  </p:childTnLst>
                                </p:cTn>
                              </p:par>
                            </p:childTnLst>
                          </p:cTn>
                        </p:par>
                        <p:par>
                          <p:cTn id="149" fill="hold">
                            <p:stCondLst>
                              <p:cond delay="2500"/>
                            </p:stCondLst>
                            <p:childTnLst>
                              <p:par>
                                <p:cTn id="150" presetID="3" presetClass="entr" presetSubtype="10" fill="hold" nodeType="afterEffect">
                                  <p:stCondLst>
                                    <p:cond delay="0"/>
                                  </p:stCondLst>
                                  <p:childTnLst>
                                    <p:set>
                                      <p:cBhvr>
                                        <p:cTn id="151" dur="1" fill="hold">
                                          <p:stCondLst>
                                            <p:cond delay="0"/>
                                          </p:stCondLst>
                                        </p:cTn>
                                        <p:tgtEl>
                                          <p:spTgt spid="78071"/>
                                        </p:tgtEl>
                                        <p:attrNameLst>
                                          <p:attrName>style.visibility</p:attrName>
                                        </p:attrNameLst>
                                      </p:cBhvr>
                                      <p:to>
                                        <p:strVal val="visible"/>
                                      </p:to>
                                    </p:set>
                                    <p:animEffect transition="in" filter="blinds(horizontal)">
                                      <p:cBhvr>
                                        <p:cTn id="152" dur="500"/>
                                        <p:tgtEl>
                                          <p:spTgt spid="78071"/>
                                        </p:tgtEl>
                                      </p:cBhvr>
                                    </p:animEffect>
                                  </p:childTnLst>
                                </p:cTn>
                              </p:par>
                              <p:par>
                                <p:cTn id="153" presetID="3" presetClass="entr" presetSubtype="10" fill="hold" nodeType="withEffect">
                                  <p:stCondLst>
                                    <p:cond delay="0"/>
                                  </p:stCondLst>
                                  <p:childTnLst>
                                    <p:set>
                                      <p:cBhvr>
                                        <p:cTn id="154" dur="1" fill="hold">
                                          <p:stCondLst>
                                            <p:cond delay="0"/>
                                          </p:stCondLst>
                                        </p:cTn>
                                        <p:tgtEl>
                                          <p:spTgt spid="78028"/>
                                        </p:tgtEl>
                                        <p:attrNameLst>
                                          <p:attrName>style.visibility</p:attrName>
                                        </p:attrNameLst>
                                      </p:cBhvr>
                                      <p:to>
                                        <p:strVal val="visible"/>
                                      </p:to>
                                    </p:set>
                                    <p:animEffect transition="in" filter="blinds(horizontal)">
                                      <p:cBhvr>
                                        <p:cTn id="155" dur="500"/>
                                        <p:tgtEl>
                                          <p:spTgt spid="78028"/>
                                        </p:tgtEl>
                                      </p:cBhvr>
                                    </p:animEffect>
                                  </p:childTnLst>
                                </p:cTn>
                              </p:par>
                              <p:par>
                                <p:cTn id="156" presetID="3" presetClass="entr" presetSubtype="10" fill="hold" nodeType="withEffect">
                                  <p:stCondLst>
                                    <p:cond delay="0"/>
                                  </p:stCondLst>
                                  <p:childTnLst>
                                    <p:set>
                                      <p:cBhvr>
                                        <p:cTn id="157" dur="1" fill="hold">
                                          <p:stCondLst>
                                            <p:cond delay="0"/>
                                          </p:stCondLst>
                                        </p:cTn>
                                        <p:tgtEl>
                                          <p:spTgt spid="78054"/>
                                        </p:tgtEl>
                                        <p:attrNameLst>
                                          <p:attrName>style.visibility</p:attrName>
                                        </p:attrNameLst>
                                      </p:cBhvr>
                                      <p:to>
                                        <p:strVal val="visible"/>
                                      </p:to>
                                    </p:set>
                                    <p:animEffect transition="in" filter="blinds(horizontal)">
                                      <p:cBhvr>
                                        <p:cTn id="158" dur="500"/>
                                        <p:tgtEl>
                                          <p:spTgt spid="78054"/>
                                        </p:tgtEl>
                                      </p:cBhvr>
                                    </p:animEffect>
                                  </p:childTnLst>
                                </p:cTn>
                              </p:par>
                            </p:childTnLst>
                          </p:cTn>
                        </p:par>
                        <p:par>
                          <p:cTn id="159" fill="hold">
                            <p:stCondLst>
                              <p:cond delay="3000"/>
                            </p:stCondLst>
                            <p:childTnLst>
                              <p:par>
                                <p:cTn id="160" presetID="3" presetClass="entr" presetSubtype="10" fill="hold" nodeType="afterEffect">
                                  <p:stCondLst>
                                    <p:cond delay="0"/>
                                  </p:stCondLst>
                                  <p:childTnLst>
                                    <p:set>
                                      <p:cBhvr>
                                        <p:cTn id="161" dur="1" fill="hold">
                                          <p:stCondLst>
                                            <p:cond delay="0"/>
                                          </p:stCondLst>
                                        </p:cTn>
                                        <p:tgtEl>
                                          <p:spTgt spid="77984"/>
                                        </p:tgtEl>
                                        <p:attrNameLst>
                                          <p:attrName>style.visibility</p:attrName>
                                        </p:attrNameLst>
                                      </p:cBhvr>
                                      <p:to>
                                        <p:strVal val="visible"/>
                                      </p:to>
                                    </p:set>
                                    <p:animEffect transition="in" filter="blinds(horizontal)">
                                      <p:cBhvr>
                                        <p:cTn id="162" dur="500"/>
                                        <p:tgtEl>
                                          <p:spTgt spid="77984"/>
                                        </p:tgtEl>
                                      </p:cBhvr>
                                    </p:animEffect>
                                  </p:childTnLst>
                                </p:cTn>
                              </p:par>
                              <p:par>
                                <p:cTn id="163" presetID="3" presetClass="exit" presetSubtype="10" fill="hold" nodeType="withEffect">
                                  <p:stCondLst>
                                    <p:cond delay="0"/>
                                  </p:stCondLst>
                                  <p:childTnLst>
                                    <p:animEffect transition="out" filter="blinds(horizontal)">
                                      <p:cBhvr>
                                        <p:cTn id="164" dur="500"/>
                                        <p:tgtEl>
                                          <p:spTgt spid="78065"/>
                                        </p:tgtEl>
                                      </p:cBhvr>
                                    </p:animEffect>
                                    <p:set>
                                      <p:cBhvr>
                                        <p:cTn id="165" dur="1" fill="hold">
                                          <p:stCondLst>
                                            <p:cond delay="499"/>
                                          </p:stCondLst>
                                        </p:cTn>
                                        <p:tgtEl>
                                          <p:spTgt spid="78065"/>
                                        </p:tgtEl>
                                        <p:attrNameLst>
                                          <p:attrName>style.visibility</p:attrName>
                                        </p:attrNameLst>
                                      </p:cBhvr>
                                      <p:to>
                                        <p:strVal val="hidden"/>
                                      </p:to>
                                    </p:set>
                                  </p:childTnLst>
                                </p:cTn>
                              </p:par>
                              <p:par>
                                <p:cTn id="166" presetID="3" presetClass="exit" presetSubtype="10" fill="hold" nodeType="withEffect">
                                  <p:stCondLst>
                                    <p:cond delay="0"/>
                                  </p:stCondLst>
                                  <p:childTnLst>
                                    <p:animEffect transition="out" filter="blinds(horizontal)">
                                      <p:cBhvr>
                                        <p:cTn id="167" dur="500"/>
                                        <p:tgtEl>
                                          <p:spTgt spid="78071"/>
                                        </p:tgtEl>
                                      </p:cBhvr>
                                    </p:animEffect>
                                    <p:set>
                                      <p:cBhvr>
                                        <p:cTn id="168" dur="1" fill="hold">
                                          <p:stCondLst>
                                            <p:cond delay="499"/>
                                          </p:stCondLst>
                                        </p:cTn>
                                        <p:tgtEl>
                                          <p:spTgt spid="78071"/>
                                        </p:tgtEl>
                                        <p:attrNameLst>
                                          <p:attrName>style.visibility</p:attrName>
                                        </p:attrNameLst>
                                      </p:cBhvr>
                                      <p:to>
                                        <p:strVal val="hidden"/>
                                      </p:to>
                                    </p:set>
                                  </p:childTnLst>
                                </p:cTn>
                              </p:par>
                              <p:par>
                                <p:cTn id="169" presetID="3" presetClass="entr" presetSubtype="10" fill="hold" nodeType="withEffect">
                                  <p:stCondLst>
                                    <p:cond delay="0"/>
                                  </p:stCondLst>
                                  <p:childTnLst>
                                    <p:set>
                                      <p:cBhvr>
                                        <p:cTn id="170" dur="1" fill="hold">
                                          <p:stCondLst>
                                            <p:cond delay="0"/>
                                          </p:stCondLst>
                                        </p:cTn>
                                        <p:tgtEl>
                                          <p:spTgt spid="77990"/>
                                        </p:tgtEl>
                                        <p:attrNameLst>
                                          <p:attrName>style.visibility</p:attrName>
                                        </p:attrNameLst>
                                      </p:cBhvr>
                                      <p:to>
                                        <p:strVal val="visible"/>
                                      </p:to>
                                    </p:set>
                                    <p:animEffect transition="in" filter="blinds(horizontal)">
                                      <p:cBhvr>
                                        <p:cTn id="171" dur="500"/>
                                        <p:tgtEl>
                                          <p:spTgt spid="77990"/>
                                        </p:tgtEl>
                                      </p:cBhvr>
                                    </p:animEffect>
                                  </p:childTnLst>
                                </p:cTn>
                              </p:par>
                              <p:par>
                                <p:cTn id="172" presetID="3" presetClass="entr" presetSubtype="10" fill="hold" nodeType="withEffect">
                                  <p:stCondLst>
                                    <p:cond delay="0"/>
                                  </p:stCondLst>
                                  <p:childTnLst>
                                    <p:set>
                                      <p:cBhvr>
                                        <p:cTn id="173" dur="1" fill="hold">
                                          <p:stCondLst>
                                            <p:cond delay="0"/>
                                          </p:stCondLst>
                                        </p:cTn>
                                        <p:tgtEl>
                                          <p:spTgt spid="78016"/>
                                        </p:tgtEl>
                                        <p:attrNameLst>
                                          <p:attrName>style.visibility</p:attrName>
                                        </p:attrNameLst>
                                      </p:cBhvr>
                                      <p:to>
                                        <p:strVal val="visible"/>
                                      </p:to>
                                    </p:set>
                                    <p:animEffect transition="in" filter="blinds(horizontal)">
                                      <p:cBhvr>
                                        <p:cTn id="174" dur="500"/>
                                        <p:tgtEl>
                                          <p:spTgt spid="78016"/>
                                        </p:tgtEl>
                                      </p:cBhvr>
                                    </p:animEffect>
                                  </p:childTnLst>
                                </p:cTn>
                              </p:par>
                              <p:par>
                                <p:cTn id="175" presetID="3" presetClass="entr" presetSubtype="10" fill="hold" nodeType="withEffect">
                                  <p:stCondLst>
                                    <p:cond delay="0"/>
                                  </p:stCondLst>
                                  <p:childTnLst>
                                    <p:set>
                                      <p:cBhvr>
                                        <p:cTn id="176" dur="1" fill="hold">
                                          <p:stCondLst>
                                            <p:cond delay="0"/>
                                          </p:stCondLst>
                                        </p:cTn>
                                        <p:tgtEl>
                                          <p:spTgt spid="77971"/>
                                        </p:tgtEl>
                                        <p:attrNameLst>
                                          <p:attrName>style.visibility</p:attrName>
                                        </p:attrNameLst>
                                      </p:cBhvr>
                                      <p:to>
                                        <p:strVal val="visible"/>
                                      </p:to>
                                    </p:set>
                                    <p:animEffect transition="in" filter="blinds(horizontal)">
                                      <p:cBhvr>
                                        <p:cTn id="177" dur="500"/>
                                        <p:tgtEl>
                                          <p:spTgt spid="77971"/>
                                        </p:tgtEl>
                                      </p:cBhvr>
                                    </p:animEffect>
                                  </p:childTnLst>
                                </p:cTn>
                              </p:par>
                              <p:par>
                                <p:cTn id="178" presetID="3" presetClass="entr" presetSubtype="10" fill="hold" nodeType="withEffect">
                                  <p:stCondLst>
                                    <p:cond delay="0"/>
                                  </p:stCondLst>
                                  <p:childTnLst>
                                    <p:set>
                                      <p:cBhvr>
                                        <p:cTn id="179" dur="1" fill="hold">
                                          <p:stCondLst>
                                            <p:cond delay="0"/>
                                          </p:stCondLst>
                                        </p:cTn>
                                        <p:tgtEl>
                                          <p:spTgt spid="78022"/>
                                        </p:tgtEl>
                                        <p:attrNameLst>
                                          <p:attrName>style.visibility</p:attrName>
                                        </p:attrNameLst>
                                      </p:cBhvr>
                                      <p:to>
                                        <p:strVal val="visible"/>
                                      </p:to>
                                    </p:set>
                                    <p:animEffect transition="in" filter="blinds(horizontal)">
                                      <p:cBhvr>
                                        <p:cTn id="180" dur="500"/>
                                        <p:tgtEl>
                                          <p:spTgt spid="78022"/>
                                        </p:tgtEl>
                                      </p:cBhvr>
                                    </p:animEffect>
                                  </p:childTnLst>
                                </p:cTn>
                              </p:par>
                              <p:par>
                                <p:cTn id="181" presetID="3" presetClass="entr" presetSubtype="10" fill="hold" nodeType="withEffect">
                                  <p:stCondLst>
                                    <p:cond delay="0"/>
                                  </p:stCondLst>
                                  <p:childTnLst>
                                    <p:set>
                                      <p:cBhvr>
                                        <p:cTn id="182" dur="1" fill="hold">
                                          <p:stCondLst>
                                            <p:cond delay="0"/>
                                          </p:stCondLst>
                                        </p:cTn>
                                        <p:tgtEl>
                                          <p:spTgt spid="78010"/>
                                        </p:tgtEl>
                                        <p:attrNameLst>
                                          <p:attrName>style.visibility</p:attrName>
                                        </p:attrNameLst>
                                      </p:cBhvr>
                                      <p:to>
                                        <p:strVal val="visible"/>
                                      </p:to>
                                    </p:set>
                                    <p:animEffect transition="in" filter="blinds(horizontal)">
                                      <p:cBhvr>
                                        <p:cTn id="183" dur="500"/>
                                        <p:tgtEl>
                                          <p:spTgt spid="78010"/>
                                        </p:tgtEl>
                                      </p:cBhvr>
                                    </p:animEffect>
                                  </p:childTnLst>
                                </p:cTn>
                              </p:par>
                              <p:par>
                                <p:cTn id="184" presetID="63" presetClass="path" presetSubtype="0" repeatCount="indefinite" fill="hold" nodeType="withEffect">
                                  <p:stCondLst>
                                    <p:cond delay="0"/>
                                  </p:stCondLst>
                                  <p:childTnLst>
                                    <p:animMotion origin="layout" path="M 0 0  L 0.25 0  E" pathEditMode="relative" ptsTypes="">
                                      <p:cBhvr>
                                        <p:cTn id="185" dur="5000" fill="hold"/>
                                        <p:tgtEl>
                                          <p:spTgt spid="77984"/>
                                        </p:tgtEl>
                                        <p:attrNameLst>
                                          <p:attrName>ppt_x</p:attrName>
                                          <p:attrName>ppt_y</p:attrName>
                                        </p:attrNameLst>
                                      </p:cBhvr>
                                    </p:animMotion>
                                  </p:childTnLst>
                                </p:cTn>
                              </p:par>
                              <p:par>
                                <p:cTn id="186" presetID="63" presetClass="path" presetSubtype="0" repeatCount="indefinite" fill="hold" nodeType="withEffect">
                                  <p:stCondLst>
                                    <p:cond delay="0"/>
                                  </p:stCondLst>
                                  <p:childTnLst>
                                    <p:animMotion origin="layout" path="M 0 0  L 0.25 0  E" pathEditMode="relative" ptsTypes="">
                                      <p:cBhvr>
                                        <p:cTn id="187" dur="5000" fill="hold"/>
                                        <p:tgtEl>
                                          <p:spTgt spid="77990"/>
                                        </p:tgtEl>
                                        <p:attrNameLst>
                                          <p:attrName>ppt_x</p:attrName>
                                          <p:attrName>ppt_y</p:attrName>
                                        </p:attrNameLst>
                                      </p:cBhvr>
                                    </p:animMotion>
                                  </p:childTnLst>
                                </p:cTn>
                              </p:par>
                              <p:par>
                                <p:cTn id="188" presetID="63" presetClass="path" presetSubtype="0" repeatCount="indefinite" fill="hold" nodeType="withEffect">
                                  <p:stCondLst>
                                    <p:cond delay="0"/>
                                  </p:stCondLst>
                                  <p:childTnLst>
                                    <p:animMotion origin="layout" path="M 0 0  L 0.25 0  E" pathEditMode="relative" ptsTypes="">
                                      <p:cBhvr>
                                        <p:cTn id="189" dur="5000" fill="hold"/>
                                        <p:tgtEl>
                                          <p:spTgt spid="78016"/>
                                        </p:tgtEl>
                                        <p:attrNameLst>
                                          <p:attrName>ppt_x</p:attrName>
                                          <p:attrName>ppt_y</p:attrName>
                                        </p:attrNameLst>
                                      </p:cBhvr>
                                    </p:animMotion>
                                  </p:childTnLst>
                                </p:cTn>
                              </p:par>
                              <p:par>
                                <p:cTn id="190" presetID="63" presetClass="path" presetSubtype="0" repeatCount="indefinite" fill="hold" nodeType="withEffect">
                                  <p:stCondLst>
                                    <p:cond delay="0"/>
                                  </p:stCondLst>
                                  <p:childTnLst>
                                    <p:animMotion origin="layout" path="M 0 0  L 0.25 0  E" pathEditMode="relative" ptsTypes="">
                                      <p:cBhvr>
                                        <p:cTn id="191" dur="5000" fill="hold"/>
                                        <p:tgtEl>
                                          <p:spTgt spid="77971"/>
                                        </p:tgtEl>
                                        <p:attrNameLst>
                                          <p:attrName>ppt_x</p:attrName>
                                          <p:attrName>ppt_y</p:attrName>
                                        </p:attrNameLst>
                                      </p:cBhvr>
                                    </p:animMotion>
                                  </p:childTnLst>
                                </p:cTn>
                              </p:par>
                              <p:par>
                                <p:cTn id="192" presetID="63" presetClass="path" presetSubtype="0" repeatCount="indefinite" fill="hold" nodeType="withEffect">
                                  <p:stCondLst>
                                    <p:cond delay="0"/>
                                  </p:stCondLst>
                                  <p:childTnLst>
                                    <p:animMotion origin="layout" path="M 0.03438 -0.00393 L 0.28438 -0.00393 " pathEditMode="relative" rAng="0" ptsTypes="AA">
                                      <p:cBhvr>
                                        <p:cTn id="193" dur="5000" fill="hold"/>
                                        <p:tgtEl>
                                          <p:spTgt spid="78022"/>
                                        </p:tgtEl>
                                        <p:attrNameLst>
                                          <p:attrName>ppt_x</p:attrName>
                                          <p:attrName>ppt_y</p:attrName>
                                        </p:attrNameLst>
                                      </p:cBhvr>
                                      <p:rCtr x="12500" y="0"/>
                                    </p:animMotion>
                                  </p:childTnLst>
                                </p:cTn>
                              </p:par>
                              <p:par>
                                <p:cTn id="194" presetID="63" presetClass="path" presetSubtype="0" repeatCount="indefinite" fill="hold" nodeType="withEffect">
                                  <p:stCondLst>
                                    <p:cond delay="0"/>
                                  </p:stCondLst>
                                  <p:childTnLst>
                                    <p:animMotion origin="layout" path="M 0 0  L 0.25 0  E" pathEditMode="relative" rAng="0" ptsTypes="">
                                      <p:cBhvr>
                                        <p:cTn id="195" dur="5000" fill="hold"/>
                                        <p:tgtEl>
                                          <p:spTgt spid="78010"/>
                                        </p:tgtEl>
                                        <p:attrNameLst>
                                          <p:attrName>ppt_x</p:attrName>
                                          <p:attrName>ppt_y</p:attrName>
                                        </p:attrNameLst>
                                      </p:cBhvr>
                                      <p:rCtr x="0" y="0"/>
                                    </p:animMotion>
                                  </p:childTnLst>
                                </p:cTn>
                              </p:par>
                              <p:par>
                                <p:cTn id="196" presetID="3" presetClass="entr" presetSubtype="10" fill="hold" nodeType="withEffect">
                                  <p:stCondLst>
                                    <p:cond delay="0"/>
                                  </p:stCondLst>
                                  <p:childTnLst>
                                    <p:set>
                                      <p:cBhvr>
                                        <p:cTn id="197" dur="1" fill="hold">
                                          <p:stCondLst>
                                            <p:cond delay="0"/>
                                          </p:stCondLst>
                                        </p:cTn>
                                        <p:tgtEl>
                                          <p:spTgt spid="77977"/>
                                        </p:tgtEl>
                                        <p:attrNameLst>
                                          <p:attrName>style.visibility</p:attrName>
                                        </p:attrNameLst>
                                      </p:cBhvr>
                                      <p:to>
                                        <p:strVal val="visible"/>
                                      </p:to>
                                    </p:set>
                                    <p:animEffect transition="in" filter="blinds(horizontal)">
                                      <p:cBhvr>
                                        <p:cTn id="198" dur="500"/>
                                        <p:tgtEl>
                                          <p:spTgt spid="77977"/>
                                        </p:tgtEl>
                                      </p:cBhvr>
                                    </p:animEffect>
                                  </p:childTnLst>
                                </p:cTn>
                              </p:par>
                              <p:par>
                                <p:cTn id="199" presetID="3" presetClass="entr" presetSubtype="10" fill="hold" nodeType="withEffect">
                                  <p:stCondLst>
                                    <p:cond delay="0"/>
                                  </p:stCondLst>
                                  <p:childTnLst>
                                    <p:set>
                                      <p:cBhvr>
                                        <p:cTn id="200" dur="1" fill="hold">
                                          <p:stCondLst>
                                            <p:cond delay="0"/>
                                          </p:stCondLst>
                                        </p:cTn>
                                        <p:tgtEl>
                                          <p:spTgt spid="77996"/>
                                        </p:tgtEl>
                                        <p:attrNameLst>
                                          <p:attrName>style.visibility</p:attrName>
                                        </p:attrNameLst>
                                      </p:cBhvr>
                                      <p:to>
                                        <p:strVal val="visible"/>
                                      </p:to>
                                    </p:set>
                                    <p:animEffect transition="in" filter="blinds(horizontal)">
                                      <p:cBhvr>
                                        <p:cTn id="201" dur="500"/>
                                        <p:tgtEl>
                                          <p:spTgt spid="77996"/>
                                        </p:tgtEl>
                                      </p:cBhvr>
                                    </p:animEffect>
                                  </p:childTnLst>
                                </p:cTn>
                              </p:par>
                              <p:par>
                                <p:cTn id="202" presetID="3" presetClass="entr" presetSubtype="10" fill="hold" nodeType="withEffect">
                                  <p:stCondLst>
                                    <p:cond delay="0"/>
                                  </p:stCondLst>
                                  <p:childTnLst>
                                    <p:set>
                                      <p:cBhvr>
                                        <p:cTn id="203" dur="1" fill="hold">
                                          <p:stCondLst>
                                            <p:cond delay="0"/>
                                          </p:stCondLst>
                                        </p:cTn>
                                        <p:tgtEl>
                                          <p:spTgt spid="78003"/>
                                        </p:tgtEl>
                                        <p:attrNameLst>
                                          <p:attrName>style.visibility</p:attrName>
                                        </p:attrNameLst>
                                      </p:cBhvr>
                                      <p:to>
                                        <p:strVal val="visible"/>
                                      </p:to>
                                    </p:set>
                                    <p:animEffect transition="in" filter="blinds(horizontal)">
                                      <p:cBhvr>
                                        <p:cTn id="204" dur="500"/>
                                        <p:tgtEl>
                                          <p:spTgt spid="78003"/>
                                        </p:tgtEl>
                                      </p:cBhvr>
                                    </p:animEffect>
                                  </p:childTnLst>
                                </p:cTn>
                              </p:par>
                              <p:par>
                                <p:cTn id="205" presetID="3" presetClass="entr" presetSubtype="10" fill="hold" nodeType="withEffect">
                                  <p:stCondLst>
                                    <p:cond delay="0"/>
                                  </p:stCondLst>
                                  <p:childTnLst>
                                    <p:set>
                                      <p:cBhvr>
                                        <p:cTn id="206" dur="1" fill="hold">
                                          <p:stCondLst>
                                            <p:cond delay="0"/>
                                          </p:stCondLst>
                                        </p:cTn>
                                        <p:tgtEl>
                                          <p:spTgt spid="78033"/>
                                        </p:tgtEl>
                                        <p:attrNameLst>
                                          <p:attrName>style.visibility</p:attrName>
                                        </p:attrNameLst>
                                      </p:cBhvr>
                                      <p:to>
                                        <p:strVal val="visible"/>
                                      </p:to>
                                    </p:set>
                                    <p:animEffect transition="in" filter="blinds(horizontal)">
                                      <p:cBhvr>
                                        <p:cTn id="207" dur="500"/>
                                        <p:tgtEl>
                                          <p:spTgt spid="78033"/>
                                        </p:tgtEl>
                                      </p:cBhvr>
                                    </p:animEffect>
                                  </p:childTnLst>
                                </p:cTn>
                              </p:par>
                              <p:par>
                                <p:cTn id="208" presetID="3" presetClass="entr" presetSubtype="10" fill="hold" nodeType="withEffect">
                                  <p:stCondLst>
                                    <p:cond delay="0"/>
                                  </p:stCondLst>
                                  <p:childTnLst>
                                    <p:set>
                                      <p:cBhvr>
                                        <p:cTn id="209" dur="1" fill="hold">
                                          <p:stCondLst>
                                            <p:cond delay="0"/>
                                          </p:stCondLst>
                                        </p:cTn>
                                        <p:tgtEl>
                                          <p:spTgt spid="78040"/>
                                        </p:tgtEl>
                                        <p:attrNameLst>
                                          <p:attrName>style.visibility</p:attrName>
                                        </p:attrNameLst>
                                      </p:cBhvr>
                                      <p:to>
                                        <p:strVal val="visible"/>
                                      </p:to>
                                    </p:set>
                                    <p:animEffect transition="in" filter="blinds(horizontal)">
                                      <p:cBhvr>
                                        <p:cTn id="210" dur="500"/>
                                        <p:tgtEl>
                                          <p:spTgt spid="78040"/>
                                        </p:tgtEl>
                                      </p:cBhvr>
                                    </p:animEffect>
                                  </p:childTnLst>
                                </p:cTn>
                              </p:par>
                              <p:par>
                                <p:cTn id="211" presetID="3" presetClass="entr" presetSubtype="10" fill="hold" nodeType="withEffect">
                                  <p:stCondLst>
                                    <p:cond delay="0"/>
                                  </p:stCondLst>
                                  <p:childTnLst>
                                    <p:set>
                                      <p:cBhvr>
                                        <p:cTn id="212" dur="1" fill="hold">
                                          <p:stCondLst>
                                            <p:cond delay="0"/>
                                          </p:stCondLst>
                                        </p:cTn>
                                        <p:tgtEl>
                                          <p:spTgt spid="78047"/>
                                        </p:tgtEl>
                                        <p:attrNameLst>
                                          <p:attrName>style.visibility</p:attrName>
                                        </p:attrNameLst>
                                      </p:cBhvr>
                                      <p:to>
                                        <p:strVal val="visible"/>
                                      </p:to>
                                    </p:set>
                                    <p:animEffect transition="in" filter="blinds(horizontal)">
                                      <p:cBhvr>
                                        <p:cTn id="213" dur="500"/>
                                        <p:tgtEl>
                                          <p:spTgt spid="78047"/>
                                        </p:tgtEl>
                                      </p:cBhvr>
                                    </p:animEffect>
                                  </p:childTnLst>
                                </p:cTn>
                              </p:par>
                              <p:par>
                                <p:cTn id="214" presetID="35" presetClass="path" presetSubtype="0" repeatCount="indefinite" fill="hold" nodeType="withEffect">
                                  <p:stCondLst>
                                    <p:cond delay="0"/>
                                  </p:stCondLst>
                                  <p:childTnLst>
                                    <p:animMotion origin="layout" path="M 0 0  L -0.25 0  E" pathEditMode="relative" ptsTypes="">
                                      <p:cBhvr>
                                        <p:cTn id="215" dur="5000" fill="hold"/>
                                        <p:tgtEl>
                                          <p:spTgt spid="77977"/>
                                        </p:tgtEl>
                                        <p:attrNameLst>
                                          <p:attrName>ppt_x</p:attrName>
                                          <p:attrName>ppt_y</p:attrName>
                                        </p:attrNameLst>
                                      </p:cBhvr>
                                    </p:animMotion>
                                  </p:childTnLst>
                                </p:cTn>
                              </p:par>
                              <p:par>
                                <p:cTn id="216" presetID="35" presetClass="path" presetSubtype="0" repeatCount="indefinite" fill="hold" nodeType="withEffect">
                                  <p:stCondLst>
                                    <p:cond delay="0"/>
                                  </p:stCondLst>
                                  <p:childTnLst>
                                    <p:animMotion origin="layout" path="M 0 0  L -0.25 0  E" pathEditMode="relative" ptsTypes="">
                                      <p:cBhvr>
                                        <p:cTn id="217" dur="5000" fill="hold"/>
                                        <p:tgtEl>
                                          <p:spTgt spid="77996"/>
                                        </p:tgtEl>
                                        <p:attrNameLst>
                                          <p:attrName>ppt_x</p:attrName>
                                          <p:attrName>ppt_y</p:attrName>
                                        </p:attrNameLst>
                                      </p:cBhvr>
                                    </p:animMotion>
                                  </p:childTnLst>
                                </p:cTn>
                              </p:par>
                              <p:par>
                                <p:cTn id="218" presetID="35" presetClass="path" presetSubtype="0" repeatCount="indefinite" fill="hold" nodeType="withEffect">
                                  <p:stCondLst>
                                    <p:cond delay="0"/>
                                  </p:stCondLst>
                                  <p:childTnLst>
                                    <p:animMotion origin="layout" path="M 0 0  L -0.25 0  E" pathEditMode="relative" ptsTypes="">
                                      <p:cBhvr>
                                        <p:cTn id="219" dur="5000" fill="hold"/>
                                        <p:tgtEl>
                                          <p:spTgt spid="78003"/>
                                        </p:tgtEl>
                                        <p:attrNameLst>
                                          <p:attrName>ppt_x</p:attrName>
                                          <p:attrName>ppt_y</p:attrName>
                                        </p:attrNameLst>
                                      </p:cBhvr>
                                    </p:animMotion>
                                  </p:childTnLst>
                                </p:cTn>
                              </p:par>
                              <p:par>
                                <p:cTn id="220" presetID="35" presetClass="path" presetSubtype="0" repeatCount="indefinite" fill="hold" nodeType="withEffect">
                                  <p:stCondLst>
                                    <p:cond delay="0"/>
                                  </p:stCondLst>
                                  <p:childTnLst>
                                    <p:animMotion origin="layout" path="M 0 0  L -0.25 0  E" pathEditMode="relative" ptsTypes="">
                                      <p:cBhvr>
                                        <p:cTn id="221" dur="5000" fill="hold"/>
                                        <p:tgtEl>
                                          <p:spTgt spid="78033"/>
                                        </p:tgtEl>
                                        <p:attrNameLst>
                                          <p:attrName>ppt_x</p:attrName>
                                          <p:attrName>ppt_y</p:attrName>
                                        </p:attrNameLst>
                                      </p:cBhvr>
                                    </p:animMotion>
                                  </p:childTnLst>
                                </p:cTn>
                              </p:par>
                              <p:par>
                                <p:cTn id="222" presetID="35" presetClass="path" presetSubtype="0" repeatCount="indefinite" fill="hold" nodeType="withEffect">
                                  <p:stCondLst>
                                    <p:cond delay="0"/>
                                  </p:stCondLst>
                                  <p:childTnLst>
                                    <p:animMotion origin="layout" path="M 0 0  L -0.25 0  E" pathEditMode="relative" ptsTypes="">
                                      <p:cBhvr>
                                        <p:cTn id="223" dur="5000" fill="hold"/>
                                        <p:tgtEl>
                                          <p:spTgt spid="78040"/>
                                        </p:tgtEl>
                                        <p:attrNameLst>
                                          <p:attrName>ppt_x</p:attrName>
                                          <p:attrName>ppt_y</p:attrName>
                                        </p:attrNameLst>
                                      </p:cBhvr>
                                    </p:animMotion>
                                  </p:childTnLst>
                                </p:cTn>
                              </p:par>
                              <p:par>
                                <p:cTn id="224" presetID="35" presetClass="path" presetSubtype="0" repeatCount="indefinite" fill="hold" nodeType="withEffect">
                                  <p:stCondLst>
                                    <p:cond delay="0"/>
                                  </p:stCondLst>
                                  <p:childTnLst>
                                    <p:animMotion origin="layout" path="M 0 0  L -0.25 0  E" pathEditMode="relative" ptsTypes="">
                                      <p:cBhvr>
                                        <p:cTn id="225" dur="5000" fill="hold"/>
                                        <p:tgtEl>
                                          <p:spTgt spid="7804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p:bldP spid="77890" grpId="0" animBg="1"/>
      <p:bldP spid="77890" grpId="1" animBg="1"/>
      <p:bldP spid="77891" grpId="0" animBg="1"/>
      <p:bldP spid="77891" grpId="1" animBg="1"/>
      <p:bldP spid="77892" grpId="0" animBg="1"/>
      <p:bldP spid="77892" grpId="1" animBg="1"/>
      <p:bldP spid="77893" grpId="0" animBg="1"/>
      <p:bldP spid="77893" grpId="1" animBg="1"/>
      <p:bldP spid="77894" grpId="0" animBg="1"/>
      <p:bldP spid="77894" grpId="1" animBg="1"/>
      <p:bldP spid="77895" grpId="0" animBg="1"/>
      <p:bldP spid="77895" grpId="1" animBg="1"/>
      <p:bldP spid="77896" grpId="0" animBg="1"/>
      <p:bldP spid="77896" grpId="1" animBg="1"/>
      <p:bldP spid="77897" grpId="0" animBg="1"/>
      <p:bldP spid="77897" grpId="1" animBg="1"/>
      <p:bldP spid="77898" grpId="0" animBg="1"/>
      <p:bldP spid="77898" grpId="1" animBg="1"/>
      <p:bldP spid="78080" grpId="0"/>
      <p:bldP spid="78103" grpId="0" animBg="1"/>
      <p:bldP spid="78103" grpId="1" animBg="1"/>
      <p:bldP spid="267" grpId="0" animBg="1"/>
      <p:bldP spid="2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xmlns="" id="{B179F7B6-4E9B-4A55-93E0-B86EA8B9EE9E}"/>
              </a:ext>
            </a:extLst>
          </p:cNvPr>
          <p:cNvSpPr txBox="1">
            <a:spLocks noChangeArrowheads="1"/>
          </p:cNvSpPr>
          <p:nvPr/>
        </p:nvSpPr>
        <p:spPr bwMode="auto">
          <a:xfrm>
            <a:off x="23813" y="43655"/>
            <a:ext cx="9117011" cy="51911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US" altLang="en-US" sz="2800" b="1" dirty="0">
                <a:solidFill>
                  <a:schemeClr val="accent2"/>
                </a:solidFill>
                <a:latin typeface=".VnTime" panose="020B7200000000000000" pitchFamily="34" charset="0"/>
              </a:rPr>
              <a:t>         </a:t>
            </a:r>
            <a:r>
              <a:rPr lang="en-US" altLang="en-US" sz="2800" b="1" u="sng" dirty="0">
                <a:solidFill>
                  <a:schemeClr val="accent2"/>
                </a:solidFill>
                <a:latin typeface=".VnTime" panose="020B7200000000000000" pitchFamily="34" charset="0"/>
              </a:rPr>
              <a:t>II. </a:t>
            </a:r>
            <a:r>
              <a:rPr lang="en-US" altLang="en-US" sz="2800" b="1" u="sng" dirty="0" err="1">
                <a:solidFill>
                  <a:schemeClr val="accent2"/>
                </a:solidFill>
                <a:latin typeface="Arial" panose="020B0604020202020204" pitchFamily="34" charset="0"/>
                <a:cs typeface="Arial" panose="020B0604020202020204" pitchFamily="34" charset="0"/>
              </a:rPr>
              <a:t>Bản</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chất</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dòng</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điện</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trong</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chất</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điện</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phân</a:t>
            </a:r>
            <a:endParaRPr lang="en-US" altLang="en-US" sz="2800" b="1" u="sng" dirty="0">
              <a:solidFill>
                <a:schemeClr val="accent2"/>
              </a:solidFill>
              <a:latin typeface="Arial" panose="020B0604020202020204" pitchFamily="34" charset="0"/>
              <a:cs typeface="Arial" panose="020B0604020202020204" pitchFamily="34" charset="0"/>
            </a:endParaRPr>
          </a:p>
        </p:txBody>
      </p:sp>
      <p:sp>
        <p:nvSpPr>
          <p:cNvPr id="77827" name="Text Box 3">
            <a:extLst>
              <a:ext uri="{FF2B5EF4-FFF2-40B4-BE49-F238E27FC236}">
                <a16:creationId xmlns:a16="http://schemas.microsoft.com/office/drawing/2014/main" xmlns="" id="{6F2EA573-F7AE-41FD-8667-0BB2F1D432F6}"/>
              </a:ext>
            </a:extLst>
          </p:cNvPr>
          <p:cNvSpPr txBox="1">
            <a:spLocks noChangeArrowheads="1"/>
          </p:cNvSpPr>
          <p:nvPr/>
        </p:nvSpPr>
        <p:spPr bwMode="auto">
          <a:xfrm>
            <a:off x="304800" y="685800"/>
            <a:ext cx="2590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n-US" altLang="en-US" sz="2800" b="1" u="sng" dirty="0" err="1">
                <a:solidFill>
                  <a:srgbClr val="CC3300"/>
                </a:solidFill>
                <a:cs typeface="Arial" panose="020B0604020202020204" pitchFamily="34" charset="0"/>
              </a:rPr>
              <a:t>Thí</a:t>
            </a:r>
            <a:r>
              <a:rPr lang="en-US" altLang="en-US" sz="2800" b="1" u="sng" dirty="0">
                <a:solidFill>
                  <a:srgbClr val="CC3300"/>
                </a:solidFill>
                <a:cs typeface="Arial" panose="020B0604020202020204" pitchFamily="34" charset="0"/>
              </a:rPr>
              <a:t> </a:t>
            </a:r>
            <a:r>
              <a:rPr lang="en-US" altLang="en-US" sz="2800" b="1" u="sng" dirty="0" err="1">
                <a:solidFill>
                  <a:srgbClr val="CC3300"/>
                </a:solidFill>
                <a:cs typeface="Arial" panose="020B0604020202020204" pitchFamily="34" charset="0"/>
              </a:rPr>
              <a:t>nghiệm</a:t>
            </a:r>
            <a:r>
              <a:rPr lang="en-US" altLang="en-US" sz="2800" b="1" u="sng" dirty="0">
                <a:solidFill>
                  <a:srgbClr val="CC3300"/>
                </a:solidFill>
                <a:latin typeface=".VnTime" panose="020B7200000000000000" pitchFamily="34" charset="0"/>
              </a:rPr>
              <a:t>:</a:t>
            </a:r>
            <a:endParaRPr lang="en-US" altLang="en-US" sz="2400" b="1" u="sng" dirty="0">
              <a:solidFill>
                <a:srgbClr val="CC3300"/>
              </a:solidFill>
              <a:latin typeface=".VnTime" panose="020B7200000000000000" pitchFamily="34" charset="0"/>
            </a:endParaRPr>
          </a:p>
        </p:txBody>
      </p:sp>
      <p:grpSp>
        <p:nvGrpSpPr>
          <p:cNvPr id="77903" name="Group 79">
            <a:extLst>
              <a:ext uri="{FF2B5EF4-FFF2-40B4-BE49-F238E27FC236}">
                <a16:creationId xmlns:a16="http://schemas.microsoft.com/office/drawing/2014/main" xmlns="" id="{3989541C-3DE0-4DBB-ACDC-45F1609236E0}"/>
              </a:ext>
            </a:extLst>
          </p:cNvPr>
          <p:cNvGrpSpPr>
            <a:grpSpLocks/>
          </p:cNvGrpSpPr>
          <p:nvPr/>
        </p:nvGrpSpPr>
        <p:grpSpPr bwMode="auto">
          <a:xfrm>
            <a:off x="2311029" y="3270250"/>
            <a:ext cx="4267200" cy="3352800"/>
            <a:chOff x="1440" y="2016"/>
            <a:chExt cx="2160" cy="2112"/>
          </a:xfrm>
        </p:grpSpPr>
        <p:sp>
          <p:nvSpPr>
            <p:cNvPr id="77904" name="Text Box 80">
              <a:extLst>
                <a:ext uri="{FF2B5EF4-FFF2-40B4-BE49-F238E27FC236}">
                  <a16:creationId xmlns:a16="http://schemas.microsoft.com/office/drawing/2014/main" xmlns="" id="{8D23631B-8FE4-4D06-BEF9-978A51F5642B}"/>
                </a:ext>
              </a:extLst>
            </p:cNvPr>
            <p:cNvSpPr txBox="1">
              <a:spLocks noChangeArrowheads="1"/>
            </p:cNvSpPr>
            <p:nvPr/>
          </p:nvSpPr>
          <p:spPr bwMode="auto">
            <a:xfrm>
              <a:off x="2247" y="2016"/>
              <a:ext cx="594" cy="446"/>
            </a:xfrm>
            <a:prstGeom prst="rect">
              <a:avLst/>
            </a:prstGeom>
            <a:noFill/>
            <a:ln>
              <a:noFill/>
            </a:ln>
            <a:effectLst/>
            <a:extLst>
              <a:ext uri="{909E8E84-426E-40DD-AFC4-6F175D3DCCD1}">
                <a14:hiddenFill xmlns:a14="http://schemas.microsoft.com/office/drawing/2010/main" xmlns="">
                  <a:solidFill>
                    <a:srgbClr val="E0FCA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000" b="1" dirty="0" err="1">
                  <a:solidFill>
                    <a:schemeClr val="accent2"/>
                  </a:solidFill>
                  <a:latin typeface="Arial" panose="020B0604020202020204" pitchFamily="34" charset="0"/>
                  <a:cs typeface="Arial" panose="020B0604020202020204" pitchFamily="34" charset="0"/>
                </a:rPr>
                <a:t>Nguồn</a:t>
              </a:r>
              <a:r>
                <a:rPr lang="en-US" altLang="en-US" sz="2000" b="1" dirty="0">
                  <a:solidFill>
                    <a:schemeClr val="accent2"/>
                  </a:solidFill>
                  <a:latin typeface="Arial" panose="020B0604020202020204" pitchFamily="34" charset="0"/>
                  <a:cs typeface="Arial" panose="020B0604020202020204" pitchFamily="34" charset="0"/>
                </a:rPr>
                <a:t> </a:t>
              </a:r>
              <a:r>
                <a:rPr lang="en-US" altLang="en-US" sz="2000" b="1" dirty="0" err="1">
                  <a:solidFill>
                    <a:schemeClr val="accent2"/>
                  </a:solidFill>
                  <a:latin typeface="Arial" panose="020B0604020202020204" pitchFamily="34" charset="0"/>
                  <a:cs typeface="Arial" panose="020B0604020202020204" pitchFamily="34" charset="0"/>
                </a:rPr>
                <a:t>điện</a:t>
              </a:r>
              <a:endParaRPr lang="en-US" altLang="en-US" dirty="0">
                <a:solidFill>
                  <a:schemeClr val="accent2"/>
                </a:solidFill>
                <a:latin typeface="Arial" panose="020B0604020202020204" pitchFamily="34" charset="0"/>
                <a:cs typeface="Arial" panose="020B0604020202020204" pitchFamily="34" charset="0"/>
              </a:endParaRPr>
            </a:p>
          </p:txBody>
        </p:sp>
        <p:grpSp>
          <p:nvGrpSpPr>
            <p:cNvPr id="77905" name="Group 81">
              <a:extLst>
                <a:ext uri="{FF2B5EF4-FFF2-40B4-BE49-F238E27FC236}">
                  <a16:creationId xmlns:a16="http://schemas.microsoft.com/office/drawing/2014/main" xmlns="" id="{B39B3A39-BEF5-4C21-8670-6C3ACAB12E78}"/>
                </a:ext>
              </a:extLst>
            </p:cNvPr>
            <p:cNvGrpSpPr>
              <a:grpSpLocks/>
            </p:cNvGrpSpPr>
            <p:nvPr/>
          </p:nvGrpSpPr>
          <p:grpSpPr bwMode="auto">
            <a:xfrm>
              <a:off x="1584" y="2958"/>
              <a:ext cx="1846" cy="1170"/>
              <a:chOff x="960" y="2064"/>
              <a:chExt cx="2448" cy="1440"/>
            </a:xfrm>
          </p:grpSpPr>
          <p:grpSp>
            <p:nvGrpSpPr>
              <p:cNvPr id="77906" name="Group 82">
                <a:extLst>
                  <a:ext uri="{FF2B5EF4-FFF2-40B4-BE49-F238E27FC236}">
                    <a16:creationId xmlns:a16="http://schemas.microsoft.com/office/drawing/2014/main" xmlns="" id="{712FCC19-5705-4CD9-8F2D-DBCEF0FB1658}"/>
                  </a:ext>
                </a:extLst>
              </p:cNvPr>
              <p:cNvGrpSpPr>
                <a:grpSpLocks/>
              </p:cNvGrpSpPr>
              <p:nvPr/>
            </p:nvGrpSpPr>
            <p:grpSpPr bwMode="auto">
              <a:xfrm>
                <a:off x="960" y="2064"/>
                <a:ext cx="2448" cy="1440"/>
                <a:chOff x="2880" y="1632"/>
                <a:chExt cx="1824" cy="1200"/>
              </a:xfrm>
            </p:grpSpPr>
            <p:sp>
              <p:nvSpPr>
                <p:cNvPr id="77907" name="Line 83">
                  <a:extLst>
                    <a:ext uri="{FF2B5EF4-FFF2-40B4-BE49-F238E27FC236}">
                      <a16:creationId xmlns:a16="http://schemas.microsoft.com/office/drawing/2014/main" xmlns="" id="{7C79750B-03A7-466C-9A96-CCB89C7175A3}"/>
                    </a:ext>
                  </a:extLst>
                </p:cNvPr>
                <p:cNvSpPr>
                  <a:spLocks noChangeShapeType="1"/>
                </p:cNvSpPr>
                <p:nvPr/>
              </p:nvSpPr>
              <p:spPr bwMode="auto">
                <a:xfrm>
                  <a:off x="2880" y="1632"/>
                  <a:ext cx="0" cy="1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08" name="Line 84">
                  <a:extLst>
                    <a:ext uri="{FF2B5EF4-FFF2-40B4-BE49-F238E27FC236}">
                      <a16:creationId xmlns:a16="http://schemas.microsoft.com/office/drawing/2014/main" xmlns="" id="{EE76C00C-4F46-4DBF-9963-526E751E9E87}"/>
                    </a:ext>
                  </a:extLst>
                </p:cNvPr>
                <p:cNvSpPr>
                  <a:spLocks noChangeShapeType="1"/>
                </p:cNvSpPr>
                <p:nvPr/>
              </p:nvSpPr>
              <p:spPr bwMode="auto">
                <a:xfrm>
                  <a:off x="2880" y="2832"/>
                  <a:ext cx="182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09" name="Line 85">
                  <a:extLst>
                    <a:ext uri="{FF2B5EF4-FFF2-40B4-BE49-F238E27FC236}">
                      <a16:creationId xmlns:a16="http://schemas.microsoft.com/office/drawing/2014/main" xmlns="" id="{2AD90EDD-110C-4D07-952E-BE3BD6C97718}"/>
                    </a:ext>
                  </a:extLst>
                </p:cNvPr>
                <p:cNvSpPr>
                  <a:spLocks noChangeShapeType="1"/>
                </p:cNvSpPr>
                <p:nvPr/>
              </p:nvSpPr>
              <p:spPr bwMode="auto">
                <a:xfrm>
                  <a:off x="4704" y="1632"/>
                  <a:ext cx="0" cy="1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910" name="Line 86">
                <a:extLst>
                  <a:ext uri="{FF2B5EF4-FFF2-40B4-BE49-F238E27FC236}">
                    <a16:creationId xmlns:a16="http://schemas.microsoft.com/office/drawing/2014/main" xmlns="" id="{B6E9081B-FCEE-4281-A197-90F30C084A80}"/>
                  </a:ext>
                </a:extLst>
              </p:cNvPr>
              <p:cNvSpPr>
                <a:spLocks noChangeShapeType="1"/>
              </p:cNvSpPr>
              <p:nvPr/>
            </p:nvSpPr>
            <p:spPr bwMode="auto">
              <a:xfrm>
                <a:off x="1100"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1" name="Line 87">
                <a:extLst>
                  <a:ext uri="{FF2B5EF4-FFF2-40B4-BE49-F238E27FC236}">
                    <a16:creationId xmlns:a16="http://schemas.microsoft.com/office/drawing/2014/main" xmlns="" id="{91BF6D86-4207-4FBD-8606-AC60CEE1DC34}"/>
                  </a:ext>
                </a:extLst>
              </p:cNvPr>
              <p:cNvSpPr>
                <a:spLocks noChangeShapeType="1"/>
              </p:cNvSpPr>
              <p:nvPr/>
            </p:nvSpPr>
            <p:spPr bwMode="auto">
              <a:xfrm>
                <a:off x="1380"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2" name="Line 88">
                <a:extLst>
                  <a:ext uri="{FF2B5EF4-FFF2-40B4-BE49-F238E27FC236}">
                    <a16:creationId xmlns:a16="http://schemas.microsoft.com/office/drawing/2014/main" xmlns="" id="{622A857F-6118-4B15-AA4F-B1E06DA1C2E1}"/>
                  </a:ext>
                </a:extLst>
              </p:cNvPr>
              <p:cNvSpPr>
                <a:spLocks noChangeShapeType="1"/>
              </p:cNvSpPr>
              <p:nvPr/>
            </p:nvSpPr>
            <p:spPr bwMode="auto">
              <a:xfrm>
                <a:off x="172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3" name="Line 89">
                <a:extLst>
                  <a:ext uri="{FF2B5EF4-FFF2-40B4-BE49-F238E27FC236}">
                    <a16:creationId xmlns:a16="http://schemas.microsoft.com/office/drawing/2014/main" xmlns="" id="{EA27ED03-6CED-48C9-AB4C-DCFC3A6E5C91}"/>
                  </a:ext>
                </a:extLst>
              </p:cNvPr>
              <p:cNvSpPr>
                <a:spLocks noChangeShapeType="1"/>
              </p:cNvSpPr>
              <p:nvPr/>
            </p:nvSpPr>
            <p:spPr bwMode="auto">
              <a:xfrm>
                <a:off x="207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4" name="Line 90">
                <a:extLst>
                  <a:ext uri="{FF2B5EF4-FFF2-40B4-BE49-F238E27FC236}">
                    <a16:creationId xmlns:a16="http://schemas.microsoft.com/office/drawing/2014/main" xmlns="" id="{5F7E902A-FB25-4486-B862-D17BA1EC2A0D}"/>
                  </a:ext>
                </a:extLst>
              </p:cNvPr>
              <p:cNvSpPr>
                <a:spLocks noChangeShapeType="1"/>
              </p:cNvSpPr>
              <p:nvPr/>
            </p:nvSpPr>
            <p:spPr bwMode="auto">
              <a:xfrm>
                <a:off x="235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5" name="Line 91">
                <a:extLst>
                  <a:ext uri="{FF2B5EF4-FFF2-40B4-BE49-F238E27FC236}">
                    <a16:creationId xmlns:a16="http://schemas.microsoft.com/office/drawing/2014/main" xmlns="" id="{CB8C542A-C879-469D-86F5-615576883E01}"/>
                  </a:ext>
                </a:extLst>
              </p:cNvPr>
              <p:cNvSpPr>
                <a:spLocks noChangeShapeType="1"/>
              </p:cNvSpPr>
              <p:nvPr/>
            </p:nvSpPr>
            <p:spPr bwMode="auto">
              <a:xfrm>
                <a:off x="263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6" name="Line 92">
                <a:extLst>
                  <a:ext uri="{FF2B5EF4-FFF2-40B4-BE49-F238E27FC236}">
                    <a16:creationId xmlns:a16="http://schemas.microsoft.com/office/drawing/2014/main" xmlns="" id="{9DBD03CB-92F6-4E51-B83A-2BD4C91DB773}"/>
                  </a:ext>
                </a:extLst>
              </p:cNvPr>
              <p:cNvSpPr>
                <a:spLocks noChangeShapeType="1"/>
              </p:cNvSpPr>
              <p:nvPr/>
            </p:nvSpPr>
            <p:spPr bwMode="auto">
              <a:xfrm>
                <a:off x="2918"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7" name="Line 93">
                <a:extLst>
                  <a:ext uri="{FF2B5EF4-FFF2-40B4-BE49-F238E27FC236}">
                    <a16:creationId xmlns:a16="http://schemas.microsoft.com/office/drawing/2014/main" xmlns="" id="{7262BE1B-DDFC-438B-B822-6AF922FC77CE}"/>
                  </a:ext>
                </a:extLst>
              </p:cNvPr>
              <p:cNvSpPr>
                <a:spLocks noChangeShapeType="1"/>
              </p:cNvSpPr>
              <p:nvPr/>
            </p:nvSpPr>
            <p:spPr bwMode="auto">
              <a:xfrm>
                <a:off x="3198"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8" name="Line 94">
                <a:extLst>
                  <a:ext uri="{FF2B5EF4-FFF2-40B4-BE49-F238E27FC236}">
                    <a16:creationId xmlns:a16="http://schemas.microsoft.com/office/drawing/2014/main" xmlns="" id="{FD33C863-46F4-427B-9DB0-F7E3E27F12AC}"/>
                  </a:ext>
                </a:extLst>
              </p:cNvPr>
              <p:cNvSpPr>
                <a:spLocks noChangeShapeType="1"/>
              </p:cNvSpPr>
              <p:nvPr/>
            </p:nvSpPr>
            <p:spPr bwMode="auto">
              <a:xfrm>
                <a:off x="1170"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9" name="Line 95">
                <a:extLst>
                  <a:ext uri="{FF2B5EF4-FFF2-40B4-BE49-F238E27FC236}">
                    <a16:creationId xmlns:a16="http://schemas.microsoft.com/office/drawing/2014/main" xmlns="" id="{5C0E5830-C479-45C9-8F97-2C24F99EC15A}"/>
                  </a:ext>
                </a:extLst>
              </p:cNvPr>
              <p:cNvSpPr>
                <a:spLocks noChangeShapeType="1"/>
              </p:cNvSpPr>
              <p:nvPr/>
            </p:nvSpPr>
            <p:spPr bwMode="auto">
              <a:xfrm>
                <a:off x="2569"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0" name="Line 96">
                <a:extLst>
                  <a:ext uri="{FF2B5EF4-FFF2-40B4-BE49-F238E27FC236}">
                    <a16:creationId xmlns:a16="http://schemas.microsoft.com/office/drawing/2014/main" xmlns="" id="{29602A85-5B30-43F5-A5B1-DC850F8DAB3E}"/>
                  </a:ext>
                </a:extLst>
              </p:cNvPr>
              <p:cNvSpPr>
                <a:spLocks noChangeShapeType="1"/>
              </p:cNvSpPr>
              <p:nvPr/>
            </p:nvSpPr>
            <p:spPr bwMode="auto">
              <a:xfrm>
                <a:off x="1869" y="286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1" name="Line 97">
                <a:extLst>
                  <a:ext uri="{FF2B5EF4-FFF2-40B4-BE49-F238E27FC236}">
                    <a16:creationId xmlns:a16="http://schemas.microsoft.com/office/drawing/2014/main" xmlns="" id="{E0FF337E-62D8-44A8-9E58-B56179F85D5C}"/>
                  </a:ext>
                </a:extLst>
              </p:cNvPr>
              <p:cNvSpPr>
                <a:spLocks noChangeShapeType="1"/>
              </p:cNvSpPr>
              <p:nvPr/>
            </p:nvSpPr>
            <p:spPr bwMode="auto">
              <a:xfrm>
                <a:off x="1450" y="3104"/>
                <a:ext cx="20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2" name="Line 98">
                <a:extLst>
                  <a:ext uri="{FF2B5EF4-FFF2-40B4-BE49-F238E27FC236}">
                    <a16:creationId xmlns:a16="http://schemas.microsoft.com/office/drawing/2014/main" xmlns="" id="{912F3A03-9B9D-4D74-B7FC-82D0C25EE18F}"/>
                  </a:ext>
                </a:extLst>
              </p:cNvPr>
              <p:cNvSpPr>
                <a:spLocks noChangeShapeType="1"/>
              </p:cNvSpPr>
              <p:nvPr/>
            </p:nvSpPr>
            <p:spPr bwMode="auto">
              <a:xfrm>
                <a:off x="1170"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3" name="Line 99">
                <a:extLst>
                  <a:ext uri="{FF2B5EF4-FFF2-40B4-BE49-F238E27FC236}">
                    <a16:creationId xmlns:a16="http://schemas.microsoft.com/office/drawing/2014/main" xmlns="" id="{75E10FD2-3111-40CC-88D6-9478EB2C7527}"/>
                  </a:ext>
                </a:extLst>
              </p:cNvPr>
              <p:cNvSpPr>
                <a:spLocks noChangeShapeType="1"/>
              </p:cNvSpPr>
              <p:nvPr/>
            </p:nvSpPr>
            <p:spPr bwMode="auto">
              <a:xfrm>
                <a:off x="1799"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4" name="Line 100">
                <a:extLst>
                  <a:ext uri="{FF2B5EF4-FFF2-40B4-BE49-F238E27FC236}">
                    <a16:creationId xmlns:a16="http://schemas.microsoft.com/office/drawing/2014/main" xmlns="" id="{40FA2AC1-3B40-4001-82F4-E054503B02F9}"/>
                  </a:ext>
                </a:extLst>
              </p:cNvPr>
              <p:cNvSpPr>
                <a:spLocks noChangeShapeType="1"/>
              </p:cNvSpPr>
              <p:nvPr/>
            </p:nvSpPr>
            <p:spPr bwMode="auto">
              <a:xfrm>
                <a:off x="2149"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5" name="Line 101">
                <a:extLst>
                  <a:ext uri="{FF2B5EF4-FFF2-40B4-BE49-F238E27FC236}">
                    <a16:creationId xmlns:a16="http://schemas.microsoft.com/office/drawing/2014/main" xmlns="" id="{31AB04AA-08AF-4811-BABE-AF655A20E78A}"/>
                  </a:ext>
                </a:extLst>
              </p:cNvPr>
              <p:cNvSpPr>
                <a:spLocks noChangeShapeType="1"/>
              </p:cNvSpPr>
              <p:nvPr/>
            </p:nvSpPr>
            <p:spPr bwMode="auto">
              <a:xfrm>
                <a:off x="2848" y="3183"/>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6" name="Line 102">
                <a:extLst>
                  <a:ext uri="{FF2B5EF4-FFF2-40B4-BE49-F238E27FC236}">
                    <a16:creationId xmlns:a16="http://schemas.microsoft.com/office/drawing/2014/main" xmlns="" id="{B3413171-7821-46F5-9CD2-0109492312D6}"/>
                  </a:ext>
                </a:extLst>
              </p:cNvPr>
              <p:cNvSpPr>
                <a:spLocks noChangeShapeType="1"/>
              </p:cNvSpPr>
              <p:nvPr/>
            </p:nvSpPr>
            <p:spPr bwMode="auto">
              <a:xfrm>
                <a:off x="2848"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7" name="Line 103">
                <a:extLst>
                  <a:ext uri="{FF2B5EF4-FFF2-40B4-BE49-F238E27FC236}">
                    <a16:creationId xmlns:a16="http://schemas.microsoft.com/office/drawing/2014/main" xmlns="" id="{1FEC0561-9E75-4EAE-BF7C-CDEEDF4400D8}"/>
                  </a:ext>
                </a:extLst>
              </p:cNvPr>
              <p:cNvSpPr>
                <a:spLocks noChangeShapeType="1"/>
              </p:cNvSpPr>
              <p:nvPr/>
            </p:nvSpPr>
            <p:spPr bwMode="auto">
              <a:xfrm>
                <a:off x="2848"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8" name="Line 104">
                <a:extLst>
                  <a:ext uri="{FF2B5EF4-FFF2-40B4-BE49-F238E27FC236}">
                    <a16:creationId xmlns:a16="http://schemas.microsoft.com/office/drawing/2014/main" xmlns="" id="{D0C98158-DE2C-4E87-9472-E69B561DA15D}"/>
                  </a:ext>
                </a:extLst>
              </p:cNvPr>
              <p:cNvSpPr>
                <a:spLocks noChangeShapeType="1"/>
              </p:cNvSpPr>
              <p:nvPr/>
            </p:nvSpPr>
            <p:spPr bwMode="auto">
              <a:xfrm>
                <a:off x="3268"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9" name="Line 105">
                <a:extLst>
                  <a:ext uri="{FF2B5EF4-FFF2-40B4-BE49-F238E27FC236}">
                    <a16:creationId xmlns:a16="http://schemas.microsoft.com/office/drawing/2014/main" xmlns="" id="{03292B08-E5AB-4675-B9D4-221D20C93195}"/>
                  </a:ext>
                </a:extLst>
              </p:cNvPr>
              <p:cNvSpPr>
                <a:spLocks noChangeShapeType="1"/>
              </p:cNvSpPr>
              <p:nvPr/>
            </p:nvSpPr>
            <p:spPr bwMode="auto">
              <a:xfrm>
                <a:off x="1520" y="2705"/>
                <a:ext cx="13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0" name="Line 106">
                <a:extLst>
                  <a:ext uri="{FF2B5EF4-FFF2-40B4-BE49-F238E27FC236}">
                    <a16:creationId xmlns:a16="http://schemas.microsoft.com/office/drawing/2014/main" xmlns="" id="{69103F70-EF5D-48BC-A606-3F8D1A0837BB}"/>
                  </a:ext>
                </a:extLst>
              </p:cNvPr>
              <p:cNvSpPr>
                <a:spLocks noChangeShapeType="1"/>
              </p:cNvSpPr>
              <p:nvPr/>
            </p:nvSpPr>
            <p:spPr bwMode="auto">
              <a:xfrm>
                <a:off x="2079" y="3345"/>
                <a:ext cx="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1" name="Line 107">
                <a:extLst>
                  <a:ext uri="{FF2B5EF4-FFF2-40B4-BE49-F238E27FC236}">
                    <a16:creationId xmlns:a16="http://schemas.microsoft.com/office/drawing/2014/main" xmlns="" id="{09590B37-FBE8-4262-B174-0B50AB064C58}"/>
                  </a:ext>
                </a:extLst>
              </p:cNvPr>
              <p:cNvSpPr>
                <a:spLocks noChangeShapeType="1"/>
              </p:cNvSpPr>
              <p:nvPr/>
            </p:nvSpPr>
            <p:spPr bwMode="auto">
              <a:xfrm>
                <a:off x="2149" y="310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2" name="Line 108">
                <a:extLst>
                  <a:ext uri="{FF2B5EF4-FFF2-40B4-BE49-F238E27FC236}">
                    <a16:creationId xmlns:a16="http://schemas.microsoft.com/office/drawing/2014/main" xmlns="" id="{546CE768-3F04-4442-B3E1-78DA0CB8BEEF}"/>
                  </a:ext>
                </a:extLst>
              </p:cNvPr>
              <p:cNvSpPr>
                <a:spLocks noChangeShapeType="1"/>
              </p:cNvSpPr>
              <p:nvPr/>
            </p:nvSpPr>
            <p:spPr bwMode="auto">
              <a:xfrm>
                <a:off x="2289"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3" name="Line 109">
                <a:extLst>
                  <a:ext uri="{FF2B5EF4-FFF2-40B4-BE49-F238E27FC236}">
                    <a16:creationId xmlns:a16="http://schemas.microsoft.com/office/drawing/2014/main" xmlns="" id="{1B0F28D5-EB0A-4FC0-8FBE-77596CBF9579}"/>
                  </a:ext>
                </a:extLst>
              </p:cNvPr>
              <p:cNvSpPr>
                <a:spLocks noChangeShapeType="1"/>
              </p:cNvSpPr>
              <p:nvPr/>
            </p:nvSpPr>
            <p:spPr bwMode="auto">
              <a:xfrm>
                <a:off x="1869"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4" name="Line 110">
                <a:extLst>
                  <a:ext uri="{FF2B5EF4-FFF2-40B4-BE49-F238E27FC236}">
                    <a16:creationId xmlns:a16="http://schemas.microsoft.com/office/drawing/2014/main" xmlns="" id="{C7E58BD8-43A2-4535-A5E0-AE3B2D475FDE}"/>
                  </a:ext>
                </a:extLst>
              </p:cNvPr>
              <p:cNvSpPr>
                <a:spLocks noChangeShapeType="1"/>
              </p:cNvSpPr>
              <p:nvPr/>
            </p:nvSpPr>
            <p:spPr bwMode="auto">
              <a:xfrm>
                <a:off x="1030"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5" name="Line 111">
                <a:extLst>
                  <a:ext uri="{FF2B5EF4-FFF2-40B4-BE49-F238E27FC236}">
                    <a16:creationId xmlns:a16="http://schemas.microsoft.com/office/drawing/2014/main" xmlns="" id="{10F5F0B5-89A0-47C7-94F1-AABAD7265594}"/>
                  </a:ext>
                </a:extLst>
              </p:cNvPr>
              <p:cNvSpPr>
                <a:spLocks noChangeShapeType="1"/>
              </p:cNvSpPr>
              <p:nvPr/>
            </p:nvSpPr>
            <p:spPr bwMode="auto">
              <a:xfrm>
                <a:off x="1100" y="302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6" name="Line 112">
                <a:extLst>
                  <a:ext uri="{FF2B5EF4-FFF2-40B4-BE49-F238E27FC236}">
                    <a16:creationId xmlns:a16="http://schemas.microsoft.com/office/drawing/2014/main" xmlns="" id="{32FA0C35-66F8-49B3-A15B-568FEBBFAAE6}"/>
                  </a:ext>
                </a:extLst>
              </p:cNvPr>
              <p:cNvSpPr>
                <a:spLocks noChangeShapeType="1"/>
              </p:cNvSpPr>
              <p:nvPr/>
            </p:nvSpPr>
            <p:spPr bwMode="auto">
              <a:xfrm>
                <a:off x="2499" y="2945"/>
                <a:ext cx="21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7" name="Line 113">
                <a:extLst>
                  <a:ext uri="{FF2B5EF4-FFF2-40B4-BE49-F238E27FC236}">
                    <a16:creationId xmlns:a16="http://schemas.microsoft.com/office/drawing/2014/main" xmlns="" id="{FF7E0128-4883-40C9-B3CA-E0D4DC5DA56E}"/>
                  </a:ext>
                </a:extLst>
              </p:cNvPr>
              <p:cNvSpPr>
                <a:spLocks noChangeShapeType="1"/>
              </p:cNvSpPr>
              <p:nvPr/>
            </p:nvSpPr>
            <p:spPr bwMode="auto">
              <a:xfrm>
                <a:off x="3268" y="278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8" name="Line 114">
                <a:extLst>
                  <a:ext uri="{FF2B5EF4-FFF2-40B4-BE49-F238E27FC236}">
                    <a16:creationId xmlns:a16="http://schemas.microsoft.com/office/drawing/2014/main" xmlns="" id="{01B624BE-ACBA-4ABD-87F8-028FA6E1FB83}"/>
                  </a:ext>
                </a:extLst>
              </p:cNvPr>
              <p:cNvSpPr>
                <a:spLocks noChangeShapeType="1"/>
              </p:cNvSpPr>
              <p:nvPr/>
            </p:nvSpPr>
            <p:spPr bwMode="auto">
              <a:xfrm>
                <a:off x="3058" y="29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9" name="Line 115">
                <a:extLst>
                  <a:ext uri="{FF2B5EF4-FFF2-40B4-BE49-F238E27FC236}">
                    <a16:creationId xmlns:a16="http://schemas.microsoft.com/office/drawing/2014/main" xmlns="" id="{47AD1A75-375D-4965-85CE-95D9CCEAB06E}"/>
                  </a:ext>
                </a:extLst>
              </p:cNvPr>
              <p:cNvSpPr>
                <a:spLocks noChangeShapeType="1"/>
              </p:cNvSpPr>
              <p:nvPr/>
            </p:nvSpPr>
            <p:spPr bwMode="auto">
              <a:xfrm>
                <a:off x="2429" y="334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0" name="Line 116">
                <a:extLst>
                  <a:ext uri="{FF2B5EF4-FFF2-40B4-BE49-F238E27FC236}">
                    <a16:creationId xmlns:a16="http://schemas.microsoft.com/office/drawing/2014/main" xmlns="" id="{5F625496-F2AB-45A1-A914-24ADD854F733}"/>
                  </a:ext>
                </a:extLst>
              </p:cNvPr>
              <p:cNvSpPr>
                <a:spLocks noChangeShapeType="1"/>
              </p:cNvSpPr>
              <p:nvPr/>
            </p:nvSpPr>
            <p:spPr bwMode="auto">
              <a:xfrm>
                <a:off x="3128" y="334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1" name="Line 117">
                <a:extLst>
                  <a:ext uri="{FF2B5EF4-FFF2-40B4-BE49-F238E27FC236}">
                    <a16:creationId xmlns:a16="http://schemas.microsoft.com/office/drawing/2014/main" xmlns="" id="{7A48DD4B-E6C2-4EB1-BA7D-72925B7F2DA0}"/>
                  </a:ext>
                </a:extLst>
              </p:cNvPr>
              <p:cNvSpPr>
                <a:spLocks noChangeShapeType="1"/>
              </p:cNvSpPr>
              <p:nvPr/>
            </p:nvSpPr>
            <p:spPr bwMode="auto">
              <a:xfrm>
                <a:off x="3128" y="3183"/>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2" name="Line 118">
                <a:extLst>
                  <a:ext uri="{FF2B5EF4-FFF2-40B4-BE49-F238E27FC236}">
                    <a16:creationId xmlns:a16="http://schemas.microsoft.com/office/drawing/2014/main" xmlns="" id="{069F4D16-F9EA-429F-B33A-26337D2FB911}"/>
                  </a:ext>
                </a:extLst>
              </p:cNvPr>
              <p:cNvSpPr>
                <a:spLocks noChangeShapeType="1"/>
              </p:cNvSpPr>
              <p:nvPr/>
            </p:nvSpPr>
            <p:spPr bwMode="auto">
              <a:xfrm>
                <a:off x="1380"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3" name="Line 119">
                <a:extLst>
                  <a:ext uri="{FF2B5EF4-FFF2-40B4-BE49-F238E27FC236}">
                    <a16:creationId xmlns:a16="http://schemas.microsoft.com/office/drawing/2014/main" xmlns="" id="{9C9160EC-1DF2-4EE0-B1E8-A9595ED5A761}"/>
                  </a:ext>
                </a:extLst>
              </p:cNvPr>
              <p:cNvSpPr>
                <a:spLocks noChangeShapeType="1"/>
              </p:cNvSpPr>
              <p:nvPr/>
            </p:nvSpPr>
            <p:spPr bwMode="auto">
              <a:xfrm>
                <a:off x="1520" y="2465"/>
                <a:ext cx="6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4" name="Line 120">
                <a:extLst>
                  <a:ext uri="{FF2B5EF4-FFF2-40B4-BE49-F238E27FC236}">
                    <a16:creationId xmlns:a16="http://schemas.microsoft.com/office/drawing/2014/main" xmlns="" id="{CE9B7989-4B02-46F6-BA15-5CB7A923BF1D}"/>
                  </a:ext>
                </a:extLst>
              </p:cNvPr>
              <p:cNvSpPr>
                <a:spLocks noChangeShapeType="1"/>
              </p:cNvSpPr>
              <p:nvPr/>
            </p:nvSpPr>
            <p:spPr bwMode="auto">
              <a:xfrm>
                <a:off x="2009" y="26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5" name="Line 121">
                <a:extLst>
                  <a:ext uri="{FF2B5EF4-FFF2-40B4-BE49-F238E27FC236}">
                    <a16:creationId xmlns:a16="http://schemas.microsoft.com/office/drawing/2014/main" xmlns="" id="{66CD2247-2FA7-4AC3-8913-2DC06D3E1984}"/>
                  </a:ext>
                </a:extLst>
              </p:cNvPr>
              <p:cNvSpPr>
                <a:spLocks noChangeShapeType="1"/>
              </p:cNvSpPr>
              <p:nvPr/>
            </p:nvSpPr>
            <p:spPr bwMode="auto">
              <a:xfrm>
                <a:off x="1030" y="262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946" name="Rectangle 122">
              <a:extLst>
                <a:ext uri="{FF2B5EF4-FFF2-40B4-BE49-F238E27FC236}">
                  <a16:creationId xmlns:a16="http://schemas.microsoft.com/office/drawing/2014/main" xmlns="" id="{A53C0C38-6A10-47C0-B030-6B44ADFF913B}"/>
                </a:ext>
              </a:extLst>
            </p:cNvPr>
            <p:cNvSpPr>
              <a:spLocks noChangeArrowheads="1"/>
            </p:cNvSpPr>
            <p:nvPr/>
          </p:nvSpPr>
          <p:spPr bwMode="auto">
            <a:xfrm>
              <a:off x="1824" y="2859"/>
              <a:ext cx="40" cy="981"/>
            </a:xfrm>
            <a:prstGeom prst="rect">
              <a:avLst/>
            </a:prstGeom>
            <a:solidFill>
              <a:srgbClr val="333333"/>
            </a:solid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47" name="Line 123">
              <a:extLst>
                <a:ext uri="{FF2B5EF4-FFF2-40B4-BE49-F238E27FC236}">
                  <a16:creationId xmlns:a16="http://schemas.microsoft.com/office/drawing/2014/main" xmlns="" id="{C37DDE31-B9F9-484D-8122-E621BA0E9351}"/>
                </a:ext>
              </a:extLst>
            </p:cNvPr>
            <p:cNvSpPr>
              <a:spLocks noChangeShapeType="1"/>
            </p:cNvSpPr>
            <p:nvPr/>
          </p:nvSpPr>
          <p:spPr bwMode="auto">
            <a:xfrm>
              <a:off x="1545" y="2860"/>
              <a:ext cx="327"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8" name="Line 124">
              <a:extLst>
                <a:ext uri="{FF2B5EF4-FFF2-40B4-BE49-F238E27FC236}">
                  <a16:creationId xmlns:a16="http://schemas.microsoft.com/office/drawing/2014/main" xmlns="" id="{79A525B3-3204-4CB0-8868-10E66D686B9A}"/>
                </a:ext>
              </a:extLst>
            </p:cNvPr>
            <p:cNvSpPr>
              <a:spLocks noChangeShapeType="1"/>
            </p:cNvSpPr>
            <p:nvPr/>
          </p:nvSpPr>
          <p:spPr bwMode="auto">
            <a:xfrm>
              <a:off x="1545" y="2547"/>
              <a:ext cx="1" cy="3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9" name="Line 125">
              <a:extLst>
                <a:ext uri="{FF2B5EF4-FFF2-40B4-BE49-F238E27FC236}">
                  <a16:creationId xmlns:a16="http://schemas.microsoft.com/office/drawing/2014/main" xmlns="" id="{1143EF3D-BDBD-48F2-B84F-E1F47B773DC7}"/>
                </a:ext>
              </a:extLst>
            </p:cNvPr>
            <p:cNvSpPr>
              <a:spLocks noChangeShapeType="1"/>
            </p:cNvSpPr>
            <p:nvPr/>
          </p:nvSpPr>
          <p:spPr bwMode="auto">
            <a:xfrm>
              <a:off x="1536" y="2547"/>
              <a:ext cx="478"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0" name="Line 126">
              <a:extLst>
                <a:ext uri="{FF2B5EF4-FFF2-40B4-BE49-F238E27FC236}">
                  <a16:creationId xmlns:a16="http://schemas.microsoft.com/office/drawing/2014/main" xmlns="" id="{B19A51E5-AF8D-4D4E-96AB-718E39D4A3E0}"/>
                </a:ext>
              </a:extLst>
            </p:cNvPr>
            <p:cNvSpPr>
              <a:spLocks noChangeShapeType="1"/>
            </p:cNvSpPr>
            <p:nvPr/>
          </p:nvSpPr>
          <p:spPr bwMode="auto">
            <a:xfrm>
              <a:off x="3232" y="2860"/>
              <a:ext cx="251"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1" name="Line 127">
              <a:extLst>
                <a:ext uri="{FF2B5EF4-FFF2-40B4-BE49-F238E27FC236}">
                  <a16:creationId xmlns:a16="http://schemas.microsoft.com/office/drawing/2014/main" xmlns="" id="{583EDAA3-48D7-4771-94DF-9200E80E5C69}"/>
                </a:ext>
              </a:extLst>
            </p:cNvPr>
            <p:cNvSpPr>
              <a:spLocks noChangeShapeType="1"/>
            </p:cNvSpPr>
            <p:nvPr/>
          </p:nvSpPr>
          <p:spPr bwMode="auto">
            <a:xfrm>
              <a:off x="2553" y="2435"/>
              <a:ext cx="1" cy="22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2" name="Line 128">
              <a:extLst>
                <a:ext uri="{FF2B5EF4-FFF2-40B4-BE49-F238E27FC236}">
                  <a16:creationId xmlns:a16="http://schemas.microsoft.com/office/drawing/2014/main" xmlns="" id="{7D4A92B4-36CD-467C-90E6-404C5AA83F19}"/>
                </a:ext>
              </a:extLst>
            </p:cNvPr>
            <p:cNvSpPr>
              <a:spLocks noChangeShapeType="1"/>
            </p:cNvSpPr>
            <p:nvPr/>
          </p:nvSpPr>
          <p:spPr bwMode="auto">
            <a:xfrm>
              <a:off x="2605" y="2501"/>
              <a:ext cx="1" cy="8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3" name="Oval 129">
              <a:extLst>
                <a:ext uri="{FF2B5EF4-FFF2-40B4-BE49-F238E27FC236}">
                  <a16:creationId xmlns:a16="http://schemas.microsoft.com/office/drawing/2014/main" xmlns="" id="{6DA52AF8-5FF6-47CE-AD67-BC0FF9E19703}"/>
                </a:ext>
              </a:extLst>
            </p:cNvPr>
            <p:cNvSpPr>
              <a:spLocks noChangeArrowheads="1"/>
            </p:cNvSpPr>
            <p:nvPr/>
          </p:nvSpPr>
          <p:spPr bwMode="auto">
            <a:xfrm>
              <a:off x="3120" y="2352"/>
              <a:ext cx="127" cy="182"/>
            </a:xfrm>
            <a:prstGeom prst="ellipse">
              <a:avLst/>
            </a:prstGeom>
            <a:solidFill>
              <a:srgbClr val="FF0000"/>
            </a:solidFill>
            <a:ln w="2857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54" name="Rectangle 130">
              <a:extLst>
                <a:ext uri="{FF2B5EF4-FFF2-40B4-BE49-F238E27FC236}">
                  <a16:creationId xmlns:a16="http://schemas.microsoft.com/office/drawing/2014/main" xmlns="" id="{A8A9FCBC-51BF-4C29-B22B-B10BDE9CE9C0}"/>
                </a:ext>
              </a:extLst>
            </p:cNvPr>
            <p:cNvSpPr>
              <a:spLocks noChangeArrowheads="1"/>
            </p:cNvSpPr>
            <p:nvPr/>
          </p:nvSpPr>
          <p:spPr bwMode="auto">
            <a:xfrm>
              <a:off x="3158" y="2526"/>
              <a:ext cx="59" cy="44"/>
            </a:xfrm>
            <a:prstGeom prst="rect">
              <a:avLst/>
            </a:prstGeom>
            <a:solidFill>
              <a:srgbClr val="336699"/>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55" name="Text Box 131">
              <a:extLst>
                <a:ext uri="{FF2B5EF4-FFF2-40B4-BE49-F238E27FC236}">
                  <a16:creationId xmlns:a16="http://schemas.microsoft.com/office/drawing/2014/main" xmlns="" id="{497414E1-842C-4A55-A68C-9CE14A3F5805}"/>
                </a:ext>
              </a:extLst>
            </p:cNvPr>
            <p:cNvSpPr txBox="1">
              <a:spLocks noChangeArrowheads="1"/>
            </p:cNvSpPr>
            <p:nvPr/>
          </p:nvSpPr>
          <p:spPr bwMode="auto">
            <a:xfrm>
              <a:off x="3090" y="2164"/>
              <a:ext cx="384" cy="231"/>
            </a:xfrm>
            <a:prstGeom prst="rect">
              <a:avLst/>
            </a:prstGeom>
            <a:noFill/>
            <a:ln>
              <a:noFill/>
            </a:ln>
            <a:effectLst/>
            <a:extLst>
              <a:ext uri="{909E8E84-426E-40DD-AFC4-6F175D3DCCD1}">
                <a14:hiddenFill xmlns:a14="http://schemas.microsoft.com/office/drawing/2010/main" xmlns="">
                  <a:solidFill>
                    <a:srgbClr val="E0FCA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dirty="0" err="1">
                  <a:solidFill>
                    <a:schemeClr val="accent2"/>
                  </a:solidFill>
                </a:rPr>
                <a:t>đèn</a:t>
              </a:r>
              <a:r>
                <a:rPr lang="en-US" altLang="en-US" dirty="0">
                  <a:solidFill>
                    <a:schemeClr val="accent2"/>
                  </a:solidFill>
                </a:rPr>
                <a:t> </a:t>
              </a:r>
            </a:p>
          </p:txBody>
        </p:sp>
        <p:sp>
          <p:nvSpPr>
            <p:cNvPr id="77956" name="Rectangle 132">
              <a:extLst>
                <a:ext uri="{FF2B5EF4-FFF2-40B4-BE49-F238E27FC236}">
                  <a16:creationId xmlns:a16="http://schemas.microsoft.com/office/drawing/2014/main" xmlns="" id="{9C1B39B6-5453-4559-A9E8-A02D9FAA7973}"/>
                </a:ext>
              </a:extLst>
            </p:cNvPr>
            <p:cNvSpPr>
              <a:spLocks noChangeArrowheads="1"/>
            </p:cNvSpPr>
            <p:nvPr/>
          </p:nvSpPr>
          <p:spPr bwMode="auto">
            <a:xfrm>
              <a:off x="3225" y="2860"/>
              <a:ext cx="39" cy="981"/>
            </a:xfrm>
            <a:prstGeom prst="rect">
              <a:avLst/>
            </a:prstGeom>
            <a:solidFill>
              <a:srgbClr val="333333"/>
            </a:solid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57" name="Text Box 133">
              <a:extLst>
                <a:ext uri="{FF2B5EF4-FFF2-40B4-BE49-F238E27FC236}">
                  <a16:creationId xmlns:a16="http://schemas.microsoft.com/office/drawing/2014/main" xmlns="" id="{B8EC64F9-4BA1-4D58-B7F1-BCA615A4C7B0}"/>
                </a:ext>
              </a:extLst>
            </p:cNvPr>
            <p:cNvSpPr txBox="1">
              <a:spLocks noChangeArrowheads="1"/>
            </p:cNvSpPr>
            <p:nvPr/>
          </p:nvSpPr>
          <p:spPr bwMode="auto">
            <a:xfrm>
              <a:off x="1946" y="2339"/>
              <a:ext cx="25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nTimeH" panose="020B7200000000000000" pitchFamily="34" charset="0"/>
                </a:rPr>
                <a:t>K</a:t>
              </a:r>
            </a:p>
          </p:txBody>
        </p:sp>
        <p:sp>
          <p:nvSpPr>
            <p:cNvPr id="77958" name="Line 134">
              <a:extLst>
                <a:ext uri="{FF2B5EF4-FFF2-40B4-BE49-F238E27FC236}">
                  <a16:creationId xmlns:a16="http://schemas.microsoft.com/office/drawing/2014/main" xmlns="" id="{5A8DD9BF-5B67-42E3-A471-6E5C42DF7D35}"/>
                </a:ext>
              </a:extLst>
            </p:cNvPr>
            <p:cNvSpPr>
              <a:spLocks noChangeShapeType="1"/>
            </p:cNvSpPr>
            <p:nvPr/>
          </p:nvSpPr>
          <p:spPr bwMode="auto">
            <a:xfrm>
              <a:off x="2121" y="2544"/>
              <a:ext cx="4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9" name="Line 135">
              <a:extLst>
                <a:ext uri="{FF2B5EF4-FFF2-40B4-BE49-F238E27FC236}">
                  <a16:creationId xmlns:a16="http://schemas.microsoft.com/office/drawing/2014/main" xmlns="" id="{E24A271A-86DC-4DB2-AD2B-D7F497E65FFA}"/>
                </a:ext>
              </a:extLst>
            </p:cNvPr>
            <p:cNvSpPr>
              <a:spLocks noChangeShapeType="1"/>
            </p:cNvSpPr>
            <p:nvPr/>
          </p:nvSpPr>
          <p:spPr bwMode="auto">
            <a:xfrm>
              <a:off x="2601" y="2544"/>
              <a:ext cx="57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0" name="Line 136">
              <a:extLst>
                <a:ext uri="{FF2B5EF4-FFF2-40B4-BE49-F238E27FC236}">
                  <a16:creationId xmlns:a16="http://schemas.microsoft.com/office/drawing/2014/main" xmlns="" id="{3A1D08BC-F374-4921-AF46-7489472CCE14}"/>
                </a:ext>
              </a:extLst>
            </p:cNvPr>
            <p:cNvSpPr>
              <a:spLocks noChangeShapeType="1"/>
            </p:cNvSpPr>
            <p:nvPr/>
          </p:nvSpPr>
          <p:spPr bwMode="auto">
            <a:xfrm>
              <a:off x="3487" y="2544"/>
              <a:ext cx="0" cy="31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1" name="Line 137">
              <a:extLst>
                <a:ext uri="{FF2B5EF4-FFF2-40B4-BE49-F238E27FC236}">
                  <a16:creationId xmlns:a16="http://schemas.microsoft.com/office/drawing/2014/main" xmlns="" id="{649AA5B8-F221-4446-9589-69B384538FA0}"/>
                </a:ext>
              </a:extLst>
            </p:cNvPr>
            <p:cNvSpPr>
              <a:spLocks noChangeShapeType="1"/>
            </p:cNvSpPr>
            <p:nvPr/>
          </p:nvSpPr>
          <p:spPr bwMode="auto">
            <a:xfrm>
              <a:off x="3212" y="2544"/>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2" name="Line 138">
              <a:extLst>
                <a:ext uri="{FF2B5EF4-FFF2-40B4-BE49-F238E27FC236}">
                  <a16:creationId xmlns:a16="http://schemas.microsoft.com/office/drawing/2014/main" xmlns="" id="{90E702C9-1892-4A0E-8DD4-42E2D1C3C624}"/>
                </a:ext>
              </a:extLst>
            </p:cNvPr>
            <p:cNvSpPr>
              <a:spLocks noChangeShapeType="1"/>
            </p:cNvSpPr>
            <p:nvPr/>
          </p:nvSpPr>
          <p:spPr bwMode="auto">
            <a:xfrm>
              <a:off x="2007" y="2535"/>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3" name="Text Box 139">
              <a:extLst>
                <a:ext uri="{FF2B5EF4-FFF2-40B4-BE49-F238E27FC236}">
                  <a16:creationId xmlns:a16="http://schemas.microsoft.com/office/drawing/2014/main" xmlns="" id="{57A8A45E-DF89-43F1-8FA8-6B065AC119C5}"/>
                </a:ext>
              </a:extLst>
            </p:cNvPr>
            <p:cNvSpPr txBox="1">
              <a:spLocks noChangeArrowheads="1"/>
            </p:cNvSpPr>
            <p:nvPr/>
          </p:nvSpPr>
          <p:spPr bwMode="auto">
            <a:xfrm>
              <a:off x="1824" y="2723"/>
              <a:ext cx="19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VnTimeH" panose="020B7200000000000000" pitchFamily="34" charset="0"/>
                </a:rPr>
                <a:t>+</a:t>
              </a:r>
            </a:p>
          </p:txBody>
        </p:sp>
        <p:sp>
          <p:nvSpPr>
            <p:cNvPr id="77964" name="Text Box 140">
              <a:extLst>
                <a:ext uri="{FF2B5EF4-FFF2-40B4-BE49-F238E27FC236}">
                  <a16:creationId xmlns:a16="http://schemas.microsoft.com/office/drawing/2014/main" xmlns="" id="{E13BC9B0-7D81-43B7-812B-86E9F41C3976}"/>
                </a:ext>
              </a:extLst>
            </p:cNvPr>
            <p:cNvSpPr txBox="1">
              <a:spLocks noChangeArrowheads="1"/>
            </p:cNvSpPr>
            <p:nvPr/>
          </p:nvSpPr>
          <p:spPr bwMode="auto">
            <a:xfrm>
              <a:off x="3050" y="2675"/>
              <a:ext cx="1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VnTimeH" panose="020B7200000000000000" pitchFamily="34" charset="0"/>
                </a:rPr>
                <a:t>-</a:t>
              </a:r>
            </a:p>
          </p:txBody>
        </p:sp>
        <p:sp>
          <p:nvSpPr>
            <p:cNvPr id="77965" name="Text Box 141">
              <a:extLst>
                <a:ext uri="{FF2B5EF4-FFF2-40B4-BE49-F238E27FC236}">
                  <a16:creationId xmlns:a16="http://schemas.microsoft.com/office/drawing/2014/main" xmlns="" id="{B845EDF2-3895-4C45-BEC2-75838F2B72E5}"/>
                </a:ext>
              </a:extLst>
            </p:cNvPr>
            <p:cNvSpPr txBox="1">
              <a:spLocks noChangeArrowheads="1"/>
            </p:cNvSpPr>
            <p:nvPr/>
          </p:nvSpPr>
          <p:spPr bwMode="auto">
            <a:xfrm>
              <a:off x="1440" y="2640"/>
              <a:ext cx="72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600" b="1" dirty="0" err="1"/>
                <a:t>Anốt</a:t>
              </a:r>
              <a:endParaRPr lang="en-US" altLang="en-US" sz="1600" b="1" dirty="0"/>
            </a:p>
          </p:txBody>
        </p:sp>
        <p:sp>
          <p:nvSpPr>
            <p:cNvPr id="77966" name="Text Box 142">
              <a:extLst>
                <a:ext uri="{FF2B5EF4-FFF2-40B4-BE49-F238E27FC236}">
                  <a16:creationId xmlns:a16="http://schemas.microsoft.com/office/drawing/2014/main" xmlns="" id="{7A0461C0-321B-4B89-B999-98B1A11056BD}"/>
                </a:ext>
              </a:extLst>
            </p:cNvPr>
            <p:cNvSpPr txBox="1">
              <a:spLocks noChangeArrowheads="1"/>
            </p:cNvSpPr>
            <p:nvPr/>
          </p:nvSpPr>
          <p:spPr bwMode="auto">
            <a:xfrm>
              <a:off x="2880" y="2666"/>
              <a:ext cx="72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t>        K</a:t>
              </a:r>
            </a:p>
          </p:txBody>
        </p:sp>
      </p:grpSp>
      <p:sp>
        <p:nvSpPr>
          <p:cNvPr id="77967" name="Line 143">
            <a:extLst>
              <a:ext uri="{FF2B5EF4-FFF2-40B4-BE49-F238E27FC236}">
                <a16:creationId xmlns:a16="http://schemas.microsoft.com/office/drawing/2014/main" xmlns="" id="{44A578B1-6879-4C37-97FB-255D83617CCD}"/>
              </a:ext>
            </a:extLst>
          </p:cNvPr>
          <p:cNvSpPr>
            <a:spLocks noChangeShapeType="1"/>
          </p:cNvSpPr>
          <p:nvPr/>
        </p:nvSpPr>
        <p:spPr bwMode="auto">
          <a:xfrm>
            <a:off x="3657600" y="5029200"/>
            <a:ext cx="18288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nvGrpSpPr>
          <p:cNvPr id="77968" name="Group 144">
            <a:extLst>
              <a:ext uri="{FF2B5EF4-FFF2-40B4-BE49-F238E27FC236}">
                <a16:creationId xmlns:a16="http://schemas.microsoft.com/office/drawing/2014/main" xmlns="" id="{51992187-2A19-4D9F-912B-551C700AEFC0}"/>
              </a:ext>
            </a:extLst>
          </p:cNvPr>
          <p:cNvGrpSpPr>
            <a:grpSpLocks/>
          </p:cNvGrpSpPr>
          <p:nvPr/>
        </p:nvGrpSpPr>
        <p:grpSpPr bwMode="auto">
          <a:xfrm>
            <a:off x="4114800" y="4495800"/>
            <a:ext cx="914400" cy="579438"/>
            <a:chOff x="3984" y="3072"/>
            <a:chExt cx="576" cy="365"/>
          </a:xfrm>
        </p:grpSpPr>
        <p:sp>
          <p:nvSpPr>
            <p:cNvPr id="77969" name="Text Box 145">
              <a:extLst>
                <a:ext uri="{FF2B5EF4-FFF2-40B4-BE49-F238E27FC236}">
                  <a16:creationId xmlns:a16="http://schemas.microsoft.com/office/drawing/2014/main" xmlns="" id="{7213514C-DC40-4BDF-A9E1-48400E9E2FA6}"/>
                </a:ext>
              </a:extLst>
            </p:cNvPr>
            <p:cNvSpPr txBox="1">
              <a:spLocks noChangeArrowheads="1"/>
            </p:cNvSpPr>
            <p:nvPr/>
          </p:nvSpPr>
          <p:spPr bwMode="auto">
            <a:xfrm>
              <a:off x="3984" y="3072"/>
              <a:ext cx="57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CC3300"/>
                  </a:solidFill>
                </a:rPr>
                <a:t>E</a:t>
              </a:r>
            </a:p>
          </p:txBody>
        </p:sp>
        <p:sp>
          <p:nvSpPr>
            <p:cNvPr id="77970" name="Line 146">
              <a:extLst>
                <a:ext uri="{FF2B5EF4-FFF2-40B4-BE49-F238E27FC236}">
                  <a16:creationId xmlns:a16="http://schemas.microsoft.com/office/drawing/2014/main" xmlns="" id="{A0BC0C21-E8B8-4CFD-91E1-2442A0BD9B85}"/>
                </a:ext>
              </a:extLst>
            </p:cNvPr>
            <p:cNvSpPr>
              <a:spLocks noChangeShapeType="1"/>
            </p:cNvSpPr>
            <p:nvPr/>
          </p:nvSpPr>
          <p:spPr bwMode="auto">
            <a:xfrm>
              <a:off x="4167" y="3133"/>
              <a:ext cx="24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77971" name="Group 147">
            <a:extLst>
              <a:ext uri="{FF2B5EF4-FFF2-40B4-BE49-F238E27FC236}">
                <a16:creationId xmlns:a16="http://schemas.microsoft.com/office/drawing/2014/main" xmlns="" id="{53B038C3-D721-4C6C-9F9E-6ADEEB3A02FF}"/>
              </a:ext>
            </a:extLst>
          </p:cNvPr>
          <p:cNvGrpSpPr>
            <a:grpSpLocks/>
          </p:cNvGrpSpPr>
          <p:nvPr/>
        </p:nvGrpSpPr>
        <p:grpSpPr bwMode="auto">
          <a:xfrm>
            <a:off x="2219325" y="4953000"/>
            <a:ext cx="1039813" cy="442913"/>
            <a:chOff x="4560" y="2985"/>
            <a:chExt cx="655" cy="279"/>
          </a:xfrm>
        </p:grpSpPr>
        <p:sp>
          <p:nvSpPr>
            <p:cNvPr id="77972" name="Oval 148">
              <a:extLst>
                <a:ext uri="{FF2B5EF4-FFF2-40B4-BE49-F238E27FC236}">
                  <a16:creationId xmlns:a16="http://schemas.microsoft.com/office/drawing/2014/main" xmlns="" id="{D437BC14-A858-4283-A103-D83ECB769846}"/>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7973" name="Group 149">
              <a:extLst>
                <a:ext uri="{FF2B5EF4-FFF2-40B4-BE49-F238E27FC236}">
                  <a16:creationId xmlns:a16="http://schemas.microsoft.com/office/drawing/2014/main" xmlns="" id="{CB3636ED-6339-47E8-A451-4AD1D6607A59}"/>
                </a:ext>
              </a:extLst>
            </p:cNvPr>
            <p:cNvGrpSpPr>
              <a:grpSpLocks/>
            </p:cNvGrpSpPr>
            <p:nvPr/>
          </p:nvGrpSpPr>
          <p:grpSpPr bwMode="auto">
            <a:xfrm>
              <a:off x="4639" y="2985"/>
              <a:ext cx="576" cy="231"/>
              <a:chOff x="4665" y="2959"/>
              <a:chExt cx="576" cy="231"/>
            </a:xfrm>
          </p:grpSpPr>
          <p:sp>
            <p:nvSpPr>
              <p:cNvPr id="77974" name="Text Box 150">
                <a:extLst>
                  <a:ext uri="{FF2B5EF4-FFF2-40B4-BE49-F238E27FC236}">
                    <a16:creationId xmlns:a16="http://schemas.microsoft.com/office/drawing/2014/main" xmlns="" id="{69B12CE2-D616-4FE7-8BAF-4EA6202DE574}"/>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75" name="Line 151">
                <a:extLst>
                  <a:ext uri="{FF2B5EF4-FFF2-40B4-BE49-F238E27FC236}">
                    <a16:creationId xmlns:a16="http://schemas.microsoft.com/office/drawing/2014/main" xmlns="" id="{653E3F34-CD36-4F88-A543-C81376013F41}"/>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76" name="Line 152">
                <a:extLst>
                  <a:ext uri="{FF2B5EF4-FFF2-40B4-BE49-F238E27FC236}">
                    <a16:creationId xmlns:a16="http://schemas.microsoft.com/office/drawing/2014/main" xmlns="" id="{6981D04C-E801-4568-9A73-6C576F83F660}"/>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77" name="Group 153">
            <a:extLst>
              <a:ext uri="{FF2B5EF4-FFF2-40B4-BE49-F238E27FC236}">
                <a16:creationId xmlns:a16="http://schemas.microsoft.com/office/drawing/2014/main" xmlns="" id="{44CCED06-E983-4380-A8BF-D87F0685DE8A}"/>
              </a:ext>
            </a:extLst>
          </p:cNvPr>
          <p:cNvGrpSpPr>
            <a:grpSpLocks/>
          </p:cNvGrpSpPr>
          <p:nvPr/>
        </p:nvGrpSpPr>
        <p:grpSpPr bwMode="auto">
          <a:xfrm>
            <a:off x="3657600" y="5492750"/>
            <a:ext cx="1066800" cy="450850"/>
            <a:chOff x="4176" y="3591"/>
            <a:chExt cx="672" cy="284"/>
          </a:xfrm>
        </p:grpSpPr>
        <p:sp>
          <p:nvSpPr>
            <p:cNvPr id="77978" name="Oval 154">
              <a:extLst>
                <a:ext uri="{FF2B5EF4-FFF2-40B4-BE49-F238E27FC236}">
                  <a16:creationId xmlns:a16="http://schemas.microsoft.com/office/drawing/2014/main" xmlns="" id="{AFFDDEF6-AD02-492C-B5E2-0BD0F496397D}"/>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7979" name="Group 155">
              <a:extLst>
                <a:ext uri="{FF2B5EF4-FFF2-40B4-BE49-F238E27FC236}">
                  <a16:creationId xmlns:a16="http://schemas.microsoft.com/office/drawing/2014/main" xmlns="" id="{0CD56AB5-9999-4276-851C-534F5ED57182}"/>
                </a:ext>
              </a:extLst>
            </p:cNvPr>
            <p:cNvGrpSpPr>
              <a:grpSpLocks/>
            </p:cNvGrpSpPr>
            <p:nvPr/>
          </p:nvGrpSpPr>
          <p:grpSpPr bwMode="auto">
            <a:xfrm>
              <a:off x="4176" y="3591"/>
              <a:ext cx="576" cy="231"/>
              <a:chOff x="4176" y="3591"/>
              <a:chExt cx="576" cy="231"/>
            </a:xfrm>
          </p:grpSpPr>
          <p:grpSp>
            <p:nvGrpSpPr>
              <p:cNvPr id="77980" name="Group 156">
                <a:extLst>
                  <a:ext uri="{FF2B5EF4-FFF2-40B4-BE49-F238E27FC236}">
                    <a16:creationId xmlns:a16="http://schemas.microsoft.com/office/drawing/2014/main" xmlns="" id="{3D9FB421-3BC9-4610-9423-8AF8F21B56DD}"/>
                  </a:ext>
                </a:extLst>
              </p:cNvPr>
              <p:cNvGrpSpPr>
                <a:grpSpLocks/>
              </p:cNvGrpSpPr>
              <p:nvPr/>
            </p:nvGrpSpPr>
            <p:grpSpPr bwMode="auto">
              <a:xfrm>
                <a:off x="4176" y="3591"/>
                <a:ext cx="576" cy="231"/>
                <a:chOff x="4848" y="3578"/>
                <a:chExt cx="576" cy="231"/>
              </a:xfrm>
            </p:grpSpPr>
            <p:sp>
              <p:nvSpPr>
                <p:cNvPr id="77981" name="Text Box 157">
                  <a:extLst>
                    <a:ext uri="{FF2B5EF4-FFF2-40B4-BE49-F238E27FC236}">
                      <a16:creationId xmlns:a16="http://schemas.microsoft.com/office/drawing/2014/main" xmlns="" id="{78C0B80C-EDEF-4407-9401-B168AD988F6C}"/>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82" name="Line 158">
                  <a:extLst>
                    <a:ext uri="{FF2B5EF4-FFF2-40B4-BE49-F238E27FC236}">
                      <a16:creationId xmlns:a16="http://schemas.microsoft.com/office/drawing/2014/main" xmlns="" id="{C01B3D4D-0242-419F-AD6E-8AD4894CDBB2}"/>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983" name="Line 159">
                <a:extLst>
                  <a:ext uri="{FF2B5EF4-FFF2-40B4-BE49-F238E27FC236}">
                    <a16:creationId xmlns:a16="http://schemas.microsoft.com/office/drawing/2014/main" xmlns="" id="{EAF9A61B-6C02-4ADA-9710-E57060D6609E}"/>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84" name="Group 160">
            <a:extLst>
              <a:ext uri="{FF2B5EF4-FFF2-40B4-BE49-F238E27FC236}">
                <a16:creationId xmlns:a16="http://schemas.microsoft.com/office/drawing/2014/main" xmlns="" id="{ECC51894-1C8C-447F-9EE0-CE88676B3BB6}"/>
              </a:ext>
            </a:extLst>
          </p:cNvPr>
          <p:cNvGrpSpPr>
            <a:grpSpLocks/>
          </p:cNvGrpSpPr>
          <p:nvPr/>
        </p:nvGrpSpPr>
        <p:grpSpPr bwMode="auto">
          <a:xfrm>
            <a:off x="4038600" y="4953000"/>
            <a:ext cx="1039813" cy="442913"/>
            <a:chOff x="4560" y="2985"/>
            <a:chExt cx="655" cy="279"/>
          </a:xfrm>
        </p:grpSpPr>
        <p:sp>
          <p:nvSpPr>
            <p:cNvPr id="77985" name="Oval 161">
              <a:extLst>
                <a:ext uri="{FF2B5EF4-FFF2-40B4-BE49-F238E27FC236}">
                  <a16:creationId xmlns:a16="http://schemas.microsoft.com/office/drawing/2014/main" xmlns="" id="{8C79D61E-7608-48C9-82C7-767AFEDC4D7D}"/>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7986" name="Group 162">
              <a:extLst>
                <a:ext uri="{FF2B5EF4-FFF2-40B4-BE49-F238E27FC236}">
                  <a16:creationId xmlns:a16="http://schemas.microsoft.com/office/drawing/2014/main" xmlns="" id="{FD12AFB8-0834-44F6-9DF9-636C506BABEE}"/>
                </a:ext>
              </a:extLst>
            </p:cNvPr>
            <p:cNvGrpSpPr>
              <a:grpSpLocks/>
            </p:cNvGrpSpPr>
            <p:nvPr/>
          </p:nvGrpSpPr>
          <p:grpSpPr bwMode="auto">
            <a:xfrm>
              <a:off x="4639" y="2985"/>
              <a:ext cx="576" cy="231"/>
              <a:chOff x="4665" y="2959"/>
              <a:chExt cx="576" cy="231"/>
            </a:xfrm>
          </p:grpSpPr>
          <p:sp>
            <p:nvSpPr>
              <p:cNvPr id="77987" name="Text Box 163">
                <a:extLst>
                  <a:ext uri="{FF2B5EF4-FFF2-40B4-BE49-F238E27FC236}">
                    <a16:creationId xmlns:a16="http://schemas.microsoft.com/office/drawing/2014/main" xmlns="" id="{FF134EF4-90A2-457C-96E9-A307184D4ECA}"/>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88" name="Line 164">
                <a:extLst>
                  <a:ext uri="{FF2B5EF4-FFF2-40B4-BE49-F238E27FC236}">
                    <a16:creationId xmlns:a16="http://schemas.microsoft.com/office/drawing/2014/main" xmlns="" id="{DAA691C6-F13B-4B31-A780-76D75384C5B1}"/>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89" name="Line 165">
                <a:extLst>
                  <a:ext uri="{FF2B5EF4-FFF2-40B4-BE49-F238E27FC236}">
                    <a16:creationId xmlns:a16="http://schemas.microsoft.com/office/drawing/2014/main" xmlns="" id="{50BA06DC-4BEC-4813-A1A2-BF134C2812DA}"/>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90" name="Group 166">
            <a:extLst>
              <a:ext uri="{FF2B5EF4-FFF2-40B4-BE49-F238E27FC236}">
                <a16:creationId xmlns:a16="http://schemas.microsoft.com/office/drawing/2014/main" xmlns="" id="{DF6AA327-62A3-4FB3-BB94-8F2695502A63}"/>
              </a:ext>
            </a:extLst>
          </p:cNvPr>
          <p:cNvGrpSpPr>
            <a:grpSpLocks/>
          </p:cNvGrpSpPr>
          <p:nvPr/>
        </p:nvGrpSpPr>
        <p:grpSpPr bwMode="auto">
          <a:xfrm>
            <a:off x="3200400" y="4953000"/>
            <a:ext cx="1039813" cy="442913"/>
            <a:chOff x="4560" y="2985"/>
            <a:chExt cx="655" cy="279"/>
          </a:xfrm>
        </p:grpSpPr>
        <p:sp>
          <p:nvSpPr>
            <p:cNvPr id="77991" name="Oval 167">
              <a:extLst>
                <a:ext uri="{FF2B5EF4-FFF2-40B4-BE49-F238E27FC236}">
                  <a16:creationId xmlns:a16="http://schemas.microsoft.com/office/drawing/2014/main" xmlns="" id="{FE4D422D-503D-4967-9A61-889C7124C0C5}"/>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7992" name="Group 168">
              <a:extLst>
                <a:ext uri="{FF2B5EF4-FFF2-40B4-BE49-F238E27FC236}">
                  <a16:creationId xmlns:a16="http://schemas.microsoft.com/office/drawing/2014/main" xmlns="" id="{A2D81520-83DA-418D-A133-7A09DE8B77CD}"/>
                </a:ext>
              </a:extLst>
            </p:cNvPr>
            <p:cNvGrpSpPr>
              <a:grpSpLocks/>
            </p:cNvGrpSpPr>
            <p:nvPr/>
          </p:nvGrpSpPr>
          <p:grpSpPr bwMode="auto">
            <a:xfrm>
              <a:off x="4639" y="2985"/>
              <a:ext cx="576" cy="231"/>
              <a:chOff x="4665" y="2959"/>
              <a:chExt cx="576" cy="231"/>
            </a:xfrm>
          </p:grpSpPr>
          <p:sp>
            <p:nvSpPr>
              <p:cNvPr id="77993" name="Text Box 169">
                <a:extLst>
                  <a:ext uri="{FF2B5EF4-FFF2-40B4-BE49-F238E27FC236}">
                    <a16:creationId xmlns:a16="http://schemas.microsoft.com/office/drawing/2014/main" xmlns="" id="{B8358F1D-53C8-4C88-937F-6AC85C8BDE4B}"/>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94" name="Line 170">
                <a:extLst>
                  <a:ext uri="{FF2B5EF4-FFF2-40B4-BE49-F238E27FC236}">
                    <a16:creationId xmlns:a16="http://schemas.microsoft.com/office/drawing/2014/main" xmlns="" id="{2525D3FB-0791-451A-829D-4307084884FB}"/>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95" name="Line 171">
                <a:extLst>
                  <a:ext uri="{FF2B5EF4-FFF2-40B4-BE49-F238E27FC236}">
                    <a16:creationId xmlns:a16="http://schemas.microsoft.com/office/drawing/2014/main" xmlns="" id="{5B4DD843-60EB-4315-87C3-2AB6BE66F0E4}"/>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96" name="Group 172">
            <a:extLst>
              <a:ext uri="{FF2B5EF4-FFF2-40B4-BE49-F238E27FC236}">
                <a16:creationId xmlns:a16="http://schemas.microsoft.com/office/drawing/2014/main" xmlns="" id="{461E1324-5B51-4EEB-9E98-F902EC9B0777}"/>
              </a:ext>
            </a:extLst>
          </p:cNvPr>
          <p:cNvGrpSpPr>
            <a:grpSpLocks/>
          </p:cNvGrpSpPr>
          <p:nvPr/>
        </p:nvGrpSpPr>
        <p:grpSpPr bwMode="auto">
          <a:xfrm>
            <a:off x="4495800" y="5486400"/>
            <a:ext cx="1066800" cy="450850"/>
            <a:chOff x="4176" y="3591"/>
            <a:chExt cx="672" cy="284"/>
          </a:xfrm>
        </p:grpSpPr>
        <p:sp>
          <p:nvSpPr>
            <p:cNvPr id="77997" name="Oval 173">
              <a:extLst>
                <a:ext uri="{FF2B5EF4-FFF2-40B4-BE49-F238E27FC236}">
                  <a16:creationId xmlns:a16="http://schemas.microsoft.com/office/drawing/2014/main" xmlns="" id="{9D40C111-1E72-4F2F-B225-7563EF65CDE4}"/>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7998" name="Group 174">
              <a:extLst>
                <a:ext uri="{FF2B5EF4-FFF2-40B4-BE49-F238E27FC236}">
                  <a16:creationId xmlns:a16="http://schemas.microsoft.com/office/drawing/2014/main" xmlns="" id="{C47E99FA-597F-4941-8959-D58C733E3B5D}"/>
                </a:ext>
              </a:extLst>
            </p:cNvPr>
            <p:cNvGrpSpPr>
              <a:grpSpLocks/>
            </p:cNvGrpSpPr>
            <p:nvPr/>
          </p:nvGrpSpPr>
          <p:grpSpPr bwMode="auto">
            <a:xfrm>
              <a:off x="4176" y="3591"/>
              <a:ext cx="576" cy="231"/>
              <a:chOff x="4176" y="3591"/>
              <a:chExt cx="576" cy="231"/>
            </a:xfrm>
          </p:grpSpPr>
          <p:grpSp>
            <p:nvGrpSpPr>
              <p:cNvPr id="77999" name="Group 175">
                <a:extLst>
                  <a:ext uri="{FF2B5EF4-FFF2-40B4-BE49-F238E27FC236}">
                    <a16:creationId xmlns:a16="http://schemas.microsoft.com/office/drawing/2014/main" xmlns="" id="{7EEC4D1A-9C52-48B8-A25F-C5AEA937EA07}"/>
                  </a:ext>
                </a:extLst>
              </p:cNvPr>
              <p:cNvGrpSpPr>
                <a:grpSpLocks/>
              </p:cNvGrpSpPr>
              <p:nvPr/>
            </p:nvGrpSpPr>
            <p:grpSpPr bwMode="auto">
              <a:xfrm>
                <a:off x="4176" y="3591"/>
                <a:ext cx="576" cy="231"/>
                <a:chOff x="4848" y="3578"/>
                <a:chExt cx="576" cy="231"/>
              </a:xfrm>
            </p:grpSpPr>
            <p:sp>
              <p:nvSpPr>
                <p:cNvPr id="78000" name="Text Box 176">
                  <a:extLst>
                    <a:ext uri="{FF2B5EF4-FFF2-40B4-BE49-F238E27FC236}">
                      <a16:creationId xmlns:a16="http://schemas.microsoft.com/office/drawing/2014/main" xmlns="" id="{F93B0325-5A8A-4DAE-B113-AE8054CB8AC9}"/>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01" name="Line 177">
                  <a:extLst>
                    <a:ext uri="{FF2B5EF4-FFF2-40B4-BE49-F238E27FC236}">
                      <a16:creationId xmlns:a16="http://schemas.microsoft.com/office/drawing/2014/main" xmlns="" id="{F32D60D1-4302-48A4-9578-6CC6AFF62EBA}"/>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02" name="Line 178">
                <a:extLst>
                  <a:ext uri="{FF2B5EF4-FFF2-40B4-BE49-F238E27FC236}">
                    <a16:creationId xmlns:a16="http://schemas.microsoft.com/office/drawing/2014/main" xmlns="" id="{C2A87F86-FEA3-4E9F-BAC5-CEC7A25EBCA6}"/>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03" name="Group 179">
            <a:extLst>
              <a:ext uri="{FF2B5EF4-FFF2-40B4-BE49-F238E27FC236}">
                <a16:creationId xmlns:a16="http://schemas.microsoft.com/office/drawing/2014/main" xmlns="" id="{3D25BD05-E81C-49B3-AC9E-A6F0ED852D9E}"/>
              </a:ext>
            </a:extLst>
          </p:cNvPr>
          <p:cNvGrpSpPr>
            <a:grpSpLocks/>
          </p:cNvGrpSpPr>
          <p:nvPr/>
        </p:nvGrpSpPr>
        <p:grpSpPr bwMode="auto">
          <a:xfrm>
            <a:off x="5334000" y="5486400"/>
            <a:ext cx="1066800" cy="450850"/>
            <a:chOff x="4176" y="3591"/>
            <a:chExt cx="672" cy="284"/>
          </a:xfrm>
        </p:grpSpPr>
        <p:sp>
          <p:nvSpPr>
            <p:cNvPr id="78004" name="Oval 180">
              <a:extLst>
                <a:ext uri="{FF2B5EF4-FFF2-40B4-BE49-F238E27FC236}">
                  <a16:creationId xmlns:a16="http://schemas.microsoft.com/office/drawing/2014/main" xmlns="" id="{9787E706-6A2E-4B89-83B1-59598DAFE7E1}"/>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05" name="Group 181">
              <a:extLst>
                <a:ext uri="{FF2B5EF4-FFF2-40B4-BE49-F238E27FC236}">
                  <a16:creationId xmlns:a16="http://schemas.microsoft.com/office/drawing/2014/main" xmlns="" id="{C3E3154D-EAAC-41BB-AF66-BAD313CCDC4C}"/>
                </a:ext>
              </a:extLst>
            </p:cNvPr>
            <p:cNvGrpSpPr>
              <a:grpSpLocks/>
            </p:cNvGrpSpPr>
            <p:nvPr/>
          </p:nvGrpSpPr>
          <p:grpSpPr bwMode="auto">
            <a:xfrm>
              <a:off x="4176" y="3591"/>
              <a:ext cx="576" cy="231"/>
              <a:chOff x="4176" y="3591"/>
              <a:chExt cx="576" cy="231"/>
            </a:xfrm>
          </p:grpSpPr>
          <p:grpSp>
            <p:nvGrpSpPr>
              <p:cNvPr id="78006" name="Group 182">
                <a:extLst>
                  <a:ext uri="{FF2B5EF4-FFF2-40B4-BE49-F238E27FC236}">
                    <a16:creationId xmlns:a16="http://schemas.microsoft.com/office/drawing/2014/main" xmlns="" id="{08EBB6B3-2B12-410C-8C00-6094EA3DB32E}"/>
                  </a:ext>
                </a:extLst>
              </p:cNvPr>
              <p:cNvGrpSpPr>
                <a:grpSpLocks/>
              </p:cNvGrpSpPr>
              <p:nvPr/>
            </p:nvGrpSpPr>
            <p:grpSpPr bwMode="auto">
              <a:xfrm>
                <a:off x="4176" y="3591"/>
                <a:ext cx="576" cy="231"/>
                <a:chOff x="4848" y="3578"/>
                <a:chExt cx="576" cy="231"/>
              </a:xfrm>
            </p:grpSpPr>
            <p:sp>
              <p:nvSpPr>
                <p:cNvPr id="78007" name="Text Box 183">
                  <a:extLst>
                    <a:ext uri="{FF2B5EF4-FFF2-40B4-BE49-F238E27FC236}">
                      <a16:creationId xmlns:a16="http://schemas.microsoft.com/office/drawing/2014/main" xmlns="" id="{88101B02-CB2C-479C-95BA-9D4D3A1540EF}"/>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08" name="Line 184">
                  <a:extLst>
                    <a:ext uri="{FF2B5EF4-FFF2-40B4-BE49-F238E27FC236}">
                      <a16:creationId xmlns:a16="http://schemas.microsoft.com/office/drawing/2014/main" xmlns="" id="{3EBA9349-5132-4C15-938F-B4FB8AC9ABFC}"/>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09" name="Line 185">
                <a:extLst>
                  <a:ext uri="{FF2B5EF4-FFF2-40B4-BE49-F238E27FC236}">
                    <a16:creationId xmlns:a16="http://schemas.microsoft.com/office/drawing/2014/main" xmlns="" id="{9FE24800-7B59-45D0-AEF5-D3EC75610366}"/>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10" name="Group 186">
            <a:extLst>
              <a:ext uri="{FF2B5EF4-FFF2-40B4-BE49-F238E27FC236}">
                <a16:creationId xmlns:a16="http://schemas.microsoft.com/office/drawing/2014/main" xmlns="" id="{3ED5F137-D441-49E8-9513-F90FC17AA618}"/>
              </a:ext>
            </a:extLst>
          </p:cNvPr>
          <p:cNvGrpSpPr>
            <a:grpSpLocks/>
          </p:cNvGrpSpPr>
          <p:nvPr/>
        </p:nvGrpSpPr>
        <p:grpSpPr bwMode="auto">
          <a:xfrm>
            <a:off x="-381000" y="4979988"/>
            <a:ext cx="1039813" cy="442912"/>
            <a:chOff x="4560" y="2985"/>
            <a:chExt cx="655" cy="279"/>
          </a:xfrm>
        </p:grpSpPr>
        <p:sp>
          <p:nvSpPr>
            <p:cNvPr id="78011" name="Oval 187">
              <a:extLst>
                <a:ext uri="{FF2B5EF4-FFF2-40B4-BE49-F238E27FC236}">
                  <a16:creationId xmlns:a16="http://schemas.microsoft.com/office/drawing/2014/main" xmlns="" id="{7A6FC390-6D8A-43F2-90FB-1241FCE03D1E}"/>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12" name="Group 188">
              <a:extLst>
                <a:ext uri="{FF2B5EF4-FFF2-40B4-BE49-F238E27FC236}">
                  <a16:creationId xmlns:a16="http://schemas.microsoft.com/office/drawing/2014/main" xmlns="" id="{5591185A-BE46-4185-A6D1-F4405F8D3D9D}"/>
                </a:ext>
              </a:extLst>
            </p:cNvPr>
            <p:cNvGrpSpPr>
              <a:grpSpLocks/>
            </p:cNvGrpSpPr>
            <p:nvPr/>
          </p:nvGrpSpPr>
          <p:grpSpPr bwMode="auto">
            <a:xfrm>
              <a:off x="4639" y="2985"/>
              <a:ext cx="576" cy="231"/>
              <a:chOff x="4665" y="2959"/>
              <a:chExt cx="576" cy="231"/>
            </a:xfrm>
          </p:grpSpPr>
          <p:sp>
            <p:nvSpPr>
              <p:cNvPr id="78013" name="Text Box 189">
                <a:extLst>
                  <a:ext uri="{FF2B5EF4-FFF2-40B4-BE49-F238E27FC236}">
                    <a16:creationId xmlns:a16="http://schemas.microsoft.com/office/drawing/2014/main" xmlns="" id="{0AC624DE-AD43-4198-BDD6-18AF4CA590C7}"/>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14" name="Line 190">
                <a:extLst>
                  <a:ext uri="{FF2B5EF4-FFF2-40B4-BE49-F238E27FC236}">
                    <a16:creationId xmlns:a16="http://schemas.microsoft.com/office/drawing/2014/main" xmlns="" id="{8252CC46-8DE5-4182-B38E-819B7AD33E84}"/>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15" name="Line 191">
                <a:extLst>
                  <a:ext uri="{FF2B5EF4-FFF2-40B4-BE49-F238E27FC236}">
                    <a16:creationId xmlns:a16="http://schemas.microsoft.com/office/drawing/2014/main" xmlns="" id="{0EAD02E3-31FE-4248-9CF3-00768FB965D3}"/>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16" name="Group 192">
            <a:extLst>
              <a:ext uri="{FF2B5EF4-FFF2-40B4-BE49-F238E27FC236}">
                <a16:creationId xmlns:a16="http://schemas.microsoft.com/office/drawing/2014/main" xmlns="" id="{04E130FB-2EF4-4588-B00F-A48834DC9EDD}"/>
              </a:ext>
            </a:extLst>
          </p:cNvPr>
          <p:cNvGrpSpPr>
            <a:grpSpLocks/>
          </p:cNvGrpSpPr>
          <p:nvPr/>
        </p:nvGrpSpPr>
        <p:grpSpPr bwMode="auto">
          <a:xfrm>
            <a:off x="1474788" y="4979988"/>
            <a:ext cx="1039812" cy="442912"/>
            <a:chOff x="4560" y="2985"/>
            <a:chExt cx="655" cy="279"/>
          </a:xfrm>
        </p:grpSpPr>
        <p:sp>
          <p:nvSpPr>
            <p:cNvPr id="78017" name="Oval 193">
              <a:extLst>
                <a:ext uri="{FF2B5EF4-FFF2-40B4-BE49-F238E27FC236}">
                  <a16:creationId xmlns:a16="http://schemas.microsoft.com/office/drawing/2014/main" xmlns="" id="{F177899E-B15C-4641-A44F-2103A481A979}"/>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18" name="Group 194">
              <a:extLst>
                <a:ext uri="{FF2B5EF4-FFF2-40B4-BE49-F238E27FC236}">
                  <a16:creationId xmlns:a16="http://schemas.microsoft.com/office/drawing/2014/main" xmlns="" id="{37A49F67-FB78-4F90-B2B3-71B79C965A20}"/>
                </a:ext>
              </a:extLst>
            </p:cNvPr>
            <p:cNvGrpSpPr>
              <a:grpSpLocks/>
            </p:cNvGrpSpPr>
            <p:nvPr/>
          </p:nvGrpSpPr>
          <p:grpSpPr bwMode="auto">
            <a:xfrm>
              <a:off x="4639" y="2985"/>
              <a:ext cx="576" cy="231"/>
              <a:chOff x="4665" y="2959"/>
              <a:chExt cx="576" cy="231"/>
            </a:xfrm>
          </p:grpSpPr>
          <p:sp>
            <p:nvSpPr>
              <p:cNvPr id="78019" name="Text Box 195">
                <a:extLst>
                  <a:ext uri="{FF2B5EF4-FFF2-40B4-BE49-F238E27FC236}">
                    <a16:creationId xmlns:a16="http://schemas.microsoft.com/office/drawing/2014/main" xmlns="" id="{40A554FE-C2B3-4D4A-B307-0949BBD07DD8}"/>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20" name="Line 196">
                <a:extLst>
                  <a:ext uri="{FF2B5EF4-FFF2-40B4-BE49-F238E27FC236}">
                    <a16:creationId xmlns:a16="http://schemas.microsoft.com/office/drawing/2014/main" xmlns="" id="{4F779E99-0890-4AD6-9C34-14695C61ABF3}"/>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21" name="Line 197">
                <a:extLst>
                  <a:ext uri="{FF2B5EF4-FFF2-40B4-BE49-F238E27FC236}">
                    <a16:creationId xmlns:a16="http://schemas.microsoft.com/office/drawing/2014/main" xmlns="" id="{A3DBB003-547C-47CA-986C-D5B99588AFD4}"/>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22" name="Group 198">
            <a:extLst>
              <a:ext uri="{FF2B5EF4-FFF2-40B4-BE49-F238E27FC236}">
                <a16:creationId xmlns:a16="http://schemas.microsoft.com/office/drawing/2014/main" xmlns="" id="{AE0CD673-221B-4916-BDF0-F98533F9DC6A}"/>
              </a:ext>
            </a:extLst>
          </p:cNvPr>
          <p:cNvGrpSpPr>
            <a:grpSpLocks/>
          </p:cNvGrpSpPr>
          <p:nvPr/>
        </p:nvGrpSpPr>
        <p:grpSpPr bwMode="auto">
          <a:xfrm>
            <a:off x="609600" y="4973638"/>
            <a:ext cx="1039813" cy="442912"/>
            <a:chOff x="4560" y="2985"/>
            <a:chExt cx="655" cy="279"/>
          </a:xfrm>
        </p:grpSpPr>
        <p:sp>
          <p:nvSpPr>
            <p:cNvPr id="78023" name="Oval 199">
              <a:extLst>
                <a:ext uri="{FF2B5EF4-FFF2-40B4-BE49-F238E27FC236}">
                  <a16:creationId xmlns:a16="http://schemas.microsoft.com/office/drawing/2014/main" xmlns="" id="{D133646A-4D8F-451B-A908-D94EEE821E90}"/>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24" name="Group 200">
              <a:extLst>
                <a:ext uri="{FF2B5EF4-FFF2-40B4-BE49-F238E27FC236}">
                  <a16:creationId xmlns:a16="http://schemas.microsoft.com/office/drawing/2014/main" xmlns="" id="{1EF5829A-C5F0-4999-859F-F73DD3E05B99}"/>
                </a:ext>
              </a:extLst>
            </p:cNvPr>
            <p:cNvGrpSpPr>
              <a:grpSpLocks/>
            </p:cNvGrpSpPr>
            <p:nvPr/>
          </p:nvGrpSpPr>
          <p:grpSpPr bwMode="auto">
            <a:xfrm>
              <a:off x="4639" y="2985"/>
              <a:ext cx="576" cy="231"/>
              <a:chOff x="4665" y="2959"/>
              <a:chExt cx="576" cy="231"/>
            </a:xfrm>
          </p:grpSpPr>
          <p:sp>
            <p:nvSpPr>
              <p:cNvPr id="78025" name="Text Box 201">
                <a:extLst>
                  <a:ext uri="{FF2B5EF4-FFF2-40B4-BE49-F238E27FC236}">
                    <a16:creationId xmlns:a16="http://schemas.microsoft.com/office/drawing/2014/main" xmlns="" id="{14B7F722-7D8F-47B5-9F3A-EED68DF0FB1F}"/>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26" name="Line 202">
                <a:extLst>
                  <a:ext uri="{FF2B5EF4-FFF2-40B4-BE49-F238E27FC236}">
                    <a16:creationId xmlns:a16="http://schemas.microsoft.com/office/drawing/2014/main" xmlns="" id="{8DC1C306-C8B8-4648-B0F7-2DA8693091B8}"/>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27" name="Line 203">
                <a:extLst>
                  <a:ext uri="{FF2B5EF4-FFF2-40B4-BE49-F238E27FC236}">
                    <a16:creationId xmlns:a16="http://schemas.microsoft.com/office/drawing/2014/main" xmlns="" id="{819B4208-EB65-47E3-BA10-739AF8B2A17A}"/>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28" name="Group 204">
            <a:extLst>
              <a:ext uri="{FF2B5EF4-FFF2-40B4-BE49-F238E27FC236}">
                <a16:creationId xmlns:a16="http://schemas.microsoft.com/office/drawing/2014/main" xmlns="" id="{3B0663B5-EA58-4A65-AFB7-CA2C219E8323}"/>
              </a:ext>
            </a:extLst>
          </p:cNvPr>
          <p:cNvGrpSpPr>
            <a:grpSpLocks/>
          </p:cNvGrpSpPr>
          <p:nvPr/>
        </p:nvGrpSpPr>
        <p:grpSpPr bwMode="auto">
          <a:xfrm>
            <a:off x="-762000" y="4572000"/>
            <a:ext cx="4038600" cy="1681163"/>
            <a:chOff x="-480" y="3072"/>
            <a:chExt cx="2544" cy="480"/>
          </a:xfrm>
        </p:grpSpPr>
        <p:sp>
          <p:nvSpPr>
            <p:cNvPr id="78029" name="Rectangle 205">
              <a:extLst>
                <a:ext uri="{FF2B5EF4-FFF2-40B4-BE49-F238E27FC236}">
                  <a16:creationId xmlns:a16="http://schemas.microsoft.com/office/drawing/2014/main" xmlns="" id="{6DA7653C-3342-4918-9E0F-018F66F396AE}"/>
                </a:ext>
              </a:extLst>
            </p:cNvPr>
            <p:cNvSpPr>
              <a:spLocks noChangeArrowheads="1"/>
            </p:cNvSpPr>
            <p:nvPr/>
          </p:nvSpPr>
          <p:spPr bwMode="auto">
            <a:xfrm>
              <a:off x="-480" y="3168"/>
              <a:ext cx="2544" cy="336"/>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grpSp>
          <p:nvGrpSpPr>
            <p:cNvPr id="78030" name="Group 206">
              <a:extLst>
                <a:ext uri="{FF2B5EF4-FFF2-40B4-BE49-F238E27FC236}">
                  <a16:creationId xmlns:a16="http://schemas.microsoft.com/office/drawing/2014/main" xmlns="" id="{4A915BEE-F68B-41B3-B77A-5EB925FA63C1}"/>
                </a:ext>
              </a:extLst>
            </p:cNvPr>
            <p:cNvGrpSpPr>
              <a:grpSpLocks/>
            </p:cNvGrpSpPr>
            <p:nvPr/>
          </p:nvGrpSpPr>
          <p:grpSpPr bwMode="auto">
            <a:xfrm>
              <a:off x="1619" y="3072"/>
              <a:ext cx="349" cy="480"/>
              <a:chOff x="1619" y="3072"/>
              <a:chExt cx="349" cy="480"/>
            </a:xfrm>
          </p:grpSpPr>
          <p:sp>
            <p:nvSpPr>
              <p:cNvPr id="78031" name="Rectangle 207">
                <a:extLst>
                  <a:ext uri="{FF2B5EF4-FFF2-40B4-BE49-F238E27FC236}">
                    <a16:creationId xmlns:a16="http://schemas.microsoft.com/office/drawing/2014/main" xmlns="" id="{BA30C25C-DADC-4A1D-92EB-55F3CDA41A17}"/>
                  </a:ext>
                </a:extLst>
              </p:cNvPr>
              <p:cNvSpPr>
                <a:spLocks noChangeArrowheads="1"/>
              </p:cNvSpPr>
              <p:nvPr/>
            </p:nvSpPr>
            <p:spPr bwMode="auto">
              <a:xfrm>
                <a:off x="1920" y="3168"/>
                <a:ext cx="48" cy="384"/>
              </a:xfrm>
              <a:prstGeom prst="rect">
                <a:avLst/>
              </a:prstGeom>
              <a:solidFill>
                <a:srgbClr val="333333"/>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032" name="Line 208">
                <a:extLst>
                  <a:ext uri="{FF2B5EF4-FFF2-40B4-BE49-F238E27FC236}">
                    <a16:creationId xmlns:a16="http://schemas.microsoft.com/office/drawing/2014/main" xmlns="" id="{EFBDC6EC-6D22-4A4E-8AD6-FC51786BC7A9}"/>
                  </a:ext>
                </a:extLst>
              </p:cNvPr>
              <p:cNvSpPr>
                <a:spLocks noChangeShapeType="1"/>
              </p:cNvSpPr>
              <p:nvPr/>
            </p:nvSpPr>
            <p:spPr bwMode="auto">
              <a:xfrm>
                <a:off x="1619" y="3072"/>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33" name="Group 209">
            <a:extLst>
              <a:ext uri="{FF2B5EF4-FFF2-40B4-BE49-F238E27FC236}">
                <a16:creationId xmlns:a16="http://schemas.microsoft.com/office/drawing/2014/main" xmlns="" id="{131CB016-BA1C-4D14-B0A0-28CB8B767CA3}"/>
              </a:ext>
            </a:extLst>
          </p:cNvPr>
          <p:cNvGrpSpPr>
            <a:grpSpLocks/>
          </p:cNvGrpSpPr>
          <p:nvPr/>
        </p:nvGrpSpPr>
        <p:grpSpPr bwMode="auto">
          <a:xfrm>
            <a:off x="6096000" y="5472113"/>
            <a:ext cx="1066800" cy="450850"/>
            <a:chOff x="4176" y="3591"/>
            <a:chExt cx="672" cy="284"/>
          </a:xfrm>
        </p:grpSpPr>
        <p:sp>
          <p:nvSpPr>
            <p:cNvPr id="78034" name="Oval 210">
              <a:extLst>
                <a:ext uri="{FF2B5EF4-FFF2-40B4-BE49-F238E27FC236}">
                  <a16:creationId xmlns:a16="http://schemas.microsoft.com/office/drawing/2014/main" xmlns="" id="{1B0EBEC0-F881-4EED-ACA7-A83579DE1183}"/>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35" name="Group 211">
              <a:extLst>
                <a:ext uri="{FF2B5EF4-FFF2-40B4-BE49-F238E27FC236}">
                  <a16:creationId xmlns:a16="http://schemas.microsoft.com/office/drawing/2014/main" xmlns="" id="{76347440-28B5-4358-A786-440205EE29F8}"/>
                </a:ext>
              </a:extLst>
            </p:cNvPr>
            <p:cNvGrpSpPr>
              <a:grpSpLocks/>
            </p:cNvGrpSpPr>
            <p:nvPr/>
          </p:nvGrpSpPr>
          <p:grpSpPr bwMode="auto">
            <a:xfrm>
              <a:off x="4176" y="3591"/>
              <a:ext cx="576" cy="231"/>
              <a:chOff x="4176" y="3591"/>
              <a:chExt cx="576" cy="231"/>
            </a:xfrm>
          </p:grpSpPr>
          <p:grpSp>
            <p:nvGrpSpPr>
              <p:cNvPr id="78036" name="Group 212">
                <a:extLst>
                  <a:ext uri="{FF2B5EF4-FFF2-40B4-BE49-F238E27FC236}">
                    <a16:creationId xmlns:a16="http://schemas.microsoft.com/office/drawing/2014/main" xmlns="" id="{7E6CB622-4C12-46ED-8390-77DDF72EBCAE}"/>
                  </a:ext>
                </a:extLst>
              </p:cNvPr>
              <p:cNvGrpSpPr>
                <a:grpSpLocks/>
              </p:cNvGrpSpPr>
              <p:nvPr/>
            </p:nvGrpSpPr>
            <p:grpSpPr bwMode="auto">
              <a:xfrm>
                <a:off x="4176" y="3591"/>
                <a:ext cx="576" cy="231"/>
                <a:chOff x="4848" y="3578"/>
                <a:chExt cx="576" cy="231"/>
              </a:xfrm>
            </p:grpSpPr>
            <p:sp>
              <p:nvSpPr>
                <p:cNvPr id="78037" name="Text Box 213">
                  <a:extLst>
                    <a:ext uri="{FF2B5EF4-FFF2-40B4-BE49-F238E27FC236}">
                      <a16:creationId xmlns:a16="http://schemas.microsoft.com/office/drawing/2014/main" xmlns="" id="{7BBE3F2E-A32A-4A99-8F38-7FB4C053CB93}"/>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38" name="Line 214">
                  <a:extLst>
                    <a:ext uri="{FF2B5EF4-FFF2-40B4-BE49-F238E27FC236}">
                      <a16:creationId xmlns:a16="http://schemas.microsoft.com/office/drawing/2014/main" xmlns="" id="{90D5E161-BE2B-4792-9446-1B653C816242}"/>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39" name="Line 215">
                <a:extLst>
                  <a:ext uri="{FF2B5EF4-FFF2-40B4-BE49-F238E27FC236}">
                    <a16:creationId xmlns:a16="http://schemas.microsoft.com/office/drawing/2014/main" xmlns="" id="{8B083B46-901D-40C2-B564-8DB55F87BD0E}"/>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40" name="Group 216">
            <a:extLst>
              <a:ext uri="{FF2B5EF4-FFF2-40B4-BE49-F238E27FC236}">
                <a16:creationId xmlns:a16="http://schemas.microsoft.com/office/drawing/2014/main" xmlns="" id="{280990BA-77BA-4303-897B-01E4ACF6990C}"/>
              </a:ext>
            </a:extLst>
          </p:cNvPr>
          <p:cNvGrpSpPr>
            <a:grpSpLocks/>
          </p:cNvGrpSpPr>
          <p:nvPr/>
        </p:nvGrpSpPr>
        <p:grpSpPr bwMode="auto">
          <a:xfrm>
            <a:off x="6934200" y="5465763"/>
            <a:ext cx="1066800" cy="450850"/>
            <a:chOff x="4176" y="3591"/>
            <a:chExt cx="672" cy="284"/>
          </a:xfrm>
        </p:grpSpPr>
        <p:sp>
          <p:nvSpPr>
            <p:cNvPr id="78041" name="Oval 217">
              <a:extLst>
                <a:ext uri="{FF2B5EF4-FFF2-40B4-BE49-F238E27FC236}">
                  <a16:creationId xmlns:a16="http://schemas.microsoft.com/office/drawing/2014/main" xmlns="" id="{71965FF8-99A3-4BD2-A929-22F643DF27E3}"/>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42" name="Group 218">
              <a:extLst>
                <a:ext uri="{FF2B5EF4-FFF2-40B4-BE49-F238E27FC236}">
                  <a16:creationId xmlns:a16="http://schemas.microsoft.com/office/drawing/2014/main" xmlns="" id="{7AED2627-29D0-4D3E-A1E7-A03EEA634239}"/>
                </a:ext>
              </a:extLst>
            </p:cNvPr>
            <p:cNvGrpSpPr>
              <a:grpSpLocks/>
            </p:cNvGrpSpPr>
            <p:nvPr/>
          </p:nvGrpSpPr>
          <p:grpSpPr bwMode="auto">
            <a:xfrm>
              <a:off x="4176" y="3591"/>
              <a:ext cx="576" cy="231"/>
              <a:chOff x="4176" y="3591"/>
              <a:chExt cx="576" cy="231"/>
            </a:xfrm>
          </p:grpSpPr>
          <p:grpSp>
            <p:nvGrpSpPr>
              <p:cNvPr id="78043" name="Group 219">
                <a:extLst>
                  <a:ext uri="{FF2B5EF4-FFF2-40B4-BE49-F238E27FC236}">
                    <a16:creationId xmlns:a16="http://schemas.microsoft.com/office/drawing/2014/main" xmlns="" id="{534CBFA4-B023-48E3-9592-CD779936C90A}"/>
                  </a:ext>
                </a:extLst>
              </p:cNvPr>
              <p:cNvGrpSpPr>
                <a:grpSpLocks/>
              </p:cNvGrpSpPr>
              <p:nvPr/>
            </p:nvGrpSpPr>
            <p:grpSpPr bwMode="auto">
              <a:xfrm>
                <a:off x="4176" y="3591"/>
                <a:ext cx="576" cy="231"/>
                <a:chOff x="4848" y="3578"/>
                <a:chExt cx="576" cy="231"/>
              </a:xfrm>
            </p:grpSpPr>
            <p:sp>
              <p:nvSpPr>
                <p:cNvPr id="78044" name="Text Box 220">
                  <a:extLst>
                    <a:ext uri="{FF2B5EF4-FFF2-40B4-BE49-F238E27FC236}">
                      <a16:creationId xmlns:a16="http://schemas.microsoft.com/office/drawing/2014/main" xmlns="" id="{F9085167-F14F-4B95-9EAF-FB1DFDC91656}"/>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45" name="Line 221">
                  <a:extLst>
                    <a:ext uri="{FF2B5EF4-FFF2-40B4-BE49-F238E27FC236}">
                      <a16:creationId xmlns:a16="http://schemas.microsoft.com/office/drawing/2014/main" xmlns="" id="{28E3142C-802A-48FA-AA8D-04F65AFB056A}"/>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46" name="Line 222">
                <a:extLst>
                  <a:ext uri="{FF2B5EF4-FFF2-40B4-BE49-F238E27FC236}">
                    <a16:creationId xmlns:a16="http://schemas.microsoft.com/office/drawing/2014/main" xmlns="" id="{298AA044-9AE3-468E-8732-999DD42B2813}"/>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47" name="Group 223">
            <a:extLst>
              <a:ext uri="{FF2B5EF4-FFF2-40B4-BE49-F238E27FC236}">
                <a16:creationId xmlns:a16="http://schemas.microsoft.com/office/drawing/2014/main" xmlns="" id="{66D1A6C0-ED44-4731-BB84-F317ED8C20F5}"/>
              </a:ext>
            </a:extLst>
          </p:cNvPr>
          <p:cNvGrpSpPr>
            <a:grpSpLocks/>
          </p:cNvGrpSpPr>
          <p:nvPr/>
        </p:nvGrpSpPr>
        <p:grpSpPr bwMode="auto">
          <a:xfrm>
            <a:off x="7772400" y="5465763"/>
            <a:ext cx="1066800" cy="450850"/>
            <a:chOff x="4176" y="3591"/>
            <a:chExt cx="672" cy="284"/>
          </a:xfrm>
        </p:grpSpPr>
        <p:sp>
          <p:nvSpPr>
            <p:cNvPr id="78048" name="Oval 224">
              <a:extLst>
                <a:ext uri="{FF2B5EF4-FFF2-40B4-BE49-F238E27FC236}">
                  <a16:creationId xmlns:a16="http://schemas.microsoft.com/office/drawing/2014/main" xmlns="" id="{B971B63F-EA28-4E23-A963-C1B054E0CBE8}"/>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49" name="Group 225">
              <a:extLst>
                <a:ext uri="{FF2B5EF4-FFF2-40B4-BE49-F238E27FC236}">
                  <a16:creationId xmlns:a16="http://schemas.microsoft.com/office/drawing/2014/main" xmlns="" id="{3CE1F315-0D16-4738-B0CF-73902D2025FA}"/>
                </a:ext>
              </a:extLst>
            </p:cNvPr>
            <p:cNvGrpSpPr>
              <a:grpSpLocks/>
            </p:cNvGrpSpPr>
            <p:nvPr/>
          </p:nvGrpSpPr>
          <p:grpSpPr bwMode="auto">
            <a:xfrm>
              <a:off x="4176" y="3591"/>
              <a:ext cx="576" cy="231"/>
              <a:chOff x="4176" y="3591"/>
              <a:chExt cx="576" cy="231"/>
            </a:xfrm>
          </p:grpSpPr>
          <p:grpSp>
            <p:nvGrpSpPr>
              <p:cNvPr id="78050" name="Group 226">
                <a:extLst>
                  <a:ext uri="{FF2B5EF4-FFF2-40B4-BE49-F238E27FC236}">
                    <a16:creationId xmlns:a16="http://schemas.microsoft.com/office/drawing/2014/main" xmlns="" id="{D5E187FF-5F21-4897-B3BA-46ADB1F18C7D}"/>
                  </a:ext>
                </a:extLst>
              </p:cNvPr>
              <p:cNvGrpSpPr>
                <a:grpSpLocks/>
              </p:cNvGrpSpPr>
              <p:nvPr/>
            </p:nvGrpSpPr>
            <p:grpSpPr bwMode="auto">
              <a:xfrm>
                <a:off x="4176" y="3591"/>
                <a:ext cx="576" cy="231"/>
                <a:chOff x="4848" y="3578"/>
                <a:chExt cx="576" cy="231"/>
              </a:xfrm>
            </p:grpSpPr>
            <p:sp>
              <p:nvSpPr>
                <p:cNvPr id="78051" name="Text Box 227">
                  <a:extLst>
                    <a:ext uri="{FF2B5EF4-FFF2-40B4-BE49-F238E27FC236}">
                      <a16:creationId xmlns:a16="http://schemas.microsoft.com/office/drawing/2014/main" xmlns="" id="{80638A78-E8F0-4AA5-8C79-0F2CA3C8FFEB}"/>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52" name="Line 228">
                  <a:extLst>
                    <a:ext uri="{FF2B5EF4-FFF2-40B4-BE49-F238E27FC236}">
                      <a16:creationId xmlns:a16="http://schemas.microsoft.com/office/drawing/2014/main" xmlns="" id="{D675EC44-EE5B-4A08-824E-4BA4640428FE}"/>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53" name="Line 229">
                <a:extLst>
                  <a:ext uri="{FF2B5EF4-FFF2-40B4-BE49-F238E27FC236}">
                    <a16:creationId xmlns:a16="http://schemas.microsoft.com/office/drawing/2014/main" xmlns="" id="{576D2808-A774-4194-BD36-98F3EDB15F73}"/>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54" name="Group 230">
            <a:extLst>
              <a:ext uri="{FF2B5EF4-FFF2-40B4-BE49-F238E27FC236}">
                <a16:creationId xmlns:a16="http://schemas.microsoft.com/office/drawing/2014/main" xmlns="" id="{7A22C0BB-D4F7-47B0-BFB5-8E0ADFF209F9}"/>
              </a:ext>
            </a:extLst>
          </p:cNvPr>
          <p:cNvGrpSpPr>
            <a:grpSpLocks/>
          </p:cNvGrpSpPr>
          <p:nvPr/>
        </p:nvGrpSpPr>
        <p:grpSpPr bwMode="auto">
          <a:xfrm>
            <a:off x="5638800" y="4800600"/>
            <a:ext cx="3505200" cy="1357313"/>
            <a:chOff x="3552" y="3072"/>
            <a:chExt cx="2208" cy="855"/>
          </a:xfrm>
        </p:grpSpPr>
        <p:sp>
          <p:nvSpPr>
            <p:cNvPr id="78055" name="Rectangle 231">
              <a:extLst>
                <a:ext uri="{FF2B5EF4-FFF2-40B4-BE49-F238E27FC236}">
                  <a16:creationId xmlns:a16="http://schemas.microsoft.com/office/drawing/2014/main" xmlns="" id="{55F3E0FE-1F24-413D-BE53-B56CAE162E27}"/>
                </a:ext>
              </a:extLst>
            </p:cNvPr>
            <p:cNvSpPr>
              <a:spLocks noChangeArrowheads="1"/>
            </p:cNvSpPr>
            <p:nvPr/>
          </p:nvSpPr>
          <p:spPr bwMode="auto">
            <a:xfrm>
              <a:off x="3552" y="3164"/>
              <a:ext cx="2208" cy="672"/>
            </a:xfrm>
            <a:prstGeom prst="rect">
              <a:avLst/>
            </a:prstGeom>
            <a:solidFill>
              <a:srgbClr val="FFFF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grpSp>
          <p:nvGrpSpPr>
            <p:cNvPr id="78056" name="Group 232">
              <a:extLst>
                <a:ext uri="{FF2B5EF4-FFF2-40B4-BE49-F238E27FC236}">
                  <a16:creationId xmlns:a16="http://schemas.microsoft.com/office/drawing/2014/main" xmlns="" id="{F3694CF4-0CF0-40DF-9DF4-AE907D584EBB}"/>
                </a:ext>
              </a:extLst>
            </p:cNvPr>
            <p:cNvGrpSpPr>
              <a:grpSpLocks/>
            </p:cNvGrpSpPr>
            <p:nvPr/>
          </p:nvGrpSpPr>
          <p:grpSpPr bwMode="auto">
            <a:xfrm>
              <a:off x="3661" y="3072"/>
              <a:ext cx="262" cy="855"/>
              <a:chOff x="3661" y="3072"/>
              <a:chExt cx="262" cy="855"/>
            </a:xfrm>
          </p:grpSpPr>
          <p:sp>
            <p:nvSpPr>
              <p:cNvPr id="78057" name="Rectangle 233">
                <a:extLst>
                  <a:ext uri="{FF2B5EF4-FFF2-40B4-BE49-F238E27FC236}">
                    <a16:creationId xmlns:a16="http://schemas.microsoft.com/office/drawing/2014/main" xmlns="" id="{AB414CFF-A443-4646-B6B9-A1C20EB3DC65}"/>
                  </a:ext>
                </a:extLst>
              </p:cNvPr>
              <p:cNvSpPr>
                <a:spLocks noChangeArrowheads="1"/>
              </p:cNvSpPr>
              <p:nvPr/>
            </p:nvSpPr>
            <p:spPr bwMode="auto">
              <a:xfrm>
                <a:off x="3661" y="3159"/>
                <a:ext cx="48" cy="768"/>
              </a:xfrm>
              <a:prstGeom prst="rect">
                <a:avLst/>
              </a:prstGeom>
              <a:solidFill>
                <a:srgbClr val="333333"/>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058" name="Line 234">
                <a:extLst>
                  <a:ext uri="{FF2B5EF4-FFF2-40B4-BE49-F238E27FC236}">
                    <a16:creationId xmlns:a16="http://schemas.microsoft.com/office/drawing/2014/main" xmlns="" id="{80F78CDE-4A0D-4792-9158-B9216D23561D}"/>
                  </a:ext>
                </a:extLst>
              </p:cNvPr>
              <p:cNvSpPr>
                <a:spLocks noChangeShapeType="1"/>
              </p:cNvSpPr>
              <p:nvPr/>
            </p:nvSpPr>
            <p:spPr bwMode="auto">
              <a:xfrm>
                <a:off x="3923" y="3072"/>
                <a:ext cx="0" cy="81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65" name="Group 241">
            <a:extLst>
              <a:ext uri="{FF2B5EF4-FFF2-40B4-BE49-F238E27FC236}">
                <a16:creationId xmlns:a16="http://schemas.microsoft.com/office/drawing/2014/main" xmlns="" id="{9299F649-50D8-4BA6-9316-E5FFFA18B617}"/>
              </a:ext>
            </a:extLst>
          </p:cNvPr>
          <p:cNvGrpSpPr>
            <a:grpSpLocks/>
          </p:cNvGrpSpPr>
          <p:nvPr/>
        </p:nvGrpSpPr>
        <p:grpSpPr bwMode="auto">
          <a:xfrm>
            <a:off x="4419600" y="5043488"/>
            <a:ext cx="1039813" cy="442912"/>
            <a:chOff x="4560" y="2985"/>
            <a:chExt cx="655" cy="279"/>
          </a:xfrm>
        </p:grpSpPr>
        <p:sp>
          <p:nvSpPr>
            <p:cNvPr id="78066" name="Oval 242">
              <a:extLst>
                <a:ext uri="{FF2B5EF4-FFF2-40B4-BE49-F238E27FC236}">
                  <a16:creationId xmlns:a16="http://schemas.microsoft.com/office/drawing/2014/main" xmlns="" id="{F4386274-9413-4EE9-862A-9A6FCA842354}"/>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67" name="Group 243">
              <a:extLst>
                <a:ext uri="{FF2B5EF4-FFF2-40B4-BE49-F238E27FC236}">
                  <a16:creationId xmlns:a16="http://schemas.microsoft.com/office/drawing/2014/main" xmlns="" id="{88A1B35E-735B-4962-8A3B-DEBE8A7BA7B7}"/>
                </a:ext>
              </a:extLst>
            </p:cNvPr>
            <p:cNvGrpSpPr>
              <a:grpSpLocks/>
            </p:cNvGrpSpPr>
            <p:nvPr/>
          </p:nvGrpSpPr>
          <p:grpSpPr bwMode="auto">
            <a:xfrm>
              <a:off x="4639" y="2985"/>
              <a:ext cx="576" cy="231"/>
              <a:chOff x="4665" y="2959"/>
              <a:chExt cx="576" cy="231"/>
            </a:xfrm>
          </p:grpSpPr>
          <p:sp>
            <p:nvSpPr>
              <p:cNvPr id="78068" name="Text Box 244">
                <a:extLst>
                  <a:ext uri="{FF2B5EF4-FFF2-40B4-BE49-F238E27FC236}">
                    <a16:creationId xmlns:a16="http://schemas.microsoft.com/office/drawing/2014/main" xmlns="" id="{FE563945-1C95-4D7F-813A-A2E7FBF94589}"/>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69" name="Line 245">
                <a:extLst>
                  <a:ext uri="{FF2B5EF4-FFF2-40B4-BE49-F238E27FC236}">
                    <a16:creationId xmlns:a16="http://schemas.microsoft.com/office/drawing/2014/main" xmlns="" id="{D6C8DBAD-3BDD-4EA5-83F1-E6C0581A0D3B}"/>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70" name="Line 246">
                <a:extLst>
                  <a:ext uri="{FF2B5EF4-FFF2-40B4-BE49-F238E27FC236}">
                    <a16:creationId xmlns:a16="http://schemas.microsoft.com/office/drawing/2014/main" xmlns="" id="{B69C29DD-7619-4688-AF1F-670BC145D648}"/>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71" name="Group 247">
            <a:extLst>
              <a:ext uri="{FF2B5EF4-FFF2-40B4-BE49-F238E27FC236}">
                <a16:creationId xmlns:a16="http://schemas.microsoft.com/office/drawing/2014/main" xmlns="" id="{7280E13E-0767-460E-AD73-C1C498E091DC}"/>
              </a:ext>
            </a:extLst>
          </p:cNvPr>
          <p:cNvGrpSpPr>
            <a:grpSpLocks/>
          </p:cNvGrpSpPr>
          <p:nvPr/>
        </p:nvGrpSpPr>
        <p:grpSpPr bwMode="auto">
          <a:xfrm>
            <a:off x="3200400" y="5187950"/>
            <a:ext cx="1066800" cy="450850"/>
            <a:chOff x="4176" y="3591"/>
            <a:chExt cx="672" cy="284"/>
          </a:xfrm>
        </p:grpSpPr>
        <p:sp>
          <p:nvSpPr>
            <p:cNvPr id="78072" name="Oval 248">
              <a:extLst>
                <a:ext uri="{FF2B5EF4-FFF2-40B4-BE49-F238E27FC236}">
                  <a16:creationId xmlns:a16="http://schemas.microsoft.com/office/drawing/2014/main" xmlns="" id="{D8FE11FD-EFD5-4335-B612-6BE2F73F3B90}"/>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73" name="Group 249">
              <a:extLst>
                <a:ext uri="{FF2B5EF4-FFF2-40B4-BE49-F238E27FC236}">
                  <a16:creationId xmlns:a16="http://schemas.microsoft.com/office/drawing/2014/main" xmlns="" id="{B78636C7-93F1-4699-9378-911DB074B2C8}"/>
                </a:ext>
              </a:extLst>
            </p:cNvPr>
            <p:cNvGrpSpPr>
              <a:grpSpLocks/>
            </p:cNvGrpSpPr>
            <p:nvPr/>
          </p:nvGrpSpPr>
          <p:grpSpPr bwMode="auto">
            <a:xfrm>
              <a:off x="4176" y="3591"/>
              <a:ext cx="576" cy="231"/>
              <a:chOff x="4176" y="3591"/>
              <a:chExt cx="576" cy="231"/>
            </a:xfrm>
          </p:grpSpPr>
          <p:grpSp>
            <p:nvGrpSpPr>
              <p:cNvPr id="78074" name="Group 250">
                <a:extLst>
                  <a:ext uri="{FF2B5EF4-FFF2-40B4-BE49-F238E27FC236}">
                    <a16:creationId xmlns:a16="http://schemas.microsoft.com/office/drawing/2014/main" xmlns="" id="{5C67CC3D-8D89-44F2-B49D-722FE8DA1676}"/>
                  </a:ext>
                </a:extLst>
              </p:cNvPr>
              <p:cNvGrpSpPr>
                <a:grpSpLocks/>
              </p:cNvGrpSpPr>
              <p:nvPr/>
            </p:nvGrpSpPr>
            <p:grpSpPr bwMode="auto">
              <a:xfrm>
                <a:off x="4176" y="3591"/>
                <a:ext cx="576" cy="231"/>
                <a:chOff x="4848" y="3578"/>
                <a:chExt cx="576" cy="231"/>
              </a:xfrm>
            </p:grpSpPr>
            <p:sp>
              <p:nvSpPr>
                <p:cNvPr id="78075" name="Text Box 251">
                  <a:extLst>
                    <a:ext uri="{FF2B5EF4-FFF2-40B4-BE49-F238E27FC236}">
                      <a16:creationId xmlns:a16="http://schemas.microsoft.com/office/drawing/2014/main" xmlns="" id="{0D98F6E5-5A9C-4A31-9F7D-88282D7D4947}"/>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76" name="Line 252">
                  <a:extLst>
                    <a:ext uri="{FF2B5EF4-FFF2-40B4-BE49-F238E27FC236}">
                      <a16:creationId xmlns:a16="http://schemas.microsoft.com/office/drawing/2014/main" xmlns="" id="{F250B5BB-B6FC-4833-982D-2C2FF8BE1D5F}"/>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77" name="Line 253">
                <a:extLst>
                  <a:ext uri="{FF2B5EF4-FFF2-40B4-BE49-F238E27FC236}">
                    <a16:creationId xmlns:a16="http://schemas.microsoft.com/office/drawing/2014/main" xmlns="" id="{D268F1EC-68F6-4A23-9E9A-1D0C41162E06}"/>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sp>
        <p:nvSpPr>
          <p:cNvPr id="78086" name="Oval 262">
            <a:extLst>
              <a:ext uri="{FF2B5EF4-FFF2-40B4-BE49-F238E27FC236}">
                <a16:creationId xmlns:a16="http://schemas.microsoft.com/office/drawing/2014/main" xmlns="" id="{54C6AC5A-54F2-44B3-9637-46A2D2B55E91}"/>
              </a:ext>
            </a:extLst>
          </p:cNvPr>
          <p:cNvSpPr>
            <a:spLocks noChangeArrowheads="1"/>
          </p:cNvSpPr>
          <p:nvPr/>
        </p:nvSpPr>
        <p:spPr bwMode="auto">
          <a:xfrm>
            <a:off x="3393069" y="3864235"/>
            <a:ext cx="381000" cy="381000"/>
          </a:xfrm>
          <a:prstGeom prst="ellipse">
            <a:avLst/>
          </a:prstGeom>
          <a:noFill/>
          <a:ln w="28575" algn="ctr">
            <a:solidFill>
              <a:srgbClr val="FF33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095" name="Line 271">
            <a:extLst>
              <a:ext uri="{FF2B5EF4-FFF2-40B4-BE49-F238E27FC236}">
                <a16:creationId xmlns:a16="http://schemas.microsoft.com/office/drawing/2014/main" xmlns="" id="{93E01F86-E38A-4225-BB5F-D7A5381F34EA}"/>
              </a:ext>
            </a:extLst>
          </p:cNvPr>
          <p:cNvSpPr>
            <a:spLocks noChangeShapeType="1"/>
          </p:cNvSpPr>
          <p:nvPr/>
        </p:nvSpPr>
        <p:spPr bwMode="auto">
          <a:xfrm flipV="1">
            <a:off x="5867400" y="3562350"/>
            <a:ext cx="152400" cy="1524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96" name="Line 272">
            <a:extLst>
              <a:ext uri="{FF2B5EF4-FFF2-40B4-BE49-F238E27FC236}">
                <a16:creationId xmlns:a16="http://schemas.microsoft.com/office/drawing/2014/main" xmlns="" id="{691A8978-4ABF-4783-AC1C-0CE734664702}"/>
              </a:ext>
            </a:extLst>
          </p:cNvPr>
          <p:cNvSpPr>
            <a:spLocks noChangeShapeType="1"/>
          </p:cNvSpPr>
          <p:nvPr/>
        </p:nvSpPr>
        <p:spPr bwMode="auto">
          <a:xfrm>
            <a:off x="5924550" y="3810000"/>
            <a:ext cx="228600"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98" name="Line 274">
            <a:extLst>
              <a:ext uri="{FF2B5EF4-FFF2-40B4-BE49-F238E27FC236}">
                <a16:creationId xmlns:a16="http://schemas.microsoft.com/office/drawing/2014/main" xmlns="" id="{45B43E71-82DA-4009-9B9C-F75276CF175A}"/>
              </a:ext>
            </a:extLst>
          </p:cNvPr>
          <p:cNvSpPr>
            <a:spLocks noChangeShapeType="1"/>
          </p:cNvSpPr>
          <p:nvPr/>
        </p:nvSpPr>
        <p:spPr bwMode="auto">
          <a:xfrm flipH="1" flipV="1">
            <a:off x="5372100" y="3467100"/>
            <a:ext cx="228600" cy="2286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99" name="Line 275">
            <a:extLst>
              <a:ext uri="{FF2B5EF4-FFF2-40B4-BE49-F238E27FC236}">
                <a16:creationId xmlns:a16="http://schemas.microsoft.com/office/drawing/2014/main" xmlns="" id="{F4ED85C4-892A-4528-AB40-F22473670639}"/>
              </a:ext>
            </a:extLst>
          </p:cNvPr>
          <p:cNvSpPr>
            <a:spLocks noChangeShapeType="1"/>
          </p:cNvSpPr>
          <p:nvPr/>
        </p:nvSpPr>
        <p:spPr bwMode="auto">
          <a:xfrm flipH="1">
            <a:off x="5219700" y="3810000"/>
            <a:ext cx="304800"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0" name="Line 276">
            <a:extLst>
              <a:ext uri="{FF2B5EF4-FFF2-40B4-BE49-F238E27FC236}">
                <a16:creationId xmlns:a16="http://schemas.microsoft.com/office/drawing/2014/main" xmlns="" id="{C5B58C06-C800-4CEF-9FA8-8233EFFDC2CC}"/>
              </a:ext>
            </a:extLst>
          </p:cNvPr>
          <p:cNvSpPr>
            <a:spLocks noChangeShapeType="1"/>
          </p:cNvSpPr>
          <p:nvPr/>
        </p:nvSpPr>
        <p:spPr bwMode="auto">
          <a:xfrm flipH="1">
            <a:off x="5448300" y="3924300"/>
            <a:ext cx="152400" cy="762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1" name="Line 277">
            <a:extLst>
              <a:ext uri="{FF2B5EF4-FFF2-40B4-BE49-F238E27FC236}">
                <a16:creationId xmlns:a16="http://schemas.microsoft.com/office/drawing/2014/main" xmlns="" id="{A0A8E527-5F8C-48F3-834A-5CF0256F6412}"/>
              </a:ext>
            </a:extLst>
          </p:cNvPr>
          <p:cNvSpPr>
            <a:spLocks noChangeShapeType="1"/>
          </p:cNvSpPr>
          <p:nvPr/>
        </p:nvSpPr>
        <p:spPr bwMode="auto">
          <a:xfrm>
            <a:off x="5867400" y="3962400"/>
            <a:ext cx="152400" cy="762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2" name="Line 278">
            <a:extLst>
              <a:ext uri="{FF2B5EF4-FFF2-40B4-BE49-F238E27FC236}">
                <a16:creationId xmlns:a16="http://schemas.microsoft.com/office/drawing/2014/main" xmlns="" id="{FD1D2AE7-A1CF-475E-A335-EA7A13BA07F7}"/>
              </a:ext>
            </a:extLst>
          </p:cNvPr>
          <p:cNvSpPr>
            <a:spLocks noChangeShapeType="1"/>
          </p:cNvSpPr>
          <p:nvPr/>
        </p:nvSpPr>
        <p:spPr bwMode="auto">
          <a:xfrm flipV="1">
            <a:off x="5715000" y="3352800"/>
            <a:ext cx="0" cy="2286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5" name="AutoShape 281">
            <a:extLst>
              <a:ext uri="{FF2B5EF4-FFF2-40B4-BE49-F238E27FC236}">
                <a16:creationId xmlns:a16="http://schemas.microsoft.com/office/drawing/2014/main" xmlns="" id="{D6742C0C-F39B-41AD-BE42-4444B26D5D1A}"/>
              </a:ext>
            </a:extLst>
          </p:cNvPr>
          <p:cNvSpPr>
            <a:spLocks noChangeArrowheads="1"/>
          </p:cNvSpPr>
          <p:nvPr/>
        </p:nvSpPr>
        <p:spPr bwMode="auto">
          <a:xfrm>
            <a:off x="604291" y="1235335"/>
            <a:ext cx="4191000" cy="2209800"/>
          </a:xfrm>
          <a:prstGeom prst="wedgeEllipseCallout">
            <a:avLst>
              <a:gd name="adj1" fmla="val -35532"/>
              <a:gd name="adj2" fmla="val 110921"/>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800" b="1" dirty="0" err="1">
                <a:solidFill>
                  <a:schemeClr val="accent2"/>
                </a:solidFill>
                <a:latin typeface="Times New Roman" panose="02020603050405020304" pitchFamily="18" charset="0"/>
              </a:rPr>
              <a:t>Tại</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sao</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khi</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đóng</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khóa</a:t>
            </a:r>
            <a:r>
              <a:rPr lang="en-US" altLang="en-US" sz="2800" b="1" dirty="0">
                <a:solidFill>
                  <a:schemeClr val="accent2"/>
                </a:solidFill>
                <a:latin typeface="Times New Roman" panose="02020603050405020304" pitchFamily="18" charset="0"/>
              </a:rPr>
              <a:t> K </a:t>
            </a:r>
            <a:r>
              <a:rPr lang="en-US" altLang="en-US" sz="2800" b="1" dirty="0" err="1">
                <a:solidFill>
                  <a:schemeClr val="accent2"/>
                </a:solidFill>
                <a:latin typeface="Times New Roman" panose="02020603050405020304" pitchFamily="18" charset="0"/>
              </a:rPr>
              <a:t>đèn</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lại</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sáng</a:t>
            </a:r>
            <a:endParaRPr lang="en-US" altLang="en-US" sz="2800" b="1" dirty="0">
              <a:solidFill>
                <a:schemeClr val="accent2"/>
              </a:solidFill>
              <a:latin typeface="Times New Roman" panose="02020603050405020304" pitchFamily="18" charset="0"/>
            </a:endParaRPr>
          </a:p>
        </p:txBody>
      </p:sp>
      <p:pic>
        <p:nvPicPr>
          <p:cNvPr id="78108" name="Picture 284">
            <a:extLst>
              <a:ext uri="{FF2B5EF4-FFF2-40B4-BE49-F238E27FC236}">
                <a16:creationId xmlns:a16="http://schemas.microsoft.com/office/drawing/2014/main" xmlns="" id="{A4868762-1655-46B2-AE4D-45FEA74075E0}"/>
              </a:ext>
            </a:extLst>
          </p:cNvPr>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8655" y="4741863"/>
            <a:ext cx="9144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 name="Picture 2" descr="D:\NGUYEN CONG TRU\LOGO NCT.png">
            <a:extLst>
              <a:ext uri="{FF2B5EF4-FFF2-40B4-BE49-F238E27FC236}">
                <a16:creationId xmlns:a16="http://schemas.microsoft.com/office/drawing/2014/main" xmlns="" id="{E8A2EDA0-D020-4EC1-BF43-7051819A7618}"/>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0000"/>
          <a:stretch/>
        </p:blipFill>
        <p:spPr bwMode="auto">
          <a:xfrm>
            <a:off x="-110147" y="28735"/>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267" name="AutoShape 257">
            <a:extLst>
              <a:ext uri="{FF2B5EF4-FFF2-40B4-BE49-F238E27FC236}">
                <a16:creationId xmlns:a16="http://schemas.microsoft.com/office/drawing/2014/main" xmlns="" id="{5753BA18-B77D-45EB-AAEF-E663B7B98D0E}"/>
              </a:ext>
            </a:extLst>
          </p:cNvPr>
          <p:cNvSpPr>
            <a:spLocks noChangeArrowheads="1"/>
          </p:cNvSpPr>
          <p:nvPr/>
        </p:nvSpPr>
        <p:spPr bwMode="auto">
          <a:xfrm>
            <a:off x="6493483" y="839637"/>
            <a:ext cx="2557833" cy="3129263"/>
          </a:xfrm>
          <a:prstGeom prst="wedgeRoundRectCallout">
            <a:avLst>
              <a:gd name="adj1" fmla="val -18616"/>
              <a:gd name="adj2" fmla="val 46704"/>
              <a:gd name="adj3" fmla="val 16667"/>
            </a:avLst>
          </a:prstGeom>
          <a:gradFill rotWithShape="1">
            <a:gsLst>
              <a:gs pos="0">
                <a:schemeClr val="folHlink">
                  <a:gamma/>
                  <a:tint val="25490"/>
                  <a:invGamma/>
                </a:schemeClr>
              </a:gs>
              <a:gs pos="50000">
                <a:schemeClr val="folHlink"/>
              </a:gs>
              <a:gs pos="100000">
                <a:schemeClr val="folHlink">
                  <a:gamma/>
                  <a:tint val="25490"/>
                  <a:invGamma/>
                </a:schemeClr>
              </a:gs>
            </a:gsLst>
            <a:lin ang="5400000" scaled="1"/>
          </a:gradFill>
          <a:ln w="9525"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điện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trường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giữa</a:t>
            </a:r>
            <a:r>
              <a:rPr lang="en-US" altLang="en-US" sz="2400" b="1" dirty="0">
                <a:latin typeface="Times New Roman" panose="02020603050405020304" pitchFamily="18" charset="0"/>
              </a:rPr>
              <a:t> 2 </a:t>
            </a:r>
            <a:r>
              <a:rPr lang="en-US" altLang="en-US" sz="2400" b="1" dirty="0" err="1">
                <a:latin typeface="Times New Roman" panose="02020603050405020304" pitchFamily="18" charset="0"/>
              </a:rPr>
              <a:t>cực</a:t>
            </a:r>
            <a:r>
              <a:rPr lang="en-US" altLang="en-US" sz="2400" b="1" dirty="0">
                <a:latin typeface="Times New Roman" panose="02020603050405020304" pitchFamily="18" charset="0"/>
              </a:rPr>
              <a:t> A-</a:t>
            </a:r>
            <a:r>
              <a:rPr lang="en-US" altLang="en-US" sz="2400" b="1" dirty="0" err="1">
                <a:latin typeface="Times New Roman" panose="02020603050405020304" pitchFamily="18" charset="0"/>
              </a:rPr>
              <a:t>nốt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Ca-</a:t>
            </a:r>
            <a:r>
              <a:rPr lang="en-US" altLang="en-US" sz="2400" b="1" dirty="0" err="1">
                <a:latin typeface="Times New Roman" panose="02020603050405020304" pitchFamily="18" charset="0"/>
              </a:rPr>
              <a:t>tốt</a:t>
            </a:r>
            <a:r>
              <a:rPr lang="en-US" altLang="en-US" sz="2400" b="1" dirty="0">
                <a:latin typeface="Times New Roman" panose="02020603050405020304" pitchFamily="18" charset="0"/>
              </a:rPr>
              <a:t> </a:t>
            </a:r>
            <a:r>
              <a:rPr lang="en-US" altLang="en-US" sz="2400" b="1" dirty="0">
                <a:latin typeface="VNI-Helve"/>
              </a:rPr>
              <a:t>→</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ion </a:t>
            </a:r>
            <a:r>
              <a:rPr lang="en-US" altLang="en-US" sz="2400" b="1" dirty="0" err="1">
                <a:latin typeface="Times New Roman" panose="02020603050405020304" pitchFamily="18" charset="0"/>
              </a:rPr>
              <a:t>chuyển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hướng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dung </a:t>
            </a:r>
            <a:r>
              <a:rPr lang="en-US" altLang="en-US" sz="2400" b="1" dirty="0" err="1">
                <a:latin typeface="Times New Roman" panose="02020603050405020304" pitchFamily="18" charset="0"/>
              </a:rPr>
              <a:t>dịch</a:t>
            </a:r>
            <a:r>
              <a:rPr lang="en-US" altLang="en-US" sz="2400" b="1" dirty="0">
                <a:latin typeface="VNI-Helve"/>
              </a:rPr>
              <a:t>→ </a:t>
            </a:r>
            <a:r>
              <a:rPr lang="en-US" altLang="en-US" sz="2400" b="1" dirty="0" err="1">
                <a:latin typeface="VNI-Helve"/>
              </a:rPr>
              <a:t>có</a:t>
            </a:r>
            <a:r>
              <a:rPr lang="en-US" altLang="en-US" sz="2400" b="1" dirty="0">
                <a:latin typeface="VNI-Helve"/>
              </a:rPr>
              <a:t> </a:t>
            </a:r>
            <a:r>
              <a:rPr lang="en-US" altLang="en-US" sz="2400" b="1" dirty="0" err="1">
                <a:latin typeface="VNI-Helve"/>
              </a:rPr>
              <a:t>dòng</a:t>
            </a:r>
            <a:r>
              <a:rPr lang="en-US" altLang="en-US" sz="2400" b="1" dirty="0">
                <a:latin typeface="VNI-Helve"/>
              </a:rPr>
              <a:t> </a:t>
            </a:r>
            <a:r>
              <a:rPr lang="en-US" altLang="en-US" sz="2400" b="1" dirty="0" err="1">
                <a:latin typeface="VNI-Helve"/>
              </a:rPr>
              <a:t>điện</a:t>
            </a:r>
            <a:r>
              <a:rPr lang="en-US" altLang="en-US" sz="2400" b="1" dirty="0">
                <a:latin typeface="VNI-Helve"/>
              </a:rPr>
              <a:t> → </a:t>
            </a:r>
            <a:r>
              <a:rPr lang="en-US" altLang="en-US" sz="2400" b="1" dirty="0" err="1">
                <a:latin typeface="VNI-Helve"/>
              </a:rPr>
              <a:t>đèn</a:t>
            </a:r>
            <a:r>
              <a:rPr lang="en-US" altLang="en-US" sz="2400" b="1" dirty="0">
                <a:latin typeface="VNI-Helve"/>
              </a:rPr>
              <a:t> </a:t>
            </a:r>
            <a:r>
              <a:rPr lang="en-US" altLang="en-US" sz="2400" b="1" dirty="0" err="1">
                <a:latin typeface="VNI-Helve"/>
              </a:rPr>
              <a:t>sáng</a:t>
            </a: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xmlns="" val="933816043"/>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blinds(horizontal)">
                                      <p:cBhvr>
                                        <p:cTn id="7" dur="5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827"/>
                                        </p:tgtEl>
                                        <p:attrNameLst>
                                          <p:attrName>style.visibility</p:attrName>
                                        </p:attrNameLst>
                                      </p:cBhvr>
                                      <p:to>
                                        <p:strVal val="visible"/>
                                      </p:to>
                                    </p:set>
                                    <p:animEffect transition="in" filter="blinds(horizontal)">
                                      <p:cBhvr>
                                        <p:cTn id="12" dur="500"/>
                                        <p:tgtEl>
                                          <p:spTgt spid="778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7903"/>
                                        </p:tgtEl>
                                        <p:attrNameLst>
                                          <p:attrName>style.visibility</p:attrName>
                                        </p:attrNameLst>
                                      </p:cBhvr>
                                      <p:to>
                                        <p:strVal val="visible"/>
                                      </p:to>
                                    </p:set>
                                    <p:animEffect transition="in" filter="blinds(horizontal)">
                                      <p:cBhvr>
                                        <p:cTn id="17" dur="500"/>
                                        <p:tgtEl>
                                          <p:spTgt spid="77903"/>
                                        </p:tgtEl>
                                      </p:cBhvr>
                                    </p:animEffect>
                                  </p:childTnLst>
                                </p:cTn>
                              </p:par>
                              <p:par>
                                <p:cTn id="18" presetID="3" presetClass="entr" presetSubtype="10" fill="hold" nodeType="withEffect">
                                  <p:stCondLst>
                                    <p:cond delay="0"/>
                                  </p:stCondLst>
                                  <p:childTnLst>
                                    <p:set>
                                      <p:cBhvr>
                                        <p:cTn id="19" dur="1" fill="hold">
                                          <p:stCondLst>
                                            <p:cond delay="0"/>
                                          </p:stCondLst>
                                        </p:cTn>
                                        <p:tgtEl>
                                          <p:spTgt spid="78101"/>
                                        </p:tgtEl>
                                        <p:attrNameLst>
                                          <p:attrName>style.visibility</p:attrName>
                                        </p:attrNameLst>
                                      </p:cBhvr>
                                      <p:to>
                                        <p:strVal val="visible"/>
                                      </p:to>
                                    </p:set>
                                    <p:animEffect transition="in" filter="blinds(horizontal)">
                                      <p:cBhvr>
                                        <p:cTn id="20" dur="500"/>
                                        <p:tgtEl>
                                          <p:spTgt spid="78101"/>
                                        </p:tgtEl>
                                      </p:cBhvr>
                                    </p:animEffect>
                                  </p:childTnLst>
                                </p:cTn>
                              </p:par>
                              <p:par>
                                <p:cTn id="21" presetID="3" presetClass="entr" presetSubtype="10" fill="hold" nodeType="withEffect">
                                  <p:stCondLst>
                                    <p:cond delay="0"/>
                                  </p:stCondLst>
                                  <p:childTnLst>
                                    <p:set>
                                      <p:cBhvr>
                                        <p:cTn id="22" dur="1" fill="hold">
                                          <p:stCondLst>
                                            <p:cond delay="0"/>
                                          </p:stCondLst>
                                        </p:cTn>
                                        <p:tgtEl>
                                          <p:spTgt spid="78096"/>
                                        </p:tgtEl>
                                        <p:attrNameLst>
                                          <p:attrName>style.visibility</p:attrName>
                                        </p:attrNameLst>
                                      </p:cBhvr>
                                      <p:to>
                                        <p:strVal val="visible"/>
                                      </p:to>
                                    </p:set>
                                    <p:animEffect transition="in" filter="blinds(horizontal)">
                                      <p:cBhvr>
                                        <p:cTn id="23" dur="500"/>
                                        <p:tgtEl>
                                          <p:spTgt spid="78096"/>
                                        </p:tgtEl>
                                      </p:cBhvr>
                                    </p:animEffect>
                                  </p:childTnLst>
                                </p:cTn>
                              </p:par>
                              <p:par>
                                <p:cTn id="24" presetID="3" presetClass="entr" presetSubtype="10" fill="hold" nodeType="withEffect">
                                  <p:stCondLst>
                                    <p:cond delay="0"/>
                                  </p:stCondLst>
                                  <p:childTnLst>
                                    <p:set>
                                      <p:cBhvr>
                                        <p:cTn id="25" dur="1" fill="hold">
                                          <p:stCondLst>
                                            <p:cond delay="0"/>
                                          </p:stCondLst>
                                        </p:cTn>
                                        <p:tgtEl>
                                          <p:spTgt spid="78095"/>
                                        </p:tgtEl>
                                        <p:attrNameLst>
                                          <p:attrName>style.visibility</p:attrName>
                                        </p:attrNameLst>
                                      </p:cBhvr>
                                      <p:to>
                                        <p:strVal val="visible"/>
                                      </p:to>
                                    </p:set>
                                    <p:animEffect transition="in" filter="blinds(horizontal)">
                                      <p:cBhvr>
                                        <p:cTn id="26" dur="500"/>
                                        <p:tgtEl>
                                          <p:spTgt spid="78095"/>
                                        </p:tgtEl>
                                      </p:cBhvr>
                                    </p:animEffect>
                                  </p:childTnLst>
                                </p:cTn>
                              </p:par>
                              <p:par>
                                <p:cTn id="27" presetID="3" presetClass="entr" presetSubtype="10" fill="hold" nodeType="withEffect">
                                  <p:stCondLst>
                                    <p:cond delay="0"/>
                                  </p:stCondLst>
                                  <p:childTnLst>
                                    <p:set>
                                      <p:cBhvr>
                                        <p:cTn id="28" dur="1" fill="hold">
                                          <p:stCondLst>
                                            <p:cond delay="0"/>
                                          </p:stCondLst>
                                        </p:cTn>
                                        <p:tgtEl>
                                          <p:spTgt spid="78102"/>
                                        </p:tgtEl>
                                        <p:attrNameLst>
                                          <p:attrName>style.visibility</p:attrName>
                                        </p:attrNameLst>
                                      </p:cBhvr>
                                      <p:to>
                                        <p:strVal val="visible"/>
                                      </p:to>
                                    </p:set>
                                    <p:animEffect transition="in" filter="blinds(horizontal)">
                                      <p:cBhvr>
                                        <p:cTn id="29" dur="500"/>
                                        <p:tgtEl>
                                          <p:spTgt spid="78102"/>
                                        </p:tgtEl>
                                      </p:cBhvr>
                                    </p:animEffect>
                                  </p:childTnLst>
                                </p:cTn>
                              </p:par>
                              <p:par>
                                <p:cTn id="30" presetID="3" presetClass="entr" presetSubtype="10" fill="hold" nodeType="withEffect">
                                  <p:stCondLst>
                                    <p:cond delay="0"/>
                                  </p:stCondLst>
                                  <p:childTnLst>
                                    <p:set>
                                      <p:cBhvr>
                                        <p:cTn id="31" dur="1" fill="hold">
                                          <p:stCondLst>
                                            <p:cond delay="0"/>
                                          </p:stCondLst>
                                        </p:cTn>
                                        <p:tgtEl>
                                          <p:spTgt spid="78098"/>
                                        </p:tgtEl>
                                        <p:attrNameLst>
                                          <p:attrName>style.visibility</p:attrName>
                                        </p:attrNameLst>
                                      </p:cBhvr>
                                      <p:to>
                                        <p:strVal val="visible"/>
                                      </p:to>
                                    </p:set>
                                    <p:animEffect transition="in" filter="blinds(horizontal)">
                                      <p:cBhvr>
                                        <p:cTn id="32" dur="500"/>
                                        <p:tgtEl>
                                          <p:spTgt spid="78098"/>
                                        </p:tgtEl>
                                      </p:cBhvr>
                                    </p:animEffect>
                                  </p:childTnLst>
                                </p:cTn>
                              </p:par>
                              <p:par>
                                <p:cTn id="33" presetID="3" presetClass="entr" presetSubtype="10" fill="hold" nodeType="withEffect">
                                  <p:stCondLst>
                                    <p:cond delay="0"/>
                                  </p:stCondLst>
                                  <p:childTnLst>
                                    <p:set>
                                      <p:cBhvr>
                                        <p:cTn id="34" dur="1" fill="hold">
                                          <p:stCondLst>
                                            <p:cond delay="0"/>
                                          </p:stCondLst>
                                        </p:cTn>
                                        <p:tgtEl>
                                          <p:spTgt spid="78099"/>
                                        </p:tgtEl>
                                        <p:attrNameLst>
                                          <p:attrName>style.visibility</p:attrName>
                                        </p:attrNameLst>
                                      </p:cBhvr>
                                      <p:to>
                                        <p:strVal val="visible"/>
                                      </p:to>
                                    </p:set>
                                    <p:animEffect transition="in" filter="blinds(horizontal)">
                                      <p:cBhvr>
                                        <p:cTn id="35" dur="500"/>
                                        <p:tgtEl>
                                          <p:spTgt spid="78099"/>
                                        </p:tgtEl>
                                      </p:cBhvr>
                                    </p:animEffect>
                                  </p:childTnLst>
                                </p:cTn>
                              </p:par>
                              <p:par>
                                <p:cTn id="36" presetID="3" presetClass="entr" presetSubtype="10" fill="hold" nodeType="withEffect">
                                  <p:stCondLst>
                                    <p:cond delay="0"/>
                                  </p:stCondLst>
                                  <p:childTnLst>
                                    <p:set>
                                      <p:cBhvr>
                                        <p:cTn id="37" dur="1" fill="hold">
                                          <p:stCondLst>
                                            <p:cond delay="0"/>
                                          </p:stCondLst>
                                        </p:cTn>
                                        <p:tgtEl>
                                          <p:spTgt spid="78100"/>
                                        </p:tgtEl>
                                        <p:attrNameLst>
                                          <p:attrName>style.visibility</p:attrName>
                                        </p:attrNameLst>
                                      </p:cBhvr>
                                      <p:to>
                                        <p:strVal val="visible"/>
                                      </p:to>
                                    </p:set>
                                    <p:animEffect transition="in" filter="blinds(horizontal)">
                                      <p:cBhvr>
                                        <p:cTn id="38" dur="500"/>
                                        <p:tgtEl>
                                          <p:spTgt spid="78100"/>
                                        </p:tgtEl>
                                      </p:cBhvr>
                                    </p:animEffect>
                                  </p:childTnLst>
                                </p:cTn>
                              </p:par>
                            </p:childTnLst>
                          </p:cTn>
                        </p:par>
                        <p:par>
                          <p:cTn id="39" fill="hold" nodeType="afterGroup">
                            <p:stCondLst>
                              <p:cond delay="500"/>
                            </p:stCondLst>
                            <p:childTnLst>
                              <p:par>
                                <p:cTn id="40" presetID="50" presetClass="entr" presetSubtype="0" decel="100000" fill="hold" nodeType="afterEffect">
                                  <p:stCondLst>
                                    <p:cond delay="0"/>
                                  </p:stCondLst>
                                  <p:childTnLst>
                                    <p:set>
                                      <p:cBhvr>
                                        <p:cTn id="41" dur="1" fill="hold">
                                          <p:stCondLst>
                                            <p:cond delay="0"/>
                                          </p:stCondLst>
                                        </p:cTn>
                                        <p:tgtEl>
                                          <p:spTgt spid="78086"/>
                                        </p:tgtEl>
                                        <p:attrNameLst>
                                          <p:attrName>style.visibility</p:attrName>
                                        </p:attrNameLst>
                                      </p:cBhvr>
                                      <p:to>
                                        <p:strVal val="visible"/>
                                      </p:to>
                                    </p:set>
                                    <p:anim calcmode="lin" valueType="num">
                                      <p:cBhvr>
                                        <p:cTn id="42" dur="1000" fill="hold"/>
                                        <p:tgtEl>
                                          <p:spTgt spid="78086"/>
                                        </p:tgtEl>
                                        <p:attrNameLst>
                                          <p:attrName>ppt_w</p:attrName>
                                        </p:attrNameLst>
                                      </p:cBhvr>
                                      <p:tavLst>
                                        <p:tav tm="0">
                                          <p:val>
                                            <p:strVal val="#ppt_w+.3"/>
                                          </p:val>
                                        </p:tav>
                                        <p:tav tm="100000">
                                          <p:val>
                                            <p:strVal val="#ppt_w"/>
                                          </p:val>
                                        </p:tav>
                                      </p:tavLst>
                                    </p:anim>
                                    <p:anim calcmode="lin" valueType="num">
                                      <p:cBhvr>
                                        <p:cTn id="43" dur="1000" fill="hold"/>
                                        <p:tgtEl>
                                          <p:spTgt spid="78086"/>
                                        </p:tgtEl>
                                        <p:attrNameLst>
                                          <p:attrName>ppt_h</p:attrName>
                                        </p:attrNameLst>
                                      </p:cBhvr>
                                      <p:tavLst>
                                        <p:tav tm="0">
                                          <p:val>
                                            <p:strVal val="#ppt_h"/>
                                          </p:val>
                                        </p:tav>
                                        <p:tav tm="100000">
                                          <p:val>
                                            <p:strVal val="#ppt_h"/>
                                          </p:val>
                                        </p:tav>
                                      </p:tavLst>
                                    </p:anim>
                                    <p:animEffect transition="in" filter="fade">
                                      <p:cBhvr>
                                        <p:cTn id="44" dur="1000"/>
                                        <p:tgtEl>
                                          <p:spTgt spid="78086"/>
                                        </p:tgtEl>
                                      </p:cBhvr>
                                    </p:animEffect>
                                  </p:childTnLst>
                                </p:cTn>
                              </p:par>
                            </p:childTnLst>
                          </p:cTn>
                        </p:par>
                        <p:par>
                          <p:cTn id="45" fill="hold" nodeType="afterGroup">
                            <p:stCondLst>
                              <p:cond delay="1500"/>
                            </p:stCondLst>
                            <p:childTnLst>
                              <p:par>
                                <p:cTn id="46" presetID="3" presetClass="entr" presetSubtype="10" fill="hold" nodeType="afterEffect">
                                  <p:stCondLst>
                                    <p:cond delay="0"/>
                                  </p:stCondLst>
                                  <p:childTnLst>
                                    <p:set>
                                      <p:cBhvr>
                                        <p:cTn id="47" dur="1" fill="hold">
                                          <p:stCondLst>
                                            <p:cond delay="0"/>
                                          </p:stCondLst>
                                        </p:cTn>
                                        <p:tgtEl>
                                          <p:spTgt spid="77968"/>
                                        </p:tgtEl>
                                        <p:attrNameLst>
                                          <p:attrName>style.visibility</p:attrName>
                                        </p:attrNameLst>
                                      </p:cBhvr>
                                      <p:to>
                                        <p:strVal val="visible"/>
                                      </p:to>
                                    </p:set>
                                    <p:animEffect transition="in" filter="blinds(horizontal)">
                                      <p:cBhvr>
                                        <p:cTn id="48" dur="500"/>
                                        <p:tgtEl>
                                          <p:spTgt spid="77968"/>
                                        </p:tgtEl>
                                      </p:cBhvr>
                                    </p:animEffect>
                                  </p:childTnLst>
                                </p:cTn>
                              </p:par>
                              <p:par>
                                <p:cTn id="49" presetID="3" presetClass="entr" presetSubtype="10" fill="hold" nodeType="withEffect">
                                  <p:stCondLst>
                                    <p:cond delay="0"/>
                                  </p:stCondLst>
                                  <p:childTnLst>
                                    <p:set>
                                      <p:cBhvr>
                                        <p:cTn id="50" dur="1" fill="hold">
                                          <p:stCondLst>
                                            <p:cond delay="0"/>
                                          </p:stCondLst>
                                        </p:cTn>
                                        <p:tgtEl>
                                          <p:spTgt spid="77967"/>
                                        </p:tgtEl>
                                        <p:attrNameLst>
                                          <p:attrName>style.visibility</p:attrName>
                                        </p:attrNameLst>
                                      </p:cBhvr>
                                      <p:to>
                                        <p:strVal val="visible"/>
                                      </p:to>
                                    </p:set>
                                    <p:animEffect transition="in" filter="blinds(horizontal)">
                                      <p:cBhvr>
                                        <p:cTn id="51" dur="500"/>
                                        <p:tgtEl>
                                          <p:spTgt spid="77967"/>
                                        </p:tgtEl>
                                      </p:cBhvr>
                                    </p:animEffect>
                                  </p:childTnLst>
                                </p:cTn>
                              </p:par>
                            </p:childTnLst>
                          </p:cTn>
                        </p:par>
                        <p:par>
                          <p:cTn id="52" fill="hold" nodeType="afterGroup">
                            <p:stCondLst>
                              <p:cond delay="2000"/>
                            </p:stCondLst>
                            <p:childTnLst>
                              <p:par>
                                <p:cTn id="53" presetID="3" presetClass="entr" presetSubtype="10" fill="hold" nodeType="afterEffect">
                                  <p:stCondLst>
                                    <p:cond delay="0"/>
                                  </p:stCondLst>
                                  <p:childTnLst>
                                    <p:set>
                                      <p:cBhvr>
                                        <p:cTn id="54" dur="1" fill="hold">
                                          <p:stCondLst>
                                            <p:cond delay="0"/>
                                          </p:stCondLst>
                                        </p:cTn>
                                        <p:tgtEl>
                                          <p:spTgt spid="78065"/>
                                        </p:tgtEl>
                                        <p:attrNameLst>
                                          <p:attrName>style.visibility</p:attrName>
                                        </p:attrNameLst>
                                      </p:cBhvr>
                                      <p:to>
                                        <p:strVal val="visible"/>
                                      </p:to>
                                    </p:set>
                                    <p:animEffect transition="in" filter="blinds(horizontal)">
                                      <p:cBhvr>
                                        <p:cTn id="55" dur="500"/>
                                        <p:tgtEl>
                                          <p:spTgt spid="78065"/>
                                        </p:tgtEl>
                                      </p:cBhvr>
                                    </p:animEffect>
                                  </p:childTnLst>
                                </p:cTn>
                              </p:par>
                            </p:childTnLst>
                          </p:cTn>
                        </p:par>
                        <p:par>
                          <p:cTn id="56" fill="hold" nodeType="afterGroup">
                            <p:stCondLst>
                              <p:cond delay="2500"/>
                            </p:stCondLst>
                            <p:childTnLst>
                              <p:par>
                                <p:cTn id="57" presetID="3" presetClass="entr" presetSubtype="10" fill="hold" nodeType="afterEffect">
                                  <p:stCondLst>
                                    <p:cond delay="0"/>
                                  </p:stCondLst>
                                  <p:childTnLst>
                                    <p:set>
                                      <p:cBhvr>
                                        <p:cTn id="58" dur="1" fill="hold">
                                          <p:stCondLst>
                                            <p:cond delay="0"/>
                                          </p:stCondLst>
                                        </p:cTn>
                                        <p:tgtEl>
                                          <p:spTgt spid="78071"/>
                                        </p:tgtEl>
                                        <p:attrNameLst>
                                          <p:attrName>style.visibility</p:attrName>
                                        </p:attrNameLst>
                                      </p:cBhvr>
                                      <p:to>
                                        <p:strVal val="visible"/>
                                      </p:to>
                                    </p:set>
                                    <p:animEffect transition="in" filter="blinds(horizontal)">
                                      <p:cBhvr>
                                        <p:cTn id="59" dur="500"/>
                                        <p:tgtEl>
                                          <p:spTgt spid="78071"/>
                                        </p:tgtEl>
                                      </p:cBhvr>
                                    </p:animEffect>
                                  </p:childTnLst>
                                </p:cTn>
                              </p:par>
                              <p:par>
                                <p:cTn id="60" presetID="3" presetClass="entr" presetSubtype="10" fill="hold" nodeType="withEffect">
                                  <p:stCondLst>
                                    <p:cond delay="0"/>
                                  </p:stCondLst>
                                  <p:childTnLst>
                                    <p:set>
                                      <p:cBhvr>
                                        <p:cTn id="61" dur="1" fill="hold">
                                          <p:stCondLst>
                                            <p:cond delay="0"/>
                                          </p:stCondLst>
                                        </p:cTn>
                                        <p:tgtEl>
                                          <p:spTgt spid="78028"/>
                                        </p:tgtEl>
                                        <p:attrNameLst>
                                          <p:attrName>style.visibility</p:attrName>
                                        </p:attrNameLst>
                                      </p:cBhvr>
                                      <p:to>
                                        <p:strVal val="visible"/>
                                      </p:to>
                                    </p:set>
                                    <p:animEffect transition="in" filter="blinds(horizontal)">
                                      <p:cBhvr>
                                        <p:cTn id="62" dur="500"/>
                                        <p:tgtEl>
                                          <p:spTgt spid="78028"/>
                                        </p:tgtEl>
                                      </p:cBhvr>
                                    </p:animEffect>
                                  </p:childTnLst>
                                </p:cTn>
                              </p:par>
                              <p:par>
                                <p:cTn id="63" presetID="3" presetClass="entr" presetSubtype="10" fill="hold" nodeType="withEffect">
                                  <p:stCondLst>
                                    <p:cond delay="0"/>
                                  </p:stCondLst>
                                  <p:childTnLst>
                                    <p:set>
                                      <p:cBhvr>
                                        <p:cTn id="64" dur="1" fill="hold">
                                          <p:stCondLst>
                                            <p:cond delay="0"/>
                                          </p:stCondLst>
                                        </p:cTn>
                                        <p:tgtEl>
                                          <p:spTgt spid="78054"/>
                                        </p:tgtEl>
                                        <p:attrNameLst>
                                          <p:attrName>style.visibility</p:attrName>
                                        </p:attrNameLst>
                                      </p:cBhvr>
                                      <p:to>
                                        <p:strVal val="visible"/>
                                      </p:to>
                                    </p:set>
                                    <p:animEffect transition="in" filter="blinds(horizontal)">
                                      <p:cBhvr>
                                        <p:cTn id="65" dur="500"/>
                                        <p:tgtEl>
                                          <p:spTgt spid="78054"/>
                                        </p:tgtEl>
                                      </p:cBhvr>
                                    </p:animEffect>
                                  </p:childTnLst>
                                </p:cTn>
                              </p:par>
                            </p:childTnLst>
                          </p:cTn>
                        </p:par>
                        <p:par>
                          <p:cTn id="66" fill="hold" nodeType="afterGroup">
                            <p:stCondLst>
                              <p:cond delay="3000"/>
                            </p:stCondLst>
                            <p:childTnLst>
                              <p:par>
                                <p:cTn id="67" presetID="3" presetClass="entr" presetSubtype="10" fill="hold" nodeType="afterEffect">
                                  <p:stCondLst>
                                    <p:cond delay="0"/>
                                  </p:stCondLst>
                                  <p:childTnLst>
                                    <p:set>
                                      <p:cBhvr>
                                        <p:cTn id="68" dur="1" fill="hold">
                                          <p:stCondLst>
                                            <p:cond delay="0"/>
                                          </p:stCondLst>
                                        </p:cTn>
                                        <p:tgtEl>
                                          <p:spTgt spid="77984"/>
                                        </p:tgtEl>
                                        <p:attrNameLst>
                                          <p:attrName>style.visibility</p:attrName>
                                        </p:attrNameLst>
                                      </p:cBhvr>
                                      <p:to>
                                        <p:strVal val="visible"/>
                                      </p:to>
                                    </p:set>
                                    <p:animEffect transition="in" filter="blinds(horizontal)">
                                      <p:cBhvr>
                                        <p:cTn id="69" dur="500"/>
                                        <p:tgtEl>
                                          <p:spTgt spid="77984"/>
                                        </p:tgtEl>
                                      </p:cBhvr>
                                    </p:animEffect>
                                  </p:childTnLst>
                                </p:cTn>
                              </p:par>
                              <p:par>
                                <p:cTn id="70" presetID="3" presetClass="exit" presetSubtype="10" fill="hold" nodeType="withEffect">
                                  <p:stCondLst>
                                    <p:cond delay="0"/>
                                  </p:stCondLst>
                                  <p:childTnLst>
                                    <p:animEffect transition="out" filter="blinds(horizontal)">
                                      <p:cBhvr>
                                        <p:cTn id="71" dur="500"/>
                                        <p:tgtEl>
                                          <p:spTgt spid="78065"/>
                                        </p:tgtEl>
                                      </p:cBhvr>
                                    </p:animEffect>
                                    <p:set>
                                      <p:cBhvr>
                                        <p:cTn id="72" dur="1" fill="hold">
                                          <p:stCondLst>
                                            <p:cond delay="499"/>
                                          </p:stCondLst>
                                        </p:cTn>
                                        <p:tgtEl>
                                          <p:spTgt spid="78065"/>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78071"/>
                                        </p:tgtEl>
                                      </p:cBhvr>
                                    </p:animEffect>
                                    <p:set>
                                      <p:cBhvr>
                                        <p:cTn id="75" dur="1" fill="hold">
                                          <p:stCondLst>
                                            <p:cond delay="499"/>
                                          </p:stCondLst>
                                        </p:cTn>
                                        <p:tgtEl>
                                          <p:spTgt spid="78071"/>
                                        </p:tgtEl>
                                        <p:attrNameLst>
                                          <p:attrName>style.visibility</p:attrName>
                                        </p:attrNameLst>
                                      </p:cBhvr>
                                      <p:to>
                                        <p:strVal val="hidden"/>
                                      </p:to>
                                    </p:set>
                                  </p:childTnLst>
                                </p:cTn>
                              </p:par>
                              <p:par>
                                <p:cTn id="76" presetID="3" presetClass="entr" presetSubtype="10" fill="hold" nodeType="withEffect">
                                  <p:stCondLst>
                                    <p:cond delay="0"/>
                                  </p:stCondLst>
                                  <p:childTnLst>
                                    <p:set>
                                      <p:cBhvr>
                                        <p:cTn id="77" dur="1" fill="hold">
                                          <p:stCondLst>
                                            <p:cond delay="0"/>
                                          </p:stCondLst>
                                        </p:cTn>
                                        <p:tgtEl>
                                          <p:spTgt spid="77990"/>
                                        </p:tgtEl>
                                        <p:attrNameLst>
                                          <p:attrName>style.visibility</p:attrName>
                                        </p:attrNameLst>
                                      </p:cBhvr>
                                      <p:to>
                                        <p:strVal val="visible"/>
                                      </p:to>
                                    </p:set>
                                    <p:animEffect transition="in" filter="blinds(horizontal)">
                                      <p:cBhvr>
                                        <p:cTn id="78" dur="500"/>
                                        <p:tgtEl>
                                          <p:spTgt spid="77990"/>
                                        </p:tgtEl>
                                      </p:cBhvr>
                                    </p:animEffect>
                                  </p:childTnLst>
                                </p:cTn>
                              </p:par>
                              <p:par>
                                <p:cTn id="79" presetID="3" presetClass="entr" presetSubtype="10" fill="hold" nodeType="withEffect">
                                  <p:stCondLst>
                                    <p:cond delay="0"/>
                                  </p:stCondLst>
                                  <p:childTnLst>
                                    <p:set>
                                      <p:cBhvr>
                                        <p:cTn id="80" dur="1" fill="hold">
                                          <p:stCondLst>
                                            <p:cond delay="0"/>
                                          </p:stCondLst>
                                        </p:cTn>
                                        <p:tgtEl>
                                          <p:spTgt spid="78016"/>
                                        </p:tgtEl>
                                        <p:attrNameLst>
                                          <p:attrName>style.visibility</p:attrName>
                                        </p:attrNameLst>
                                      </p:cBhvr>
                                      <p:to>
                                        <p:strVal val="visible"/>
                                      </p:to>
                                    </p:set>
                                    <p:animEffect transition="in" filter="blinds(horizontal)">
                                      <p:cBhvr>
                                        <p:cTn id="81" dur="500"/>
                                        <p:tgtEl>
                                          <p:spTgt spid="78016"/>
                                        </p:tgtEl>
                                      </p:cBhvr>
                                    </p:animEffect>
                                  </p:childTnLst>
                                </p:cTn>
                              </p:par>
                              <p:par>
                                <p:cTn id="82" presetID="3" presetClass="entr" presetSubtype="10" fill="hold" nodeType="withEffect">
                                  <p:stCondLst>
                                    <p:cond delay="0"/>
                                  </p:stCondLst>
                                  <p:childTnLst>
                                    <p:set>
                                      <p:cBhvr>
                                        <p:cTn id="83" dur="1" fill="hold">
                                          <p:stCondLst>
                                            <p:cond delay="0"/>
                                          </p:stCondLst>
                                        </p:cTn>
                                        <p:tgtEl>
                                          <p:spTgt spid="77971"/>
                                        </p:tgtEl>
                                        <p:attrNameLst>
                                          <p:attrName>style.visibility</p:attrName>
                                        </p:attrNameLst>
                                      </p:cBhvr>
                                      <p:to>
                                        <p:strVal val="visible"/>
                                      </p:to>
                                    </p:set>
                                    <p:animEffect transition="in" filter="blinds(horizontal)">
                                      <p:cBhvr>
                                        <p:cTn id="84" dur="500"/>
                                        <p:tgtEl>
                                          <p:spTgt spid="77971"/>
                                        </p:tgtEl>
                                      </p:cBhvr>
                                    </p:animEffect>
                                  </p:childTnLst>
                                </p:cTn>
                              </p:par>
                              <p:par>
                                <p:cTn id="85" presetID="3" presetClass="entr" presetSubtype="10" fill="hold" nodeType="withEffect">
                                  <p:stCondLst>
                                    <p:cond delay="0"/>
                                  </p:stCondLst>
                                  <p:childTnLst>
                                    <p:set>
                                      <p:cBhvr>
                                        <p:cTn id="86" dur="1" fill="hold">
                                          <p:stCondLst>
                                            <p:cond delay="0"/>
                                          </p:stCondLst>
                                        </p:cTn>
                                        <p:tgtEl>
                                          <p:spTgt spid="78022"/>
                                        </p:tgtEl>
                                        <p:attrNameLst>
                                          <p:attrName>style.visibility</p:attrName>
                                        </p:attrNameLst>
                                      </p:cBhvr>
                                      <p:to>
                                        <p:strVal val="visible"/>
                                      </p:to>
                                    </p:set>
                                    <p:animEffect transition="in" filter="blinds(horizontal)">
                                      <p:cBhvr>
                                        <p:cTn id="87" dur="500"/>
                                        <p:tgtEl>
                                          <p:spTgt spid="78022"/>
                                        </p:tgtEl>
                                      </p:cBhvr>
                                    </p:animEffect>
                                  </p:childTnLst>
                                </p:cTn>
                              </p:par>
                              <p:par>
                                <p:cTn id="88" presetID="3" presetClass="entr" presetSubtype="10" fill="hold" nodeType="withEffect">
                                  <p:stCondLst>
                                    <p:cond delay="0"/>
                                  </p:stCondLst>
                                  <p:childTnLst>
                                    <p:set>
                                      <p:cBhvr>
                                        <p:cTn id="89" dur="1" fill="hold">
                                          <p:stCondLst>
                                            <p:cond delay="0"/>
                                          </p:stCondLst>
                                        </p:cTn>
                                        <p:tgtEl>
                                          <p:spTgt spid="78010"/>
                                        </p:tgtEl>
                                        <p:attrNameLst>
                                          <p:attrName>style.visibility</p:attrName>
                                        </p:attrNameLst>
                                      </p:cBhvr>
                                      <p:to>
                                        <p:strVal val="visible"/>
                                      </p:to>
                                    </p:set>
                                    <p:animEffect transition="in" filter="blinds(horizontal)">
                                      <p:cBhvr>
                                        <p:cTn id="90" dur="500"/>
                                        <p:tgtEl>
                                          <p:spTgt spid="78010"/>
                                        </p:tgtEl>
                                      </p:cBhvr>
                                    </p:animEffect>
                                  </p:childTnLst>
                                </p:cTn>
                              </p:par>
                              <p:par>
                                <p:cTn id="91" presetID="63" presetClass="path" presetSubtype="0" repeatCount="indefinite" fill="hold" nodeType="withEffect">
                                  <p:stCondLst>
                                    <p:cond delay="0"/>
                                  </p:stCondLst>
                                  <p:childTnLst>
                                    <p:animMotion origin="layout" path="M 0 0  L 0.25 0  E" pathEditMode="relative" ptsTypes="">
                                      <p:cBhvr>
                                        <p:cTn id="92" dur="5000" fill="hold"/>
                                        <p:tgtEl>
                                          <p:spTgt spid="77984"/>
                                        </p:tgtEl>
                                        <p:attrNameLst>
                                          <p:attrName>ppt_x</p:attrName>
                                          <p:attrName>ppt_y</p:attrName>
                                        </p:attrNameLst>
                                      </p:cBhvr>
                                    </p:animMotion>
                                  </p:childTnLst>
                                </p:cTn>
                              </p:par>
                              <p:par>
                                <p:cTn id="93" presetID="63" presetClass="path" presetSubtype="0" repeatCount="indefinite" fill="hold" nodeType="withEffect">
                                  <p:stCondLst>
                                    <p:cond delay="0"/>
                                  </p:stCondLst>
                                  <p:childTnLst>
                                    <p:animMotion origin="layout" path="M 0 0  L 0.25 0  E" pathEditMode="relative" ptsTypes="">
                                      <p:cBhvr>
                                        <p:cTn id="94" dur="5000" fill="hold"/>
                                        <p:tgtEl>
                                          <p:spTgt spid="77990"/>
                                        </p:tgtEl>
                                        <p:attrNameLst>
                                          <p:attrName>ppt_x</p:attrName>
                                          <p:attrName>ppt_y</p:attrName>
                                        </p:attrNameLst>
                                      </p:cBhvr>
                                    </p:animMotion>
                                  </p:childTnLst>
                                </p:cTn>
                              </p:par>
                              <p:par>
                                <p:cTn id="95" presetID="63" presetClass="path" presetSubtype="0" repeatCount="indefinite" fill="hold" nodeType="withEffect">
                                  <p:stCondLst>
                                    <p:cond delay="0"/>
                                  </p:stCondLst>
                                  <p:childTnLst>
                                    <p:animMotion origin="layout" path="M 0 0  L 0.25 0  E" pathEditMode="relative" ptsTypes="">
                                      <p:cBhvr>
                                        <p:cTn id="96" dur="5000" fill="hold"/>
                                        <p:tgtEl>
                                          <p:spTgt spid="78016"/>
                                        </p:tgtEl>
                                        <p:attrNameLst>
                                          <p:attrName>ppt_x</p:attrName>
                                          <p:attrName>ppt_y</p:attrName>
                                        </p:attrNameLst>
                                      </p:cBhvr>
                                    </p:animMotion>
                                  </p:childTnLst>
                                </p:cTn>
                              </p:par>
                              <p:par>
                                <p:cTn id="97" presetID="63" presetClass="path" presetSubtype="0" repeatCount="indefinite" fill="hold" nodeType="withEffect">
                                  <p:stCondLst>
                                    <p:cond delay="0"/>
                                  </p:stCondLst>
                                  <p:childTnLst>
                                    <p:animMotion origin="layout" path="M 0 0  L 0.25 0  E" pathEditMode="relative" ptsTypes="">
                                      <p:cBhvr>
                                        <p:cTn id="98" dur="5000" fill="hold"/>
                                        <p:tgtEl>
                                          <p:spTgt spid="77971"/>
                                        </p:tgtEl>
                                        <p:attrNameLst>
                                          <p:attrName>ppt_x</p:attrName>
                                          <p:attrName>ppt_y</p:attrName>
                                        </p:attrNameLst>
                                      </p:cBhvr>
                                    </p:animMotion>
                                  </p:childTnLst>
                                </p:cTn>
                              </p:par>
                              <p:par>
                                <p:cTn id="99" presetID="63" presetClass="path" presetSubtype="0" repeatCount="indefinite" fill="hold" nodeType="withEffect">
                                  <p:stCondLst>
                                    <p:cond delay="0"/>
                                  </p:stCondLst>
                                  <p:childTnLst>
                                    <p:animMotion origin="layout" path="M 0.03438 -0.00393 L 0.28438 -0.00393 " pathEditMode="relative" rAng="0" ptsTypes="AA">
                                      <p:cBhvr>
                                        <p:cTn id="100" dur="5000" fill="hold"/>
                                        <p:tgtEl>
                                          <p:spTgt spid="78022"/>
                                        </p:tgtEl>
                                        <p:attrNameLst>
                                          <p:attrName>ppt_x</p:attrName>
                                          <p:attrName>ppt_y</p:attrName>
                                        </p:attrNameLst>
                                      </p:cBhvr>
                                      <p:rCtr x="12500" y="0"/>
                                    </p:animMotion>
                                  </p:childTnLst>
                                </p:cTn>
                              </p:par>
                              <p:par>
                                <p:cTn id="101" presetID="63" presetClass="path" presetSubtype="0" repeatCount="indefinite" fill="hold" nodeType="withEffect">
                                  <p:stCondLst>
                                    <p:cond delay="0"/>
                                  </p:stCondLst>
                                  <p:childTnLst>
                                    <p:animMotion origin="layout" path="M 0 0  L 0.25 0  E" pathEditMode="relative" rAng="0" ptsTypes="">
                                      <p:cBhvr>
                                        <p:cTn id="102" dur="5000" fill="hold"/>
                                        <p:tgtEl>
                                          <p:spTgt spid="78010"/>
                                        </p:tgtEl>
                                        <p:attrNameLst>
                                          <p:attrName>ppt_x</p:attrName>
                                          <p:attrName>ppt_y</p:attrName>
                                        </p:attrNameLst>
                                      </p:cBhvr>
                                      <p:rCtr x="0" y="0"/>
                                    </p:animMotion>
                                  </p:childTnLst>
                                </p:cTn>
                              </p:par>
                              <p:par>
                                <p:cTn id="103" presetID="3" presetClass="entr" presetSubtype="10" fill="hold" nodeType="withEffect">
                                  <p:stCondLst>
                                    <p:cond delay="0"/>
                                  </p:stCondLst>
                                  <p:childTnLst>
                                    <p:set>
                                      <p:cBhvr>
                                        <p:cTn id="104" dur="1" fill="hold">
                                          <p:stCondLst>
                                            <p:cond delay="0"/>
                                          </p:stCondLst>
                                        </p:cTn>
                                        <p:tgtEl>
                                          <p:spTgt spid="77977"/>
                                        </p:tgtEl>
                                        <p:attrNameLst>
                                          <p:attrName>style.visibility</p:attrName>
                                        </p:attrNameLst>
                                      </p:cBhvr>
                                      <p:to>
                                        <p:strVal val="visible"/>
                                      </p:to>
                                    </p:set>
                                    <p:animEffect transition="in" filter="blinds(horizontal)">
                                      <p:cBhvr>
                                        <p:cTn id="105" dur="500"/>
                                        <p:tgtEl>
                                          <p:spTgt spid="77977"/>
                                        </p:tgtEl>
                                      </p:cBhvr>
                                    </p:animEffect>
                                  </p:childTnLst>
                                </p:cTn>
                              </p:par>
                              <p:par>
                                <p:cTn id="106" presetID="3" presetClass="entr" presetSubtype="10" fill="hold" nodeType="withEffect">
                                  <p:stCondLst>
                                    <p:cond delay="0"/>
                                  </p:stCondLst>
                                  <p:childTnLst>
                                    <p:set>
                                      <p:cBhvr>
                                        <p:cTn id="107" dur="1" fill="hold">
                                          <p:stCondLst>
                                            <p:cond delay="0"/>
                                          </p:stCondLst>
                                        </p:cTn>
                                        <p:tgtEl>
                                          <p:spTgt spid="77996"/>
                                        </p:tgtEl>
                                        <p:attrNameLst>
                                          <p:attrName>style.visibility</p:attrName>
                                        </p:attrNameLst>
                                      </p:cBhvr>
                                      <p:to>
                                        <p:strVal val="visible"/>
                                      </p:to>
                                    </p:set>
                                    <p:animEffect transition="in" filter="blinds(horizontal)">
                                      <p:cBhvr>
                                        <p:cTn id="108" dur="500"/>
                                        <p:tgtEl>
                                          <p:spTgt spid="77996"/>
                                        </p:tgtEl>
                                      </p:cBhvr>
                                    </p:animEffect>
                                  </p:childTnLst>
                                </p:cTn>
                              </p:par>
                              <p:par>
                                <p:cTn id="109" presetID="3" presetClass="entr" presetSubtype="10" fill="hold" nodeType="withEffect">
                                  <p:stCondLst>
                                    <p:cond delay="0"/>
                                  </p:stCondLst>
                                  <p:childTnLst>
                                    <p:set>
                                      <p:cBhvr>
                                        <p:cTn id="110" dur="1" fill="hold">
                                          <p:stCondLst>
                                            <p:cond delay="0"/>
                                          </p:stCondLst>
                                        </p:cTn>
                                        <p:tgtEl>
                                          <p:spTgt spid="78003"/>
                                        </p:tgtEl>
                                        <p:attrNameLst>
                                          <p:attrName>style.visibility</p:attrName>
                                        </p:attrNameLst>
                                      </p:cBhvr>
                                      <p:to>
                                        <p:strVal val="visible"/>
                                      </p:to>
                                    </p:set>
                                    <p:animEffect transition="in" filter="blinds(horizontal)">
                                      <p:cBhvr>
                                        <p:cTn id="111" dur="500"/>
                                        <p:tgtEl>
                                          <p:spTgt spid="78003"/>
                                        </p:tgtEl>
                                      </p:cBhvr>
                                    </p:animEffect>
                                  </p:childTnLst>
                                </p:cTn>
                              </p:par>
                              <p:par>
                                <p:cTn id="112" presetID="3" presetClass="entr" presetSubtype="10" fill="hold" nodeType="withEffect">
                                  <p:stCondLst>
                                    <p:cond delay="0"/>
                                  </p:stCondLst>
                                  <p:childTnLst>
                                    <p:set>
                                      <p:cBhvr>
                                        <p:cTn id="113" dur="1" fill="hold">
                                          <p:stCondLst>
                                            <p:cond delay="0"/>
                                          </p:stCondLst>
                                        </p:cTn>
                                        <p:tgtEl>
                                          <p:spTgt spid="78033"/>
                                        </p:tgtEl>
                                        <p:attrNameLst>
                                          <p:attrName>style.visibility</p:attrName>
                                        </p:attrNameLst>
                                      </p:cBhvr>
                                      <p:to>
                                        <p:strVal val="visible"/>
                                      </p:to>
                                    </p:set>
                                    <p:animEffect transition="in" filter="blinds(horizontal)">
                                      <p:cBhvr>
                                        <p:cTn id="114" dur="500"/>
                                        <p:tgtEl>
                                          <p:spTgt spid="78033"/>
                                        </p:tgtEl>
                                      </p:cBhvr>
                                    </p:animEffect>
                                  </p:childTnLst>
                                </p:cTn>
                              </p:par>
                              <p:par>
                                <p:cTn id="115" presetID="3" presetClass="entr" presetSubtype="10" fill="hold" nodeType="withEffect">
                                  <p:stCondLst>
                                    <p:cond delay="0"/>
                                  </p:stCondLst>
                                  <p:childTnLst>
                                    <p:set>
                                      <p:cBhvr>
                                        <p:cTn id="116" dur="1" fill="hold">
                                          <p:stCondLst>
                                            <p:cond delay="0"/>
                                          </p:stCondLst>
                                        </p:cTn>
                                        <p:tgtEl>
                                          <p:spTgt spid="78040"/>
                                        </p:tgtEl>
                                        <p:attrNameLst>
                                          <p:attrName>style.visibility</p:attrName>
                                        </p:attrNameLst>
                                      </p:cBhvr>
                                      <p:to>
                                        <p:strVal val="visible"/>
                                      </p:to>
                                    </p:set>
                                    <p:animEffect transition="in" filter="blinds(horizontal)">
                                      <p:cBhvr>
                                        <p:cTn id="117" dur="500"/>
                                        <p:tgtEl>
                                          <p:spTgt spid="78040"/>
                                        </p:tgtEl>
                                      </p:cBhvr>
                                    </p:animEffect>
                                  </p:childTnLst>
                                </p:cTn>
                              </p:par>
                              <p:par>
                                <p:cTn id="118" presetID="3" presetClass="entr" presetSubtype="10" fill="hold" nodeType="withEffect">
                                  <p:stCondLst>
                                    <p:cond delay="0"/>
                                  </p:stCondLst>
                                  <p:childTnLst>
                                    <p:set>
                                      <p:cBhvr>
                                        <p:cTn id="119" dur="1" fill="hold">
                                          <p:stCondLst>
                                            <p:cond delay="0"/>
                                          </p:stCondLst>
                                        </p:cTn>
                                        <p:tgtEl>
                                          <p:spTgt spid="78047"/>
                                        </p:tgtEl>
                                        <p:attrNameLst>
                                          <p:attrName>style.visibility</p:attrName>
                                        </p:attrNameLst>
                                      </p:cBhvr>
                                      <p:to>
                                        <p:strVal val="visible"/>
                                      </p:to>
                                    </p:set>
                                    <p:animEffect transition="in" filter="blinds(horizontal)">
                                      <p:cBhvr>
                                        <p:cTn id="120" dur="500"/>
                                        <p:tgtEl>
                                          <p:spTgt spid="78047"/>
                                        </p:tgtEl>
                                      </p:cBhvr>
                                    </p:animEffect>
                                  </p:childTnLst>
                                </p:cTn>
                              </p:par>
                              <p:par>
                                <p:cTn id="121" presetID="35" presetClass="path" presetSubtype="0" repeatCount="indefinite" fill="hold" nodeType="withEffect">
                                  <p:stCondLst>
                                    <p:cond delay="0"/>
                                  </p:stCondLst>
                                  <p:childTnLst>
                                    <p:animMotion origin="layout" path="M 0 0  L -0.25 0  E" pathEditMode="relative" ptsTypes="">
                                      <p:cBhvr>
                                        <p:cTn id="122" dur="5000" fill="hold"/>
                                        <p:tgtEl>
                                          <p:spTgt spid="77977"/>
                                        </p:tgtEl>
                                        <p:attrNameLst>
                                          <p:attrName>ppt_x</p:attrName>
                                          <p:attrName>ppt_y</p:attrName>
                                        </p:attrNameLst>
                                      </p:cBhvr>
                                    </p:animMotion>
                                  </p:childTnLst>
                                </p:cTn>
                              </p:par>
                              <p:par>
                                <p:cTn id="123" presetID="35" presetClass="path" presetSubtype="0" repeatCount="indefinite" fill="hold" nodeType="withEffect">
                                  <p:stCondLst>
                                    <p:cond delay="0"/>
                                  </p:stCondLst>
                                  <p:childTnLst>
                                    <p:animMotion origin="layout" path="M 0 0  L -0.25 0  E" pathEditMode="relative" ptsTypes="">
                                      <p:cBhvr>
                                        <p:cTn id="124" dur="5000" fill="hold"/>
                                        <p:tgtEl>
                                          <p:spTgt spid="77996"/>
                                        </p:tgtEl>
                                        <p:attrNameLst>
                                          <p:attrName>ppt_x</p:attrName>
                                          <p:attrName>ppt_y</p:attrName>
                                        </p:attrNameLst>
                                      </p:cBhvr>
                                    </p:animMotion>
                                  </p:childTnLst>
                                </p:cTn>
                              </p:par>
                              <p:par>
                                <p:cTn id="125" presetID="35" presetClass="path" presetSubtype="0" repeatCount="indefinite" fill="hold" nodeType="withEffect">
                                  <p:stCondLst>
                                    <p:cond delay="0"/>
                                  </p:stCondLst>
                                  <p:childTnLst>
                                    <p:animMotion origin="layout" path="M 0 0  L -0.25 0  E" pathEditMode="relative" ptsTypes="">
                                      <p:cBhvr>
                                        <p:cTn id="126" dur="5000" fill="hold"/>
                                        <p:tgtEl>
                                          <p:spTgt spid="78003"/>
                                        </p:tgtEl>
                                        <p:attrNameLst>
                                          <p:attrName>ppt_x</p:attrName>
                                          <p:attrName>ppt_y</p:attrName>
                                        </p:attrNameLst>
                                      </p:cBhvr>
                                    </p:animMotion>
                                  </p:childTnLst>
                                </p:cTn>
                              </p:par>
                              <p:par>
                                <p:cTn id="127" presetID="35" presetClass="path" presetSubtype="0" repeatCount="indefinite" fill="hold" nodeType="withEffect">
                                  <p:stCondLst>
                                    <p:cond delay="0"/>
                                  </p:stCondLst>
                                  <p:childTnLst>
                                    <p:animMotion origin="layout" path="M 0 0  L -0.25 0  E" pathEditMode="relative" ptsTypes="">
                                      <p:cBhvr>
                                        <p:cTn id="128" dur="5000" fill="hold"/>
                                        <p:tgtEl>
                                          <p:spTgt spid="78033"/>
                                        </p:tgtEl>
                                        <p:attrNameLst>
                                          <p:attrName>ppt_x</p:attrName>
                                          <p:attrName>ppt_y</p:attrName>
                                        </p:attrNameLst>
                                      </p:cBhvr>
                                    </p:animMotion>
                                  </p:childTnLst>
                                </p:cTn>
                              </p:par>
                              <p:par>
                                <p:cTn id="129" presetID="35" presetClass="path" presetSubtype="0" repeatCount="indefinite" fill="hold" nodeType="withEffect">
                                  <p:stCondLst>
                                    <p:cond delay="0"/>
                                  </p:stCondLst>
                                  <p:childTnLst>
                                    <p:animMotion origin="layout" path="M 0 0  L -0.25 0  E" pathEditMode="relative" ptsTypes="">
                                      <p:cBhvr>
                                        <p:cTn id="130" dur="5000" fill="hold"/>
                                        <p:tgtEl>
                                          <p:spTgt spid="78040"/>
                                        </p:tgtEl>
                                        <p:attrNameLst>
                                          <p:attrName>ppt_x</p:attrName>
                                          <p:attrName>ppt_y</p:attrName>
                                        </p:attrNameLst>
                                      </p:cBhvr>
                                    </p:animMotion>
                                  </p:childTnLst>
                                </p:cTn>
                              </p:par>
                              <p:par>
                                <p:cTn id="131" presetID="35" presetClass="path" presetSubtype="0" repeatCount="indefinite" fill="hold" nodeType="withEffect">
                                  <p:stCondLst>
                                    <p:cond delay="0"/>
                                  </p:stCondLst>
                                  <p:childTnLst>
                                    <p:animMotion origin="layout" path="M 0 0  L -0.25 0  E" pathEditMode="relative" ptsTypes="">
                                      <p:cBhvr>
                                        <p:cTn id="132" dur="5000" fill="hold"/>
                                        <p:tgtEl>
                                          <p:spTgt spid="78047"/>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0" presetClass="entr" presetSubtype="0" fill="hold" grpId="0" nodeType="clickEffect">
                                  <p:stCondLst>
                                    <p:cond delay="0"/>
                                  </p:stCondLst>
                                  <p:childTnLst>
                                    <p:set>
                                      <p:cBhvr>
                                        <p:cTn id="136" dur="1" fill="hold">
                                          <p:stCondLst>
                                            <p:cond delay="0"/>
                                          </p:stCondLst>
                                        </p:cTn>
                                        <p:tgtEl>
                                          <p:spTgt spid="78105"/>
                                        </p:tgtEl>
                                        <p:attrNameLst>
                                          <p:attrName>style.visibility</p:attrName>
                                        </p:attrNameLst>
                                      </p:cBhvr>
                                      <p:to>
                                        <p:strVal val="visible"/>
                                      </p:to>
                                    </p:set>
                                    <p:animEffect transition="in" filter="wedge">
                                      <p:cBhvr>
                                        <p:cTn id="137" dur="2000"/>
                                        <p:tgtEl>
                                          <p:spTgt spid="78105"/>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8" presetClass="exit" presetSubtype="16" fill="hold" grpId="1" nodeType="clickEffect">
                                  <p:stCondLst>
                                    <p:cond delay="0"/>
                                  </p:stCondLst>
                                  <p:childTnLst>
                                    <p:animEffect transition="out" filter="diamond(in)">
                                      <p:cBhvr>
                                        <p:cTn id="141" dur="2000"/>
                                        <p:tgtEl>
                                          <p:spTgt spid="78105"/>
                                        </p:tgtEl>
                                      </p:cBhvr>
                                    </p:animEffect>
                                    <p:set>
                                      <p:cBhvr>
                                        <p:cTn id="142" dur="1" fill="hold">
                                          <p:stCondLst>
                                            <p:cond delay="1999"/>
                                          </p:stCondLst>
                                        </p:cTn>
                                        <p:tgtEl>
                                          <p:spTgt spid="78105"/>
                                        </p:tgtEl>
                                        <p:attrNameLst>
                                          <p:attrName>style.visibility</p:attrName>
                                        </p:attrNameLst>
                                      </p:cBhvr>
                                      <p:to>
                                        <p:strVal val="hidden"/>
                                      </p:to>
                                    </p:set>
                                  </p:childTnLst>
                                </p:cTn>
                              </p:par>
                            </p:childTnLst>
                          </p:cTn>
                        </p:par>
                        <p:par>
                          <p:cTn id="143" fill="hold" nodeType="afterGroup">
                            <p:stCondLst>
                              <p:cond delay="2000"/>
                            </p:stCondLst>
                            <p:childTnLst>
                              <p:par>
                                <p:cTn id="144" presetID="4" presetClass="entr" presetSubtype="16" fill="hold" nodeType="afterEffect">
                                  <p:stCondLst>
                                    <p:cond delay="0"/>
                                  </p:stCondLst>
                                  <p:childTnLst>
                                    <p:set>
                                      <p:cBhvr>
                                        <p:cTn id="145" dur="1" fill="hold">
                                          <p:stCondLst>
                                            <p:cond delay="0"/>
                                          </p:stCondLst>
                                        </p:cTn>
                                        <p:tgtEl>
                                          <p:spTgt spid="78108"/>
                                        </p:tgtEl>
                                        <p:attrNameLst>
                                          <p:attrName>style.visibility</p:attrName>
                                        </p:attrNameLst>
                                      </p:cBhvr>
                                      <p:to>
                                        <p:strVal val="visible"/>
                                      </p:to>
                                    </p:set>
                                    <p:animEffect transition="in" filter="box(in)">
                                      <p:cBhvr>
                                        <p:cTn id="146" dur="500"/>
                                        <p:tgtEl>
                                          <p:spTgt spid="78108"/>
                                        </p:tgtEl>
                                      </p:cBhvr>
                                    </p:animEffect>
                                  </p:childTnLst>
                                </p:cTn>
                              </p:par>
                              <p:par>
                                <p:cTn id="147" presetID="5" presetClass="exit" presetSubtype="10" fill="hold" nodeType="withEffect">
                                  <p:stCondLst>
                                    <p:cond delay="0"/>
                                  </p:stCondLst>
                                  <p:childTnLst>
                                    <p:animEffect transition="out" filter="checkerboard(across)">
                                      <p:cBhvr>
                                        <p:cTn id="148" dur="500"/>
                                        <p:tgtEl>
                                          <p:spTgt spid="78108"/>
                                        </p:tgtEl>
                                      </p:cBhvr>
                                    </p:animEffect>
                                    <p:set>
                                      <p:cBhvr>
                                        <p:cTn id="149" dur="1" fill="hold">
                                          <p:stCondLst>
                                            <p:cond delay="499"/>
                                          </p:stCondLst>
                                        </p:cTn>
                                        <p:tgtEl>
                                          <p:spTgt spid="78108"/>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999"/>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p:bldP spid="78105" grpId="0" animBg="1"/>
      <p:bldP spid="78105" grpId="1" animBg="1"/>
      <p:bldP spid="2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xmlns="" id="{B179F7B6-4E9B-4A55-93E0-B86EA8B9EE9E}"/>
              </a:ext>
            </a:extLst>
          </p:cNvPr>
          <p:cNvSpPr txBox="1">
            <a:spLocks noChangeArrowheads="1"/>
          </p:cNvSpPr>
          <p:nvPr/>
        </p:nvSpPr>
        <p:spPr bwMode="auto">
          <a:xfrm>
            <a:off x="23813" y="43655"/>
            <a:ext cx="9117011" cy="51911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US" altLang="en-US" sz="2800" b="1" dirty="0">
                <a:solidFill>
                  <a:schemeClr val="accent2"/>
                </a:solidFill>
                <a:latin typeface=".VnTime" panose="020B7200000000000000" pitchFamily="34" charset="0"/>
              </a:rPr>
              <a:t>         </a:t>
            </a:r>
            <a:r>
              <a:rPr lang="en-US" altLang="en-US" sz="2800" b="1" u="sng" dirty="0">
                <a:solidFill>
                  <a:schemeClr val="accent2"/>
                </a:solidFill>
                <a:latin typeface=".VnTime" panose="020B7200000000000000" pitchFamily="34" charset="0"/>
              </a:rPr>
              <a:t>II. </a:t>
            </a:r>
            <a:r>
              <a:rPr lang="en-US" altLang="en-US" sz="2800" b="1" u="sng" dirty="0" err="1">
                <a:solidFill>
                  <a:schemeClr val="accent2"/>
                </a:solidFill>
                <a:latin typeface="Arial" panose="020B0604020202020204" pitchFamily="34" charset="0"/>
                <a:cs typeface="Arial" panose="020B0604020202020204" pitchFamily="34" charset="0"/>
              </a:rPr>
              <a:t>Bản</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chất</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dòng</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điện</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trong</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chất</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điện</a:t>
            </a:r>
            <a:r>
              <a:rPr lang="en-US" altLang="en-US" sz="2800" b="1" u="sng" dirty="0">
                <a:solidFill>
                  <a:schemeClr val="accent2"/>
                </a:solidFill>
                <a:latin typeface="Arial" panose="020B0604020202020204" pitchFamily="34" charset="0"/>
                <a:cs typeface="Arial" panose="020B0604020202020204" pitchFamily="34" charset="0"/>
              </a:rPr>
              <a:t> </a:t>
            </a:r>
            <a:r>
              <a:rPr lang="en-US" altLang="en-US" sz="2800" b="1" u="sng" dirty="0" err="1">
                <a:solidFill>
                  <a:schemeClr val="accent2"/>
                </a:solidFill>
                <a:latin typeface="Arial" panose="020B0604020202020204" pitchFamily="34" charset="0"/>
                <a:cs typeface="Arial" panose="020B0604020202020204" pitchFamily="34" charset="0"/>
              </a:rPr>
              <a:t>phân</a:t>
            </a:r>
            <a:endParaRPr lang="en-US" altLang="en-US" sz="2800" b="1" u="sng" dirty="0">
              <a:solidFill>
                <a:schemeClr val="accent2"/>
              </a:solidFill>
              <a:latin typeface="Arial" panose="020B0604020202020204" pitchFamily="34" charset="0"/>
              <a:cs typeface="Arial" panose="020B0604020202020204" pitchFamily="34" charset="0"/>
            </a:endParaRPr>
          </a:p>
        </p:txBody>
      </p:sp>
      <p:sp>
        <p:nvSpPr>
          <p:cNvPr id="77827" name="Text Box 3">
            <a:extLst>
              <a:ext uri="{FF2B5EF4-FFF2-40B4-BE49-F238E27FC236}">
                <a16:creationId xmlns:a16="http://schemas.microsoft.com/office/drawing/2014/main" xmlns="" id="{6F2EA573-F7AE-41FD-8667-0BB2F1D432F6}"/>
              </a:ext>
            </a:extLst>
          </p:cNvPr>
          <p:cNvSpPr txBox="1">
            <a:spLocks noChangeArrowheads="1"/>
          </p:cNvSpPr>
          <p:nvPr/>
        </p:nvSpPr>
        <p:spPr bwMode="auto">
          <a:xfrm>
            <a:off x="304800" y="685800"/>
            <a:ext cx="2590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n-US" altLang="en-US" sz="2800" b="1" u="sng" dirty="0" err="1">
                <a:solidFill>
                  <a:srgbClr val="CC3300"/>
                </a:solidFill>
                <a:cs typeface="Arial" panose="020B0604020202020204" pitchFamily="34" charset="0"/>
              </a:rPr>
              <a:t>Thí</a:t>
            </a:r>
            <a:r>
              <a:rPr lang="en-US" altLang="en-US" sz="2800" b="1" u="sng" dirty="0">
                <a:solidFill>
                  <a:srgbClr val="CC3300"/>
                </a:solidFill>
                <a:cs typeface="Arial" panose="020B0604020202020204" pitchFamily="34" charset="0"/>
              </a:rPr>
              <a:t> </a:t>
            </a:r>
            <a:r>
              <a:rPr lang="en-US" altLang="en-US" sz="2800" b="1" u="sng" dirty="0" err="1">
                <a:solidFill>
                  <a:srgbClr val="CC3300"/>
                </a:solidFill>
                <a:cs typeface="Arial" panose="020B0604020202020204" pitchFamily="34" charset="0"/>
              </a:rPr>
              <a:t>nghiệm</a:t>
            </a:r>
            <a:r>
              <a:rPr lang="en-US" altLang="en-US" sz="2800" b="1" u="sng" dirty="0">
                <a:solidFill>
                  <a:srgbClr val="CC3300"/>
                </a:solidFill>
                <a:latin typeface=".VnTime" panose="020B7200000000000000" pitchFamily="34" charset="0"/>
              </a:rPr>
              <a:t>:</a:t>
            </a:r>
            <a:endParaRPr lang="en-US" altLang="en-US" sz="2400" b="1" u="sng" dirty="0">
              <a:solidFill>
                <a:srgbClr val="CC3300"/>
              </a:solidFill>
              <a:latin typeface=".VnTime" panose="020B7200000000000000" pitchFamily="34" charset="0"/>
            </a:endParaRPr>
          </a:p>
        </p:txBody>
      </p:sp>
      <p:grpSp>
        <p:nvGrpSpPr>
          <p:cNvPr id="77903" name="Group 79">
            <a:extLst>
              <a:ext uri="{FF2B5EF4-FFF2-40B4-BE49-F238E27FC236}">
                <a16:creationId xmlns:a16="http://schemas.microsoft.com/office/drawing/2014/main" xmlns="" id="{3989541C-3DE0-4DBB-ACDC-45F1609236E0}"/>
              </a:ext>
            </a:extLst>
          </p:cNvPr>
          <p:cNvGrpSpPr>
            <a:grpSpLocks/>
          </p:cNvGrpSpPr>
          <p:nvPr/>
        </p:nvGrpSpPr>
        <p:grpSpPr bwMode="auto">
          <a:xfrm>
            <a:off x="2311029" y="3505200"/>
            <a:ext cx="4267200" cy="3117850"/>
            <a:chOff x="1440" y="2164"/>
            <a:chExt cx="2160" cy="1964"/>
          </a:xfrm>
        </p:grpSpPr>
        <p:grpSp>
          <p:nvGrpSpPr>
            <p:cNvPr id="77905" name="Group 81">
              <a:extLst>
                <a:ext uri="{FF2B5EF4-FFF2-40B4-BE49-F238E27FC236}">
                  <a16:creationId xmlns:a16="http://schemas.microsoft.com/office/drawing/2014/main" xmlns="" id="{B39B3A39-BEF5-4C21-8670-6C3ACAB12E78}"/>
                </a:ext>
              </a:extLst>
            </p:cNvPr>
            <p:cNvGrpSpPr>
              <a:grpSpLocks/>
            </p:cNvGrpSpPr>
            <p:nvPr/>
          </p:nvGrpSpPr>
          <p:grpSpPr bwMode="auto">
            <a:xfrm>
              <a:off x="1584" y="2958"/>
              <a:ext cx="1846" cy="1170"/>
              <a:chOff x="960" y="2064"/>
              <a:chExt cx="2448" cy="1440"/>
            </a:xfrm>
          </p:grpSpPr>
          <p:grpSp>
            <p:nvGrpSpPr>
              <p:cNvPr id="77906" name="Group 82">
                <a:extLst>
                  <a:ext uri="{FF2B5EF4-FFF2-40B4-BE49-F238E27FC236}">
                    <a16:creationId xmlns:a16="http://schemas.microsoft.com/office/drawing/2014/main" xmlns="" id="{712FCC19-5705-4CD9-8F2D-DBCEF0FB1658}"/>
                  </a:ext>
                </a:extLst>
              </p:cNvPr>
              <p:cNvGrpSpPr>
                <a:grpSpLocks/>
              </p:cNvGrpSpPr>
              <p:nvPr/>
            </p:nvGrpSpPr>
            <p:grpSpPr bwMode="auto">
              <a:xfrm>
                <a:off x="960" y="2064"/>
                <a:ext cx="2448" cy="1440"/>
                <a:chOff x="2880" y="1632"/>
                <a:chExt cx="1824" cy="1200"/>
              </a:xfrm>
            </p:grpSpPr>
            <p:sp>
              <p:nvSpPr>
                <p:cNvPr id="77907" name="Line 83">
                  <a:extLst>
                    <a:ext uri="{FF2B5EF4-FFF2-40B4-BE49-F238E27FC236}">
                      <a16:creationId xmlns:a16="http://schemas.microsoft.com/office/drawing/2014/main" xmlns="" id="{7C79750B-03A7-466C-9A96-CCB89C7175A3}"/>
                    </a:ext>
                  </a:extLst>
                </p:cNvPr>
                <p:cNvSpPr>
                  <a:spLocks noChangeShapeType="1"/>
                </p:cNvSpPr>
                <p:nvPr/>
              </p:nvSpPr>
              <p:spPr bwMode="auto">
                <a:xfrm>
                  <a:off x="2880" y="1632"/>
                  <a:ext cx="0" cy="1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08" name="Line 84">
                  <a:extLst>
                    <a:ext uri="{FF2B5EF4-FFF2-40B4-BE49-F238E27FC236}">
                      <a16:creationId xmlns:a16="http://schemas.microsoft.com/office/drawing/2014/main" xmlns="" id="{EE76C00C-4F46-4DBF-9963-526E751E9E87}"/>
                    </a:ext>
                  </a:extLst>
                </p:cNvPr>
                <p:cNvSpPr>
                  <a:spLocks noChangeShapeType="1"/>
                </p:cNvSpPr>
                <p:nvPr/>
              </p:nvSpPr>
              <p:spPr bwMode="auto">
                <a:xfrm>
                  <a:off x="2880" y="2832"/>
                  <a:ext cx="182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09" name="Line 85">
                  <a:extLst>
                    <a:ext uri="{FF2B5EF4-FFF2-40B4-BE49-F238E27FC236}">
                      <a16:creationId xmlns:a16="http://schemas.microsoft.com/office/drawing/2014/main" xmlns="" id="{2AD90EDD-110C-4D07-952E-BE3BD6C97718}"/>
                    </a:ext>
                  </a:extLst>
                </p:cNvPr>
                <p:cNvSpPr>
                  <a:spLocks noChangeShapeType="1"/>
                </p:cNvSpPr>
                <p:nvPr/>
              </p:nvSpPr>
              <p:spPr bwMode="auto">
                <a:xfrm>
                  <a:off x="4704" y="1632"/>
                  <a:ext cx="0" cy="1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910" name="Line 86">
                <a:extLst>
                  <a:ext uri="{FF2B5EF4-FFF2-40B4-BE49-F238E27FC236}">
                    <a16:creationId xmlns:a16="http://schemas.microsoft.com/office/drawing/2014/main" xmlns="" id="{B6E9081B-FCEE-4281-A197-90F30C084A80}"/>
                  </a:ext>
                </a:extLst>
              </p:cNvPr>
              <p:cNvSpPr>
                <a:spLocks noChangeShapeType="1"/>
              </p:cNvSpPr>
              <p:nvPr/>
            </p:nvSpPr>
            <p:spPr bwMode="auto">
              <a:xfrm>
                <a:off x="1100"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1" name="Line 87">
                <a:extLst>
                  <a:ext uri="{FF2B5EF4-FFF2-40B4-BE49-F238E27FC236}">
                    <a16:creationId xmlns:a16="http://schemas.microsoft.com/office/drawing/2014/main" xmlns="" id="{91BF6D86-4207-4FBD-8606-AC60CEE1DC34}"/>
                  </a:ext>
                </a:extLst>
              </p:cNvPr>
              <p:cNvSpPr>
                <a:spLocks noChangeShapeType="1"/>
              </p:cNvSpPr>
              <p:nvPr/>
            </p:nvSpPr>
            <p:spPr bwMode="auto">
              <a:xfrm>
                <a:off x="1380"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2" name="Line 88">
                <a:extLst>
                  <a:ext uri="{FF2B5EF4-FFF2-40B4-BE49-F238E27FC236}">
                    <a16:creationId xmlns:a16="http://schemas.microsoft.com/office/drawing/2014/main" xmlns="" id="{622A857F-6118-4B15-AA4F-B1E06DA1C2E1}"/>
                  </a:ext>
                </a:extLst>
              </p:cNvPr>
              <p:cNvSpPr>
                <a:spLocks noChangeShapeType="1"/>
              </p:cNvSpPr>
              <p:nvPr/>
            </p:nvSpPr>
            <p:spPr bwMode="auto">
              <a:xfrm>
                <a:off x="172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3" name="Line 89">
                <a:extLst>
                  <a:ext uri="{FF2B5EF4-FFF2-40B4-BE49-F238E27FC236}">
                    <a16:creationId xmlns:a16="http://schemas.microsoft.com/office/drawing/2014/main" xmlns="" id="{EA27ED03-6CED-48C9-AB4C-DCFC3A6E5C91}"/>
                  </a:ext>
                </a:extLst>
              </p:cNvPr>
              <p:cNvSpPr>
                <a:spLocks noChangeShapeType="1"/>
              </p:cNvSpPr>
              <p:nvPr/>
            </p:nvSpPr>
            <p:spPr bwMode="auto">
              <a:xfrm>
                <a:off x="207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4" name="Line 90">
                <a:extLst>
                  <a:ext uri="{FF2B5EF4-FFF2-40B4-BE49-F238E27FC236}">
                    <a16:creationId xmlns:a16="http://schemas.microsoft.com/office/drawing/2014/main" xmlns="" id="{5F7E902A-FB25-4486-B862-D17BA1EC2A0D}"/>
                  </a:ext>
                </a:extLst>
              </p:cNvPr>
              <p:cNvSpPr>
                <a:spLocks noChangeShapeType="1"/>
              </p:cNvSpPr>
              <p:nvPr/>
            </p:nvSpPr>
            <p:spPr bwMode="auto">
              <a:xfrm>
                <a:off x="235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5" name="Line 91">
                <a:extLst>
                  <a:ext uri="{FF2B5EF4-FFF2-40B4-BE49-F238E27FC236}">
                    <a16:creationId xmlns:a16="http://schemas.microsoft.com/office/drawing/2014/main" xmlns="" id="{CB8C542A-C879-469D-86F5-615576883E01}"/>
                  </a:ext>
                </a:extLst>
              </p:cNvPr>
              <p:cNvSpPr>
                <a:spLocks noChangeShapeType="1"/>
              </p:cNvSpPr>
              <p:nvPr/>
            </p:nvSpPr>
            <p:spPr bwMode="auto">
              <a:xfrm>
                <a:off x="2639"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6" name="Line 92">
                <a:extLst>
                  <a:ext uri="{FF2B5EF4-FFF2-40B4-BE49-F238E27FC236}">
                    <a16:creationId xmlns:a16="http://schemas.microsoft.com/office/drawing/2014/main" xmlns="" id="{9DBD03CB-92F6-4E51-B83A-2BD4C91DB773}"/>
                  </a:ext>
                </a:extLst>
              </p:cNvPr>
              <p:cNvSpPr>
                <a:spLocks noChangeShapeType="1"/>
              </p:cNvSpPr>
              <p:nvPr/>
            </p:nvSpPr>
            <p:spPr bwMode="auto">
              <a:xfrm>
                <a:off x="2918"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7" name="Line 93">
                <a:extLst>
                  <a:ext uri="{FF2B5EF4-FFF2-40B4-BE49-F238E27FC236}">
                    <a16:creationId xmlns:a16="http://schemas.microsoft.com/office/drawing/2014/main" xmlns="" id="{7262BE1B-DDFC-438B-B822-6AF922FC77CE}"/>
                  </a:ext>
                </a:extLst>
              </p:cNvPr>
              <p:cNvSpPr>
                <a:spLocks noChangeShapeType="1"/>
              </p:cNvSpPr>
              <p:nvPr/>
            </p:nvSpPr>
            <p:spPr bwMode="auto">
              <a:xfrm>
                <a:off x="3198" y="22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8" name="Line 94">
                <a:extLst>
                  <a:ext uri="{FF2B5EF4-FFF2-40B4-BE49-F238E27FC236}">
                    <a16:creationId xmlns:a16="http://schemas.microsoft.com/office/drawing/2014/main" xmlns="" id="{FD33C863-46F4-427B-9DB0-F7E3E27F12AC}"/>
                  </a:ext>
                </a:extLst>
              </p:cNvPr>
              <p:cNvSpPr>
                <a:spLocks noChangeShapeType="1"/>
              </p:cNvSpPr>
              <p:nvPr/>
            </p:nvSpPr>
            <p:spPr bwMode="auto">
              <a:xfrm>
                <a:off x="1170"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19" name="Line 95">
                <a:extLst>
                  <a:ext uri="{FF2B5EF4-FFF2-40B4-BE49-F238E27FC236}">
                    <a16:creationId xmlns:a16="http://schemas.microsoft.com/office/drawing/2014/main" xmlns="" id="{5C0E5830-C479-45C9-8F97-2C24F99EC15A}"/>
                  </a:ext>
                </a:extLst>
              </p:cNvPr>
              <p:cNvSpPr>
                <a:spLocks noChangeShapeType="1"/>
              </p:cNvSpPr>
              <p:nvPr/>
            </p:nvSpPr>
            <p:spPr bwMode="auto">
              <a:xfrm>
                <a:off x="2569"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0" name="Line 96">
                <a:extLst>
                  <a:ext uri="{FF2B5EF4-FFF2-40B4-BE49-F238E27FC236}">
                    <a16:creationId xmlns:a16="http://schemas.microsoft.com/office/drawing/2014/main" xmlns="" id="{29602A85-5B30-43F5-A5B1-DC850F8DAB3E}"/>
                  </a:ext>
                </a:extLst>
              </p:cNvPr>
              <p:cNvSpPr>
                <a:spLocks noChangeShapeType="1"/>
              </p:cNvSpPr>
              <p:nvPr/>
            </p:nvSpPr>
            <p:spPr bwMode="auto">
              <a:xfrm>
                <a:off x="1869" y="286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1" name="Line 97">
                <a:extLst>
                  <a:ext uri="{FF2B5EF4-FFF2-40B4-BE49-F238E27FC236}">
                    <a16:creationId xmlns:a16="http://schemas.microsoft.com/office/drawing/2014/main" xmlns="" id="{E0FF337E-62D8-44A8-9E58-B56179F85D5C}"/>
                  </a:ext>
                </a:extLst>
              </p:cNvPr>
              <p:cNvSpPr>
                <a:spLocks noChangeShapeType="1"/>
              </p:cNvSpPr>
              <p:nvPr/>
            </p:nvSpPr>
            <p:spPr bwMode="auto">
              <a:xfrm>
                <a:off x="1450" y="3104"/>
                <a:ext cx="20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2" name="Line 98">
                <a:extLst>
                  <a:ext uri="{FF2B5EF4-FFF2-40B4-BE49-F238E27FC236}">
                    <a16:creationId xmlns:a16="http://schemas.microsoft.com/office/drawing/2014/main" xmlns="" id="{912F3A03-9B9D-4D74-B7FC-82D0C25EE18F}"/>
                  </a:ext>
                </a:extLst>
              </p:cNvPr>
              <p:cNvSpPr>
                <a:spLocks noChangeShapeType="1"/>
              </p:cNvSpPr>
              <p:nvPr/>
            </p:nvSpPr>
            <p:spPr bwMode="auto">
              <a:xfrm>
                <a:off x="1170"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3" name="Line 99">
                <a:extLst>
                  <a:ext uri="{FF2B5EF4-FFF2-40B4-BE49-F238E27FC236}">
                    <a16:creationId xmlns:a16="http://schemas.microsoft.com/office/drawing/2014/main" xmlns="" id="{75E10FD2-3111-40CC-88D6-9478EB2C7527}"/>
                  </a:ext>
                </a:extLst>
              </p:cNvPr>
              <p:cNvSpPr>
                <a:spLocks noChangeShapeType="1"/>
              </p:cNvSpPr>
              <p:nvPr/>
            </p:nvSpPr>
            <p:spPr bwMode="auto">
              <a:xfrm>
                <a:off x="1799"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4" name="Line 100">
                <a:extLst>
                  <a:ext uri="{FF2B5EF4-FFF2-40B4-BE49-F238E27FC236}">
                    <a16:creationId xmlns:a16="http://schemas.microsoft.com/office/drawing/2014/main" xmlns="" id="{40FA2AC1-3B40-4001-82F4-E054503B02F9}"/>
                  </a:ext>
                </a:extLst>
              </p:cNvPr>
              <p:cNvSpPr>
                <a:spLocks noChangeShapeType="1"/>
              </p:cNvSpPr>
              <p:nvPr/>
            </p:nvSpPr>
            <p:spPr bwMode="auto">
              <a:xfrm>
                <a:off x="2149"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5" name="Line 101">
                <a:extLst>
                  <a:ext uri="{FF2B5EF4-FFF2-40B4-BE49-F238E27FC236}">
                    <a16:creationId xmlns:a16="http://schemas.microsoft.com/office/drawing/2014/main" xmlns="" id="{31AB04AA-08AF-4811-BABE-AF655A20E78A}"/>
                  </a:ext>
                </a:extLst>
              </p:cNvPr>
              <p:cNvSpPr>
                <a:spLocks noChangeShapeType="1"/>
              </p:cNvSpPr>
              <p:nvPr/>
            </p:nvSpPr>
            <p:spPr bwMode="auto">
              <a:xfrm>
                <a:off x="2848" y="3183"/>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6" name="Line 102">
                <a:extLst>
                  <a:ext uri="{FF2B5EF4-FFF2-40B4-BE49-F238E27FC236}">
                    <a16:creationId xmlns:a16="http://schemas.microsoft.com/office/drawing/2014/main" xmlns="" id="{B3413171-7821-46F5-9CD2-0109492312D6}"/>
                  </a:ext>
                </a:extLst>
              </p:cNvPr>
              <p:cNvSpPr>
                <a:spLocks noChangeShapeType="1"/>
              </p:cNvSpPr>
              <p:nvPr/>
            </p:nvSpPr>
            <p:spPr bwMode="auto">
              <a:xfrm>
                <a:off x="2848"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7" name="Line 103">
                <a:extLst>
                  <a:ext uri="{FF2B5EF4-FFF2-40B4-BE49-F238E27FC236}">
                    <a16:creationId xmlns:a16="http://schemas.microsoft.com/office/drawing/2014/main" xmlns="" id="{1FEC0561-9E75-4EAE-BF7C-CDEEDF4400D8}"/>
                  </a:ext>
                </a:extLst>
              </p:cNvPr>
              <p:cNvSpPr>
                <a:spLocks noChangeShapeType="1"/>
              </p:cNvSpPr>
              <p:nvPr/>
            </p:nvSpPr>
            <p:spPr bwMode="auto">
              <a:xfrm>
                <a:off x="2848" y="246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8" name="Line 104">
                <a:extLst>
                  <a:ext uri="{FF2B5EF4-FFF2-40B4-BE49-F238E27FC236}">
                    <a16:creationId xmlns:a16="http://schemas.microsoft.com/office/drawing/2014/main" xmlns="" id="{D0C98158-DE2C-4E87-9472-E69B561DA15D}"/>
                  </a:ext>
                </a:extLst>
              </p:cNvPr>
              <p:cNvSpPr>
                <a:spLocks noChangeShapeType="1"/>
              </p:cNvSpPr>
              <p:nvPr/>
            </p:nvSpPr>
            <p:spPr bwMode="auto">
              <a:xfrm>
                <a:off x="3268" y="246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29" name="Line 105">
                <a:extLst>
                  <a:ext uri="{FF2B5EF4-FFF2-40B4-BE49-F238E27FC236}">
                    <a16:creationId xmlns:a16="http://schemas.microsoft.com/office/drawing/2014/main" xmlns="" id="{03292B08-E5AB-4675-B9D4-221D20C93195}"/>
                  </a:ext>
                </a:extLst>
              </p:cNvPr>
              <p:cNvSpPr>
                <a:spLocks noChangeShapeType="1"/>
              </p:cNvSpPr>
              <p:nvPr/>
            </p:nvSpPr>
            <p:spPr bwMode="auto">
              <a:xfrm>
                <a:off x="1520" y="2705"/>
                <a:ext cx="13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0" name="Line 106">
                <a:extLst>
                  <a:ext uri="{FF2B5EF4-FFF2-40B4-BE49-F238E27FC236}">
                    <a16:creationId xmlns:a16="http://schemas.microsoft.com/office/drawing/2014/main" xmlns="" id="{69103F70-EF5D-48BC-A606-3F8D1A0837BB}"/>
                  </a:ext>
                </a:extLst>
              </p:cNvPr>
              <p:cNvSpPr>
                <a:spLocks noChangeShapeType="1"/>
              </p:cNvSpPr>
              <p:nvPr/>
            </p:nvSpPr>
            <p:spPr bwMode="auto">
              <a:xfrm>
                <a:off x="2079" y="3345"/>
                <a:ext cx="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1" name="Line 107">
                <a:extLst>
                  <a:ext uri="{FF2B5EF4-FFF2-40B4-BE49-F238E27FC236}">
                    <a16:creationId xmlns:a16="http://schemas.microsoft.com/office/drawing/2014/main" xmlns="" id="{09590B37-FBE8-4262-B174-0B50AB064C58}"/>
                  </a:ext>
                </a:extLst>
              </p:cNvPr>
              <p:cNvSpPr>
                <a:spLocks noChangeShapeType="1"/>
              </p:cNvSpPr>
              <p:nvPr/>
            </p:nvSpPr>
            <p:spPr bwMode="auto">
              <a:xfrm>
                <a:off x="2149" y="310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2" name="Line 108">
                <a:extLst>
                  <a:ext uri="{FF2B5EF4-FFF2-40B4-BE49-F238E27FC236}">
                    <a16:creationId xmlns:a16="http://schemas.microsoft.com/office/drawing/2014/main" xmlns="" id="{546CE768-3F04-4442-B3E1-78DA0CB8BEEF}"/>
                  </a:ext>
                </a:extLst>
              </p:cNvPr>
              <p:cNvSpPr>
                <a:spLocks noChangeShapeType="1"/>
              </p:cNvSpPr>
              <p:nvPr/>
            </p:nvSpPr>
            <p:spPr bwMode="auto">
              <a:xfrm>
                <a:off x="2289" y="278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3" name="Line 109">
                <a:extLst>
                  <a:ext uri="{FF2B5EF4-FFF2-40B4-BE49-F238E27FC236}">
                    <a16:creationId xmlns:a16="http://schemas.microsoft.com/office/drawing/2014/main" xmlns="" id="{1B0F28D5-EB0A-4FC0-8FBE-77596CBF9579}"/>
                  </a:ext>
                </a:extLst>
              </p:cNvPr>
              <p:cNvSpPr>
                <a:spLocks noChangeShapeType="1"/>
              </p:cNvSpPr>
              <p:nvPr/>
            </p:nvSpPr>
            <p:spPr bwMode="auto">
              <a:xfrm>
                <a:off x="1869"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4" name="Line 110">
                <a:extLst>
                  <a:ext uri="{FF2B5EF4-FFF2-40B4-BE49-F238E27FC236}">
                    <a16:creationId xmlns:a16="http://schemas.microsoft.com/office/drawing/2014/main" xmlns="" id="{C7E58BD8-43A2-4535-A5E0-AE3B2D475FDE}"/>
                  </a:ext>
                </a:extLst>
              </p:cNvPr>
              <p:cNvSpPr>
                <a:spLocks noChangeShapeType="1"/>
              </p:cNvSpPr>
              <p:nvPr/>
            </p:nvSpPr>
            <p:spPr bwMode="auto">
              <a:xfrm>
                <a:off x="1030"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5" name="Line 111">
                <a:extLst>
                  <a:ext uri="{FF2B5EF4-FFF2-40B4-BE49-F238E27FC236}">
                    <a16:creationId xmlns:a16="http://schemas.microsoft.com/office/drawing/2014/main" xmlns="" id="{10F5F0B5-89A0-47C7-94F1-AABAD7265594}"/>
                  </a:ext>
                </a:extLst>
              </p:cNvPr>
              <p:cNvSpPr>
                <a:spLocks noChangeShapeType="1"/>
              </p:cNvSpPr>
              <p:nvPr/>
            </p:nvSpPr>
            <p:spPr bwMode="auto">
              <a:xfrm>
                <a:off x="1100" y="302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6" name="Line 112">
                <a:extLst>
                  <a:ext uri="{FF2B5EF4-FFF2-40B4-BE49-F238E27FC236}">
                    <a16:creationId xmlns:a16="http://schemas.microsoft.com/office/drawing/2014/main" xmlns="" id="{32FA0C35-66F8-49B3-A15B-568FEBBFAAE6}"/>
                  </a:ext>
                </a:extLst>
              </p:cNvPr>
              <p:cNvSpPr>
                <a:spLocks noChangeShapeType="1"/>
              </p:cNvSpPr>
              <p:nvPr/>
            </p:nvSpPr>
            <p:spPr bwMode="auto">
              <a:xfrm>
                <a:off x="2499" y="2945"/>
                <a:ext cx="21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7" name="Line 113">
                <a:extLst>
                  <a:ext uri="{FF2B5EF4-FFF2-40B4-BE49-F238E27FC236}">
                    <a16:creationId xmlns:a16="http://schemas.microsoft.com/office/drawing/2014/main" xmlns="" id="{FF7E0128-4883-40C9-B3CA-E0D4DC5DA56E}"/>
                  </a:ext>
                </a:extLst>
              </p:cNvPr>
              <p:cNvSpPr>
                <a:spLocks noChangeShapeType="1"/>
              </p:cNvSpPr>
              <p:nvPr/>
            </p:nvSpPr>
            <p:spPr bwMode="auto">
              <a:xfrm>
                <a:off x="3268" y="278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8" name="Line 114">
                <a:extLst>
                  <a:ext uri="{FF2B5EF4-FFF2-40B4-BE49-F238E27FC236}">
                    <a16:creationId xmlns:a16="http://schemas.microsoft.com/office/drawing/2014/main" xmlns="" id="{01B624BE-ACBA-4ABD-87F8-028FA6E1FB83}"/>
                  </a:ext>
                </a:extLst>
              </p:cNvPr>
              <p:cNvSpPr>
                <a:spLocks noChangeShapeType="1"/>
              </p:cNvSpPr>
              <p:nvPr/>
            </p:nvSpPr>
            <p:spPr bwMode="auto">
              <a:xfrm>
                <a:off x="3058" y="29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39" name="Line 115">
                <a:extLst>
                  <a:ext uri="{FF2B5EF4-FFF2-40B4-BE49-F238E27FC236}">
                    <a16:creationId xmlns:a16="http://schemas.microsoft.com/office/drawing/2014/main" xmlns="" id="{47AD1A75-375D-4965-85CE-95D9CCEAB06E}"/>
                  </a:ext>
                </a:extLst>
              </p:cNvPr>
              <p:cNvSpPr>
                <a:spLocks noChangeShapeType="1"/>
              </p:cNvSpPr>
              <p:nvPr/>
            </p:nvSpPr>
            <p:spPr bwMode="auto">
              <a:xfrm>
                <a:off x="2429" y="334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0" name="Line 116">
                <a:extLst>
                  <a:ext uri="{FF2B5EF4-FFF2-40B4-BE49-F238E27FC236}">
                    <a16:creationId xmlns:a16="http://schemas.microsoft.com/office/drawing/2014/main" xmlns="" id="{5F625496-F2AB-45A1-A914-24ADD854F733}"/>
                  </a:ext>
                </a:extLst>
              </p:cNvPr>
              <p:cNvSpPr>
                <a:spLocks noChangeShapeType="1"/>
              </p:cNvSpPr>
              <p:nvPr/>
            </p:nvSpPr>
            <p:spPr bwMode="auto">
              <a:xfrm>
                <a:off x="3128" y="3345"/>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1" name="Line 117">
                <a:extLst>
                  <a:ext uri="{FF2B5EF4-FFF2-40B4-BE49-F238E27FC236}">
                    <a16:creationId xmlns:a16="http://schemas.microsoft.com/office/drawing/2014/main" xmlns="" id="{7A48DD4B-E6C2-4EB1-BA7D-72925B7F2DA0}"/>
                  </a:ext>
                </a:extLst>
              </p:cNvPr>
              <p:cNvSpPr>
                <a:spLocks noChangeShapeType="1"/>
              </p:cNvSpPr>
              <p:nvPr/>
            </p:nvSpPr>
            <p:spPr bwMode="auto">
              <a:xfrm>
                <a:off x="3128" y="3183"/>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2" name="Line 118">
                <a:extLst>
                  <a:ext uri="{FF2B5EF4-FFF2-40B4-BE49-F238E27FC236}">
                    <a16:creationId xmlns:a16="http://schemas.microsoft.com/office/drawing/2014/main" xmlns="" id="{069F4D16-F9EA-429F-B33A-26337D2FB911}"/>
                  </a:ext>
                </a:extLst>
              </p:cNvPr>
              <p:cNvSpPr>
                <a:spLocks noChangeShapeType="1"/>
              </p:cNvSpPr>
              <p:nvPr/>
            </p:nvSpPr>
            <p:spPr bwMode="auto">
              <a:xfrm>
                <a:off x="1380" y="3345"/>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3" name="Line 119">
                <a:extLst>
                  <a:ext uri="{FF2B5EF4-FFF2-40B4-BE49-F238E27FC236}">
                    <a16:creationId xmlns:a16="http://schemas.microsoft.com/office/drawing/2014/main" xmlns="" id="{9C9160EC-1DF2-4EE0-B1E8-A9595ED5A761}"/>
                  </a:ext>
                </a:extLst>
              </p:cNvPr>
              <p:cNvSpPr>
                <a:spLocks noChangeShapeType="1"/>
              </p:cNvSpPr>
              <p:nvPr/>
            </p:nvSpPr>
            <p:spPr bwMode="auto">
              <a:xfrm>
                <a:off x="1520" y="2465"/>
                <a:ext cx="6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4" name="Line 120">
                <a:extLst>
                  <a:ext uri="{FF2B5EF4-FFF2-40B4-BE49-F238E27FC236}">
                    <a16:creationId xmlns:a16="http://schemas.microsoft.com/office/drawing/2014/main" xmlns="" id="{CE9B7989-4B02-46F6-BA15-5CB7A923BF1D}"/>
                  </a:ext>
                </a:extLst>
              </p:cNvPr>
              <p:cNvSpPr>
                <a:spLocks noChangeShapeType="1"/>
              </p:cNvSpPr>
              <p:nvPr/>
            </p:nvSpPr>
            <p:spPr bwMode="auto">
              <a:xfrm>
                <a:off x="2009" y="2624"/>
                <a:ext cx="1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5" name="Line 121">
                <a:extLst>
                  <a:ext uri="{FF2B5EF4-FFF2-40B4-BE49-F238E27FC236}">
                    <a16:creationId xmlns:a16="http://schemas.microsoft.com/office/drawing/2014/main" xmlns="" id="{66CD2247-2FA7-4AC3-8913-2DC06D3E1984}"/>
                  </a:ext>
                </a:extLst>
              </p:cNvPr>
              <p:cNvSpPr>
                <a:spLocks noChangeShapeType="1"/>
              </p:cNvSpPr>
              <p:nvPr/>
            </p:nvSpPr>
            <p:spPr bwMode="auto">
              <a:xfrm>
                <a:off x="1030" y="2624"/>
                <a:ext cx="7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946" name="Rectangle 122">
              <a:extLst>
                <a:ext uri="{FF2B5EF4-FFF2-40B4-BE49-F238E27FC236}">
                  <a16:creationId xmlns:a16="http://schemas.microsoft.com/office/drawing/2014/main" xmlns="" id="{A53C0C38-6A10-47C0-B030-6B44ADFF913B}"/>
                </a:ext>
              </a:extLst>
            </p:cNvPr>
            <p:cNvSpPr>
              <a:spLocks noChangeArrowheads="1"/>
            </p:cNvSpPr>
            <p:nvPr/>
          </p:nvSpPr>
          <p:spPr bwMode="auto">
            <a:xfrm>
              <a:off x="1824" y="2859"/>
              <a:ext cx="40" cy="981"/>
            </a:xfrm>
            <a:prstGeom prst="rect">
              <a:avLst/>
            </a:prstGeom>
            <a:solidFill>
              <a:srgbClr val="333333"/>
            </a:solid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47" name="Line 123">
              <a:extLst>
                <a:ext uri="{FF2B5EF4-FFF2-40B4-BE49-F238E27FC236}">
                  <a16:creationId xmlns:a16="http://schemas.microsoft.com/office/drawing/2014/main" xmlns="" id="{C37DDE31-B9F9-484D-8122-E621BA0E9351}"/>
                </a:ext>
              </a:extLst>
            </p:cNvPr>
            <p:cNvSpPr>
              <a:spLocks noChangeShapeType="1"/>
            </p:cNvSpPr>
            <p:nvPr/>
          </p:nvSpPr>
          <p:spPr bwMode="auto">
            <a:xfrm>
              <a:off x="1545" y="2860"/>
              <a:ext cx="327"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8" name="Line 124">
              <a:extLst>
                <a:ext uri="{FF2B5EF4-FFF2-40B4-BE49-F238E27FC236}">
                  <a16:creationId xmlns:a16="http://schemas.microsoft.com/office/drawing/2014/main" xmlns="" id="{79A525B3-3204-4CB0-8868-10E66D686B9A}"/>
                </a:ext>
              </a:extLst>
            </p:cNvPr>
            <p:cNvSpPr>
              <a:spLocks noChangeShapeType="1"/>
            </p:cNvSpPr>
            <p:nvPr/>
          </p:nvSpPr>
          <p:spPr bwMode="auto">
            <a:xfrm>
              <a:off x="1545" y="2547"/>
              <a:ext cx="1" cy="3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49" name="Line 125">
              <a:extLst>
                <a:ext uri="{FF2B5EF4-FFF2-40B4-BE49-F238E27FC236}">
                  <a16:creationId xmlns:a16="http://schemas.microsoft.com/office/drawing/2014/main" xmlns="" id="{1143EF3D-BDBD-48F2-B84F-E1F47B773DC7}"/>
                </a:ext>
              </a:extLst>
            </p:cNvPr>
            <p:cNvSpPr>
              <a:spLocks noChangeShapeType="1"/>
            </p:cNvSpPr>
            <p:nvPr/>
          </p:nvSpPr>
          <p:spPr bwMode="auto">
            <a:xfrm>
              <a:off x="1536" y="2547"/>
              <a:ext cx="478"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0" name="Line 126">
              <a:extLst>
                <a:ext uri="{FF2B5EF4-FFF2-40B4-BE49-F238E27FC236}">
                  <a16:creationId xmlns:a16="http://schemas.microsoft.com/office/drawing/2014/main" xmlns="" id="{B19A51E5-AF8D-4D4E-96AB-718E39D4A3E0}"/>
                </a:ext>
              </a:extLst>
            </p:cNvPr>
            <p:cNvSpPr>
              <a:spLocks noChangeShapeType="1"/>
            </p:cNvSpPr>
            <p:nvPr/>
          </p:nvSpPr>
          <p:spPr bwMode="auto">
            <a:xfrm>
              <a:off x="3232" y="2860"/>
              <a:ext cx="251"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1" name="Line 127">
              <a:extLst>
                <a:ext uri="{FF2B5EF4-FFF2-40B4-BE49-F238E27FC236}">
                  <a16:creationId xmlns:a16="http://schemas.microsoft.com/office/drawing/2014/main" xmlns="" id="{583EDAA3-48D7-4771-94DF-9200E80E5C69}"/>
                </a:ext>
              </a:extLst>
            </p:cNvPr>
            <p:cNvSpPr>
              <a:spLocks noChangeShapeType="1"/>
            </p:cNvSpPr>
            <p:nvPr/>
          </p:nvSpPr>
          <p:spPr bwMode="auto">
            <a:xfrm>
              <a:off x="2553" y="2435"/>
              <a:ext cx="1" cy="22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2" name="Line 128">
              <a:extLst>
                <a:ext uri="{FF2B5EF4-FFF2-40B4-BE49-F238E27FC236}">
                  <a16:creationId xmlns:a16="http://schemas.microsoft.com/office/drawing/2014/main" xmlns="" id="{7D4A92B4-36CD-467C-90E6-404C5AA83F19}"/>
                </a:ext>
              </a:extLst>
            </p:cNvPr>
            <p:cNvSpPr>
              <a:spLocks noChangeShapeType="1"/>
            </p:cNvSpPr>
            <p:nvPr/>
          </p:nvSpPr>
          <p:spPr bwMode="auto">
            <a:xfrm>
              <a:off x="2605" y="2501"/>
              <a:ext cx="1" cy="8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3" name="Oval 129">
              <a:extLst>
                <a:ext uri="{FF2B5EF4-FFF2-40B4-BE49-F238E27FC236}">
                  <a16:creationId xmlns:a16="http://schemas.microsoft.com/office/drawing/2014/main" xmlns="" id="{6DA52AF8-5FF6-47CE-AD67-BC0FF9E19703}"/>
                </a:ext>
              </a:extLst>
            </p:cNvPr>
            <p:cNvSpPr>
              <a:spLocks noChangeArrowheads="1"/>
            </p:cNvSpPr>
            <p:nvPr/>
          </p:nvSpPr>
          <p:spPr bwMode="auto">
            <a:xfrm>
              <a:off x="3120" y="2352"/>
              <a:ext cx="127" cy="182"/>
            </a:xfrm>
            <a:prstGeom prst="ellipse">
              <a:avLst/>
            </a:prstGeom>
            <a:solidFill>
              <a:srgbClr val="FF0000"/>
            </a:solidFill>
            <a:ln w="2857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54" name="Rectangle 130">
              <a:extLst>
                <a:ext uri="{FF2B5EF4-FFF2-40B4-BE49-F238E27FC236}">
                  <a16:creationId xmlns:a16="http://schemas.microsoft.com/office/drawing/2014/main" xmlns="" id="{A8A9FCBC-51BF-4C29-B22B-B10BDE9CE9C0}"/>
                </a:ext>
              </a:extLst>
            </p:cNvPr>
            <p:cNvSpPr>
              <a:spLocks noChangeArrowheads="1"/>
            </p:cNvSpPr>
            <p:nvPr/>
          </p:nvSpPr>
          <p:spPr bwMode="auto">
            <a:xfrm>
              <a:off x="3158" y="2526"/>
              <a:ext cx="59" cy="44"/>
            </a:xfrm>
            <a:prstGeom prst="rect">
              <a:avLst/>
            </a:prstGeom>
            <a:solidFill>
              <a:srgbClr val="336699"/>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55" name="Text Box 131">
              <a:extLst>
                <a:ext uri="{FF2B5EF4-FFF2-40B4-BE49-F238E27FC236}">
                  <a16:creationId xmlns:a16="http://schemas.microsoft.com/office/drawing/2014/main" xmlns="" id="{497414E1-842C-4A55-A68C-9CE14A3F5805}"/>
                </a:ext>
              </a:extLst>
            </p:cNvPr>
            <p:cNvSpPr txBox="1">
              <a:spLocks noChangeArrowheads="1"/>
            </p:cNvSpPr>
            <p:nvPr/>
          </p:nvSpPr>
          <p:spPr bwMode="auto">
            <a:xfrm>
              <a:off x="3090" y="2164"/>
              <a:ext cx="384" cy="231"/>
            </a:xfrm>
            <a:prstGeom prst="rect">
              <a:avLst/>
            </a:prstGeom>
            <a:noFill/>
            <a:ln>
              <a:noFill/>
            </a:ln>
            <a:effectLst/>
            <a:extLst>
              <a:ext uri="{909E8E84-426E-40DD-AFC4-6F175D3DCCD1}">
                <a14:hiddenFill xmlns:a14="http://schemas.microsoft.com/office/drawing/2010/main" xmlns="">
                  <a:solidFill>
                    <a:srgbClr val="E0FCA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dirty="0" err="1">
                  <a:solidFill>
                    <a:schemeClr val="accent2"/>
                  </a:solidFill>
                </a:rPr>
                <a:t>đèn</a:t>
              </a:r>
              <a:r>
                <a:rPr lang="en-US" altLang="en-US" dirty="0">
                  <a:solidFill>
                    <a:schemeClr val="accent2"/>
                  </a:solidFill>
                </a:rPr>
                <a:t> </a:t>
              </a:r>
            </a:p>
          </p:txBody>
        </p:sp>
        <p:sp>
          <p:nvSpPr>
            <p:cNvPr id="77956" name="Rectangle 132">
              <a:extLst>
                <a:ext uri="{FF2B5EF4-FFF2-40B4-BE49-F238E27FC236}">
                  <a16:creationId xmlns:a16="http://schemas.microsoft.com/office/drawing/2014/main" xmlns="" id="{9C1B39B6-5453-4559-A9E8-A02D9FAA7973}"/>
                </a:ext>
              </a:extLst>
            </p:cNvPr>
            <p:cNvSpPr>
              <a:spLocks noChangeArrowheads="1"/>
            </p:cNvSpPr>
            <p:nvPr/>
          </p:nvSpPr>
          <p:spPr bwMode="auto">
            <a:xfrm>
              <a:off x="3225" y="2860"/>
              <a:ext cx="39" cy="981"/>
            </a:xfrm>
            <a:prstGeom prst="rect">
              <a:avLst/>
            </a:prstGeom>
            <a:solidFill>
              <a:srgbClr val="333333"/>
            </a:solid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957" name="Text Box 133">
              <a:extLst>
                <a:ext uri="{FF2B5EF4-FFF2-40B4-BE49-F238E27FC236}">
                  <a16:creationId xmlns:a16="http://schemas.microsoft.com/office/drawing/2014/main" xmlns="" id="{B8EC64F9-4BA1-4D58-B7F1-BCA615A4C7B0}"/>
                </a:ext>
              </a:extLst>
            </p:cNvPr>
            <p:cNvSpPr txBox="1">
              <a:spLocks noChangeArrowheads="1"/>
            </p:cNvSpPr>
            <p:nvPr/>
          </p:nvSpPr>
          <p:spPr bwMode="auto">
            <a:xfrm>
              <a:off x="1946" y="2339"/>
              <a:ext cx="25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nTimeH" panose="020B7200000000000000" pitchFamily="34" charset="0"/>
                </a:rPr>
                <a:t>K</a:t>
              </a:r>
            </a:p>
          </p:txBody>
        </p:sp>
        <p:sp>
          <p:nvSpPr>
            <p:cNvPr id="77958" name="Line 134">
              <a:extLst>
                <a:ext uri="{FF2B5EF4-FFF2-40B4-BE49-F238E27FC236}">
                  <a16:creationId xmlns:a16="http://schemas.microsoft.com/office/drawing/2014/main" xmlns="" id="{5A8DD9BF-5B67-42E3-A471-6E5C42DF7D35}"/>
                </a:ext>
              </a:extLst>
            </p:cNvPr>
            <p:cNvSpPr>
              <a:spLocks noChangeShapeType="1"/>
            </p:cNvSpPr>
            <p:nvPr/>
          </p:nvSpPr>
          <p:spPr bwMode="auto">
            <a:xfrm>
              <a:off x="2121" y="2544"/>
              <a:ext cx="4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59" name="Line 135">
              <a:extLst>
                <a:ext uri="{FF2B5EF4-FFF2-40B4-BE49-F238E27FC236}">
                  <a16:creationId xmlns:a16="http://schemas.microsoft.com/office/drawing/2014/main" xmlns="" id="{E24A271A-86DC-4DB2-AD2B-D7F497E65FFA}"/>
                </a:ext>
              </a:extLst>
            </p:cNvPr>
            <p:cNvSpPr>
              <a:spLocks noChangeShapeType="1"/>
            </p:cNvSpPr>
            <p:nvPr/>
          </p:nvSpPr>
          <p:spPr bwMode="auto">
            <a:xfrm>
              <a:off x="2601" y="2544"/>
              <a:ext cx="57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0" name="Line 136">
              <a:extLst>
                <a:ext uri="{FF2B5EF4-FFF2-40B4-BE49-F238E27FC236}">
                  <a16:creationId xmlns:a16="http://schemas.microsoft.com/office/drawing/2014/main" xmlns="" id="{3A1D08BC-F374-4921-AF46-7489472CCE14}"/>
                </a:ext>
              </a:extLst>
            </p:cNvPr>
            <p:cNvSpPr>
              <a:spLocks noChangeShapeType="1"/>
            </p:cNvSpPr>
            <p:nvPr/>
          </p:nvSpPr>
          <p:spPr bwMode="auto">
            <a:xfrm>
              <a:off x="3487" y="2544"/>
              <a:ext cx="0" cy="31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1" name="Line 137">
              <a:extLst>
                <a:ext uri="{FF2B5EF4-FFF2-40B4-BE49-F238E27FC236}">
                  <a16:creationId xmlns:a16="http://schemas.microsoft.com/office/drawing/2014/main" xmlns="" id="{649AA5B8-F221-4446-9589-69B384538FA0}"/>
                </a:ext>
              </a:extLst>
            </p:cNvPr>
            <p:cNvSpPr>
              <a:spLocks noChangeShapeType="1"/>
            </p:cNvSpPr>
            <p:nvPr/>
          </p:nvSpPr>
          <p:spPr bwMode="auto">
            <a:xfrm>
              <a:off x="3212" y="2544"/>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2" name="Line 138">
              <a:extLst>
                <a:ext uri="{FF2B5EF4-FFF2-40B4-BE49-F238E27FC236}">
                  <a16:creationId xmlns:a16="http://schemas.microsoft.com/office/drawing/2014/main" xmlns="" id="{90E702C9-1892-4A0E-8DD4-42E2D1C3C624}"/>
                </a:ext>
              </a:extLst>
            </p:cNvPr>
            <p:cNvSpPr>
              <a:spLocks noChangeShapeType="1"/>
            </p:cNvSpPr>
            <p:nvPr/>
          </p:nvSpPr>
          <p:spPr bwMode="auto">
            <a:xfrm>
              <a:off x="2007" y="2535"/>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63" name="Text Box 139">
              <a:extLst>
                <a:ext uri="{FF2B5EF4-FFF2-40B4-BE49-F238E27FC236}">
                  <a16:creationId xmlns:a16="http://schemas.microsoft.com/office/drawing/2014/main" xmlns="" id="{57A8A45E-DF89-43F1-8FA8-6B065AC119C5}"/>
                </a:ext>
              </a:extLst>
            </p:cNvPr>
            <p:cNvSpPr txBox="1">
              <a:spLocks noChangeArrowheads="1"/>
            </p:cNvSpPr>
            <p:nvPr/>
          </p:nvSpPr>
          <p:spPr bwMode="auto">
            <a:xfrm>
              <a:off x="1824" y="2723"/>
              <a:ext cx="19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VnTimeH" panose="020B7200000000000000" pitchFamily="34" charset="0"/>
                </a:rPr>
                <a:t>+</a:t>
              </a:r>
            </a:p>
          </p:txBody>
        </p:sp>
        <p:sp>
          <p:nvSpPr>
            <p:cNvPr id="77964" name="Text Box 140">
              <a:extLst>
                <a:ext uri="{FF2B5EF4-FFF2-40B4-BE49-F238E27FC236}">
                  <a16:creationId xmlns:a16="http://schemas.microsoft.com/office/drawing/2014/main" xmlns="" id="{E13BC9B0-7D81-43B7-812B-86E9F41C3976}"/>
                </a:ext>
              </a:extLst>
            </p:cNvPr>
            <p:cNvSpPr txBox="1">
              <a:spLocks noChangeArrowheads="1"/>
            </p:cNvSpPr>
            <p:nvPr/>
          </p:nvSpPr>
          <p:spPr bwMode="auto">
            <a:xfrm>
              <a:off x="3050" y="2675"/>
              <a:ext cx="1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VnTimeH" panose="020B7200000000000000" pitchFamily="34" charset="0"/>
                </a:rPr>
                <a:t>-</a:t>
              </a:r>
            </a:p>
          </p:txBody>
        </p:sp>
        <p:sp>
          <p:nvSpPr>
            <p:cNvPr id="77965" name="Text Box 141">
              <a:extLst>
                <a:ext uri="{FF2B5EF4-FFF2-40B4-BE49-F238E27FC236}">
                  <a16:creationId xmlns:a16="http://schemas.microsoft.com/office/drawing/2014/main" xmlns="" id="{B845EDF2-3895-4C45-BEC2-75838F2B72E5}"/>
                </a:ext>
              </a:extLst>
            </p:cNvPr>
            <p:cNvSpPr txBox="1">
              <a:spLocks noChangeArrowheads="1"/>
            </p:cNvSpPr>
            <p:nvPr/>
          </p:nvSpPr>
          <p:spPr bwMode="auto">
            <a:xfrm>
              <a:off x="1440" y="2640"/>
              <a:ext cx="72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600" b="1" dirty="0" err="1"/>
                <a:t>Anốt</a:t>
              </a:r>
              <a:endParaRPr lang="en-US" altLang="en-US" sz="1600" b="1" dirty="0"/>
            </a:p>
          </p:txBody>
        </p:sp>
        <p:sp>
          <p:nvSpPr>
            <p:cNvPr id="77966" name="Text Box 142">
              <a:extLst>
                <a:ext uri="{FF2B5EF4-FFF2-40B4-BE49-F238E27FC236}">
                  <a16:creationId xmlns:a16="http://schemas.microsoft.com/office/drawing/2014/main" xmlns="" id="{7A0461C0-321B-4B89-B999-98B1A11056BD}"/>
                </a:ext>
              </a:extLst>
            </p:cNvPr>
            <p:cNvSpPr txBox="1">
              <a:spLocks noChangeArrowheads="1"/>
            </p:cNvSpPr>
            <p:nvPr/>
          </p:nvSpPr>
          <p:spPr bwMode="auto">
            <a:xfrm>
              <a:off x="2880" y="2666"/>
              <a:ext cx="72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t>        K</a:t>
              </a:r>
            </a:p>
          </p:txBody>
        </p:sp>
      </p:grpSp>
      <p:sp>
        <p:nvSpPr>
          <p:cNvPr id="77967" name="Line 143">
            <a:extLst>
              <a:ext uri="{FF2B5EF4-FFF2-40B4-BE49-F238E27FC236}">
                <a16:creationId xmlns:a16="http://schemas.microsoft.com/office/drawing/2014/main" xmlns="" id="{44A578B1-6879-4C37-97FB-255D83617CCD}"/>
              </a:ext>
            </a:extLst>
          </p:cNvPr>
          <p:cNvSpPr>
            <a:spLocks noChangeShapeType="1"/>
          </p:cNvSpPr>
          <p:nvPr/>
        </p:nvSpPr>
        <p:spPr bwMode="auto">
          <a:xfrm>
            <a:off x="3657600" y="5029200"/>
            <a:ext cx="18288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nvGrpSpPr>
          <p:cNvPr id="77968" name="Group 144">
            <a:extLst>
              <a:ext uri="{FF2B5EF4-FFF2-40B4-BE49-F238E27FC236}">
                <a16:creationId xmlns:a16="http://schemas.microsoft.com/office/drawing/2014/main" xmlns="" id="{51992187-2A19-4D9F-912B-551C700AEFC0}"/>
              </a:ext>
            </a:extLst>
          </p:cNvPr>
          <p:cNvGrpSpPr>
            <a:grpSpLocks/>
          </p:cNvGrpSpPr>
          <p:nvPr/>
        </p:nvGrpSpPr>
        <p:grpSpPr bwMode="auto">
          <a:xfrm>
            <a:off x="4114800" y="4495800"/>
            <a:ext cx="914400" cy="579438"/>
            <a:chOff x="3984" y="3072"/>
            <a:chExt cx="576" cy="365"/>
          </a:xfrm>
        </p:grpSpPr>
        <p:sp>
          <p:nvSpPr>
            <p:cNvPr id="77969" name="Text Box 145">
              <a:extLst>
                <a:ext uri="{FF2B5EF4-FFF2-40B4-BE49-F238E27FC236}">
                  <a16:creationId xmlns:a16="http://schemas.microsoft.com/office/drawing/2014/main" xmlns="" id="{7213514C-DC40-4BDF-A9E1-48400E9E2FA6}"/>
                </a:ext>
              </a:extLst>
            </p:cNvPr>
            <p:cNvSpPr txBox="1">
              <a:spLocks noChangeArrowheads="1"/>
            </p:cNvSpPr>
            <p:nvPr/>
          </p:nvSpPr>
          <p:spPr bwMode="auto">
            <a:xfrm>
              <a:off x="3984" y="3072"/>
              <a:ext cx="57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CC3300"/>
                  </a:solidFill>
                </a:rPr>
                <a:t>E</a:t>
              </a:r>
            </a:p>
          </p:txBody>
        </p:sp>
        <p:sp>
          <p:nvSpPr>
            <p:cNvPr id="77970" name="Line 146">
              <a:extLst>
                <a:ext uri="{FF2B5EF4-FFF2-40B4-BE49-F238E27FC236}">
                  <a16:creationId xmlns:a16="http://schemas.microsoft.com/office/drawing/2014/main" xmlns="" id="{A0BC0C21-E8B8-4CFD-91E1-2442A0BD9B85}"/>
                </a:ext>
              </a:extLst>
            </p:cNvPr>
            <p:cNvSpPr>
              <a:spLocks noChangeShapeType="1"/>
            </p:cNvSpPr>
            <p:nvPr/>
          </p:nvSpPr>
          <p:spPr bwMode="auto">
            <a:xfrm>
              <a:off x="4167" y="3133"/>
              <a:ext cx="24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nvGrpSpPr>
          <p:cNvPr id="77971" name="Group 147">
            <a:extLst>
              <a:ext uri="{FF2B5EF4-FFF2-40B4-BE49-F238E27FC236}">
                <a16:creationId xmlns:a16="http://schemas.microsoft.com/office/drawing/2014/main" xmlns="" id="{53B038C3-D721-4C6C-9F9E-6ADEEB3A02FF}"/>
              </a:ext>
            </a:extLst>
          </p:cNvPr>
          <p:cNvGrpSpPr>
            <a:grpSpLocks/>
          </p:cNvGrpSpPr>
          <p:nvPr/>
        </p:nvGrpSpPr>
        <p:grpSpPr bwMode="auto">
          <a:xfrm>
            <a:off x="2219325" y="4953000"/>
            <a:ext cx="1039813" cy="442913"/>
            <a:chOff x="4560" y="2985"/>
            <a:chExt cx="655" cy="279"/>
          </a:xfrm>
        </p:grpSpPr>
        <p:sp>
          <p:nvSpPr>
            <p:cNvPr id="77972" name="Oval 148">
              <a:extLst>
                <a:ext uri="{FF2B5EF4-FFF2-40B4-BE49-F238E27FC236}">
                  <a16:creationId xmlns:a16="http://schemas.microsoft.com/office/drawing/2014/main" xmlns="" id="{D437BC14-A858-4283-A103-D83ECB769846}"/>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7973" name="Group 149">
              <a:extLst>
                <a:ext uri="{FF2B5EF4-FFF2-40B4-BE49-F238E27FC236}">
                  <a16:creationId xmlns:a16="http://schemas.microsoft.com/office/drawing/2014/main" xmlns="" id="{CB3636ED-6339-47E8-A451-4AD1D6607A59}"/>
                </a:ext>
              </a:extLst>
            </p:cNvPr>
            <p:cNvGrpSpPr>
              <a:grpSpLocks/>
            </p:cNvGrpSpPr>
            <p:nvPr/>
          </p:nvGrpSpPr>
          <p:grpSpPr bwMode="auto">
            <a:xfrm>
              <a:off x="4639" y="2985"/>
              <a:ext cx="576" cy="231"/>
              <a:chOff x="4665" y="2959"/>
              <a:chExt cx="576" cy="231"/>
            </a:xfrm>
          </p:grpSpPr>
          <p:sp>
            <p:nvSpPr>
              <p:cNvPr id="77974" name="Text Box 150">
                <a:extLst>
                  <a:ext uri="{FF2B5EF4-FFF2-40B4-BE49-F238E27FC236}">
                    <a16:creationId xmlns:a16="http://schemas.microsoft.com/office/drawing/2014/main" xmlns="" id="{69B12CE2-D616-4FE7-8BAF-4EA6202DE574}"/>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75" name="Line 151">
                <a:extLst>
                  <a:ext uri="{FF2B5EF4-FFF2-40B4-BE49-F238E27FC236}">
                    <a16:creationId xmlns:a16="http://schemas.microsoft.com/office/drawing/2014/main" xmlns="" id="{653E3F34-CD36-4F88-A543-C81376013F41}"/>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76" name="Line 152">
                <a:extLst>
                  <a:ext uri="{FF2B5EF4-FFF2-40B4-BE49-F238E27FC236}">
                    <a16:creationId xmlns:a16="http://schemas.microsoft.com/office/drawing/2014/main" xmlns="" id="{6981D04C-E801-4568-9A73-6C576F83F660}"/>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77" name="Group 153">
            <a:extLst>
              <a:ext uri="{FF2B5EF4-FFF2-40B4-BE49-F238E27FC236}">
                <a16:creationId xmlns:a16="http://schemas.microsoft.com/office/drawing/2014/main" xmlns="" id="{44CCED06-E983-4380-A8BF-D87F0685DE8A}"/>
              </a:ext>
            </a:extLst>
          </p:cNvPr>
          <p:cNvGrpSpPr>
            <a:grpSpLocks/>
          </p:cNvGrpSpPr>
          <p:nvPr/>
        </p:nvGrpSpPr>
        <p:grpSpPr bwMode="auto">
          <a:xfrm>
            <a:off x="3657600" y="5492750"/>
            <a:ext cx="1066800" cy="450850"/>
            <a:chOff x="4176" y="3591"/>
            <a:chExt cx="672" cy="284"/>
          </a:xfrm>
        </p:grpSpPr>
        <p:sp>
          <p:nvSpPr>
            <p:cNvPr id="77978" name="Oval 154">
              <a:extLst>
                <a:ext uri="{FF2B5EF4-FFF2-40B4-BE49-F238E27FC236}">
                  <a16:creationId xmlns:a16="http://schemas.microsoft.com/office/drawing/2014/main" xmlns="" id="{AFFDDEF6-AD02-492C-B5E2-0BD0F496397D}"/>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7979" name="Group 155">
              <a:extLst>
                <a:ext uri="{FF2B5EF4-FFF2-40B4-BE49-F238E27FC236}">
                  <a16:creationId xmlns:a16="http://schemas.microsoft.com/office/drawing/2014/main" xmlns="" id="{0CD56AB5-9999-4276-851C-534F5ED57182}"/>
                </a:ext>
              </a:extLst>
            </p:cNvPr>
            <p:cNvGrpSpPr>
              <a:grpSpLocks/>
            </p:cNvGrpSpPr>
            <p:nvPr/>
          </p:nvGrpSpPr>
          <p:grpSpPr bwMode="auto">
            <a:xfrm>
              <a:off x="4176" y="3591"/>
              <a:ext cx="576" cy="231"/>
              <a:chOff x="4176" y="3591"/>
              <a:chExt cx="576" cy="231"/>
            </a:xfrm>
          </p:grpSpPr>
          <p:grpSp>
            <p:nvGrpSpPr>
              <p:cNvPr id="77980" name="Group 156">
                <a:extLst>
                  <a:ext uri="{FF2B5EF4-FFF2-40B4-BE49-F238E27FC236}">
                    <a16:creationId xmlns:a16="http://schemas.microsoft.com/office/drawing/2014/main" xmlns="" id="{3D9FB421-3BC9-4610-9423-8AF8F21B56DD}"/>
                  </a:ext>
                </a:extLst>
              </p:cNvPr>
              <p:cNvGrpSpPr>
                <a:grpSpLocks/>
              </p:cNvGrpSpPr>
              <p:nvPr/>
            </p:nvGrpSpPr>
            <p:grpSpPr bwMode="auto">
              <a:xfrm>
                <a:off x="4176" y="3591"/>
                <a:ext cx="576" cy="231"/>
                <a:chOff x="4848" y="3578"/>
                <a:chExt cx="576" cy="231"/>
              </a:xfrm>
            </p:grpSpPr>
            <p:sp>
              <p:nvSpPr>
                <p:cNvPr id="77981" name="Text Box 157">
                  <a:extLst>
                    <a:ext uri="{FF2B5EF4-FFF2-40B4-BE49-F238E27FC236}">
                      <a16:creationId xmlns:a16="http://schemas.microsoft.com/office/drawing/2014/main" xmlns="" id="{78C0B80C-EDEF-4407-9401-B168AD988F6C}"/>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82" name="Line 158">
                  <a:extLst>
                    <a:ext uri="{FF2B5EF4-FFF2-40B4-BE49-F238E27FC236}">
                      <a16:creationId xmlns:a16="http://schemas.microsoft.com/office/drawing/2014/main" xmlns="" id="{C01B3D4D-0242-419F-AD6E-8AD4894CDBB2}"/>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7983" name="Line 159">
                <a:extLst>
                  <a:ext uri="{FF2B5EF4-FFF2-40B4-BE49-F238E27FC236}">
                    <a16:creationId xmlns:a16="http://schemas.microsoft.com/office/drawing/2014/main" xmlns="" id="{EAF9A61B-6C02-4ADA-9710-E57060D6609E}"/>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84" name="Group 160">
            <a:extLst>
              <a:ext uri="{FF2B5EF4-FFF2-40B4-BE49-F238E27FC236}">
                <a16:creationId xmlns:a16="http://schemas.microsoft.com/office/drawing/2014/main" xmlns="" id="{ECC51894-1C8C-447F-9EE0-CE88676B3BB6}"/>
              </a:ext>
            </a:extLst>
          </p:cNvPr>
          <p:cNvGrpSpPr>
            <a:grpSpLocks/>
          </p:cNvGrpSpPr>
          <p:nvPr/>
        </p:nvGrpSpPr>
        <p:grpSpPr bwMode="auto">
          <a:xfrm>
            <a:off x="4038600" y="4953000"/>
            <a:ext cx="1039813" cy="442913"/>
            <a:chOff x="4560" y="2985"/>
            <a:chExt cx="655" cy="279"/>
          </a:xfrm>
        </p:grpSpPr>
        <p:sp>
          <p:nvSpPr>
            <p:cNvPr id="77985" name="Oval 161">
              <a:extLst>
                <a:ext uri="{FF2B5EF4-FFF2-40B4-BE49-F238E27FC236}">
                  <a16:creationId xmlns:a16="http://schemas.microsoft.com/office/drawing/2014/main" xmlns="" id="{8C79D61E-7608-48C9-82C7-767AFEDC4D7D}"/>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7986" name="Group 162">
              <a:extLst>
                <a:ext uri="{FF2B5EF4-FFF2-40B4-BE49-F238E27FC236}">
                  <a16:creationId xmlns:a16="http://schemas.microsoft.com/office/drawing/2014/main" xmlns="" id="{FD12AFB8-0834-44F6-9DF9-636C506BABEE}"/>
                </a:ext>
              </a:extLst>
            </p:cNvPr>
            <p:cNvGrpSpPr>
              <a:grpSpLocks/>
            </p:cNvGrpSpPr>
            <p:nvPr/>
          </p:nvGrpSpPr>
          <p:grpSpPr bwMode="auto">
            <a:xfrm>
              <a:off x="4639" y="2985"/>
              <a:ext cx="576" cy="231"/>
              <a:chOff x="4665" y="2959"/>
              <a:chExt cx="576" cy="231"/>
            </a:xfrm>
          </p:grpSpPr>
          <p:sp>
            <p:nvSpPr>
              <p:cNvPr id="77987" name="Text Box 163">
                <a:extLst>
                  <a:ext uri="{FF2B5EF4-FFF2-40B4-BE49-F238E27FC236}">
                    <a16:creationId xmlns:a16="http://schemas.microsoft.com/office/drawing/2014/main" xmlns="" id="{FF134EF4-90A2-457C-96E9-A307184D4ECA}"/>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88" name="Line 164">
                <a:extLst>
                  <a:ext uri="{FF2B5EF4-FFF2-40B4-BE49-F238E27FC236}">
                    <a16:creationId xmlns:a16="http://schemas.microsoft.com/office/drawing/2014/main" xmlns="" id="{DAA691C6-F13B-4B31-A780-76D75384C5B1}"/>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89" name="Line 165">
                <a:extLst>
                  <a:ext uri="{FF2B5EF4-FFF2-40B4-BE49-F238E27FC236}">
                    <a16:creationId xmlns:a16="http://schemas.microsoft.com/office/drawing/2014/main" xmlns="" id="{50BA06DC-4BEC-4813-A1A2-BF134C2812DA}"/>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90" name="Group 166">
            <a:extLst>
              <a:ext uri="{FF2B5EF4-FFF2-40B4-BE49-F238E27FC236}">
                <a16:creationId xmlns:a16="http://schemas.microsoft.com/office/drawing/2014/main" xmlns="" id="{DF6AA327-62A3-4FB3-BB94-8F2695502A63}"/>
              </a:ext>
            </a:extLst>
          </p:cNvPr>
          <p:cNvGrpSpPr>
            <a:grpSpLocks/>
          </p:cNvGrpSpPr>
          <p:nvPr/>
        </p:nvGrpSpPr>
        <p:grpSpPr bwMode="auto">
          <a:xfrm>
            <a:off x="3200400" y="4953000"/>
            <a:ext cx="1039813" cy="442913"/>
            <a:chOff x="4560" y="2985"/>
            <a:chExt cx="655" cy="279"/>
          </a:xfrm>
        </p:grpSpPr>
        <p:sp>
          <p:nvSpPr>
            <p:cNvPr id="77991" name="Oval 167">
              <a:extLst>
                <a:ext uri="{FF2B5EF4-FFF2-40B4-BE49-F238E27FC236}">
                  <a16:creationId xmlns:a16="http://schemas.microsoft.com/office/drawing/2014/main" xmlns="" id="{FE4D422D-503D-4967-9A61-889C7124C0C5}"/>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7992" name="Group 168">
              <a:extLst>
                <a:ext uri="{FF2B5EF4-FFF2-40B4-BE49-F238E27FC236}">
                  <a16:creationId xmlns:a16="http://schemas.microsoft.com/office/drawing/2014/main" xmlns="" id="{A2D81520-83DA-418D-A133-7A09DE8B77CD}"/>
                </a:ext>
              </a:extLst>
            </p:cNvPr>
            <p:cNvGrpSpPr>
              <a:grpSpLocks/>
            </p:cNvGrpSpPr>
            <p:nvPr/>
          </p:nvGrpSpPr>
          <p:grpSpPr bwMode="auto">
            <a:xfrm>
              <a:off x="4639" y="2985"/>
              <a:ext cx="576" cy="231"/>
              <a:chOff x="4665" y="2959"/>
              <a:chExt cx="576" cy="231"/>
            </a:xfrm>
          </p:grpSpPr>
          <p:sp>
            <p:nvSpPr>
              <p:cNvPr id="77993" name="Text Box 169">
                <a:extLst>
                  <a:ext uri="{FF2B5EF4-FFF2-40B4-BE49-F238E27FC236}">
                    <a16:creationId xmlns:a16="http://schemas.microsoft.com/office/drawing/2014/main" xmlns="" id="{B8358F1D-53C8-4C88-937F-6AC85C8BDE4B}"/>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7994" name="Line 170">
                <a:extLst>
                  <a:ext uri="{FF2B5EF4-FFF2-40B4-BE49-F238E27FC236}">
                    <a16:creationId xmlns:a16="http://schemas.microsoft.com/office/drawing/2014/main" xmlns="" id="{2525D3FB-0791-451A-829D-4307084884FB}"/>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7995" name="Line 171">
                <a:extLst>
                  <a:ext uri="{FF2B5EF4-FFF2-40B4-BE49-F238E27FC236}">
                    <a16:creationId xmlns:a16="http://schemas.microsoft.com/office/drawing/2014/main" xmlns="" id="{5B4DD843-60EB-4315-87C3-2AB6BE66F0E4}"/>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7996" name="Group 172">
            <a:extLst>
              <a:ext uri="{FF2B5EF4-FFF2-40B4-BE49-F238E27FC236}">
                <a16:creationId xmlns:a16="http://schemas.microsoft.com/office/drawing/2014/main" xmlns="" id="{461E1324-5B51-4EEB-9E98-F902EC9B0777}"/>
              </a:ext>
            </a:extLst>
          </p:cNvPr>
          <p:cNvGrpSpPr>
            <a:grpSpLocks/>
          </p:cNvGrpSpPr>
          <p:nvPr/>
        </p:nvGrpSpPr>
        <p:grpSpPr bwMode="auto">
          <a:xfrm>
            <a:off x="4495800" y="5486400"/>
            <a:ext cx="1066800" cy="450850"/>
            <a:chOff x="4176" y="3591"/>
            <a:chExt cx="672" cy="284"/>
          </a:xfrm>
        </p:grpSpPr>
        <p:sp>
          <p:nvSpPr>
            <p:cNvPr id="77997" name="Oval 173">
              <a:extLst>
                <a:ext uri="{FF2B5EF4-FFF2-40B4-BE49-F238E27FC236}">
                  <a16:creationId xmlns:a16="http://schemas.microsoft.com/office/drawing/2014/main" xmlns="" id="{9D40C111-1E72-4F2F-B225-7563EF65CDE4}"/>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7998" name="Group 174">
              <a:extLst>
                <a:ext uri="{FF2B5EF4-FFF2-40B4-BE49-F238E27FC236}">
                  <a16:creationId xmlns:a16="http://schemas.microsoft.com/office/drawing/2014/main" xmlns="" id="{C47E99FA-597F-4941-8959-D58C733E3B5D}"/>
                </a:ext>
              </a:extLst>
            </p:cNvPr>
            <p:cNvGrpSpPr>
              <a:grpSpLocks/>
            </p:cNvGrpSpPr>
            <p:nvPr/>
          </p:nvGrpSpPr>
          <p:grpSpPr bwMode="auto">
            <a:xfrm>
              <a:off x="4176" y="3591"/>
              <a:ext cx="576" cy="231"/>
              <a:chOff x="4176" y="3591"/>
              <a:chExt cx="576" cy="231"/>
            </a:xfrm>
          </p:grpSpPr>
          <p:grpSp>
            <p:nvGrpSpPr>
              <p:cNvPr id="77999" name="Group 175">
                <a:extLst>
                  <a:ext uri="{FF2B5EF4-FFF2-40B4-BE49-F238E27FC236}">
                    <a16:creationId xmlns:a16="http://schemas.microsoft.com/office/drawing/2014/main" xmlns="" id="{7EEC4D1A-9C52-48B8-A25F-C5AEA937EA07}"/>
                  </a:ext>
                </a:extLst>
              </p:cNvPr>
              <p:cNvGrpSpPr>
                <a:grpSpLocks/>
              </p:cNvGrpSpPr>
              <p:nvPr/>
            </p:nvGrpSpPr>
            <p:grpSpPr bwMode="auto">
              <a:xfrm>
                <a:off x="4176" y="3591"/>
                <a:ext cx="576" cy="231"/>
                <a:chOff x="4848" y="3578"/>
                <a:chExt cx="576" cy="231"/>
              </a:xfrm>
            </p:grpSpPr>
            <p:sp>
              <p:nvSpPr>
                <p:cNvPr id="78000" name="Text Box 176">
                  <a:extLst>
                    <a:ext uri="{FF2B5EF4-FFF2-40B4-BE49-F238E27FC236}">
                      <a16:creationId xmlns:a16="http://schemas.microsoft.com/office/drawing/2014/main" xmlns="" id="{F93B0325-5A8A-4DAE-B113-AE8054CB8AC9}"/>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01" name="Line 177">
                  <a:extLst>
                    <a:ext uri="{FF2B5EF4-FFF2-40B4-BE49-F238E27FC236}">
                      <a16:creationId xmlns:a16="http://schemas.microsoft.com/office/drawing/2014/main" xmlns="" id="{F32D60D1-4302-48A4-9578-6CC6AFF62EBA}"/>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02" name="Line 178">
                <a:extLst>
                  <a:ext uri="{FF2B5EF4-FFF2-40B4-BE49-F238E27FC236}">
                    <a16:creationId xmlns:a16="http://schemas.microsoft.com/office/drawing/2014/main" xmlns="" id="{C2A87F86-FEA3-4E9F-BAC5-CEC7A25EBCA6}"/>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03" name="Group 179">
            <a:extLst>
              <a:ext uri="{FF2B5EF4-FFF2-40B4-BE49-F238E27FC236}">
                <a16:creationId xmlns:a16="http://schemas.microsoft.com/office/drawing/2014/main" xmlns="" id="{3D25BD05-E81C-49B3-AC9E-A6F0ED852D9E}"/>
              </a:ext>
            </a:extLst>
          </p:cNvPr>
          <p:cNvGrpSpPr>
            <a:grpSpLocks/>
          </p:cNvGrpSpPr>
          <p:nvPr/>
        </p:nvGrpSpPr>
        <p:grpSpPr bwMode="auto">
          <a:xfrm>
            <a:off x="5334000" y="5486400"/>
            <a:ext cx="1066800" cy="450850"/>
            <a:chOff x="4176" y="3591"/>
            <a:chExt cx="672" cy="284"/>
          </a:xfrm>
        </p:grpSpPr>
        <p:sp>
          <p:nvSpPr>
            <p:cNvPr id="78004" name="Oval 180">
              <a:extLst>
                <a:ext uri="{FF2B5EF4-FFF2-40B4-BE49-F238E27FC236}">
                  <a16:creationId xmlns:a16="http://schemas.microsoft.com/office/drawing/2014/main" xmlns="" id="{9787E706-6A2E-4B89-83B1-59598DAFE7E1}"/>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05" name="Group 181">
              <a:extLst>
                <a:ext uri="{FF2B5EF4-FFF2-40B4-BE49-F238E27FC236}">
                  <a16:creationId xmlns:a16="http://schemas.microsoft.com/office/drawing/2014/main" xmlns="" id="{C3E3154D-EAAC-41BB-AF66-BAD313CCDC4C}"/>
                </a:ext>
              </a:extLst>
            </p:cNvPr>
            <p:cNvGrpSpPr>
              <a:grpSpLocks/>
            </p:cNvGrpSpPr>
            <p:nvPr/>
          </p:nvGrpSpPr>
          <p:grpSpPr bwMode="auto">
            <a:xfrm>
              <a:off x="4176" y="3591"/>
              <a:ext cx="576" cy="231"/>
              <a:chOff x="4176" y="3591"/>
              <a:chExt cx="576" cy="231"/>
            </a:xfrm>
          </p:grpSpPr>
          <p:grpSp>
            <p:nvGrpSpPr>
              <p:cNvPr id="78006" name="Group 182">
                <a:extLst>
                  <a:ext uri="{FF2B5EF4-FFF2-40B4-BE49-F238E27FC236}">
                    <a16:creationId xmlns:a16="http://schemas.microsoft.com/office/drawing/2014/main" xmlns="" id="{08EBB6B3-2B12-410C-8C00-6094EA3DB32E}"/>
                  </a:ext>
                </a:extLst>
              </p:cNvPr>
              <p:cNvGrpSpPr>
                <a:grpSpLocks/>
              </p:cNvGrpSpPr>
              <p:nvPr/>
            </p:nvGrpSpPr>
            <p:grpSpPr bwMode="auto">
              <a:xfrm>
                <a:off x="4176" y="3591"/>
                <a:ext cx="576" cy="231"/>
                <a:chOff x="4848" y="3578"/>
                <a:chExt cx="576" cy="231"/>
              </a:xfrm>
            </p:grpSpPr>
            <p:sp>
              <p:nvSpPr>
                <p:cNvPr id="78007" name="Text Box 183">
                  <a:extLst>
                    <a:ext uri="{FF2B5EF4-FFF2-40B4-BE49-F238E27FC236}">
                      <a16:creationId xmlns:a16="http://schemas.microsoft.com/office/drawing/2014/main" xmlns="" id="{88101B02-CB2C-479C-95BA-9D4D3A1540EF}"/>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08" name="Line 184">
                  <a:extLst>
                    <a:ext uri="{FF2B5EF4-FFF2-40B4-BE49-F238E27FC236}">
                      <a16:creationId xmlns:a16="http://schemas.microsoft.com/office/drawing/2014/main" xmlns="" id="{3EBA9349-5132-4C15-938F-B4FB8AC9ABFC}"/>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09" name="Line 185">
                <a:extLst>
                  <a:ext uri="{FF2B5EF4-FFF2-40B4-BE49-F238E27FC236}">
                    <a16:creationId xmlns:a16="http://schemas.microsoft.com/office/drawing/2014/main" xmlns="" id="{9FE24800-7B59-45D0-AEF5-D3EC75610366}"/>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10" name="Group 186">
            <a:extLst>
              <a:ext uri="{FF2B5EF4-FFF2-40B4-BE49-F238E27FC236}">
                <a16:creationId xmlns:a16="http://schemas.microsoft.com/office/drawing/2014/main" xmlns="" id="{3ED5F137-D441-49E8-9513-F90FC17AA618}"/>
              </a:ext>
            </a:extLst>
          </p:cNvPr>
          <p:cNvGrpSpPr>
            <a:grpSpLocks/>
          </p:cNvGrpSpPr>
          <p:nvPr/>
        </p:nvGrpSpPr>
        <p:grpSpPr bwMode="auto">
          <a:xfrm>
            <a:off x="-381000" y="4979988"/>
            <a:ext cx="1039813" cy="442912"/>
            <a:chOff x="4560" y="2985"/>
            <a:chExt cx="655" cy="279"/>
          </a:xfrm>
        </p:grpSpPr>
        <p:sp>
          <p:nvSpPr>
            <p:cNvPr id="78011" name="Oval 187">
              <a:extLst>
                <a:ext uri="{FF2B5EF4-FFF2-40B4-BE49-F238E27FC236}">
                  <a16:creationId xmlns:a16="http://schemas.microsoft.com/office/drawing/2014/main" xmlns="" id="{7A6FC390-6D8A-43F2-90FB-1241FCE03D1E}"/>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12" name="Group 188">
              <a:extLst>
                <a:ext uri="{FF2B5EF4-FFF2-40B4-BE49-F238E27FC236}">
                  <a16:creationId xmlns:a16="http://schemas.microsoft.com/office/drawing/2014/main" xmlns="" id="{5591185A-BE46-4185-A6D1-F4405F8D3D9D}"/>
                </a:ext>
              </a:extLst>
            </p:cNvPr>
            <p:cNvGrpSpPr>
              <a:grpSpLocks/>
            </p:cNvGrpSpPr>
            <p:nvPr/>
          </p:nvGrpSpPr>
          <p:grpSpPr bwMode="auto">
            <a:xfrm>
              <a:off x="4639" y="2985"/>
              <a:ext cx="576" cy="231"/>
              <a:chOff x="4665" y="2959"/>
              <a:chExt cx="576" cy="231"/>
            </a:xfrm>
          </p:grpSpPr>
          <p:sp>
            <p:nvSpPr>
              <p:cNvPr id="78013" name="Text Box 189">
                <a:extLst>
                  <a:ext uri="{FF2B5EF4-FFF2-40B4-BE49-F238E27FC236}">
                    <a16:creationId xmlns:a16="http://schemas.microsoft.com/office/drawing/2014/main" xmlns="" id="{0AC624DE-AD43-4198-BDD6-18AF4CA590C7}"/>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14" name="Line 190">
                <a:extLst>
                  <a:ext uri="{FF2B5EF4-FFF2-40B4-BE49-F238E27FC236}">
                    <a16:creationId xmlns:a16="http://schemas.microsoft.com/office/drawing/2014/main" xmlns="" id="{8252CC46-8DE5-4182-B38E-819B7AD33E84}"/>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15" name="Line 191">
                <a:extLst>
                  <a:ext uri="{FF2B5EF4-FFF2-40B4-BE49-F238E27FC236}">
                    <a16:creationId xmlns:a16="http://schemas.microsoft.com/office/drawing/2014/main" xmlns="" id="{0EAD02E3-31FE-4248-9CF3-00768FB965D3}"/>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16" name="Group 192">
            <a:extLst>
              <a:ext uri="{FF2B5EF4-FFF2-40B4-BE49-F238E27FC236}">
                <a16:creationId xmlns:a16="http://schemas.microsoft.com/office/drawing/2014/main" xmlns="" id="{04E130FB-2EF4-4588-B00F-A48834DC9EDD}"/>
              </a:ext>
            </a:extLst>
          </p:cNvPr>
          <p:cNvGrpSpPr>
            <a:grpSpLocks/>
          </p:cNvGrpSpPr>
          <p:nvPr/>
        </p:nvGrpSpPr>
        <p:grpSpPr bwMode="auto">
          <a:xfrm>
            <a:off x="1474788" y="4979988"/>
            <a:ext cx="1039812" cy="442912"/>
            <a:chOff x="4560" y="2985"/>
            <a:chExt cx="655" cy="279"/>
          </a:xfrm>
        </p:grpSpPr>
        <p:sp>
          <p:nvSpPr>
            <p:cNvPr id="78017" name="Oval 193">
              <a:extLst>
                <a:ext uri="{FF2B5EF4-FFF2-40B4-BE49-F238E27FC236}">
                  <a16:creationId xmlns:a16="http://schemas.microsoft.com/office/drawing/2014/main" xmlns="" id="{F177899E-B15C-4641-A44F-2103A481A979}"/>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18" name="Group 194">
              <a:extLst>
                <a:ext uri="{FF2B5EF4-FFF2-40B4-BE49-F238E27FC236}">
                  <a16:creationId xmlns:a16="http://schemas.microsoft.com/office/drawing/2014/main" xmlns="" id="{37A49F67-FB78-4F90-B2B3-71B79C965A20}"/>
                </a:ext>
              </a:extLst>
            </p:cNvPr>
            <p:cNvGrpSpPr>
              <a:grpSpLocks/>
            </p:cNvGrpSpPr>
            <p:nvPr/>
          </p:nvGrpSpPr>
          <p:grpSpPr bwMode="auto">
            <a:xfrm>
              <a:off x="4639" y="2985"/>
              <a:ext cx="576" cy="231"/>
              <a:chOff x="4665" y="2959"/>
              <a:chExt cx="576" cy="231"/>
            </a:xfrm>
          </p:grpSpPr>
          <p:sp>
            <p:nvSpPr>
              <p:cNvPr id="78019" name="Text Box 195">
                <a:extLst>
                  <a:ext uri="{FF2B5EF4-FFF2-40B4-BE49-F238E27FC236}">
                    <a16:creationId xmlns:a16="http://schemas.microsoft.com/office/drawing/2014/main" xmlns="" id="{40A554FE-C2B3-4D4A-B307-0949BBD07DD8}"/>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20" name="Line 196">
                <a:extLst>
                  <a:ext uri="{FF2B5EF4-FFF2-40B4-BE49-F238E27FC236}">
                    <a16:creationId xmlns:a16="http://schemas.microsoft.com/office/drawing/2014/main" xmlns="" id="{4F779E99-0890-4AD6-9C34-14695C61ABF3}"/>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21" name="Line 197">
                <a:extLst>
                  <a:ext uri="{FF2B5EF4-FFF2-40B4-BE49-F238E27FC236}">
                    <a16:creationId xmlns:a16="http://schemas.microsoft.com/office/drawing/2014/main" xmlns="" id="{A3DBB003-547C-47CA-986C-D5B99588AFD4}"/>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22" name="Group 198">
            <a:extLst>
              <a:ext uri="{FF2B5EF4-FFF2-40B4-BE49-F238E27FC236}">
                <a16:creationId xmlns:a16="http://schemas.microsoft.com/office/drawing/2014/main" xmlns="" id="{AE0CD673-221B-4916-BDF0-F98533F9DC6A}"/>
              </a:ext>
            </a:extLst>
          </p:cNvPr>
          <p:cNvGrpSpPr>
            <a:grpSpLocks/>
          </p:cNvGrpSpPr>
          <p:nvPr/>
        </p:nvGrpSpPr>
        <p:grpSpPr bwMode="auto">
          <a:xfrm>
            <a:off x="609600" y="4973638"/>
            <a:ext cx="1039813" cy="442912"/>
            <a:chOff x="4560" y="2985"/>
            <a:chExt cx="655" cy="279"/>
          </a:xfrm>
        </p:grpSpPr>
        <p:sp>
          <p:nvSpPr>
            <p:cNvPr id="78023" name="Oval 199">
              <a:extLst>
                <a:ext uri="{FF2B5EF4-FFF2-40B4-BE49-F238E27FC236}">
                  <a16:creationId xmlns:a16="http://schemas.microsoft.com/office/drawing/2014/main" xmlns="" id="{D133646A-4D8F-451B-A908-D94EEE821E90}"/>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24" name="Group 200">
              <a:extLst>
                <a:ext uri="{FF2B5EF4-FFF2-40B4-BE49-F238E27FC236}">
                  <a16:creationId xmlns:a16="http://schemas.microsoft.com/office/drawing/2014/main" xmlns="" id="{1EF5829A-C5F0-4999-859F-F73DD3E05B99}"/>
                </a:ext>
              </a:extLst>
            </p:cNvPr>
            <p:cNvGrpSpPr>
              <a:grpSpLocks/>
            </p:cNvGrpSpPr>
            <p:nvPr/>
          </p:nvGrpSpPr>
          <p:grpSpPr bwMode="auto">
            <a:xfrm>
              <a:off x="4639" y="2985"/>
              <a:ext cx="576" cy="231"/>
              <a:chOff x="4665" y="2959"/>
              <a:chExt cx="576" cy="231"/>
            </a:xfrm>
          </p:grpSpPr>
          <p:sp>
            <p:nvSpPr>
              <p:cNvPr id="78025" name="Text Box 201">
                <a:extLst>
                  <a:ext uri="{FF2B5EF4-FFF2-40B4-BE49-F238E27FC236}">
                    <a16:creationId xmlns:a16="http://schemas.microsoft.com/office/drawing/2014/main" xmlns="" id="{14B7F722-7D8F-47B5-9F3A-EED68DF0FB1F}"/>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26" name="Line 202">
                <a:extLst>
                  <a:ext uri="{FF2B5EF4-FFF2-40B4-BE49-F238E27FC236}">
                    <a16:creationId xmlns:a16="http://schemas.microsoft.com/office/drawing/2014/main" xmlns="" id="{8DC1C306-C8B8-4648-B0F7-2DA8693091B8}"/>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27" name="Line 203">
                <a:extLst>
                  <a:ext uri="{FF2B5EF4-FFF2-40B4-BE49-F238E27FC236}">
                    <a16:creationId xmlns:a16="http://schemas.microsoft.com/office/drawing/2014/main" xmlns="" id="{819B4208-EB65-47E3-BA10-739AF8B2A17A}"/>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28" name="Group 204">
            <a:extLst>
              <a:ext uri="{FF2B5EF4-FFF2-40B4-BE49-F238E27FC236}">
                <a16:creationId xmlns:a16="http://schemas.microsoft.com/office/drawing/2014/main" xmlns="" id="{3B0663B5-EA58-4A65-AFB7-CA2C219E8323}"/>
              </a:ext>
            </a:extLst>
          </p:cNvPr>
          <p:cNvGrpSpPr>
            <a:grpSpLocks/>
          </p:cNvGrpSpPr>
          <p:nvPr/>
        </p:nvGrpSpPr>
        <p:grpSpPr bwMode="auto">
          <a:xfrm>
            <a:off x="-743270" y="4569618"/>
            <a:ext cx="4038600" cy="1681163"/>
            <a:chOff x="-480" y="3072"/>
            <a:chExt cx="2544" cy="480"/>
          </a:xfrm>
        </p:grpSpPr>
        <p:sp>
          <p:nvSpPr>
            <p:cNvPr id="78029" name="Rectangle 205">
              <a:extLst>
                <a:ext uri="{FF2B5EF4-FFF2-40B4-BE49-F238E27FC236}">
                  <a16:creationId xmlns:a16="http://schemas.microsoft.com/office/drawing/2014/main" xmlns="" id="{6DA7653C-3342-4918-9E0F-018F66F396AE}"/>
                </a:ext>
              </a:extLst>
            </p:cNvPr>
            <p:cNvSpPr>
              <a:spLocks noChangeArrowheads="1"/>
            </p:cNvSpPr>
            <p:nvPr/>
          </p:nvSpPr>
          <p:spPr bwMode="auto">
            <a:xfrm>
              <a:off x="-480" y="3168"/>
              <a:ext cx="2544" cy="336"/>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grpSp>
          <p:nvGrpSpPr>
            <p:cNvPr id="78030" name="Group 206">
              <a:extLst>
                <a:ext uri="{FF2B5EF4-FFF2-40B4-BE49-F238E27FC236}">
                  <a16:creationId xmlns:a16="http://schemas.microsoft.com/office/drawing/2014/main" xmlns="" id="{4A915BEE-F68B-41B3-B77A-5EB925FA63C1}"/>
                </a:ext>
              </a:extLst>
            </p:cNvPr>
            <p:cNvGrpSpPr>
              <a:grpSpLocks/>
            </p:cNvGrpSpPr>
            <p:nvPr/>
          </p:nvGrpSpPr>
          <p:grpSpPr bwMode="auto">
            <a:xfrm>
              <a:off x="1619" y="3072"/>
              <a:ext cx="349" cy="480"/>
              <a:chOff x="1619" y="3072"/>
              <a:chExt cx="349" cy="480"/>
            </a:xfrm>
          </p:grpSpPr>
          <p:sp>
            <p:nvSpPr>
              <p:cNvPr id="78031" name="Rectangle 207">
                <a:extLst>
                  <a:ext uri="{FF2B5EF4-FFF2-40B4-BE49-F238E27FC236}">
                    <a16:creationId xmlns:a16="http://schemas.microsoft.com/office/drawing/2014/main" xmlns="" id="{BA30C25C-DADC-4A1D-92EB-55F3CDA41A17}"/>
                  </a:ext>
                </a:extLst>
              </p:cNvPr>
              <p:cNvSpPr>
                <a:spLocks noChangeArrowheads="1"/>
              </p:cNvSpPr>
              <p:nvPr/>
            </p:nvSpPr>
            <p:spPr bwMode="auto">
              <a:xfrm>
                <a:off x="1920" y="3168"/>
                <a:ext cx="48" cy="384"/>
              </a:xfrm>
              <a:prstGeom prst="rect">
                <a:avLst/>
              </a:prstGeom>
              <a:solidFill>
                <a:srgbClr val="333333"/>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032" name="Line 208">
                <a:extLst>
                  <a:ext uri="{FF2B5EF4-FFF2-40B4-BE49-F238E27FC236}">
                    <a16:creationId xmlns:a16="http://schemas.microsoft.com/office/drawing/2014/main" xmlns="" id="{EFBDC6EC-6D22-4A4E-8AD6-FC51786BC7A9}"/>
                  </a:ext>
                </a:extLst>
              </p:cNvPr>
              <p:cNvSpPr>
                <a:spLocks noChangeShapeType="1"/>
              </p:cNvSpPr>
              <p:nvPr/>
            </p:nvSpPr>
            <p:spPr bwMode="auto">
              <a:xfrm>
                <a:off x="1619" y="3072"/>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33" name="Group 209">
            <a:extLst>
              <a:ext uri="{FF2B5EF4-FFF2-40B4-BE49-F238E27FC236}">
                <a16:creationId xmlns:a16="http://schemas.microsoft.com/office/drawing/2014/main" xmlns="" id="{131CB016-BA1C-4D14-B0A0-28CB8B767CA3}"/>
              </a:ext>
            </a:extLst>
          </p:cNvPr>
          <p:cNvGrpSpPr>
            <a:grpSpLocks/>
          </p:cNvGrpSpPr>
          <p:nvPr/>
        </p:nvGrpSpPr>
        <p:grpSpPr bwMode="auto">
          <a:xfrm>
            <a:off x="6096000" y="5472113"/>
            <a:ext cx="1066800" cy="450850"/>
            <a:chOff x="4176" y="3591"/>
            <a:chExt cx="672" cy="284"/>
          </a:xfrm>
        </p:grpSpPr>
        <p:sp>
          <p:nvSpPr>
            <p:cNvPr id="78034" name="Oval 210">
              <a:extLst>
                <a:ext uri="{FF2B5EF4-FFF2-40B4-BE49-F238E27FC236}">
                  <a16:creationId xmlns:a16="http://schemas.microsoft.com/office/drawing/2014/main" xmlns="" id="{1B0EBEC0-F881-4EED-ACA7-A83579DE1183}"/>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35" name="Group 211">
              <a:extLst>
                <a:ext uri="{FF2B5EF4-FFF2-40B4-BE49-F238E27FC236}">
                  <a16:creationId xmlns:a16="http://schemas.microsoft.com/office/drawing/2014/main" xmlns="" id="{76347440-28B5-4358-A786-440205EE29F8}"/>
                </a:ext>
              </a:extLst>
            </p:cNvPr>
            <p:cNvGrpSpPr>
              <a:grpSpLocks/>
            </p:cNvGrpSpPr>
            <p:nvPr/>
          </p:nvGrpSpPr>
          <p:grpSpPr bwMode="auto">
            <a:xfrm>
              <a:off x="4176" y="3591"/>
              <a:ext cx="576" cy="231"/>
              <a:chOff x="4176" y="3591"/>
              <a:chExt cx="576" cy="231"/>
            </a:xfrm>
          </p:grpSpPr>
          <p:grpSp>
            <p:nvGrpSpPr>
              <p:cNvPr id="78036" name="Group 212">
                <a:extLst>
                  <a:ext uri="{FF2B5EF4-FFF2-40B4-BE49-F238E27FC236}">
                    <a16:creationId xmlns:a16="http://schemas.microsoft.com/office/drawing/2014/main" xmlns="" id="{7E6CB622-4C12-46ED-8390-77DDF72EBCAE}"/>
                  </a:ext>
                </a:extLst>
              </p:cNvPr>
              <p:cNvGrpSpPr>
                <a:grpSpLocks/>
              </p:cNvGrpSpPr>
              <p:nvPr/>
            </p:nvGrpSpPr>
            <p:grpSpPr bwMode="auto">
              <a:xfrm>
                <a:off x="4176" y="3591"/>
                <a:ext cx="576" cy="231"/>
                <a:chOff x="4848" y="3578"/>
                <a:chExt cx="576" cy="231"/>
              </a:xfrm>
            </p:grpSpPr>
            <p:sp>
              <p:nvSpPr>
                <p:cNvPr id="78037" name="Text Box 213">
                  <a:extLst>
                    <a:ext uri="{FF2B5EF4-FFF2-40B4-BE49-F238E27FC236}">
                      <a16:creationId xmlns:a16="http://schemas.microsoft.com/office/drawing/2014/main" xmlns="" id="{7BBE3F2E-A32A-4A99-8F38-7FB4C053CB93}"/>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38" name="Line 214">
                  <a:extLst>
                    <a:ext uri="{FF2B5EF4-FFF2-40B4-BE49-F238E27FC236}">
                      <a16:creationId xmlns:a16="http://schemas.microsoft.com/office/drawing/2014/main" xmlns="" id="{90D5E161-BE2B-4792-9446-1B653C816242}"/>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39" name="Line 215">
                <a:extLst>
                  <a:ext uri="{FF2B5EF4-FFF2-40B4-BE49-F238E27FC236}">
                    <a16:creationId xmlns:a16="http://schemas.microsoft.com/office/drawing/2014/main" xmlns="" id="{8B083B46-901D-40C2-B564-8DB55F87BD0E}"/>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40" name="Group 216">
            <a:extLst>
              <a:ext uri="{FF2B5EF4-FFF2-40B4-BE49-F238E27FC236}">
                <a16:creationId xmlns:a16="http://schemas.microsoft.com/office/drawing/2014/main" xmlns="" id="{280990BA-77BA-4303-897B-01E4ACF6990C}"/>
              </a:ext>
            </a:extLst>
          </p:cNvPr>
          <p:cNvGrpSpPr>
            <a:grpSpLocks/>
          </p:cNvGrpSpPr>
          <p:nvPr/>
        </p:nvGrpSpPr>
        <p:grpSpPr bwMode="auto">
          <a:xfrm>
            <a:off x="6934200" y="5465763"/>
            <a:ext cx="1066800" cy="450850"/>
            <a:chOff x="4176" y="3591"/>
            <a:chExt cx="672" cy="284"/>
          </a:xfrm>
        </p:grpSpPr>
        <p:sp>
          <p:nvSpPr>
            <p:cNvPr id="78041" name="Oval 217">
              <a:extLst>
                <a:ext uri="{FF2B5EF4-FFF2-40B4-BE49-F238E27FC236}">
                  <a16:creationId xmlns:a16="http://schemas.microsoft.com/office/drawing/2014/main" xmlns="" id="{71965FF8-99A3-4BD2-A929-22F643DF27E3}"/>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42" name="Group 218">
              <a:extLst>
                <a:ext uri="{FF2B5EF4-FFF2-40B4-BE49-F238E27FC236}">
                  <a16:creationId xmlns:a16="http://schemas.microsoft.com/office/drawing/2014/main" xmlns="" id="{7AED2627-29D0-4D3E-A1E7-A03EEA634239}"/>
                </a:ext>
              </a:extLst>
            </p:cNvPr>
            <p:cNvGrpSpPr>
              <a:grpSpLocks/>
            </p:cNvGrpSpPr>
            <p:nvPr/>
          </p:nvGrpSpPr>
          <p:grpSpPr bwMode="auto">
            <a:xfrm>
              <a:off x="4176" y="3591"/>
              <a:ext cx="576" cy="231"/>
              <a:chOff x="4176" y="3591"/>
              <a:chExt cx="576" cy="231"/>
            </a:xfrm>
          </p:grpSpPr>
          <p:grpSp>
            <p:nvGrpSpPr>
              <p:cNvPr id="78043" name="Group 219">
                <a:extLst>
                  <a:ext uri="{FF2B5EF4-FFF2-40B4-BE49-F238E27FC236}">
                    <a16:creationId xmlns:a16="http://schemas.microsoft.com/office/drawing/2014/main" xmlns="" id="{534CBFA4-B023-48E3-9592-CD779936C90A}"/>
                  </a:ext>
                </a:extLst>
              </p:cNvPr>
              <p:cNvGrpSpPr>
                <a:grpSpLocks/>
              </p:cNvGrpSpPr>
              <p:nvPr/>
            </p:nvGrpSpPr>
            <p:grpSpPr bwMode="auto">
              <a:xfrm>
                <a:off x="4176" y="3591"/>
                <a:ext cx="576" cy="231"/>
                <a:chOff x="4848" y="3578"/>
                <a:chExt cx="576" cy="231"/>
              </a:xfrm>
            </p:grpSpPr>
            <p:sp>
              <p:nvSpPr>
                <p:cNvPr id="78044" name="Text Box 220">
                  <a:extLst>
                    <a:ext uri="{FF2B5EF4-FFF2-40B4-BE49-F238E27FC236}">
                      <a16:creationId xmlns:a16="http://schemas.microsoft.com/office/drawing/2014/main" xmlns="" id="{F9085167-F14F-4B95-9EAF-FB1DFDC91656}"/>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45" name="Line 221">
                  <a:extLst>
                    <a:ext uri="{FF2B5EF4-FFF2-40B4-BE49-F238E27FC236}">
                      <a16:creationId xmlns:a16="http://schemas.microsoft.com/office/drawing/2014/main" xmlns="" id="{28E3142C-802A-48FA-AA8D-04F65AFB056A}"/>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46" name="Line 222">
                <a:extLst>
                  <a:ext uri="{FF2B5EF4-FFF2-40B4-BE49-F238E27FC236}">
                    <a16:creationId xmlns:a16="http://schemas.microsoft.com/office/drawing/2014/main" xmlns="" id="{298AA044-9AE3-468E-8732-999DD42B2813}"/>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47" name="Group 223">
            <a:extLst>
              <a:ext uri="{FF2B5EF4-FFF2-40B4-BE49-F238E27FC236}">
                <a16:creationId xmlns:a16="http://schemas.microsoft.com/office/drawing/2014/main" xmlns="" id="{66D1A6C0-ED44-4731-BB84-F317ED8C20F5}"/>
              </a:ext>
            </a:extLst>
          </p:cNvPr>
          <p:cNvGrpSpPr>
            <a:grpSpLocks/>
          </p:cNvGrpSpPr>
          <p:nvPr/>
        </p:nvGrpSpPr>
        <p:grpSpPr bwMode="auto">
          <a:xfrm>
            <a:off x="7772400" y="5465763"/>
            <a:ext cx="1066800" cy="450850"/>
            <a:chOff x="4176" y="3591"/>
            <a:chExt cx="672" cy="284"/>
          </a:xfrm>
        </p:grpSpPr>
        <p:sp>
          <p:nvSpPr>
            <p:cNvPr id="78048" name="Oval 224">
              <a:extLst>
                <a:ext uri="{FF2B5EF4-FFF2-40B4-BE49-F238E27FC236}">
                  <a16:creationId xmlns:a16="http://schemas.microsoft.com/office/drawing/2014/main" xmlns="" id="{B971B63F-EA28-4E23-A963-C1B054E0CBE8}"/>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49" name="Group 225">
              <a:extLst>
                <a:ext uri="{FF2B5EF4-FFF2-40B4-BE49-F238E27FC236}">
                  <a16:creationId xmlns:a16="http://schemas.microsoft.com/office/drawing/2014/main" xmlns="" id="{3CE1F315-0D16-4738-B0CF-73902D2025FA}"/>
                </a:ext>
              </a:extLst>
            </p:cNvPr>
            <p:cNvGrpSpPr>
              <a:grpSpLocks/>
            </p:cNvGrpSpPr>
            <p:nvPr/>
          </p:nvGrpSpPr>
          <p:grpSpPr bwMode="auto">
            <a:xfrm>
              <a:off x="4176" y="3591"/>
              <a:ext cx="576" cy="231"/>
              <a:chOff x="4176" y="3591"/>
              <a:chExt cx="576" cy="231"/>
            </a:xfrm>
          </p:grpSpPr>
          <p:grpSp>
            <p:nvGrpSpPr>
              <p:cNvPr id="78050" name="Group 226">
                <a:extLst>
                  <a:ext uri="{FF2B5EF4-FFF2-40B4-BE49-F238E27FC236}">
                    <a16:creationId xmlns:a16="http://schemas.microsoft.com/office/drawing/2014/main" xmlns="" id="{D5E187FF-5F21-4897-B3BA-46ADB1F18C7D}"/>
                  </a:ext>
                </a:extLst>
              </p:cNvPr>
              <p:cNvGrpSpPr>
                <a:grpSpLocks/>
              </p:cNvGrpSpPr>
              <p:nvPr/>
            </p:nvGrpSpPr>
            <p:grpSpPr bwMode="auto">
              <a:xfrm>
                <a:off x="4176" y="3591"/>
                <a:ext cx="576" cy="231"/>
                <a:chOff x="4848" y="3578"/>
                <a:chExt cx="576" cy="231"/>
              </a:xfrm>
            </p:grpSpPr>
            <p:sp>
              <p:nvSpPr>
                <p:cNvPr id="78051" name="Text Box 227">
                  <a:extLst>
                    <a:ext uri="{FF2B5EF4-FFF2-40B4-BE49-F238E27FC236}">
                      <a16:creationId xmlns:a16="http://schemas.microsoft.com/office/drawing/2014/main" xmlns="" id="{80638A78-E8F0-4AA5-8C79-0F2CA3C8FFEB}"/>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52" name="Line 228">
                  <a:extLst>
                    <a:ext uri="{FF2B5EF4-FFF2-40B4-BE49-F238E27FC236}">
                      <a16:creationId xmlns:a16="http://schemas.microsoft.com/office/drawing/2014/main" xmlns="" id="{D675EC44-EE5B-4A08-824E-4BA4640428FE}"/>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53" name="Line 229">
                <a:extLst>
                  <a:ext uri="{FF2B5EF4-FFF2-40B4-BE49-F238E27FC236}">
                    <a16:creationId xmlns:a16="http://schemas.microsoft.com/office/drawing/2014/main" xmlns="" id="{576D2808-A774-4194-BD36-98F3EDB15F73}"/>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54" name="Group 230">
            <a:extLst>
              <a:ext uri="{FF2B5EF4-FFF2-40B4-BE49-F238E27FC236}">
                <a16:creationId xmlns:a16="http://schemas.microsoft.com/office/drawing/2014/main" xmlns="" id="{7A22C0BB-D4F7-47B0-BFB5-8E0ADFF209F9}"/>
              </a:ext>
            </a:extLst>
          </p:cNvPr>
          <p:cNvGrpSpPr>
            <a:grpSpLocks/>
          </p:cNvGrpSpPr>
          <p:nvPr/>
        </p:nvGrpSpPr>
        <p:grpSpPr bwMode="auto">
          <a:xfrm>
            <a:off x="5638800" y="4800600"/>
            <a:ext cx="3505200" cy="1357313"/>
            <a:chOff x="3552" y="3072"/>
            <a:chExt cx="2208" cy="855"/>
          </a:xfrm>
        </p:grpSpPr>
        <p:sp>
          <p:nvSpPr>
            <p:cNvPr id="78055" name="Rectangle 231">
              <a:extLst>
                <a:ext uri="{FF2B5EF4-FFF2-40B4-BE49-F238E27FC236}">
                  <a16:creationId xmlns:a16="http://schemas.microsoft.com/office/drawing/2014/main" xmlns="" id="{55F3E0FE-1F24-413D-BE53-B56CAE162E27}"/>
                </a:ext>
              </a:extLst>
            </p:cNvPr>
            <p:cNvSpPr>
              <a:spLocks noChangeArrowheads="1"/>
            </p:cNvSpPr>
            <p:nvPr/>
          </p:nvSpPr>
          <p:spPr bwMode="auto">
            <a:xfrm>
              <a:off x="3552" y="3164"/>
              <a:ext cx="2208" cy="672"/>
            </a:xfrm>
            <a:prstGeom prst="rect">
              <a:avLst/>
            </a:prstGeom>
            <a:solidFill>
              <a:srgbClr val="FFFF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grpSp>
          <p:nvGrpSpPr>
            <p:cNvPr id="78056" name="Group 232">
              <a:extLst>
                <a:ext uri="{FF2B5EF4-FFF2-40B4-BE49-F238E27FC236}">
                  <a16:creationId xmlns:a16="http://schemas.microsoft.com/office/drawing/2014/main" xmlns="" id="{F3694CF4-0CF0-40DF-9DF4-AE907D584EBB}"/>
                </a:ext>
              </a:extLst>
            </p:cNvPr>
            <p:cNvGrpSpPr>
              <a:grpSpLocks/>
            </p:cNvGrpSpPr>
            <p:nvPr/>
          </p:nvGrpSpPr>
          <p:grpSpPr bwMode="auto">
            <a:xfrm>
              <a:off x="3661" y="3072"/>
              <a:ext cx="262" cy="855"/>
              <a:chOff x="3661" y="3072"/>
              <a:chExt cx="262" cy="855"/>
            </a:xfrm>
          </p:grpSpPr>
          <p:sp>
            <p:nvSpPr>
              <p:cNvPr id="78057" name="Rectangle 233">
                <a:extLst>
                  <a:ext uri="{FF2B5EF4-FFF2-40B4-BE49-F238E27FC236}">
                    <a16:creationId xmlns:a16="http://schemas.microsoft.com/office/drawing/2014/main" xmlns="" id="{AB414CFF-A443-4646-B6B9-A1C20EB3DC65}"/>
                  </a:ext>
                </a:extLst>
              </p:cNvPr>
              <p:cNvSpPr>
                <a:spLocks noChangeArrowheads="1"/>
              </p:cNvSpPr>
              <p:nvPr/>
            </p:nvSpPr>
            <p:spPr bwMode="auto">
              <a:xfrm>
                <a:off x="3661" y="3159"/>
                <a:ext cx="48" cy="768"/>
              </a:xfrm>
              <a:prstGeom prst="rect">
                <a:avLst/>
              </a:prstGeom>
              <a:solidFill>
                <a:srgbClr val="333333"/>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058" name="Line 234">
                <a:extLst>
                  <a:ext uri="{FF2B5EF4-FFF2-40B4-BE49-F238E27FC236}">
                    <a16:creationId xmlns:a16="http://schemas.microsoft.com/office/drawing/2014/main" xmlns="" id="{80F78CDE-4A0D-4792-9158-B9216D23561D}"/>
                  </a:ext>
                </a:extLst>
              </p:cNvPr>
              <p:cNvSpPr>
                <a:spLocks noChangeShapeType="1"/>
              </p:cNvSpPr>
              <p:nvPr/>
            </p:nvSpPr>
            <p:spPr bwMode="auto">
              <a:xfrm>
                <a:off x="3923" y="3072"/>
                <a:ext cx="0" cy="81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65" name="Group 241">
            <a:extLst>
              <a:ext uri="{FF2B5EF4-FFF2-40B4-BE49-F238E27FC236}">
                <a16:creationId xmlns:a16="http://schemas.microsoft.com/office/drawing/2014/main" xmlns="" id="{9299F649-50D8-4BA6-9316-E5FFFA18B617}"/>
              </a:ext>
            </a:extLst>
          </p:cNvPr>
          <p:cNvGrpSpPr>
            <a:grpSpLocks/>
          </p:cNvGrpSpPr>
          <p:nvPr/>
        </p:nvGrpSpPr>
        <p:grpSpPr bwMode="auto">
          <a:xfrm>
            <a:off x="4419600" y="5043488"/>
            <a:ext cx="1039813" cy="442912"/>
            <a:chOff x="4560" y="2985"/>
            <a:chExt cx="655" cy="279"/>
          </a:xfrm>
        </p:grpSpPr>
        <p:sp>
          <p:nvSpPr>
            <p:cNvPr id="78066" name="Oval 242">
              <a:extLst>
                <a:ext uri="{FF2B5EF4-FFF2-40B4-BE49-F238E27FC236}">
                  <a16:creationId xmlns:a16="http://schemas.microsoft.com/office/drawing/2014/main" xmlns="" id="{F4386274-9413-4EE9-862A-9A6FCA842354}"/>
                </a:ext>
              </a:extLst>
            </p:cNvPr>
            <p:cNvSpPr>
              <a:spLocks noChangeArrowheads="1"/>
            </p:cNvSpPr>
            <p:nvPr/>
          </p:nvSpPr>
          <p:spPr bwMode="auto">
            <a:xfrm>
              <a:off x="4560" y="3120"/>
              <a:ext cx="192" cy="144"/>
            </a:xfrm>
            <a:prstGeom prst="ellipse">
              <a:avLst/>
            </a:prstGeom>
            <a:solidFill>
              <a:srgbClr val="FFCC00"/>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Cu</a:t>
              </a:r>
              <a:r>
                <a:rPr lang="en-US" altLang="en-US" sz="1400" baseline="30000"/>
                <a:t>2+</a:t>
              </a:r>
              <a:endParaRPr lang="en-US" altLang="en-US" sz="1400"/>
            </a:p>
          </p:txBody>
        </p:sp>
        <p:grpSp>
          <p:nvGrpSpPr>
            <p:cNvPr id="78067" name="Group 243">
              <a:extLst>
                <a:ext uri="{FF2B5EF4-FFF2-40B4-BE49-F238E27FC236}">
                  <a16:creationId xmlns:a16="http://schemas.microsoft.com/office/drawing/2014/main" xmlns="" id="{88A1B35E-735B-4962-8A3B-DEBE8A7BA7B7}"/>
                </a:ext>
              </a:extLst>
            </p:cNvPr>
            <p:cNvGrpSpPr>
              <a:grpSpLocks/>
            </p:cNvGrpSpPr>
            <p:nvPr/>
          </p:nvGrpSpPr>
          <p:grpSpPr bwMode="auto">
            <a:xfrm>
              <a:off x="4639" y="2985"/>
              <a:ext cx="576" cy="231"/>
              <a:chOff x="4665" y="2959"/>
              <a:chExt cx="576" cy="231"/>
            </a:xfrm>
          </p:grpSpPr>
          <p:sp>
            <p:nvSpPr>
              <p:cNvPr id="78068" name="Text Box 244">
                <a:extLst>
                  <a:ext uri="{FF2B5EF4-FFF2-40B4-BE49-F238E27FC236}">
                    <a16:creationId xmlns:a16="http://schemas.microsoft.com/office/drawing/2014/main" xmlns="" id="{FE563945-1C95-4D7F-813A-A2E7FBF94589}"/>
                  </a:ext>
                </a:extLst>
              </p:cNvPr>
              <p:cNvSpPr txBox="1">
                <a:spLocks noChangeArrowheads="1"/>
              </p:cNvSpPr>
              <p:nvPr/>
            </p:nvSpPr>
            <p:spPr bwMode="auto">
              <a:xfrm>
                <a:off x="4665" y="2959"/>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69" name="Line 245">
                <a:extLst>
                  <a:ext uri="{FF2B5EF4-FFF2-40B4-BE49-F238E27FC236}">
                    <a16:creationId xmlns:a16="http://schemas.microsoft.com/office/drawing/2014/main" xmlns="" id="{D6C8DBAD-3BDD-4EA5-83F1-E6C0581A0D3B}"/>
                  </a:ext>
                </a:extLst>
              </p:cNvPr>
              <p:cNvSpPr>
                <a:spLocks noChangeShapeType="1"/>
              </p:cNvSpPr>
              <p:nvPr/>
            </p:nvSpPr>
            <p:spPr bwMode="auto">
              <a:xfrm>
                <a:off x="4774" y="3177"/>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70" name="Line 246">
                <a:extLst>
                  <a:ext uri="{FF2B5EF4-FFF2-40B4-BE49-F238E27FC236}">
                    <a16:creationId xmlns:a16="http://schemas.microsoft.com/office/drawing/2014/main" xmlns="" id="{B69C29DD-7619-4688-AF1F-670BC145D648}"/>
                  </a:ext>
                </a:extLst>
              </p:cNvPr>
              <p:cNvSpPr>
                <a:spLocks noChangeShapeType="1"/>
              </p:cNvSpPr>
              <p:nvPr/>
            </p:nvSpPr>
            <p:spPr bwMode="auto">
              <a:xfrm>
                <a:off x="4870" y="3002"/>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grpSp>
        <p:nvGrpSpPr>
          <p:cNvPr id="78071" name="Group 247">
            <a:extLst>
              <a:ext uri="{FF2B5EF4-FFF2-40B4-BE49-F238E27FC236}">
                <a16:creationId xmlns:a16="http://schemas.microsoft.com/office/drawing/2014/main" xmlns="" id="{7280E13E-0767-460E-AD73-C1C498E091DC}"/>
              </a:ext>
            </a:extLst>
          </p:cNvPr>
          <p:cNvGrpSpPr>
            <a:grpSpLocks/>
          </p:cNvGrpSpPr>
          <p:nvPr/>
        </p:nvGrpSpPr>
        <p:grpSpPr bwMode="auto">
          <a:xfrm>
            <a:off x="3200400" y="5187950"/>
            <a:ext cx="1066800" cy="450850"/>
            <a:chOff x="4176" y="3591"/>
            <a:chExt cx="672" cy="284"/>
          </a:xfrm>
        </p:grpSpPr>
        <p:sp>
          <p:nvSpPr>
            <p:cNvPr id="78072" name="Oval 248">
              <a:extLst>
                <a:ext uri="{FF2B5EF4-FFF2-40B4-BE49-F238E27FC236}">
                  <a16:creationId xmlns:a16="http://schemas.microsoft.com/office/drawing/2014/main" xmlns="" id="{D8FE11FD-EFD5-4335-B612-6BE2F73F3B90}"/>
                </a:ext>
              </a:extLst>
            </p:cNvPr>
            <p:cNvSpPr>
              <a:spLocks noChangeArrowheads="1"/>
            </p:cNvSpPr>
            <p:nvPr/>
          </p:nvSpPr>
          <p:spPr bwMode="auto">
            <a:xfrm>
              <a:off x="4608" y="3731"/>
              <a:ext cx="240" cy="144"/>
            </a:xfrm>
            <a:prstGeom prst="ellipse">
              <a:avLst/>
            </a:prstGeom>
            <a:solidFill>
              <a:srgbClr val="00FFFF"/>
            </a:solidFill>
            <a:ln w="9525"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sz="1400"/>
                <a:t>SO</a:t>
              </a:r>
              <a:r>
                <a:rPr lang="en-US" altLang="en-US" sz="1400" baseline="-25000"/>
                <a:t>4</a:t>
              </a:r>
              <a:r>
                <a:rPr lang="en-US" altLang="en-US" sz="1400" baseline="30000"/>
                <a:t>2-</a:t>
              </a:r>
              <a:endParaRPr lang="en-US" altLang="en-US" sz="1400"/>
            </a:p>
          </p:txBody>
        </p:sp>
        <p:grpSp>
          <p:nvGrpSpPr>
            <p:cNvPr id="78073" name="Group 249">
              <a:extLst>
                <a:ext uri="{FF2B5EF4-FFF2-40B4-BE49-F238E27FC236}">
                  <a16:creationId xmlns:a16="http://schemas.microsoft.com/office/drawing/2014/main" xmlns="" id="{B78636C7-93F1-4699-9378-911DB074B2C8}"/>
                </a:ext>
              </a:extLst>
            </p:cNvPr>
            <p:cNvGrpSpPr>
              <a:grpSpLocks/>
            </p:cNvGrpSpPr>
            <p:nvPr/>
          </p:nvGrpSpPr>
          <p:grpSpPr bwMode="auto">
            <a:xfrm>
              <a:off x="4176" y="3591"/>
              <a:ext cx="576" cy="231"/>
              <a:chOff x="4176" y="3591"/>
              <a:chExt cx="576" cy="231"/>
            </a:xfrm>
          </p:grpSpPr>
          <p:grpSp>
            <p:nvGrpSpPr>
              <p:cNvPr id="78074" name="Group 250">
                <a:extLst>
                  <a:ext uri="{FF2B5EF4-FFF2-40B4-BE49-F238E27FC236}">
                    <a16:creationId xmlns:a16="http://schemas.microsoft.com/office/drawing/2014/main" xmlns="" id="{5C67CC3D-8D89-44F2-B49D-722FE8DA1676}"/>
                  </a:ext>
                </a:extLst>
              </p:cNvPr>
              <p:cNvGrpSpPr>
                <a:grpSpLocks/>
              </p:cNvGrpSpPr>
              <p:nvPr/>
            </p:nvGrpSpPr>
            <p:grpSpPr bwMode="auto">
              <a:xfrm>
                <a:off x="4176" y="3591"/>
                <a:ext cx="576" cy="231"/>
                <a:chOff x="4848" y="3578"/>
                <a:chExt cx="576" cy="231"/>
              </a:xfrm>
            </p:grpSpPr>
            <p:sp>
              <p:nvSpPr>
                <p:cNvPr id="78075" name="Text Box 251">
                  <a:extLst>
                    <a:ext uri="{FF2B5EF4-FFF2-40B4-BE49-F238E27FC236}">
                      <a16:creationId xmlns:a16="http://schemas.microsoft.com/office/drawing/2014/main" xmlns="" id="{0D98F6E5-5A9C-4A31-9F7D-88282D7D4947}"/>
                    </a:ext>
                  </a:extLst>
                </p:cNvPr>
                <p:cNvSpPr txBox="1">
                  <a:spLocks noChangeArrowheads="1"/>
                </p:cNvSpPr>
                <p:nvPr/>
              </p:nvSpPr>
              <p:spPr bwMode="auto">
                <a:xfrm>
                  <a:off x="4848" y="3578"/>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t>
                  </a:r>
                  <a:r>
                    <a:rPr lang="en-US" altLang="en-US" baseline="-25000">
                      <a:solidFill>
                        <a:srgbClr val="FF0000"/>
                      </a:solidFill>
                    </a:rPr>
                    <a:t>®</a:t>
                  </a:r>
                  <a:endParaRPr lang="en-US" altLang="en-US">
                    <a:solidFill>
                      <a:srgbClr val="FF0000"/>
                    </a:solidFill>
                  </a:endParaRPr>
                </a:p>
              </p:txBody>
            </p:sp>
            <p:sp>
              <p:nvSpPr>
                <p:cNvPr id="78076" name="Line 252">
                  <a:extLst>
                    <a:ext uri="{FF2B5EF4-FFF2-40B4-BE49-F238E27FC236}">
                      <a16:creationId xmlns:a16="http://schemas.microsoft.com/office/drawing/2014/main" xmlns="" id="{F250B5BB-B6FC-4833-982D-2C2FF8BE1D5F}"/>
                    </a:ext>
                  </a:extLst>
                </p:cNvPr>
                <p:cNvSpPr>
                  <a:spLocks noChangeShapeType="1"/>
                </p:cNvSpPr>
                <p:nvPr/>
              </p:nvSpPr>
              <p:spPr bwMode="auto">
                <a:xfrm>
                  <a:off x="5053" y="3621"/>
                  <a:ext cx="1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sp>
            <p:nvSpPr>
              <p:cNvPr id="78077" name="Line 253">
                <a:extLst>
                  <a:ext uri="{FF2B5EF4-FFF2-40B4-BE49-F238E27FC236}">
                    <a16:creationId xmlns:a16="http://schemas.microsoft.com/office/drawing/2014/main" xmlns="" id="{D268F1EC-68F6-4A23-9E9A-1D0C41162E06}"/>
                  </a:ext>
                </a:extLst>
              </p:cNvPr>
              <p:cNvSpPr>
                <a:spLocks noChangeShapeType="1"/>
              </p:cNvSpPr>
              <p:nvPr/>
            </p:nvSpPr>
            <p:spPr bwMode="auto">
              <a:xfrm flipH="1">
                <a:off x="4416" y="3814"/>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grpSp>
      </p:grpSp>
      <p:sp>
        <p:nvSpPr>
          <p:cNvPr id="78086" name="Oval 262">
            <a:extLst>
              <a:ext uri="{FF2B5EF4-FFF2-40B4-BE49-F238E27FC236}">
                <a16:creationId xmlns:a16="http://schemas.microsoft.com/office/drawing/2014/main" xmlns="" id="{54C6AC5A-54F2-44B3-9637-46A2D2B55E91}"/>
              </a:ext>
            </a:extLst>
          </p:cNvPr>
          <p:cNvSpPr>
            <a:spLocks noChangeArrowheads="1"/>
          </p:cNvSpPr>
          <p:nvPr/>
        </p:nvSpPr>
        <p:spPr bwMode="auto">
          <a:xfrm>
            <a:off x="3373438" y="3841750"/>
            <a:ext cx="381000" cy="381000"/>
          </a:xfrm>
          <a:prstGeom prst="ellipse">
            <a:avLst/>
          </a:prstGeom>
          <a:noFill/>
          <a:ln w="28575" algn="ctr">
            <a:solidFill>
              <a:srgbClr val="FF33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088" name="Text Box 264">
            <a:extLst>
              <a:ext uri="{FF2B5EF4-FFF2-40B4-BE49-F238E27FC236}">
                <a16:creationId xmlns:a16="http://schemas.microsoft.com/office/drawing/2014/main" xmlns="" id="{722BEF80-C42B-44D5-A00A-4C5247F261AB}"/>
              </a:ext>
            </a:extLst>
          </p:cNvPr>
          <p:cNvSpPr txBox="1">
            <a:spLocks noChangeArrowheads="1"/>
          </p:cNvSpPr>
          <p:nvPr/>
        </p:nvSpPr>
        <p:spPr bwMode="auto">
          <a:xfrm>
            <a:off x="304800" y="1143000"/>
            <a:ext cx="2438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CC3300"/>
                </a:solidFill>
                <a:latin typeface="Times New Roman" panose="02020603050405020304" pitchFamily="18" charset="0"/>
              </a:rPr>
              <a:t>2)</a:t>
            </a:r>
            <a:r>
              <a:rPr lang="en-US" altLang="en-US" sz="2800" b="1" u="sng">
                <a:solidFill>
                  <a:srgbClr val="CC3300"/>
                </a:solidFill>
                <a:latin typeface="Times New Roman" panose="02020603050405020304" pitchFamily="18" charset="0"/>
              </a:rPr>
              <a:t> Kết luận: </a:t>
            </a:r>
          </a:p>
        </p:txBody>
      </p:sp>
      <p:sp>
        <p:nvSpPr>
          <p:cNvPr id="78095" name="Line 271">
            <a:extLst>
              <a:ext uri="{FF2B5EF4-FFF2-40B4-BE49-F238E27FC236}">
                <a16:creationId xmlns:a16="http://schemas.microsoft.com/office/drawing/2014/main" xmlns="" id="{93E01F86-E38A-4225-BB5F-D7A5381F34EA}"/>
              </a:ext>
            </a:extLst>
          </p:cNvPr>
          <p:cNvSpPr>
            <a:spLocks noChangeShapeType="1"/>
          </p:cNvSpPr>
          <p:nvPr/>
        </p:nvSpPr>
        <p:spPr bwMode="auto">
          <a:xfrm flipV="1">
            <a:off x="5867400" y="3562350"/>
            <a:ext cx="152400" cy="1524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96" name="Line 272">
            <a:extLst>
              <a:ext uri="{FF2B5EF4-FFF2-40B4-BE49-F238E27FC236}">
                <a16:creationId xmlns:a16="http://schemas.microsoft.com/office/drawing/2014/main" xmlns="" id="{691A8978-4ABF-4783-AC1C-0CE734664702}"/>
              </a:ext>
            </a:extLst>
          </p:cNvPr>
          <p:cNvSpPr>
            <a:spLocks noChangeShapeType="1"/>
          </p:cNvSpPr>
          <p:nvPr/>
        </p:nvSpPr>
        <p:spPr bwMode="auto">
          <a:xfrm>
            <a:off x="5924550" y="3810000"/>
            <a:ext cx="228600"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98" name="Line 274">
            <a:extLst>
              <a:ext uri="{FF2B5EF4-FFF2-40B4-BE49-F238E27FC236}">
                <a16:creationId xmlns:a16="http://schemas.microsoft.com/office/drawing/2014/main" xmlns="" id="{45B43E71-82DA-4009-9B9C-F75276CF175A}"/>
              </a:ext>
            </a:extLst>
          </p:cNvPr>
          <p:cNvSpPr>
            <a:spLocks noChangeShapeType="1"/>
          </p:cNvSpPr>
          <p:nvPr/>
        </p:nvSpPr>
        <p:spPr bwMode="auto">
          <a:xfrm flipH="1" flipV="1">
            <a:off x="5372100" y="3467100"/>
            <a:ext cx="228600" cy="2286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099" name="Line 275">
            <a:extLst>
              <a:ext uri="{FF2B5EF4-FFF2-40B4-BE49-F238E27FC236}">
                <a16:creationId xmlns:a16="http://schemas.microsoft.com/office/drawing/2014/main" xmlns="" id="{F4ED85C4-892A-4528-AB40-F22473670639}"/>
              </a:ext>
            </a:extLst>
          </p:cNvPr>
          <p:cNvSpPr>
            <a:spLocks noChangeShapeType="1"/>
          </p:cNvSpPr>
          <p:nvPr/>
        </p:nvSpPr>
        <p:spPr bwMode="auto">
          <a:xfrm flipH="1">
            <a:off x="5219700" y="3810000"/>
            <a:ext cx="304800"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0" name="Line 276">
            <a:extLst>
              <a:ext uri="{FF2B5EF4-FFF2-40B4-BE49-F238E27FC236}">
                <a16:creationId xmlns:a16="http://schemas.microsoft.com/office/drawing/2014/main" xmlns="" id="{C5B58C06-C800-4CEF-9FA8-8233EFFDC2CC}"/>
              </a:ext>
            </a:extLst>
          </p:cNvPr>
          <p:cNvSpPr>
            <a:spLocks noChangeShapeType="1"/>
          </p:cNvSpPr>
          <p:nvPr/>
        </p:nvSpPr>
        <p:spPr bwMode="auto">
          <a:xfrm flipH="1">
            <a:off x="5448300" y="3924300"/>
            <a:ext cx="152400" cy="762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1" name="Line 277">
            <a:extLst>
              <a:ext uri="{FF2B5EF4-FFF2-40B4-BE49-F238E27FC236}">
                <a16:creationId xmlns:a16="http://schemas.microsoft.com/office/drawing/2014/main" xmlns="" id="{A0A8E527-5F8C-48F3-834A-5CF0256F6412}"/>
              </a:ext>
            </a:extLst>
          </p:cNvPr>
          <p:cNvSpPr>
            <a:spLocks noChangeShapeType="1"/>
          </p:cNvSpPr>
          <p:nvPr/>
        </p:nvSpPr>
        <p:spPr bwMode="auto">
          <a:xfrm>
            <a:off x="5867400" y="3962400"/>
            <a:ext cx="152400" cy="762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2" name="Line 278">
            <a:extLst>
              <a:ext uri="{FF2B5EF4-FFF2-40B4-BE49-F238E27FC236}">
                <a16:creationId xmlns:a16="http://schemas.microsoft.com/office/drawing/2014/main" xmlns="" id="{FD1D2AE7-A1CF-475E-A335-EA7A13BA07F7}"/>
              </a:ext>
            </a:extLst>
          </p:cNvPr>
          <p:cNvSpPr>
            <a:spLocks noChangeShapeType="1"/>
          </p:cNvSpPr>
          <p:nvPr/>
        </p:nvSpPr>
        <p:spPr bwMode="auto">
          <a:xfrm flipV="1">
            <a:off x="5715000" y="3352800"/>
            <a:ext cx="0" cy="2286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78107" name="AutoShape 283">
            <a:extLst>
              <a:ext uri="{FF2B5EF4-FFF2-40B4-BE49-F238E27FC236}">
                <a16:creationId xmlns:a16="http://schemas.microsoft.com/office/drawing/2014/main" xmlns="" id="{0281DA58-AFBA-45AF-8696-F14C90CCE718}"/>
              </a:ext>
            </a:extLst>
          </p:cNvPr>
          <p:cNvSpPr>
            <a:spLocks noChangeArrowheads="1"/>
          </p:cNvSpPr>
          <p:nvPr/>
        </p:nvSpPr>
        <p:spPr bwMode="auto">
          <a:xfrm>
            <a:off x="4838700" y="612775"/>
            <a:ext cx="4191000" cy="2209800"/>
          </a:xfrm>
          <a:prstGeom prst="wedgeEllipseCallout">
            <a:avLst>
              <a:gd name="adj1" fmla="val -35532"/>
              <a:gd name="adj2" fmla="val 110921"/>
            </a:avLst>
          </a:prstGeom>
          <a:gradFill rotWithShape="1">
            <a:gsLst>
              <a:gs pos="0">
                <a:srgbClr val="A9F5C6">
                  <a:gamma/>
                  <a:shade val="46275"/>
                  <a:invGamma/>
                </a:srgbClr>
              </a:gs>
              <a:gs pos="50000">
                <a:srgbClr val="A9F5C6"/>
              </a:gs>
              <a:gs pos="100000">
                <a:srgbClr val="A9F5C6">
                  <a:gamma/>
                  <a:shade val="46275"/>
                  <a:invGamma/>
                </a:srgbClr>
              </a:gs>
            </a:gsLst>
            <a:lin ang="5400000" scaled="1"/>
          </a:gradFill>
          <a:ln w="9525" algn="ctr">
            <a:solidFill>
              <a:srgbClr val="0066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800" b="1">
                <a:solidFill>
                  <a:schemeClr val="accent2"/>
                </a:solidFill>
                <a:latin typeface="Times New Roman" panose="02020603050405020304" pitchFamily="18" charset="0"/>
              </a:rPr>
              <a:t>Bản chất dòng điện trong chất điện phân là gì?</a:t>
            </a:r>
          </a:p>
        </p:txBody>
      </p:sp>
      <p:sp>
        <p:nvSpPr>
          <p:cNvPr id="78109" name="AutoShape 285">
            <a:extLst>
              <a:ext uri="{FF2B5EF4-FFF2-40B4-BE49-F238E27FC236}">
                <a16:creationId xmlns:a16="http://schemas.microsoft.com/office/drawing/2014/main" xmlns="" id="{760611DD-517D-48D3-B106-8CAF51016C40}"/>
              </a:ext>
            </a:extLst>
          </p:cNvPr>
          <p:cNvSpPr>
            <a:spLocks noChangeArrowheads="1"/>
          </p:cNvSpPr>
          <p:nvPr/>
        </p:nvSpPr>
        <p:spPr bwMode="auto">
          <a:xfrm>
            <a:off x="304800" y="1752600"/>
            <a:ext cx="4953000" cy="1905000"/>
          </a:xfrm>
          <a:prstGeom prst="wedgeRoundRectCallout">
            <a:avLst>
              <a:gd name="adj1" fmla="val -28718"/>
              <a:gd name="adj2" fmla="val 49333"/>
              <a:gd name="adj3" fmla="val 16667"/>
            </a:avLst>
          </a:prstGeom>
          <a:gradFill rotWithShape="1">
            <a:gsLst>
              <a:gs pos="0">
                <a:schemeClr val="folHlink">
                  <a:gamma/>
                  <a:tint val="25490"/>
                  <a:invGamma/>
                </a:schemeClr>
              </a:gs>
              <a:gs pos="50000">
                <a:schemeClr val="folHlink"/>
              </a:gs>
              <a:gs pos="100000">
                <a:schemeClr val="folHlink">
                  <a:gamma/>
                  <a:tint val="25490"/>
                  <a:invGamma/>
                </a:schemeClr>
              </a:gs>
            </a:gsLst>
            <a:lin ang="5400000" scaled="1"/>
          </a:gradFill>
          <a:ln w="9525"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a:r>
              <a:rPr lang="en-US" altLang="en-US" sz="3200" b="1" dirty="0">
                <a:solidFill>
                  <a:srgbClr val="CC3300"/>
                </a:solidFill>
                <a:sym typeface="Wingdings" panose="05000000000000000000" pitchFamily="2" charset="2"/>
              </a:rPr>
              <a:t></a:t>
            </a:r>
            <a:r>
              <a:rPr lang="en-US" altLang="en-US" dirty="0"/>
              <a:t> - </a:t>
            </a:r>
            <a:r>
              <a:rPr lang="en-US" altLang="en-US" sz="2400" b="1" i="1" dirty="0" err="1">
                <a:latin typeface="Times New Roman" panose="02020603050405020304" pitchFamily="18" charset="0"/>
              </a:rPr>
              <a:t>Dòng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điện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trong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lòng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chất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điện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phân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là</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dòng</a:t>
            </a:r>
            <a:r>
              <a:rPr lang="en-US" altLang="en-US" sz="2400" b="1" i="1" dirty="0">
                <a:latin typeface="Times New Roman" panose="02020603050405020304" pitchFamily="18" charset="0"/>
              </a:rPr>
              <a:t> ion </a:t>
            </a:r>
            <a:r>
              <a:rPr lang="en-US" altLang="en-US" sz="2400" b="1" i="1" dirty="0" err="1">
                <a:latin typeface="Times New Roman" panose="02020603050405020304" pitchFamily="18" charset="0"/>
              </a:rPr>
              <a:t>dương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và</a:t>
            </a:r>
            <a:r>
              <a:rPr lang="en-US" altLang="en-US" sz="2400" b="1" i="1" dirty="0">
                <a:latin typeface="Times New Roman" panose="02020603050405020304" pitchFamily="18" charset="0"/>
              </a:rPr>
              <a:t> ion </a:t>
            </a:r>
            <a:r>
              <a:rPr lang="en-US" altLang="en-US" sz="2400" b="1" i="1" dirty="0" err="1">
                <a:latin typeface="Times New Roman" panose="02020603050405020304" pitchFamily="18" charset="0"/>
              </a:rPr>
              <a:t>âm</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chuyển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động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có</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hướng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theo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hai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chiều</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ngược</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nhau</a:t>
            </a:r>
            <a:r>
              <a:rPr lang="en-US" altLang="en-US" sz="2400" b="1" i="1" dirty="0">
                <a:latin typeface="Times New Roman" panose="02020603050405020304" pitchFamily="18" charset="0"/>
              </a:rPr>
              <a:t>.</a:t>
            </a:r>
          </a:p>
        </p:txBody>
      </p:sp>
      <p:pic>
        <p:nvPicPr>
          <p:cNvPr id="266" name="Picture 2" descr="D:\NGUYEN CONG TRU\LOGO NCT.png">
            <a:extLst>
              <a:ext uri="{FF2B5EF4-FFF2-40B4-BE49-F238E27FC236}">
                <a16:creationId xmlns:a16="http://schemas.microsoft.com/office/drawing/2014/main" xmlns="" id="{E8A2EDA0-D020-4EC1-BF43-7051819A7618}"/>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0000"/>
          <a:stretch/>
        </p:blipFill>
        <p:spPr bwMode="auto">
          <a:xfrm>
            <a:off x="-110147" y="28735"/>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267" name="AutoShape 288">
            <a:extLst>
              <a:ext uri="{FF2B5EF4-FFF2-40B4-BE49-F238E27FC236}">
                <a16:creationId xmlns:a16="http://schemas.microsoft.com/office/drawing/2014/main" xmlns="" id="{B7C7A377-BDFD-4DD3-B745-D95F0770C9D1}"/>
              </a:ext>
            </a:extLst>
          </p:cNvPr>
          <p:cNvSpPr>
            <a:spLocks noChangeArrowheads="1"/>
          </p:cNvSpPr>
          <p:nvPr/>
        </p:nvSpPr>
        <p:spPr bwMode="auto">
          <a:xfrm>
            <a:off x="6587020" y="2064208"/>
            <a:ext cx="2410076" cy="4641391"/>
          </a:xfrm>
          <a:prstGeom prst="wedgeRoundRectCallout">
            <a:avLst>
              <a:gd name="adj1" fmla="val -10417"/>
              <a:gd name="adj2" fmla="val 51866"/>
              <a:gd name="adj3" fmla="val 16667"/>
            </a:avLst>
          </a:prstGeom>
          <a:gradFill rotWithShape="1">
            <a:gsLst>
              <a:gs pos="0">
                <a:schemeClr val="folHlink">
                  <a:gamma/>
                  <a:tint val="25490"/>
                  <a:invGamma/>
                </a:schemeClr>
              </a:gs>
              <a:gs pos="50000">
                <a:schemeClr val="folHlink"/>
              </a:gs>
              <a:gs pos="100000">
                <a:schemeClr val="folHlink">
                  <a:gamma/>
                  <a:tint val="25490"/>
                  <a:invGamma/>
                </a:schemeClr>
              </a:gs>
            </a:gsLst>
            <a:lin ang="5400000" scaled="1"/>
          </a:gradFill>
          <a:ln w="9525"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3200" b="1" dirty="0">
                <a:solidFill>
                  <a:srgbClr val="CC3300"/>
                </a:solidFill>
                <a:sym typeface="Wingdings" panose="05000000000000000000" pitchFamily="2" charset="2"/>
              </a:rPr>
              <a:t></a:t>
            </a:r>
            <a:r>
              <a:rPr lang="en-US" altLang="en-US" b="1" dirty="0">
                <a:solidFill>
                  <a:srgbClr val="CC3300"/>
                </a:solidFill>
                <a:sym typeface="Wingdings" panose="05000000000000000000" pitchFamily="2" charset="2"/>
              </a:rPr>
              <a:t> </a:t>
            </a:r>
            <a:r>
              <a:rPr lang="en-US" altLang="en-US" dirty="0"/>
              <a:t> </a:t>
            </a:r>
            <a:r>
              <a:rPr lang="en-US" altLang="en-US" sz="2200" b="1" i="1" u="sng" dirty="0" err="1">
                <a:solidFill>
                  <a:srgbClr val="CC3300"/>
                </a:solidFill>
                <a:latin typeface="Times New Roman" panose="02020603050405020304" pitchFamily="18" charset="0"/>
              </a:rPr>
              <a:t>chú</a:t>
            </a:r>
            <a:r>
              <a:rPr lang="en-US" altLang="en-US" sz="2200" b="1" i="1" u="sng" dirty="0">
                <a:solidFill>
                  <a:srgbClr val="CC3300"/>
                </a:solidFill>
                <a:latin typeface="Times New Roman" panose="02020603050405020304" pitchFamily="18" charset="0"/>
              </a:rPr>
              <a:t> ý:</a:t>
            </a:r>
          </a:p>
          <a:p>
            <a:pPr algn="l">
              <a:buFontTx/>
              <a:buChar char="-"/>
            </a:pP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Chất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điện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phân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dẫn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điện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kém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hơn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kim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loại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vì</a:t>
            </a:r>
            <a:r>
              <a:rPr lang="en-US" altLang="en-US" sz="2200" b="1" dirty="0">
                <a:latin typeface="Times New Roman" panose="02020603050405020304" pitchFamily="18" charset="0"/>
              </a:rPr>
              <a:t>:</a:t>
            </a:r>
          </a:p>
          <a:p>
            <a:r>
              <a:rPr lang="en-US" dirty="0"/>
              <a:t>+</a:t>
            </a:r>
            <a:r>
              <a:rPr lang="en-US" dirty="0" err="1"/>
              <a:t>Mật</a:t>
            </a:r>
            <a:r>
              <a:rPr lang="en-US" dirty="0"/>
              <a:t> </a:t>
            </a:r>
            <a:r>
              <a:rPr lang="en-US" dirty="0" err="1"/>
              <a:t>độ</a:t>
            </a:r>
            <a:r>
              <a:rPr lang="en-US" dirty="0"/>
              <a:t> </a:t>
            </a:r>
            <a:r>
              <a:rPr lang="en-US" dirty="0" err="1"/>
              <a:t>hạt</a:t>
            </a:r>
            <a:r>
              <a:rPr lang="en-US" dirty="0"/>
              <a:t> </a:t>
            </a:r>
            <a:r>
              <a:rPr lang="en-US" dirty="0" err="1"/>
              <a:t>tải</a:t>
            </a:r>
            <a:r>
              <a:rPr lang="en-US" dirty="0"/>
              <a:t> </a:t>
            </a:r>
            <a:r>
              <a:rPr lang="en-US" dirty="0" err="1"/>
              <a:t>điện</a:t>
            </a:r>
            <a:r>
              <a:rPr lang="en-US" dirty="0"/>
              <a:t> </a:t>
            </a:r>
            <a:r>
              <a:rPr lang="en-US" dirty="0" err="1"/>
              <a:t>nhỏ</a:t>
            </a:r>
            <a:r>
              <a:rPr lang="en-US" dirty="0"/>
              <a:t> </a:t>
            </a:r>
            <a:r>
              <a:rPr lang="en-US" dirty="0" err="1"/>
              <a:t>hơn</a:t>
            </a:r>
            <a:r>
              <a:rPr lang="en-US" dirty="0"/>
              <a:t> </a:t>
            </a:r>
            <a:r>
              <a:rPr lang="en-US" dirty="0" err="1"/>
              <a:t>trong</a:t>
            </a:r>
            <a:r>
              <a:rPr lang="en-US" dirty="0"/>
              <a:t> </a:t>
            </a:r>
            <a:r>
              <a:rPr lang="en-US" dirty="0" err="1"/>
              <a:t>kim</a:t>
            </a:r>
            <a:r>
              <a:rPr lang="en-US" dirty="0"/>
              <a:t> </a:t>
            </a:r>
            <a:r>
              <a:rPr lang="en-US" dirty="0" err="1"/>
              <a:t>loại</a:t>
            </a:r>
            <a:r>
              <a:rPr lang="en-US" dirty="0"/>
              <a:t>.</a:t>
            </a:r>
          </a:p>
          <a:p>
            <a:r>
              <a:rPr lang="en-US" dirty="0"/>
              <a:t>+ </a:t>
            </a:r>
            <a:r>
              <a:rPr lang="en-US" dirty="0" err="1"/>
              <a:t>Khối</a:t>
            </a:r>
            <a:r>
              <a:rPr lang="en-US" dirty="0"/>
              <a:t> </a:t>
            </a:r>
            <a:r>
              <a:rPr lang="en-US" dirty="0" err="1"/>
              <a:t>lượng</a:t>
            </a:r>
            <a:r>
              <a:rPr lang="en-US" dirty="0"/>
              <a:t> </a:t>
            </a:r>
            <a:r>
              <a:rPr lang="en-US" dirty="0" err="1"/>
              <a:t>và</a:t>
            </a:r>
            <a:r>
              <a:rPr lang="en-US" dirty="0"/>
              <a:t> </a:t>
            </a:r>
            <a:r>
              <a:rPr lang="en-US" dirty="0" err="1"/>
              <a:t>kích</a:t>
            </a:r>
            <a:r>
              <a:rPr lang="en-US" dirty="0"/>
              <a:t> </a:t>
            </a:r>
            <a:r>
              <a:rPr lang="en-US" dirty="0" err="1"/>
              <a:t>thước</a:t>
            </a:r>
            <a:r>
              <a:rPr lang="en-US" dirty="0"/>
              <a:t> ion </a:t>
            </a:r>
            <a:r>
              <a:rPr lang="en-US" dirty="0" err="1"/>
              <a:t>lớn</a:t>
            </a:r>
            <a:r>
              <a:rPr lang="en-US" dirty="0"/>
              <a:t> </a:t>
            </a:r>
            <a:r>
              <a:rPr lang="en-US" dirty="0" err="1"/>
              <a:t>hơn</a:t>
            </a:r>
            <a:r>
              <a:rPr lang="en-US" dirty="0"/>
              <a:t> </a:t>
            </a:r>
            <a:r>
              <a:rPr lang="en-US" dirty="0" err="1"/>
              <a:t>của</a:t>
            </a:r>
            <a:r>
              <a:rPr lang="en-US" dirty="0"/>
              <a:t> electron.</a:t>
            </a:r>
          </a:p>
          <a:p>
            <a:r>
              <a:rPr lang="en-US" dirty="0"/>
              <a:t>+ </a:t>
            </a:r>
            <a:r>
              <a:rPr lang="en-US" dirty="0" err="1"/>
              <a:t>Môi</a:t>
            </a:r>
            <a:r>
              <a:rPr lang="en-US" dirty="0"/>
              <a:t> </a:t>
            </a:r>
            <a:r>
              <a:rPr lang="en-US" dirty="0" err="1"/>
              <a:t>trường</a:t>
            </a:r>
            <a:r>
              <a:rPr lang="en-US" dirty="0"/>
              <a:t> dung </a:t>
            </a:r>
            <a:r>
              <a:rPr lang="en-US" dirty="0" err="1"/>
              <a:t>dịch</a:t>
            </a:r>
            <a:r>
              <a:rPr lang="en-US" dirty="0"/>
              <a:t> </a:t>
            </a:r>
            <a:r>
              <a:rPr lang="en-US" dirty="0" err="1"/>
              <a:t>mất</a:t>
            </a:r>
            <a:r>
              <a:rPr lang="en-US" dirty="0"/>
              <a:t> </a:t>
            </a:r>
            <a:r>
              <a:rPr lang="en-US" dirty="0" err="1"/>
              <a:t>trật</a:t>
            </a:r>
            <a:r>
              <a:rPr lang="en-US" dirty="0"/>
              <a:t> </a:t>
            </a:r>
            <a:r>
              <a:rPr lang="en-US" dirty="0" err="1"/>
              <a:t>tự</a:t>
            </a:r>
            <a:r>
              <a:rPr lang="en-US" dirty="0"/>
              <a:t> </a:t>
            </a:r>
            <a:r>
              <a:rPr lang="en-US" dirty="0" err="1"/>
              <a:t>hơn</a:t>
            </a:r>
            <a:r>
              <a:rPr lang="en-US" dirty="0"/>
              <a:t> </a:t>
            </a:r>
            <a:r>
              <a:rPr lang="en-US" dirty="0" err="1"/>
              <a:t>kim</a:t>
            </a:r>
            <a:r>
              <a:rPr lang="en-US" dirty="0"/>
              <a:t> </a:t>
            </a:r>
            <a:r>
              <a:rPr lang="en-US" dirty="0" err="1"/>
              <a:t>loại</a:t>
            </a:r>
            <a:r>
              <a:rPr lang="en-US" dirty="0"/>
              <a:t>.</a:t>
            </a:r>
          </a:p>
          <a:p>
            <a:pPr algn="l"/>
            <a:endParaRPr lang="en-US" altLang="en-US" sz="2200" b="1" dirty="0">
              <a:latin typeface="Times New Roman" panose="02020603050405020304" pitchFamily="18" charset="0"/>
            </a:endParaRPr>
          </a:p>
        </p:txBody>
      </p:sp>
    </p:spTree>
    <p:extLst>
      <p:ext uri="{BB962C8B-B14F-4D97-AF65-F5344CB8AC3E}">
        <p14:creationId xmlns:p14="http://schemas.microsoft.com/office/powerpoint/2010/main" xmlns="" val="715239562"/>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903"/>
                                        </p:tgtEl>
                                        <p:attrNameLst>
                                          <p:attrName>style.visibility</p:attrName>
                                        </p:attrNameLst>
                                      </p:cBhvr>
                                      <p:to>
                                        <p:strVal val="visible"/>
                                      </p:to>
                                    </p:set>
                                    <p:animEffect transition="in" filter="blinds(horizontal)">
                                      <p:cBhvr>
                                        <p:cTn id="7" dur="500"/>
                                        <p:tgtEl>
                                          <p:spTgt spid="77903"/>
                                        </p:tgtEl>
                                      </p:cBhvr>
                                    </p:animEffect>
                                  </p:childTnLst>
                                </p:cTn>
                              </p:par>
                              <p:par>
                                <p:cTn id="8" presetID="3" presetClass="entr" presetSubtype="10" fill="hold" nodeType="withEffect">
                                  <p:stCondLst>
                                    <p:cond delay="0"/>
                                  </p:stCondLst>
                                  <p:childTnLst>
                                    <p:set>
                                      <p:cBhvr>
                                        <p:cTn id="9" dur="1" fill="hold">
                                          <p:stCondLst>
                                            <p:cond delay="0"/>
                                          </p:stCondLst>
                                        </p:cTn>
                                        <p:tgtEl>
                                          <p:spTgt spid="78101"/>
                                        </p:tgtEl>
                                        <p:attrNameLst>
                                          <p:attrName>style.visibility</p:attrName>
                                        </p:attrNameLst>
                                      </p:cBhvr>
                                      <p:to>
                                        <p:strVal val="visible"/>
                                      </p:to>
                                    </p:set>
                                    <p:animEffect transition="in" filter="blinds(horizontal)">
                                      <p:cBhvr>
                                        <p:cTn id="10" dur="500"/>
                                        <p:tgtEl>
                                          <p:spTgt spid="78101"/>
                                        </p:tgtEl>
                                      </p:cBhvr>
                                    </p:animEffect>
                                  </p:childTnLst>
                                </p:cTn>
                              </p:par>
                              <p:par>
                                <p:cTn id="11" presetID="3" presetClass="entr" presetSubtype="10" fill="hold" nodeType="withEffect">
                                  <p:stCondLst>
                                    <p:cond delay="0"/>
                                  </p:stCondLst>
                                  <p:childTnLst>
                                    <p:set>
                                      <p:cBhvr>
                                        <p:cTn id="12" dur="1" fill="hold">
                                          <p:stCondLst>
                                            <p:cond delay="0"/>
                                          </p:stCondLst>
                                        </p:cTn>
                                        <p:tgtEl>
                                          <p:spTgt spid="78096"/>
                                        </p:tgtEl>
                                        <p:attrNameLst>
                                          <p:attrName>style.visibility</p:attrName>
                                        </p:attrNameLst>
                                      </p:cBhvr>
                                      <p:to>
                                        <p:strVal val="visible"/>
                                      </p:to>
                                    </p:set>
                                    <p:animEffect transition="in" filter="blinds(horizontal)">
                                      <p:cBhvr>
                                        <p:cTn id="13" dur="500"/>
                                        <p:tgtEl>
                                          <p:spTgt spid="78096"/>
                                        </p:tgtEl>
                                      </p:cBhvr>
                                    </p:animEffect>
                                  </p:childTnLst>
                                </p:cTn>
                              </p:par>
                              <p:par>
                                <p:cTn id="14" presetID="3" presetClass="entr" presetSubtype="10" fill="hold" nodeType="withEffect">
                                  <p:stCondLst>
                                    <p:cond delay="0"/>
                                  </p:stCondLst>
                                  <p:childTnLst>
                                    <p:set>
                                      <p:cBhvr>
                                        <p:cTn id="15" dur="1" fill="hold">
                                          <p:stCondLst>
                                            <p:cond delay="0"/>
                                          </p:stCondLst>
                                        </p:cTn>
                                        <p:tgtEl>
                                          <p:spTgt spid="78095"/>
                                        </p:tgtEl>
                                        <p:attrNameLst>
                                          <p:attrName>style.visibility</p:attrName>
                                        </p:attrNameLst>
                                      </p:cBhvr>
                                      <p:to>
                                        <p:strVal val="visible"/>
                                      </p:to>
                                    </p:set>
                                    <p:animEffect transition="in" filter="blinds(horizontal)">
                                      <p:cBhvr>
                                        <p:cTn id="16" dur="500"/>
                                        <p:tgtEl>
                                          <p:spTgt spid="78095"/>
                                        </p:tgtEl>
                                      </p:cBhvr>
                                    </p:animEffect>
                                  </p:childTnLst>
                                </p:cTn>
                              </p:par>
                              <p:par>
                                <p:cTn id="17" presetID="3" presetClass="entr" presetSubtype="10" fill="hold" nodeType="withEffect">
                                  <p:stCondLst>
                                    <p:cond delay="0"/>
                                  </p:stCondLst>
                                  <p:childTnLst>
                                    <p:set>
                                      <p:cBhvr>
                                        <p:cTn id="18" dur="1" fill="hold">
                                          <p:stCondLst>
                                            <p:cond delay="0"/>
                                          </p:stCondLst>
                                        </p:cTn>
                                        <p:tgtEl>
                                          <p:spTgt spid="78102"/>
                                        </p:tgtEl>
                                        <p:attrNameLst>
                                          <p:attrName>style.visibility</p:attrName>
                                        </p:attrNameLst>
                                      </p:cBhvr>
                                      <p:to>
                                        <p:strVal val="visible"/>
                                      </p:to>
                                    </p:set>
                                    <p:animEffect transition="in" filter="blinds(horizontal)">
                                      <p:cBhvr>
                                        <p:cTn id="19" dur="500"/>
                                        <p:tgtEl>
                                          <p:spTgt spid="78102"/>
                                        </p:tgtEl>
                                      </p:cBhvr>
                                    </p:animEffect>
                                  </p:childTnLst>
                                </p:cTn>
                              </p:par>
                              <p:par>
                                <p:cTn id="20" presetID="3" presetClass="entr" presetSubtype="10" fill="hold" nodeType="withEffect">
                                  <p:stCondLst>
                                    <p:cond delay="0"/>
                                  </p:stCondLst>
                                  <p:childTnLst>
                                    <p:set>
                                      <p:cBhvr>
                                        <p:cTn id="21" dur="1" fill="hold">
                                          <p:stCondLst>
                                            <p:cond delay="0"/>
                                          </p:stCondLst>
                                        </p:cTn>
                                        <p:tgtEl>
                                          <p:spTgt spid="78098"/>
                                        </p:tgtEl>
                                        <p:attrNameLst>
                                          <p:attrName>style.visibility</p:attrName>
                                        </p:attrNameLst>
                                      </p:cBhvr>
                                      <p:to>
                                        <p:strVal val="visible"/>
                                      </p:to>
                                    </p:set>
                                    <p:animEffect transition="in" filter="blinds(horizontal)">
                                      <p:cBhvr>
                                        <p:cTn id="22" dur="500"/>
                                        <p:tgtEl>
                                          <p:spTgt spid="78098"/>
                                        </p:tgtEl>
                                      </p:cBhvr>
                                    </p:animEffect>
                                  </p:childTnLst>
                                </p:cTn>
                              </p:par>
                              <p:par>
                                <p:cTn id="23" presetID="3" presetClass="entr" presetSubtype="10" fill="hold" nodeType="withEffect">
                                  <p:stCondLst>
                                    <p:cond delay="0"/>
                                  </p:stCondLst>
                                  <p:childTnLst>
                                    <p:set>
                                      <p:cBhvr>
                                        <p:cTn id="24" dur="1" fill="hold">
                                          <p:stCondLst>
                                            <p:cond delay="0"/>
                                          </p:stCondLst>
                                        </p:cTn>
                                        <p:tgtEl>
                                          <p:spTgt spid="78099"/>
                                        </p:tgtEl>
                                        <p:attrNameLst>
                                          <p:attrName>style.visibility</p:attrName>
                                        </p:attrNameLst>
                                      </p:cBhvr>
                                      <p:to>
                                        <p:strVal val="visible"/>
                                      </p:to>
                                    </p:set>
                                    <p:animEffect transition="in" filter="blinds(horizontal)">
                                      <p:cBhvr>
                                        <p:cTn id="25" dur="500"/>
                                        <p:tgtEl>
                                          <p:spTgt spid="78099"/>
                                        </p:tgtEl>
                                      </p:cBhvr>
                                    </p:animEffect>
                                  </p:childTnLst>
                                </p:cTn>
                              </p:par>
                              <p:par>
                                <p:cTn id="26" presetID="3" presetClass="entr" presetSubtype="10" fill="hold" nodeType="withEffect">
                                  <p:stCondLst>
                                    <p:cond delay="0"/>
                                  </p:stCondLst>
                                  <p:childTnLst>
                                    <p:set>
                                      <p:cBhvr>
                                        <p:cTn id="27" dur="1" fill="hold">
                                          <p:stCondLst>
                                            <p:cond delay="0"/>
                                          </p:stCondLst>
                                        </p:cTn>
                                        <p:tgtEl>
                                          <p:spTgt spid="78100"/>
                                        </p:tgtEl>
                                        <p:attrNameLst>
                                          <p:attrName>style.visibility</p:attrName>
                                        </p:attrNameLst>
                                      </p:cBhvr>
                                      <p:to>
                                        <p:strVal val="visible"/>
                                      </p:to>
                                    </p:set>
                                    <p:animEffect transition="in" filter="blinds(horizontal)">
                                      <p:cBhvr>
                                        <p:cTn id="28" dur="500"/>
                                        <p:tgtEl>
                                          <p:spTgt spid="78100"/>
                                        </p:tgtEl>
                                      </p:cBhvr>
                                    </p:animEffect>
                                  </p:childTnLst>
                                </p:cTn>
                              </p:par>
                            </p:childTnLst>
                          </p:cTn>
                        </p:par>
                        <p:par>
                          <p:cTn id="29" fill="hold" nodeType="afterGroup">
                            <p:stCondLst>
                              <p:cond delay="500"/>
                            </p:stCondLst>
                            <p:childTnLst>
                              <p:par>
                                <p:cTn id="30" presetID="50" presetClass="entr" presetSubtype="0" decel="100000" fill="hold" nodeType="afterEffect">
                                  <p:stCondLst>
                                    <p:cond delay="0"/>
                                  </p:stCondLst>
                                  <p:childTnLst>
                                    <p:set>
                                      <p:cBhvr>
                                        <p:cTn id="31" dur="1" fill="hold">
                                          <p:stCondLst>
                                            <p:cond delay="0"/>
                                          </p:stCondLst>
                                        </p:cTn>
                                        <p:tgtEl>
                                          <p:spTgt spid="78086"/>
                                        </p:tgtEl>
                                        <p:attrNameLst>
                                          <p:attrName>style.visibility</p:attrName>
                                        </p:attrNameLst>
                                      </p:cBhvr>
                                      <p:to>
                                        <p:strVal val="visible"/>
                                      </p:to>
                                    </p:set>
                                    <p:anim calcmode="lin" valueType="num">
                                      <p:cBhvr>
                                        <p:cTn id="32" dur="1000" fill="hold"/>
                                        <p:tgtEl>
                                          <p:spTgt spid="78086"/>
                                        </p:tgtEl>
                                        <p:attrNameLst>
                                          <p:attrName>ppt_w</p:attrName>
                                        </p:attrNameLst>
                                      </p:cBhvr>
                                      <p:tavLst>
                                        <p:tav tm="0">
                                          <p:val>
                                            <p:strVal val="#ppt_w+.3"/>
                                          </p:val>
                                        </p:tav>
                                        <p:tav tm="100000">
                                          <p:val>
                                            <p:strVal val="#ppt_w"/>
                                          </p:val>
                                        </p:tav>
                                      </p:tavLst>
                                    </p:anim>
                                    <p:anim calcmode="lin" valueType="num">
                                      <p:cBhvr>
                                        <p:cTn id="33" dur="1000" fill="hold"/>
                                        <p:tgtEl>
                                          <p:spTgt spid="78086"/>
                                        </p:tgtEl>
                                        <p:attrNameLst>
                                          <p:attrName>ppt_h</p:attrName>
                                        </p:attrNameLst>
                                      </p:cBhvr>
                                      <p:tavLst>
                                        <p:tav tm="0">
                                          <p:val>
                                            <p:strVal val="#ppt_h"/>
                                          </p:val>
                                        </p:tav>
                                        <p:tav tm="100000">
                                          <p:val>
                                            <p:strVal val="#ppt_h"/>
                                          </p:val>
                                        </p:tav>
                                      </p:tavLst>
                                    </p:anim>
                                    <p:animEffect transition="in" filter="fade">
                                      <p:cBhvr>
                                        <p:cTn id="34" dur="1000"/>
                                        <p:tgtEl>
                                          <p:spTgt spid="78086"/>
                                        </p:tgtEl>
                                      </p:cBhvr>
                                    </p:animEffect>
                                  </p:childTnLst>
                                </p:cTn>
                              </p:par>
                            </p:childTnLst>
                          </p:cTn>
                        </p:par>
                        <p:par>
                          <p:cTn id="35" fill="hold" nodeType="afterGroup">
                            <p:stCondLst>
                              <p:cond delay="1500"/>
                            </p:stCondLst>
                            <p:childTnLst>
                              <p:par>
                                <p:cTn id="36" presetID="3" presetClass="entr" presetSubtype="10" fill="hold" nodeType="afterEffect">
                                  <p:stCondLst>
                                    <p:cond delay="0"/>
                                  </p:stCondLst>
                                  <p:childTnLst>
                                    <p:set>
                                      <p:cBhvr>
                                        <p:cTn id="37" dur="1" fill="hold">
                                          <p:stCondLst>
                                            <p:cond delay="0"/>
                                          </p:stCondLst>
                                        </p:cTn>
                                        <p:tgtEl>
                                          <p:spTgt spid="77968"/>
                                        </p:tgtEl>
                                        <p:attrNameLst>
                                          <p:attrName>style.visibility</p:attrName>
                                        </p:attrNameLst>
                                      </p:cBhvr>
                                      <p:to>
                                        <p:strVal val="visible"/>
                                      </p:to>
                                    </p:set>
                                    <p:animEffect transition="in" filter="blinds(horizontal)">
                                      <p:cBhvr>
                                        <p:cTn id="38" dur="500"/>
                                        <p:tgtEl>
                                          <p:spTgt spid="77968"/>
                                        </p:tgtEl>
                                      </p:cBhvr>
                                    </p:animEffect>
                                  </p:childTnLst>
                                </p:cTn>
                              </p:par>
                              <p:par>
                                <p:cTn id="39" presetID="3" presetClass="entr" presetSubtype="10" fill="hold" nodeType="withEffect">
                                  <p:stCondLst>
                                    <p:cond delay="0"/>
                                  </p:stCondLst>
                                  <p:childTnLst>
                                    <p:set>
                                      <p:cBhvr>
                                        <p:cTn id="40" dur="1" fill="hold">
                                          <p:stCondLst>
                                            <p:cond delay="0"/>
                                          </p:stCondLst>
                                        </p:cTn>
                                        <p:tgtEl>
                                          <p:spTgt spid="77967"/>
                                        </p:tgtEl>
                                        <p:attrNameLst>
                                          <p:attrName>style.visibility</p:attrName>
                                        </p:attrNameLst>
                                      </p:cBhvr>
                                      <p:to>
                                        <p:strVal val="visible"/>
                                      </p:to>
                                    </p:set>
                                    <p:animEffect transition="in" filter="blinds(horizontal)">
                                      <p:cBhvr>
                                        <p:cTn id="41" dur="500"/>
                                        <p:tgtEl>
                                          <p:spTgt spid="77967"/>
                                        </p:tgtEl>
                                      </p:cBhvr>
                                    </p:animEffect>
                                  </p:childTnLst>
                                </p:cTn>
                              </p:par>
                            </p:childTnLst>
                          </p:cTn>
                        </p:par>
                        <p:par>
                          <p:cTn id="42" fill="hold" nodeType="afterGroup">
                            <p:stCondLst>
                              <p:cond delay="2000"/>
                            </p:stCondLst>
                            <p:childTnLst>
                              <p:par>
                                <p:cTn id="43" presetID="3" presetClass="entr" presetSubtype="10" fill="hold" nodeType="afterEffect">
                                  <p:stCondLst>
                                    <p:cond delay="0"/>
                                  </p:stCondLst>
                                  <p:childTnLst>
                                    <p:set>
                                      <p:cBhvr>
                                        <p:cTn id="44" dur="1" fill="hold">
                                          <p:stCondLst>
                                            <p:cond delay="0"/>
                                          </p:stCondLst>
                                        </p:cTn>
                                        <p:tgtEl>
                                          <p:spTgt spid="78065"/>
                                        </p:tgtEl>
                                        <p:attrNameLst>
                                          <p:attrName>style.visibility</p:attrName>
                                        </p:attrNameLst>
                                      </p:cBhvr>
                                      <p:to>
                                        <p:strVal val="visible"/>
                                      </p:to>
                                    </p:set>
                                    <p:animEffect transition="in" filter="blinds(horizontal)">
                                      <p:cBhvr>
                                        <p:cTn id="45" dur="500"/>
                                        <p:tgtEl>
                                          <p:spTgt spid="78065"/>
                                        </p:tgtEl>
                                      </p:cBhvr>
                                    </p:animEffect>
                                  </p:childTnLst>
                                </p:cTn>
                              </p:par>
                            </p:childTnLst>
                          </p:cTn>
                        </p:par>
                        <p:par>
                          <p:cTn id="46" fill="hold" nodeType="afterGroup">
                            <p:stCondLst>
                              <p:cond delay="2500"/>
                            </p:stCondLst>
                            <p:childTnLst>
                              <p:par>
                                <p:cTn id="47" presetID="3" presetClass="entr" presetSubtype="10" fill="hold" nodeType="afterEffect">
                                  <p:stCondLst>
                                    <p:cond delay="0"/>
                                  </p:stCondLst>
                                  <p:childTnLst>
                                    <p:set>
                                      <p:cBhvr>
                                        <p:cTn id="48" dur="1" fill="hold">
                                          <p:stCondLst>
                                            <p:cond delay="0"/>
                                          </p:stCondLst>
                                        </p:cTn>
                                        <p:tgtEl>
                                          <p:spTgt spid="78071"/>
                                        </p:tgtEl>
                                        <p:attrNameLst>
                                          <p:attrName>style.visibility</p:attrName>
                                        </p:attrNameLst>
                                      </p:cBhvr>
                                      <p:to>
                                        <p:strVal val="visible"/>
                                      </p:to>
                                    </p:set>
                                    <p:animEffect transition="in" filter="blinds(horizontal)">
                                      <p:cBhvr>
                                        <p:cTn id="49" dur="500"/>
                                        <p:tgtEl>
                                          <p:spTgt spid="78071"/>
                                        </p:tgtEl>
                                      </p:cBhvr>
                                    </p:animEffect>
                                  </p:childTnLst>
                                </p:cTn>
                              </p:par>
                              <p:par>
                                <p:cTn id="50" presetID="3" presetClass="entr" presetSubtype="10" fill="hold" nodeType="withEffect">
                                  <p:stCondLst>
                                    <p:cond delay="0"/>
                                  </p:stCondLst>
                                  <p:childTnLst>
                                    <p:set>
                                      <p:cBhvr>
                                        <p:cTn id="51" dur="1" fill="hold">
                                          <p:stCondLst>
                                            <p:cond delay="0"/>
                                          </p:stCondLst>
                                        </p:cTn>
                                        <p:tgtEl>
                                          <p:spTgt spid="78028"/>
                                        </p:tgtEl>
                                        <p:attrNameLst>
                                          <p:attrName>style.visibility</p:attrName>
                                        </p:attrNameLst>
                                      </p:cBhvr>
                                      <p:to>
                                        <p:strVal val="visible"/>
                                      </p:to>
                                    </p:set>
                                    <p:animEffect transition="in" filter="blinds(horizontal)">
                                      <p:cBhvr>
                                        <p:cTn id="52" dur="500"/>
                                        <p:tgtEl>
                                          <p:spTgt spid="78028"/>
                                        </p:tgtEl>
                                      </p:cBhvr>
                                    </p:animEffect>
                                  </p:childTnLst>
                                </p:cTn>
                              </p:par>
                              <p:par>
                                <p:cTn id="53" presetID="3" presetClass="entr" presetSubtype="10" fill="hold" nodeType="withEffect">
                                  <p:stCondLst>
                                    <p:cond delay="0"/>
                                  </p:stCondLst>
                                  <p:childTnLst>
                                    <p:set>
                                      <p:cBhvr>
                                        <p:cTn id="54" dur="1" fill="hold">
                                          <p:stCondLst>
                                            <p:cond delay="0"/>
                                          </p:stCondLst>
                                        </p:cTn>
                                        <p:tgtEl>
                                          <p:spTgt spid="78054"/>
                                        </p:tgtEl>
                                        <p:attrNameLst>
                                          <p:attrName>style.visibility</p:attrName>
                                        </p:attrNameLst>
                                      </p:cBhvr>
                                      <p:to>
                                        <p:strVal val="visible"/>
                                      </p:to>
                                    </p:set>
                                    <p:animEffect transition="in" filter="blinds(horizontal)">
                                      <p:cBhvr>
                                        <p:cTn id="55" dur="500"/>
                                        <p:tgtEl>
                                          <p:spTgt spid="78054"/>
                                        </p:tgtEl>
                                      </p:cBhvr>
                                    </p:animEffect>
                                  </p:childTnLst>
                                </p:cTn>
                              </p:par>
                            </p:childTnLst>
                          </p:cTn>
                        </p:par>
                        <p:par>
                          <p:cTn id="56" fill="hold" nodeType="afterGroup">
                            <p:stCondLst>
                              <p:cond delay="3000"/>
                            </p:stCondLst>
                            <p:childTnLst>
                              <p:par>
                                <p:cTn id="57" presetID="3" presetClass="entr" presetSubtype="10" fill="hold" nodeType="afterEffect">
                                  <p:stCondLst>
                                    <p:cond delay="0"/>
                                  </p:stCondLst>
                                  <p:childTnLst>
                                    <p:set>
                                      <p:cBhvr>
                                        <p:cTn id="58" dur="1" fill="hold">
                                          <p:stCondLst>
                                            <p:cond delay="0"/>
                                          </p:stCondLst>
                                        </p:cTn>
                                        <p:tgtEl>
                                          <p:spTgt spid="77984"/>
                                        </p:tgtEl>
                                        <p:attrNameLst>
                                          <p:attrName>style.visibility</p:attrName>
                                        </p:attrNameLst>
                                      </p:cBhvr>
                                      <p:to>
                                        <p:strVal val="visible"/>
                                      </p:to>
                                    </p:set>
                                    <p:animEffect transition="in" filter="blinds(horizontal)">
                                      <p:cBhvr>
                                        <p:cTn id="59" dur="500"/>
                                        <p:tgtEl>
                                          <p:spTgt spid="77984"/>
                                        </p:tgtEl>
                                      </p:cBhvr>
                                    </p:animEffect>
                                  </p:childTnLst>
                                </p:cTn>
                              </p:par>
                              <p:par>
                                <p:cTn id="60" presetID="3" presetClass="exit" presetSubtype="10" fill="hold" nodeType="withEffect">
                                  <p:stCondLst>
                                    <p:cond delay="0"/>
                                  </p:stCondLst>
                                  <p:childTnLst>
                                    <p:animEffect transition="out" filter="blinds(horizontal)">
                                      <p:cBhvr>
                                        <p:cTn id="61" dur="500"/>
                                        <p:tgtEl>
                                          <p:spTgt spid="78065"/>
                                        </p:tgtEl>
                                      </p:cBhvr>
                                    </p:animEffect>
                                    <p:set>
                                      <p:cBhvr>
                                        <p:cTn id="62" dur="1" fill="hold">
                                          <p:stCondLst>
                                            <p:cond delay="499"/>
                                          </p:stCondLst>
                                        </p:cTn>
                                        <p:tgtEl>
                                          <p:spTgt spid="78065"/>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78071"/>
                                        </p:tgtEl>
                                      </p:cBhvr>
                                    </p:animEffect>
                                    <p:set>
                                      <p:cBhvr>
                                        <p:cTn id="65" dur="1" fill="hold">
                                          <p:stCondLst>
                                            <p:cond delay="499"/>
                                          </p:stCondLst>
                                        </p:cTn>
                                        <p:tgtEl>
                                          <p:spTgt spid="78071"/>
                                        </p:tgtEl>
                                        <p:attrNameLst>
                                          <p:attrName>style.visibility</p:attrName>
                                        </p:attrNameLst>
                                      </p:cBhvr>
                                      <p:to>
                                        <p:strVal val="hidden"/>
                                      </p:to>
                                    </p:set>
                                  </p:childTnLst>
                                </p:cTn>
                              </p:par>
                              <p:par>
                                <p:cTn id="66" presetID="3" presetClass="entr" presetSubtype="10" fill="hold" nodeType="withEffect">
                                  <p:stCondLst>
                                    <p:cond delay="0"/>
                                  </p:stCondLst>
                                  <p:childTnLst>
                                    <p:set>
                                      <p:cBhvr>
                                        <p:cTn id="67" dur="1" fill="hold">
                                          <p:stCondLst>
                                            <p:cond delay="0"/>
                                          </p:stCondLst>
                                        </p:cTn>
                                        <p:tgtEl>
                                          <p:spTgt spid="77990"/>
                                        </p:tgtEl>
                                        <p:attrNameLst>
                                          <p:attrName>style.visibility</p:attrName>
                                        </p:attrNameLst>
                                      </p:cBhvr>
                                      <p:to>
                                        <p:strVal val="visible"/>
                                      </p:to>
                                    </p:set>
                                    <p:animEffect transition="in" filter="blinds(horizontal)">
                                      <p:cBhvr>
                                        <p:cTn id="68" dur="500"/>
                                        <p:tgtEl>
                                          <p:spTgt spid="77990"/>
                                        </p:tgtEl>
                                      </p:cBhvr>
                                    </p:animEffect>
                                  </p:childTnLst>
                                </p:cTn>
                              </p:par>
                              <p:par>
                                <p:cTn id="69" presetID="3" presetClass="entr" presetSubtype="10" fill="hold" nodeType="withEffect">
                                  <p:stCondLst>
                                    <p:cond delay="0"/>
                                  </p:stCondLst>
                                  <p:childTnLst>
                                    <p:set>
                                      <p:cBhvr>
                                        <p:cTn id="70" dur="1" fill="hold">
                                          <p:stCondLst>
                                            <p:cond delay="0"/>
                                          </p:stCondLst>
                                        </p:cTn>
                                        <p:tgtEl>
                                          <p:spTgt spid="78016"/>
                                        </p:tgtEl>
                                        <p:attrNameLst>
                                          <p:attrName>style.visibility</p:attrName>
                                        </p:attrNameLst>
                                      </p:cBhvr>
                                      <p:to>
                                        <p:strVal val="visible"/>
                                      </p:to>
                                    </p:set>
                                    <p:animEffect transition="in" filter="blinds(horizontal)">
                                      <p:cBhvr>
                                        <p:cTn id="71" dur="500"/>
                                        <p:tgtEl>
                                          <p:spTgt spid="78016"/>
                                        </p:tgtEl>
                                      </p:cBhvr>
                                    </p:animEffect>
                                  </p:childTnLst>
                                </p:cTn>
                              </p:par>
                              <p:par>
                                <p:cTn id="72" presetID="3" presetClass="entr" presetSubtype="10" fill="hold" nodeType="withEffect">
                                  <p:stCondLst>
                                    <p:cond delay="0"/>
                                  </p:stCondLst>
                                  <p:childTnLst>
                                    <p:set>
                                      <p:cBhvr>
                                        <p:cTn id="73" dur="1" fill="hold">
                                          <p:stCondLst>
                                            <p:cond delay="0"/>
                                          </p:stCondLst>
                                        </p:cTn>
                                        <p:tgtEl>
                                          <p:spTgt spid="77971"/>
                                        </p:tgtEl>
                                        <p:attrNameLst>
                                          <p:attrName>style.visibility</p:attrName>
                                        </p:attrNameLst>
                                      </p:cBhvr>
                                      <p:to>
                                        <p:strVal val="visible"/>
                                      </p:to>
                                    </p:set>
                                    <p:animEffect transition="in" filter="blinds(horizontal)">
                                      <p:cBhvr>
                                        <p:cTn id="74" dur="500"/>
                                        <p:tgtEl>
                                          <p:spTgt spid="77971"/>
                                        </p:tgtEl>
                                      </p:cBhvr>
                                    </p:animEffect>
                                  </p:childTnLst>
                                </p:cTn>
                              </p:par>
                              <p:par>
                                <p:cTn id="75" presetID="3" presetClass="entr" presetSubtype="10" fill="hold" nodeType="withEffect">
                                  <p:stCondLst>
                                    <p:cond delay="0"/>
                                  </p:stCondLst>
                                  <p:childTnLst>
                                    <p:set>
                                      <p:cBhvr>
                                        <p:cTn id="76" dur="1" fill="hold">
                                          <p:stCondLst>
                                            <p:cond delay="0"/>
                                          </p:stCondLst>
                                        </p:cTn>
                                        <p:tgtEl>
                                          <p:spTgt spid="78022"/>
                                        </p:tgtEl>
                                        <p:attrNameLst>
                                          <p:attrName>style.visibility</p:attrName>
                                        </p:attrNameLst>
                                      </p:cBhvr>
                                      <p:to>
                                        <p:strVal val="visible"/>
                                      </p:to>
                                    </p:set>
                                    <p:animEffect transition="in" filter="blinds(horizontal)">
                                      <p:cBhvr>
                                        <p:cTn id="77" dur="500"/>
                                        <p:tgtEl>
                                          <p:spTgt spid="78022"/>
                                        </p:tgtEl>
                                      </p:cBhvr>
                                    </p:animEffect>
                                  </p:childTnLst>
                                </p:cTn>
                              </p:par>
                              <p:par>
                                <p:cTn id="78" presetID="3" presetClass="entr" presetSubtype="10" fill="hold" nodeType="withEffect">
                                  <p:stCondLst>
                                    <p:cond delay="0"/>
                                  </p:stCondLst>
                                  <p:childTnLst>
                                    <p:set>
                                      <p:cBhvr>
                                        <p:cTn id="79" dur="1" fill="hold">
                                          <p:stCondLst>
                                            <p:cond delay="0"/>
                                          </p:stCondLst>
                                        </p:cTn>
                                        <p:tgtEl>
                                          <p:spTgt spid="78010"/>
                                        </p:tgtEl>
                                        <p:attrNameLst>
                                          <p:attrName>style.visibility</p:attrName>
                                        </p:attrNameLst>
                                      </p:cBhvr>
                                      <p:to>
                                        <p:strVal val="visible"/>
                                      </p:to>
                                    </p:set>
                                    <p:animEffect transition="in" filter="blinds(horizontal)">
                                      <p:cBhvr>
                                        <p:cTn id="80" dur="500"/>
                                        <p:tgtEl>
                                          <p:spTgt spid="78010"/>
                                        </p:tgtEl>
                                      </p:cBhvr>
                                    </p:animEffect>
                                  </p:childTnLst>
                                </p:cTn>
                              </p:par>
                              <p:par>
                                <p:cTn id="81" presetID="63" presetClass="path" presetSubtype="0" repeatCount="indefinite" fill="hold" nodeType="withEffect">
                                  <p:stCondLst>
                                    <p:cond delay="0"/>
                                  </p:stCondLst>
                                  <p:childTnLst>
                                    <p:animMotion origin="layout" path="M 0 0  L 0.25 0  E" pathEditMode="relative" ptsTypes="">
                                      <p:cBhvr>
                                        <p:cTn id="82" dur="5000" fill="hold"/>
                                        <p:tgtEl>
                                          <p:spTgt spid="77984"/>
                                        </p:tgtEl>
                                        <p:attrNameLst>
                                          <p:attrName>ppt_x</p:attrName>
                                          <p:attrName>ppt_y</p:attrName>
                                        </p:attrNameLst>
                                      </p:cBhvr>
                                    </p:animMotion>
                                  </p:childTnLst>
                                </p:cTn>
                              </p:par>
                              <p:par>
                                <p:cTn id="83" presetID="63" presetClass="path" presetSubtype="0" repeatCount="indefinite" fill="hold" nodeType="withEffect">
                                  <p:stCondLst>
                                    <p:cond delay="0"/>
                                  </p:stCondLst>
                                  <p:childTnLst>
                                    <p:animMotion origin="layout" path="M 0 0  L 0.25 0  E" pathEditMode="relative" ptsTypes="">
                                      <p:cBhvr>
                                        <p:cTn id="84" dur="5000" fill="hold"/>
                                        <p:tgtEl>
                                          <p:spTgt spid="77990"/>
                                        </p:tgtEl>
                                        <p:attrNameLst>
                                          <p:attrName>ppt_x</p:attrName>
                                          <p:attrName>ppt_y</p:attrName>
                                        </p:attrNameLst>
                                      </p:cBhvr>
                                    </p:animMotion>
                                  </p:childTnLst>
                                </p:cTn>
                              </p:par>
                              <p:par>
                                <p:cTn id="85" presetID="63" presetClass="path" presetSubtype="0" repeatCount="indefinite" fill="hold" nodeType="withEffect">
                                  <p:stCondLst>
                                    <p:cond delay="0"/>
                                  </p:stCondLst>
                                  <p:childTnLst>
                                    <p:animMotion origin="layout" path="M 0 0  L 0.25 0  E" pathEditMode="relative" ptsTypes="">
                                      <p:cBhvr>
                                        <p:cTn id="86" dur="5000" fill="hold"/>
                                        <p:tgtEl>
                                          <p:spTgt spid="78016"/>
                                        </p:tgtEl>
                                        <p:attrNameLst>
                                          <p:attrName>ppt_x</p:attrName>
                                          <p:attrName>ppt_y</p:attrName>
                                        </p:attrNameLst>
                                      </p:cBhvr>
                                    </p:animMotion>
                                  </p:childTnLst>
                                </p:cTn>
                              </p:par>
                              <p:par>
                                <p:cTn id="87" presetID="63" presetClass="path" presetSubtype="0" repeatCount="indefinite" fill="hold" nodeType="withEffect">
                                  <p:stCondLst>
                                    <p:cond delay="0"/>
                                  </p:stCondLst>
                                  <p:childTnLst>
                                    <p:animMotion origin="layout" path="M 0 0  L 0.25 0  E" pathEditMode="relative" ptsTypes="">
                                      <p:cBhvr>
                                        <p:cTn id="88" dur="5000" fill="hold"/>
                                        <p:tgtEl>
                                          <p:spTgt spid="77971"/>
                                        </p:tgtEl>
                                        <p:attrNameLst>
                                          <p:attrName>ppt_x</p:attrName>
                                          <p:attrName>ppt_y</p:attrName>
                                        </p:attrNameLst>
                                      </p:cBhvr>
                                    </p:animMotion>
                                  </p:childTnLst>
                                </p:cTn>
                              </p:par>
                              <p:par>
                                <p:cTn id="89" presetID="63" presetClass="path" presetSubtype="0" repeatCount="indefinite" fill="hold" nodeType="withEffect">
                                  <p:stCondLst>
                                    <p:cond delay="0"/>
                                  </p:stCondLst>
                                  <p:childTnLst>
                                    <p:animMotion origin="layout" path="M 0.03438 -0.00393 L 0.28438 -0.00393 " pathEditMode="relative" rAng="0" ptsTypes="AA">
                                      <p:cBhvr>
                                        <p:cTn id="90" dur="5000" fill="hold"/>
                                        <p:tgtEl>
                                          <p:spTgt spid="78022"/>
                                        </p:tgtEl>
                                        <p:attrNameLst>
                                          <p:attrName>ppt_x</p:attrName>
                                          <p:attrName>ppt_y</p:attrName>
                                        </p:attrNameLst>
                                      </p:cBhvr>
                                      <p:rCtr x="12500" y="0"/>
                                    </p:animMotion>
                                  </p:childTnLst>
                                </p:cTn>
                              </p:par>
                              <p:par>
                                <p:cTn id="91" presetID="63" presetClass="path" presetSubtype="0" repeatCount="indefinite" fill="hold" nodeType="withEffect">
                                  <p:stCondLst>
                                    <p:cond delay="0"/>
                                  </p:stCondLst>
                                  <p:childTnLst>
                                    <p:animMotion origin="layout" path="M 0 0  L 0.25 0  E" pathEditMode="relative" rAng="0" ptsTypes="">
                                      <p:cBhvr>
                                        <p:cTn id="92" dur="5000" fill="hold"/>
                                        <p:tgtEl>
                                          <p:spTgt spid="78010"/>
                                        </p:tgtEl>
                                        <p:attrNameLst>
                                          <p:attrName>ppt_x</p:attrName>
                                          <p:attrName>ppt_y</p:attrName>
                                        </p:attrNameLst>
                                      </p:cBhvr>
                                      <p:rCtr x="0" y="0"/>
                                    </p:animMotion>
                                  </p:childTnLst>
                                </p:cTn>
                              </p:par>
                              <p:par>
                                <p:cTn id="93" presetID="3" presetClass="entr" presetSubtype="10" fill="hold" nodeType="withEffect">
                                  <p:stCondLst>
                                    <p:cond delay="0"/>
                                  </p:stCondLst>
                                  <p:childTnLst>
                                    <p:set>
                                      <p:cBhvr>
                                        <p:cTn id="94" dur="1" fill="hold">
                                          <p:stCondLst>
                                            <p:cond delay="0"/>
                                          </p:stCondLst>
                                        </p:cTn>
                                        <p:tgtEl>
                                          <p:spTgt spid="77977"/>
                                        </p:tgtEl>
                                        <p:attrNameLst>
                                          <p:attrName>style.visibility</p:attrName>
                                        </p:attrNameLst>
                                      </p:cBhvr>
                                      <p:to>
                                        <p:strVal val="visible"/>
                                      </p:to>
                                    </p:set>
                                    <p:animEffect transition="in" filter="blinds(horizontal)">
                                      <p:cBhvr>
                                        <p:cTn id="95" dur="500"/>
                                        <p:tgtEl>
                                          <p:spTgt spid="77977"/>
                                        </p:tgtEl>
                                      </p:cBhvr>
                                    </p:animEffect>
                                  </p:childTnLst>
                                </p:cTn>
                              </p:par>
                              <p:par>
                                <p:cTn id="96" presetID="3" presetClass="entr" presetSubtype="10" fill="hold" nodeType="withEffect">
                                  <p:stCondLst>
                                    <p:cond delay="0"/>
                                  </p:stCondLst>
                                  <p:childTnLst>
                                    <p:set>
                                      <p:cBhvr>
                                        <p:cTn id="97" dur="1" fill="hold">
                                          <p:stCondLst>
                                            <p:cond delay="0"/>
                                          </p:stCondLst>
                                        </p:cTn>
                                        <p:tgtEl>
                                          <p:spTgt spid="77996"/>
                                        </p:tgtEl>
                                        <p:attrNameLst>
                                          <p:attrName>style.visibility</p:attrName>
                                        </p:attrNameLst>
                                      </p:cBhvr>
                                      <p:to>
                                        <p:strVal val="visible"/>
                                      </p:to>
                                    </p:set>
                                    <p:animEffect transition="in" filter="blinds(horizontal)">
                                      <p:cBhvr>
                                        <p:cTn id="98" dur="500"/>
                                        <p:tgtEl>
                                          <p:spTgt spid="77996"/>
                                        </p:tgtEl>
                                      </p:cBhvr>
                                    </p:animEffect>
                                  </p:childTnLst>
                                </p:cTn>
                              </p:par>
                              <p:par>
                                <p:cTn id="99" presetID="3" presetClass="entr" presetSubtype="10" fill="hold" nodeType="withEffect">
                                  <p:stCondLst>
                                    <p:cond delay="0"/>
                                  </p:stCondLst>
                                  <p:childTnLst>
                                    <p:set>
                                      <p:cBhvr>
                                        <p:cTn id="100" dur="1" fill="hold">
                                          <p:stCondLst>
                                            <p:cond delay="0"/>
                                          </p:stCondLst>
                                        </p:cTn>
                                        <p:tgtEl>
                                          <p:spTgt spid="78003"/>
                                        </p:tgtEl>
                                        <p:attrNameLst>
                                          <p:attrName>style.visibility</p:attrName>
                                        </p:attrNameLst>
                                      </p:cBhvr>
                                      <p:to>
                                        <p:strVal val="visible"/>
                                      </p:to>
                                    </p:set>
                                    <p:animEffect transition="in" filter="blinds(horizontal)">
                                      <p:cBhvr>
                                        <p:cTn id="101" dur="500"/>
                                        <p:tgtEl>
                                          <p:spTgt spid="78003"/>
                                        </p:tgtEl>
                                      </p:cBhvr>
                                    </p:animEffect>
                                  </p:childTnLst>
                                </p:cTn>
                              </p:par>
                              <p:par>
                                <p:cTn id="102" presetID="3" presetClass="entr" presetSubtype="10" fill="hold" nodeType="withEffect">
                                  <p:stCondLst>
                                    <p:cond delay="0"/>
                                  </p:stCondLst>
                                  <p:childTnLst>
                                    <p:set>
                                      <p:cBhvr>
                                        <p:cTn id="103" dur="1" fill="hold">
                                          <p:stCondLst>
                                            <p:cond delay="0"/>
                                          </p:stCondLst>
                                        </p:cTn>
                                        <p:tgtEl>
                                          <p:spTgt spid="78033"/>
                                        </p:tgtEl>
                                        <p:attrNameLst>
                                          <p:attrName>style.visibility</p:attrName>
                                        </p:attrNameLst>
                                      </p:cBhvr>
                                      <p:to>
                                        <p:strVal val="visible"/>
                                      </p:to>
                                    </p:set>
                                    <p:animEffect transition="in" filter="blinds(horizontal)">
                                      <p:cBhvr>
                                        <p:cTn id="104" dur="500"/>
                                        <p:tgtEl>
                                          <p:spTgt spid="78033"/>
                                        </p:tgtEl>
                                      </p:cBhvr>
                                    </p:animEffect>
                                  </p:childTnLst>
                                </p:cTn>
                              </p:par>
                              <p:par>
                                <p:cTn id="105" presetID="3" presetClass="entr" presetSubtype="10" fill="hold" nodeType="withEffect">
                                  <p:stCondLst>
                                    <p:cond delay="0"/>
                                  </p:stCondLst>
                                  <p:childTnLst>
                                    <p:set>
                                      <p:cBhvr>
                                        <p:cTn id="106" dur="1" fill="hold">
                                          <p:stCondLst>
                                            <p:cond delay="0"/>
                                          </p:stCondLst>
                                        </p:cTn>
                                        <p:tgtEl>
                                          <p:spTgt spid="78040"/>
                                        </p:tgtEl>
                                        <p:attrNameLst>
                                          <p:attrName>style.visibility</p:attrName>
                                        </p:attrNameLst>
                                      </p:cBhvr>
                                      <p:to>
                                        <p:strVal val="visible"/>
                                      </p:to>
                                    </p:set>
                                    <p:animEffect transition="in" filter="blinds(horizontal)">
                                      <p:cBhvr>
                                        <p:cTn id="107" dur="500"/>
                                        <p:tgtEl>
                                          <p:spTgt spid="78040"/>
                                        </p:tgtEl>
                                      </p:cBhvr>
                                    </p:animEffect>
                                  </p:childTnLst>
                                </p:cTn>
                              </p:par>
                              <p:par>
                                <p:cTn id="108" presetID="3" presetClass="entr" presetSubtype="10" fill="hold" nodeType="withEffect">
                                  <p:stCondLst>
                                    <p:cond delay="0"/>
                                  </p:stCondLst>
                                  <p:childTnLst>
                                    <p:set>
                                      <p:cBhvr>
                                        <p:cTn id="109" dur="1" fill="hold">
                                          <p:stCondLst>
                                            <p:cond delay="0"/>
                                          </p:stCondLst>
                                        </p:cTn>
                                        <p:tgtEl>
                                          <p:spTgt spid="78047"/>
                                        </p:tgtEl>
                                        <p:attrNameLst>
                                          <p:attrName>style.visibility</p:attrName>
                                        </p:attrNameLst>
                                      </p:cBhvr>
                                      <p:to>
                                        <p:strVal val="visible"/>
                                      </p:to>
                                    </p:set>
                                    <p:animEffect transition="in" filter="blinds(horizontal)">
                                      <p:cBhvr>
                                        <p:cTn id="110" dur="500"/>
                                        <p:tgtEl>
                                          <p:spTgt spid="78047"/>
                                        </p:tgtEl>
                                      </p:cBhvr>
                                    </p:animEffect>
                                  </p:childTnLst>
                                </p:cTn>
                              </p:par>
                              <p:par>
                                <p:cTn id="111" presetID="35" presetClass="path" presetSubtype="0" repeatCount="indefinite" fill="hold" nodeType="withEffect">
                                  <p:stCondLst>
                                    <p:cond delay="0"/>
                                  </p:stCondLst>
                                  <p:childTnLst>
                                    <p:animMotion origin="layout" path="M 0 0  L -0.25 0  E" pathEditMode="relative" ptsTypes="">
                                      <p:cBhvr>
                                        <p:cTn id="112" dur="5000" fill="hold"/>
                                        <p:tgtEl>
                                          <p:spTgt spid="77977"/>
                                        </p:tgtEl>
                                        <p:attrNameLst>
                                          <p:attrName>ppt_x</p:attrName>
                                          <p:attrName>ppt_y</p:attrName>
                                        </p:attrNameLst>
                                      </p:cBhvr>
                                    </p:animMotion>
                                  </p:childTnLst>
                                </p:cTn>
                              </p:par>
                              <p:par>
                                <p:cTn id="113" presetID="35" presetClass="path" presetSubtype="0" repeatCount="indefinite" fill="hold" nodeType="withEffect">
                                  <p:stCondLst>
                                    <p:cond delay="0"/>
                                  </p:stCondLst>
                                  <p:childTnLst>
                                    <p:animMotion origin="layout" path="M 0 0  L -0.25 0  E" pathEditMode="relative" ptsTypes="">
                                      <p:cBhvr>
                                        <p:cTn id="114" dur="5000" fill="hold"/>
                                        <p:tgtEl>
                                          <p:spTgt spid="77996"/>
                                        </p:tgtEl>
                                        <p:attrNameLst>
                                          <p:attrName>ppt_x</p:attrName>
                                          <p:attrName>ppt_y</p:attrName>
                                        </p:attrNameLst>
                                      </p:cBhvr>
                                    </p:animMotion>
                                  </p:childTnLst>
                                </p:cTn>
                              </p:par>
                              <p:par>
                                <p:cTn id="115" presetID="35" presetClass="path" presetSubtype="0" repeatCount="indefinite" fill="hold" nodeType="withEffect">
                                  <p:stCondLst>
                                    <p:cond delay="0"/>
                                  </p:stCondLst>
                                  <p:childTnLst>
                                    <p:animMotion origin="layout" path="M 0 0  L -0.25 0  E" pathEditMode="relative" ptsTypes="">
                                      <p:cBhvr>
                                        <p:cTn id="116" dur="5000" fill="hold"/>
                                        <p:tgtEl>
                                          <p:spTgt spid="78003"/>
                                        </p:tgtEl>
                                        <p:attrNameLst>
                                          <p:attrName>ppt_x</p:attrName>
                                          <p:attrName>ppt_y</p:attrName>
                                        </p:attrNameLst>
                                      </p:cBhvr>
                                    </p:animMotion>
                                  </p:childTnLst>
                                </p:cTn>
                              </p:par>
                              <p:par>
                                <p:cTn id="117" presetID="35" presetClass="path" presetSubtype="0" repeatCount="indefinite" fill="hold" nodeType="withEffect">
                                  <p:stCondLst>
                                    <p:cond delay="0"/>
                                  </p:stCondLst>
                                  <p:childTnLst>
                                    <p:animMotion origin="layout" path="M 0 0  L -0.25 0  E" pathEditMode="relative" ptsTypes="">
                                      <p:cBhvr>
                                        <p:cTn id="118" dur="5000" fill="hold"/>
                                        <p:tgtEl>
                                          <p:spTgt spid="78033"/>
                                        </p:tgtEl>
                                        <p:attrNameLst>
                                          <p:attrName>ppt_x</p:attrName>
                                          <p:attrName>ppt_y</p:attrName>
                                        </p:attrNameLst>
                                      </p:cBhvr>
                                    </p:animMotion>
                                  </p:childTnLst>
                                </p:cTn>
                              </p:par>
                              <p:par>
                                <p:cTn id="119" presetID="35" presetClass="path" presetSubtype="0" repeatCount="indefinite" fill="hold" nodeType="withEffect">
                                  <p:stCondLst>
                                    <p:cond delay="0"/>
                                  </p:stCondLst>
                                  <p:childTnLst>
                                    <p:animMotion origin="layout" path="M 0 0  L -0.25 0  E" pathEditMode="relative" ptsTypes="">
                                      <p:cBhvr>
                                        <p:cTn id="120" dur="5000" fill="hold"/>
                                        <p:tgtEl>
                                          <p:spTgt spid="78040"/>
                                        </p:tgtEl>
                                        <p:attrNameLst>
                                          <p:attrName>ppt_x</p:attrName>
                                          <p:attrName>ppt_y</p:attrName>
                                        </p:attrNameLst>
                                      </p:cBhvr>
                                    </p:animMotion>
                                  </p:childTnLst>
                                </p:cTn>
                              </p:par>
                              <p:par>
                                <p:cTn id="121" presetID="35" presetClass="path" presetSubtype="0" repeatCount="indefinite" fill="hold" nodeType="withEffect">
                                  <p:stCondLst>
                                    <p:cond delay="0"/>
                                  </p:stCondLst>
                                  <p:childTnLst>
                                    <p:animMotion origin="layout" path="M 0 0  L -0.25 0  E" pathEditMode="relative" ptsTypes="">
                                      <p:cBhvr>
                                        <p:cTn id="122" dur="5000" fill="hold"/>
                                        <p:tgtEl>
                                          <p:spTgt spid="78047"/>
                                        </p:tgtEl>
                                        <p:attrNameLst>
                                          <p:attrName>ppt_x</p:attrName>
                                          <p:attrName>ppt_y</p:attrName>
                                        </p:attrNameLst>
                                      </p:cBhvr>
                                    </p:animMotion>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0" presetClass="entr" presetSubtype="0" fill="hold" grpId="0" nodeType="clickEffect">
                                  <p:stCondLst>
                                    <p:cond delay="0"/>
                                  </p:stCondLst>
                                  <p:childTnLst>
                                    <p:set>
                                      <p:cBhvr>
                                        <p:cTn id="126" dur="1" fill="hold">
                                          <p:stCondLst>
                                            <p:cond delay="0"/>
                                          </p:stCondLst>
                                        </p:cTn>
                                        <p:tgtEl>
                                          <p:spTgt spid="78107"/>
                                        </p:tgtEl>
                                        <p:attrNameLst>
                                          <p:attrName>style.visibility</p:attrName>
                                        </p:attrNameLst>
                                      </p:cBhvr>
                                      <p:to>
                                        <p:strVal val="visible"/>
                                      </p:to>
                                    </p:set>
                                    <p:animEffect transition="in" filter="wedge">
                                      <p:cBhvr>
                                        <p:cTn id="127" dur="2000"/>
                                        <p:tgtEl>
                                          <p:spTgt spid="78107"/>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8" presetClass="exit" presetSubtype="16" fill="hold" grpId="1" nodeType="clickEffect">
                                  <p:stCondLst>
                                    <p:cond delay="0"/>
                                  </p:stCondLst>
                                  <p:childTnLst>
                                    <p:animEffect transition="out" filter="diamond(in)">
                                      <p:cBhvr>
                                        <p:cTn id="131" dur="2000"/>
                                        <p:tgtEl>
                                          <p:spTgt spid="78107"/>
                                        </p:tgtEl>
                                      </p:cBhvr>
                                    </p:animEffect>
                                    <p:set>
                                      <p:cBhvr>
                                        <p:cTn id="132" dur="1" fill="hold">
                                          <p:stCondLst>
                                            <p:cond delay="1999"/>
                                          </p:stCondLst>
                                        </p:cTn>
                                        <p:tgtEl>
                                          <p:spTgt spid="78107"/>
                                        </p:tgtEl>
                                        <p:attrNameLst>
                                          <p:attrName>style.visibility</p:attrName>
                                        </p:attrNameLst>
                                      </p:cBhvr>
                                      <p:to>
                                        <p:strVal val="hidden"/>
                                      </p:to>
                                    </p:set>
                                  </p:childTnLst>
                                </p:cTn>
                              </p:par>
                            </p:childTnLst>
                          </p:cTn>
                        </p:par>
                        <p:par>
                          <p:cTn id="133" fill="hold" nodeType="afterGroup">
                            <p:stCondLst>
                              <p:cond delay="2000"/>
                            </p:stCondLst>
                            <p:childTnLst>
                              <p:par>
                                <p:cTn id="134" presetID="3" presetClass="entr" presetSubtype="10" fill="hold" grpId="0" nodeType="afterEffect">
                                  <p:stCondLst>
                                    <p:cond delay="0"/>
                                  </p:stCondLst>
                                  <p:childTnLst>
                                    <p:set>
                                      <p:cBhvr>
                                        <p:cTn id="135" dur="1" fill="hold">
                                          <p:stCondLst>
                                            <p:cond delay="0"/>
                                          </p:stCondLst>
                                        </p:cTn>
                                        <p:tgtEl>
                                          <p:spTgt spid="78088"/>
                                        </p:tgtEl>
                                        <p:attrNameLst>
                                          <p:attrName>style.visibility</p:attrName>
                                        </p:attrNameLst>
                                      </p:cBhvr>
                                      <p:to>
                                        <p:strVal val="visible"/>
                                      </p:to>
                                    </p:set>
                                    <p:animEffect transition="in" filter="blinds(horizontal)">
                                      <p:cBhvr>
                                        <p:cTn id="136" dur="500"/>
                                        <p:tgtEl>
                                          <p:spTgt spid="78088"/>
                                        </p:tgtEl>
                                      </p:cBhvr>
                                    </p:animEffect>
                                  </p:childTnLst>
                                </p:cTn>
                              </p:par>
                            </p:childTnLst>
                          </p:cTn>
                        </p:par>
                        <p:par>
                          <p:cTn id="137" fill="hold" nodeType="afterGroup">
                            <p:stCondLst>
                              <p:cond delay="2500"/>
                            </p:stCondLst>
                            <p:childTnLst>
                              <p:par>
                                <p:cTn id="138" presetID="40" presetClass="entr" presetSubtype="0" fill="hold" nodeType="afterEffect">
                                  <p:stCondLst>
                                    <p:cond delay="0"/>
                                  </p:stCondLst>
                                  <p:iterate type="lt">
                                    <p:tmPct val="10000"/>
                                  </p:iterate>
                                  <p:childTnLst>
                                    <p:set>
                                      <p:cBhvr>
                                        <p:cTn id="139" dur="1" fill="hold">
                                          <p:stCondLst>
                                            <p:cond delay="0"/>
                                          </p:stCondLst>
                                        </p:cTn>
                                        <p:tgtEl>
                                          <p:spTgt spid="78109"/>
                                        </p:tgtEl>
                                        <p:attrNameLst>
                                          <p:attrName>style.visibility</p:attrName>
                                        </p:attrNameLst>
                                      </p:cBhvr>
                                      <p:to>
                                        <p:strVal val="visible"/>
                                      </p:to>
                                    </p:set>
                                    <p:animEffect transition="in" filter="fade">
                                      <p:cBhvr>
                                        <p:cTn id="140" dur="500"/>
                                        <p:tgtEl>
                                          <p:spTgt spid="78109"/>
                                        </p:tgtEl>
                                      </p:cBhvr>
                                    </p:animEffect>
                                    <p:anim calcmode="lin" valueType="num">
                                      <p:cBhvr>
                                        <p:cTn id="141" dur="500" fill="hold"/>
                                        <p:tgtEl>
                                          <p:spTgt spid="78109"/>
                                        </p:tgtEl>
                                        <p:attrNameLst>
                                          <p:attrName>ppt_x</p:attrName>
                                        </p:attrNameLst>
                                      </p:cBhvr>
                                      <p:tavLst>
                                        <p:tav tm="0">
                                          <p:val>
                                            <p:strVal val="#ppt_x-.1"/>
                                          </p:val>
                                        </p:tav>
                                        <p:tav tm="100000">
                                          <p:val>
                                            <p:strVal val="#ppt_x"/>
                                          </p:val>
                                        </p:tav>
                                      </p:tavLst>
                                    </p:anim>
                                    <p:anim calcmode="lin" valueType="num">
                                      <p:cBhvr>
                                        <p:cTn id="142" dur="500" fill="hold"/>
                                        <p:tgtEl>
                                          <p:spTgt spid="78109"/>
                                        </p:tgtEl>
                                        <p:attrNameLst>
                                          <p:attrName>ppt_y</p:attrName>
                                        </p:attrNameLst>
                                      </p:cBhvr>
                                      <p:tavLst>
                                        <p:tav tm="0">
                                          <p:val>
                                            <p:strVal val="#ppt_y"/>
                                          </p:val>
                                        </p:tav>
                                        <p:tav tm="100000">
                                          <p:val>
                                            <p:strVal val="#ppt_y"/>
                                          </p:val>
                                        </p:tav>
                                      </p:tavLst>
                                    </p:anim>
                                  </p:childTnLst>
                                </p:cTn>
                              </p:par>
                            </p:childTnLst>
                          </p:cTn>
                        </p:par>
                        <p:par>
                          <p:cTn id="143" fill="hold">
                            <p:stCondLst>
                              <p:cond delay="7500"/>
                            </p:stCondLst>
                            <p:childTnLst>
                              <p:par>
                                <p:cTn id="144" presetID="31" presetClass="entr" presetSubtype="0" fill="hold" grpId="0" nodeType="afterEffect">
                                  <p:stCondLst>
                                    <p:cond delay="0"/>
                                  </p:stCondLst>
                                  <p:iterate type="lt">
                                    <p:tmPct val="5000"/>
                                  </p:iterate>
                                  <p:childTnLst>
                                    <p:set>
                                      <p:cBhvr>
                                        <p:cTn id="145" dur="1" fill="hold">
                                          <p:stCondLst>
                                            <p:cond delay="0"/>
                                          </p:stCondLst>
                                        </p:cTn>
                                        <p:tgtEl>
                                          <p:spTgt spid="267"/>
                                        </p:tgtEl>
                                        <p:attrNameLst>
                                          <p:attrName>style.visibility</p:attrName>
                                        </p:attrNameLst>
                                      </p:cBhvr>
                                      <p:to>
                                        <p:strVal val="visible"/>
                                      </p:to>
                                    </p:set>
                                    <p:anim calcmode="lin" valueType="num">
                                      <p:cBhvr>
                                        <p:cTn id="146" dur="1000" fill="hold"/>
                                        <p:tgtEl>
                                          <p:spTgt spid="267"/>
                                        </p:tgtEl>
                                        <p:attrNameLst>
                                          <p:attrName>ppt_w</p:attrName>
                                        </p:attrNameLst>
                                      </p:cBhvr>
                                      <p:tavLst>
                                        <p:tav tm="0">
                                          <p:val>
                                            <p:fltVal val="0"/>
                                          </p:val>
                                        </p:tav>
                                        <p:tav tm="100000">
                                          <p:val>
                                            <p:strVal val="#ppt_w"/>
                                          </p:val>
                                        </p:tav>
                                      </p:tavLst>
                                    </p:anim>
                                    <p:anim calcmode="lin" valueType="num">
                                      <p:cBhvr>
                                        <p:cTn id="147" dur="1000" fill="hold"/>
                                        <p:tgtEl>
                                          <p:spTgt spid="267"/>
                                        </p:tgtEl>
                                        <p:attrNameLst>
                                          <p:attrName>ppt_h</p:attrName>
                                        </p:attrNameLst>
                                      </p:cBhvr>
                                      <p:tavLst>
                                        <p:tav tm="0">
                                          <p:val>
                                            <p:fltVal val="0"/>
                                          </p:val>
                                        </p:tav>
                                        <p:tav tm="100000">
                                          <p:val>
                                            <p:strVal val="#ppt_h"/>
                                          </p:val>
                                        </p:tav>
                                      </p:tavLst>
                                    </p:anim>
                                    <p:anim calcmode="lin" valueType="num">
                                      <p:cBhvr>
                                        <p:cTn id="148" dur="1000" fill="hold"/>
                                        <p:tgtEl>
                                          <p:spTgt spid="267"/>
                                        </p:tgtEl>
                                        <p:attrNameLst>
                                          <p:attrName>style.rotation</p:attrName>
                                        </p:attrNameLst>
                                      </p:cBhvr>
                                      <p:tavLst>
                                        <p:tav tm="0">
                                          <p:val>
                                            <p:fltVal val="90"/>
                                          </p:val>
                                        </p:tav>
                                        <p:tav tm="100000">
                                          <p:val>
                                            <p:fltVal val="0"/>
                                          </p:val>
                                        </p:tav>
                                      </p:tavLst>
                                    </p:anim>
                                    <p:animEffect transition="in" filter="fade">
                                      <p:cBhvr>
                                        <p:cTn id="149"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88" grpId="0"/>
      <p:bldP spid="78107" grpId="0" animBg="1"/>
      <p:bldP spid="78107" grpId="1" animBg="1"/>
      <p:bldP spid="2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71072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685738">
                <a:tc gridSpan="3">
                  <a:txBody>
                    <a:bodyPr/>
                    <a:lstStyle/>
                    <a:p>
                      <a:pPr algn="ctr"/>
                      <a:r>
                        <a:rPr lang="en-US" sz="2800" dirty="0">
                          <a:solidFill>
                            <a:schemeClr val="bg1"/>
                          </a:solidFill>
                          <a:latin typeface="Times New Roman" pitchFamily="18" charset="0"/>
                          <a:cs typeface="Times New Roman" pitchFamily="18" charset="0"/>
                        </a:rPr>
                        <a:t>So </a:t>
                      </a:r>
                      <a:r>
                        <a:rPr lang="en-US" sz="2800" dirty="0" err="1">
                          <a:solidFill>
                            <a:schemeClr val="bg1"/>
                          </a:solidFill>
                          <a:latin typeface="Times New Roman" pitchFamily="18" charset="0"/>
                          <a:cs typeface="Times New Roman" pitchFamily="18" charset="0"/>
                        </a:rPr>
                        <a:t>sánh</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bản</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chất</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dòng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điện</a:t>
                      </a:r>
                      <a:r>
                        <a:rPr lang="en-US" sz="2800" baseline="0" dirty="0">
                          <a:solidFill>
                            <a:schemeClr val="bg1"/>
                          </a:solidFill>
                          <a:latin typeface="Times New Roman" pitchFamily="18" charset="0"/>
                          <a:cs typeface="Times New Roman" pitchFamily="18" charset="0"/>
                        </a:rPr>
                        <a:t> </a:t>
                      </a:r>
                      <a:endParaRPr lang="en-US" sz="2800" dirty="0">
                        <a:solidFill>
                          <a:schemeClr val="bg1"/>
                        </a:solidFill>
                        <a:latin typeface="Times New Roman" pitchFamily="18" charset="0"/>
                        <a:cs typeface="Times New Roman" pitchFamily="18" charset="0"/>
                      </a:endParaRPr>
                    </a:p>
                  </a:txBody>
                  <a:tcPr marT="45716" marB="45716"/>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708831">
                <a:tc>
                  <a:txBody>
                    <a:bodyPr/>
                    <a:lstStyle/>
                    <a:p>
                      <a:pPr algn="ctr"/>
                      <a:r>
                        <a:rPr lang="en-US" sz="2800" dirty="0" err="1">
                          <a:solidFill>
                            <a:srgbClr val="C00000"/>
                          </a:solidFill>
                          <a:latin typeface="Times New Roman" pitchFamily="18" charset="0"/>
                          <a:cs typeface="Times New Roman" pitchFamily="18" charset="0"/>
                        </a:rPr>
                        <a:t>Nội</a:t>
                      </a:r>
                      <a:r>
                        <a:rPr lang="en-US" sz="2800" dirty="0">
                          <a:solidFill>
                            <a:srgbClr val="C00000"/>
                          </a:solidFill>
                          <a:latin typeface="Times New Roman" pitchFamily="18" charset="0"/>
                          <a:cs typeface="Times New Roman" pitchFamily="18" charset="0"/>
                        </a:rPr>
                        <a:t> dung </a:t>
                      </a:r>
                      <a:r>
                        <a:rPr lang="en-US" sz="2800" dirty="0" err="1">
                          <a:solidFill>
                            <a:srgbClr val="C00000"/>
                          </a:solidFill>
                          <a:latin typeface="Times New Roman" pitchFamily="18" charset="0"/>
                          <a:cs typeface="Times New Roman" pitchFamily="18" charset="0"/>
                        </a:rPr>
                        <a:t>cần</a:t>
                      </a:r>
                      <a:r>
                        <a:rPr lang="en-US" sz="2800" baseline="0" dirty="0">
                          <a:solidFill>
                            <a:srgbClr val="C00000"/>
                          </a:solidFill>
                          <a:latin typeface="Times New Roman" pitchFamily="18" charset="0"/>
                          <a:cs typeface="Times New Roman" pitchFamily="18" charset="0"/>
                        </a:rPr>
                        <a:t> so </a:t>
                      </a:r>
                      <a:r>
                        <a:rPr lang="en-US" sz="2800" baseline="0" dirty="0" err="1">
                          <a:solidFill>
                            <a:srgbClr val="C00000"/>
                          </a:solidFill>
                          <a:latin typeface="Times New Roman" pitchFamily="18" charset="0"/>
                          <a:cs typeface="Times New Roman" pitchFamily="18" charset="0"/>
                        </a:rPr>
                        <a:t>sánh</a:t>
                      </a:r>
                      <a:endParaRPr lang="en-US" sz="2800" dirty="0">
                        <a:solidFill>
                          <a:srgbClr val="C00000"/>
                        </a:solidFill>
                        <a:latin typeface="Times New Roman" pitchFamily="18" charset="0"/>
                        <a:cs typeface="Times New Roman" pitchFamily="18" charset="0"/>
                      </a:endParaRPr>
                    </a:p>
                  </a:txBody>
                  <a:tcPr marT="45716" marB="45716"/>
                </a:tc>
                <a:tc>
                  <a:txBody>
                    <a:bodyPr/>
                    <a:lstStyle/>
                    <a:p>
                      <a:pPr algn="ctr"/>
                      <a:r>
                        <a:rPr lang="en-US" sz="2800" dirty="0">
                          <a:solidFill>
                            <a:srgbClr val="C00000"/>
                          </a:solidFill>
                          <a:latin typeface="Times New Roman" pitchFamily="18" charset="0"/>
                          <a:cs typeface="Times New Roman" pitchFamily="18" charset="0"/>
                        </a:rPr>
                        <a:t>Kim</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loại</a:t>
                      </a:r>
                      <a:endParaRPr lang="en-US" sz="2800" dirty="0">
                        <a:solidFill>
                          <a:srgbClr val="C00000"/>
                        </a:solidFill>
                        <a:latin typeface="Times New Roman" pitchFamily="18" charset="0"/>
                        <a:cs typeface="Times New Roman" pitchFamily="18" charset="0"/>
                      </a:endParaRPr>
                    </a:p>
                  </a:txBody>
                  <a:tcPr marT="45716" marB="45716"/>
                </a:tc>
                <a:tc>
                  <a:txBody>
                    <a:bodyPr/>
                    <a:lstStyle/>
                    <a:p>
                      <a:pPr algn="ctr"/>
                      <a:r>
                        <a:rPr lang="en-US" sz="2800" dirty="0" err="1">
                          <a:solidFill>
                            <a:srgbClr val="C00000"/>
                          </a:solidFill>
                          <a:latin typeface="Times New Roman" pitchFamily="18" charset="0"/>
                          <a:cs typeface="Times New Roman" pitchFamily="18" charset="0"/>
                        </a:rPr>
                        <a:t>Chất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điện</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phân</a:t>
                      </a:r>
                      <a:endParaRPr lang="en-US" sz="2800" dirty="0">
                        <a:solidFill>
                          <a:srgbClr val="C00000"/>
                        </a:solidFill>
                        <a:latin typeface="Times New Roman" pitchFamily="18" charset="0"/>
                        <a:cs typeface="Times New Roman" pitchFamily="18" charset="0"/>
                      </a:endParaRPr>
                    </a:p>
                  </a:txBody>
                  <a:tcPr marT="45716" marB="45716"/>
                </a:tc>
                <a:extLst>
                  <a:ext uri="{0D108BD9-81ED-4DB2-BD59-A6C34878D82A}">
                    <a16:rowId xmlns:a16="http://schemas.microsoft.com/office/drawing/2014/main" xmlns="" val="10001"/>
                  </a:ext>
                </a:extLst>
              </a:tr>
              <a:tr h="944872">
                <a:tc>
                  <a:txBody>
                    <a:bodyPr/>
                    <a:lstStyle/>
                    <a:p>
                      <a:pPr marL="514350" indent="-514350" algn="l">
                        <a:buAutoNum type="arabicPeriod"/>
                      </a:pPr>
                      <a:r>
                        <a:rPr lang="en-US" sz="2800" baseline="0" dirty="0" err="1">
                          <a:solidFill>
                            <a:srgbClr val="C00000"/>
                          </a:solidFill>
                          <a:latin typeface="Times New Roman" pitchFamily="18" charset="0"/>
                          <a:cs typeface="Times New Roman" pitchFamily="18" charset="0"/>
                        </a:rPr>
                        <a:t>Hạt</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tải</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baseline="0" dirty="0">
                        <a:solidFill>
                          <a:srgbClr val="C00000"/>
                        </a:solidFill>
                        <a:latin typeface="Times New Roman" pitchFamily="18" charset="0"/>
                        <a:cs typeface="Times New Roman" pitchFamily="18" charset="0"/>
                      </a:endParaRPr>
                    </a:p>
                    <a:p>
                      <a:pPr marL="514350" indent="-514350" algn="l">
                        <a:buNone/>
                      </a:pPr>
                      <a:endParaRPr lang="en-US" sz="2800" dirty="0">
                        <a:solidFill>
                          <a:srgbClr val="C00000"/>
                        </a:solidFill>
                        <a:latin typeface="Times New Roman" pitchFamily="18" charset="0"/>
                        <a:cs typeface="Times New Roman" pitchFamily="18" charset="0"/>
                      </a:endParaRPr>
                    </a:p>
                  </a:txBody>
                  <a:tcPr marT="45716" marB="45716"/>
                </a:tc>
                <a:tc>
                  <a:txBody>
                    <a:bodyPr/>
                    <a:lstStyle/>
                    <a:p>
                      <a:pPr algn="l"/>
                      <a:endParaRPr lang="en-US" sz="2800" dirty="0">
                        <a:solidFill>
                          <a:srgbClr val="C00000"/>
                        </a:solidFill>
                        <a:latin typeface="Times New Roman" pitchFamily="18" charset="0"/>
                        <a:cs typeface="Times New Roman" pitchFamily="18" charset="0"/>
                      </a:endParaRPr>
                    </a:p>
                  </a:txBody>
                  <a:tcPr marT="45716" marB="45716"/>
                </a:tc>
                <a:tc>
                  <a:txBody>
                    <a:bodyPr/>
                    <a:lstStyle/>
                    <a:p>
                      <a:pPr algn="l"/>
                      <a:endParaRPr lang="en-US" sz="2800" baseline="30000" dirty="0">
                        <a:solidFill>
                          <a:srgbClr val="C00000"/>
                        </a:solidFill>
                        <a:latin typeface="Times New Roman" pitchFamily="18" charset="0"/>
                        <a:cs typeface="Times New Roman" pitchFamily="18" charset="0"/>
                      </a:endParaRPr>
                    </a:p>
                  </a:txBody>
                  <a:tcPr marT="45716" marB="45716"/>
                </a:tc>
                <a:extLst>
                  <a:ext uri="{0D108BD9-81ED-4DB2-BD59-A6C34878D82A}">
                    <a16:rowId xmlns:a16="http://schemas.microsoft.com/office/drawing/2014/main" xmlns="" val="10002"/>
                  </a:ext>
                </a:extLst>
              </a:tr>
              <a:tr h="915404">
                <a:tc>
                  <a:txBody>
                    <a:bodyPr/>
                    <a:lstStyle/>
                    <a:p>
                      <a:pPr algn="l"/>
                      <a:r>
                        <a:rPr lang="en-US" sz="2800" dirty="0">
                          <a:solidFill>
                            <a:srgbClr val="C00000"/>
                          </a:solidFill>
                          <a:latin typeface="Times New Roman" pitchFamily="18" charset="0"/>
                          <a:cs typeface="Times New Roman" pitchFamily="18" charset="0"/>
                        </a:rPr>
                        <a:t>2. </a:t>
                      </a:r>
                      <a:r>
                        <a:rPr lang="en-US" sz="2800" dirty="0" err="1">
                          <a:solidFill>
                            <a:srgbClr val="C00000"/>
                          </a:solidFill>
                          <a:latin typeface="Times New Roman" pitchFamily="18" charset="0"/>
                          <a:cs typeface="Times New Roman" pitchFamily="18" charset="0"/>
                        </a:rPr>
                        <a:t>Mật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độ</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hạt</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tải</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dirty="0">
                        <a:solidFill>
                          <a:srgbClr val="C00000"/>
                        </a:solidFill>
                        <a:latin typeface="Times New Roman" pitchFamily="18" charset="0"/>
                        <a:cs typeface="Times New Roman" pitchFamily="18" charset="0"/>
                      </a:endParaRPr>
                    </a:p>
                  </a:txBody>
                  <a:tcPr marT="45716" marB="45716"/>
                </a:tc>
                <a:tc>
                  <a:txBody>
                    <a:bodyPr/>
                    <a:lstStyle/>
                    <a:p>
                      <a:pPr algn="l"/>
                      <a:endParaRPr lang="en-US" sz="2800" dirty="0">
                        <a:solidFill>
                          <a:srgbClr val="C00000"/>
                        </a:solidFill>
                        <a:latin typeface="Times New Roman" pitchFamily="18" charset="0"/>
                        <a:cs typeface="Times New Roman" pitchFamily="18" charset="0"/>
                      </a:endParaRPr>
                    </a:p>
                  </a:txBody>
                  <a:tcPr marT="45716" marB="45716"/>
                </a:tc>
                <a:tc>
                  <a:txBody>
                    <a:bodyPr/>
                    <a:lstStyle/>
                    <a:p>
                      <a:pPr algn="l"/>
                      <a:endParaRPr lang="en-US" sz="2800" dirty="0">
                        <a:solidFill>
                          <a:srgbClr val="C00000"/>
                        </a:solidFill>
                        <a:latin typeface="Times New Roman" pitchFamily="18" charset="0"/>
                        <a:cs typeface="Times New Roman" pitchFamily="18" charset="0"/>
                      </a:endParaRPr>
                    </a:p>
                  </a:txBody>
                  <a:tcPr marT="45716" marB="45716"/>
                </a:tc>
                <a:extLst>
                  <a:ext uri="{0D108BD9-81ED-4DB2-BD59-A6C34878D82A}">
                    <a16:rowId xmlns:a16="http://schemas.microsoft.com/office/drawing/2014/main" xmlns="" val="10003"/>
                  </a:ext>
                </a:extLst>
              </a:tr>
              <a:tr h="1088243">
                <a:tc>
                  <a:txBody>
                    <a:bodyPr/>
                    <a:lstStyle/>
                    <a:p>
                      <a:pPr algn="l"/>
                      <a:r>
                        <a:rPr lang="en-US" sz="2800" dirty="0">
                          <a:solidFill>
                            <a:srgbClr val="C00000"/>
                          </a:solidFill>
                          <a:latin typeface="Times New Roman" pitchFamily="18" charset="0"/>
                          <a:cs typeface="Times New Roman" pitchFamily="18" charset="0"/>
                        </a:rPr>
                        <a:t>3. </a:t>
                      </a:r>
                      <a:r>
                        <a:rPr lang="en-US" sz="2800" dirty="0" err="1">
                          <a:solidFill>
                            <a:srgbClr val="C00000"/>
                          </a:solidFill>
                          <a:latin typeface="Times New Roman" pitchFamily="18" charset="0"/>
                          <a:cs typeface="Times New Roman" pitchFamily="18" charset="0"/>
                        </a:rPr>
                        <a:t>Chiều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chuyển</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động</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của</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hạt</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tải</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dirty="0">
                        <a:solidFill>
                          <a:srgbClr val="C00000"/>
                        </a:solidFill>
                        <a:latin typeface="Times New Roman" pitchFamily="18" charset="0"/>
                        <a:cs typeface="Times New Roman" pitchFamily="18" charset="0"/>
                      </a:endParaRPr>
                    </a:p>
                  </a:txBody>
                  <a:tcPr marT="45716" marB="45716"/>
                </a:tc>
                <a:tc>
                  <a:txBody>
                    <a:bodyPr/>
                    <a:lstStyle/>
                    <a:p>
                      <a:pPr algn="l"/>
                      <a:endParaRPr lang="en-US" sz="2800" dirty="0">
                        <a:solidFill>
                          <a:srgbClr val="C00000"/>
                        </a:solidFill>
                        <a:latin typeface="Times New Roman" pitchFamily="18" charset="0"/>
                        <a:cs typeface="Times New Roman" pitchFamily="18" charset="0"/>
                      </a:endParaRPr>
                    </a:p>
                  </a:txBody>
                  <a:tcPr marT="45716" marB="45716"/>
                </a:tc>
                <a:tc>
                  <a:txBody>
                    <a:bodyPr/>
                    <a:lstStyle/>
                    <a:p>
                      <a:pPr algn="l"/>
                      <a:endParaRPr lang="en-US" sz="2800" dirty="0">
                        <a:solidFill>
                          <a:srgbClr val="C00000"/>
                        </a:solidFill>
                        <a:latin typeface="Times New Roman" pitchFamily="18" charset="0"/>
                        <a:cs typeface="Times New Roman" pitchFamily="18" charset="0"/>
                      </a:endParaRPr>
                    </a:p>
                  </a:txBody>
                  <a:tcPr marT="45716" marB="45716"/>
                </a:tc>
                <a:extLst>
                  <a:ext uri="{0D108BD9-81ED-4DB2-BD59-A6C34878D82A}">
                    <a16:rowId xmlns:a16="http://schemas.microsoft.com/office/drawing/2014/main" xmlns="" val="10004"/>
                  </a:ext>
                </a:extLst>
              </a:tr>
              <a:tr h="944872">
                <a:tc>
                  <a:txBody>
                    <a:bodyPr/>
                    <a:lstStyle/>
                    <a:p>
                      <a:pPr algn="l"/>
                      <a:r>
                        <a:rPr lang="en-US" sz="2800" dirty="0">
                          <a:solidFill>
                            <a:srgbClr val="C00000"/>
                          </a:solidFill>
                          <a:latin typeface="Times New Roman" pitchFamily="18" charset="0"/>
                          <a:cs typeface="Times New Roman" pitchFamily="18" charset="0"/>
                        </a:rPr>
                        <a:t>4. </a:t>
                      </a:r>
                      <a:r>
                        <a:rPr lang="en-US" sz="2800" dirty="0" err="1">
                          <a:solidFill>
                            <a:srgbClr val="C00000"/>
                          </a:solidFill>
                          <a:latin typeface="Times New Roman" pitchFamily="18" charset="0"/>
                          <a:cs typeface="Times New Roman" pitchFamily="18" charset="0"/>
                        </a:rPr>
                        <a:t>Thuyết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giải</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thích</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tính</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chất</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dirty="0">
                        <a:solidFill>
                          <a:srgbClr val="C00000"/>
                        </a:solidFill>
                        <a:latin typeface="Times New Roman" pitchFamily="18" charset="0"/>
                        <a:cs typeface="Times New Roman" pitchFamily="18" charset="0"/>
                      </a:endParaRPr>
                    </a:p>
                  </a:txBody>
                  <a:tcPr marT="45716" marB="45716"/>
                </a:tc>
                <a:tc>
                  <a:txBody>
                    <a:bodyPr/>
                    <a:lstStyle/>
                    <a:p>
                      <a:endParaRPr lang="en-US" sz="1800" dirty="0">
                        <a:solidFill>
                          <a:srgbClr val="C00000"/>
                        </a:solidFill>
                      </a:endParaRPr>
                    </a:p>
                  </a:txBody>
                  <a:tcPr marT="45716" marB="45716"/>
                </a:tc>
                <a:tc>
                  <a:txBody>
                    <a:bodyPr/>
                    <a:lstStyle/>
                    <a:p>
                      <a:endParaRPr lang="en-US" sz="1800" dirty="0">
                        <a:solidFill>
                          <a:srgbClr val="C00000"/>
                        </a:solidFill>
                      </a:endParaRPr>
                    </a:p>
                  </a:txBody>
                  <a:tcPr marT="45716" marB="45716"/>
                </a:tc>
                <a:extLst>
                  <a:ext uri="{0D108BD9-81ED-4DB2-BD59-A6C34878D82A}">
                    <a16:rowId xmlns:a16="http://schemas.microsoft.com/office/drawing/2014/main" xmlns="" val="10005"/>
                  </a:ext>
                </a:extLst>
              </a:tr>
              <a:tr h="903876">
                <a:tc>
                  <a:txBody>
                    <a:bodyPr/>
                    <a:lstStyle/>
                    <a:p>
                      <a:pPr algn="l"/>
                      <a:r>
                        <a:rPr lang="en-US" sz="2800" dirty="0">
                          <a:solidFill>
                            <a:srgbClr val="C00000"/>
                          </a:solidFill>
                          <a:latin typeface="Times New Roman" pitchFamily="18" charset="0"/>
                          <a:cs typeface="Times New Roman" pitchFamily="18" charset="0"/>
                        </a:rPr>
                        <a:t>5. </a:t>
                      </a:r>
                      <a:r>
                        <a:rPr lang="en-US" sz="2800" dirty="0" err="1">
                          <a:solidFill>
                            <a:srgbClr val="C00000"/>
                          </a:solidFill>
                          <a:latin typeface="Times New Roman" pitchFamily="18" charset="0"/>
                          <a:cs typeface="Times New Roman" pitchFamily="18" charset="0"/>
                        </a:rPr>
                        <a:t>Độ</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dẫn</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dirty="0">
                        <a:solidFill>
                          <a:srgbClr val="C00000"/>
                        </a:solidFill>
                        <a:latin typeface="Times New Roman" pitchFamily="18" charset="0"/>
                        <a:cs typeface="Times New Roman" pitchFamily="18" charset="0"/>
                      </a:endParaRPr>
                    </a:p>
                  </a:txBody>
                  <a:tcPr marT="45716" marB="45716"/>
                </a:tc>
                <a:tc>
                  <a:txBody>
                    <a:bodyPr/>
                    <a:lstStyle/>
                    <a:p>
                      <a:endParaRPr lang="en-US" sz="1800" dirty="0">
                        <a:solidFill>
                          <a:srgbClr val="C00000"/>
                        </a:solidFill>
                      </a:endParaRPr>
                    </a:p>
                  </a:txBody>
                  <a:tcPr marT="45716" marB="45716"/>
                </a:tc>
                <a:tc>
                  <a:txBody>
                    <a:bodyPr/>
                    <a:lstStyle/>
                    <a:p>
                      <a:endParaRPr lang="en-US" sz="1800" dirty="0">
                        <a:solidFill>
                          <a:srgbClr val="C00000"/>
                        </a:solidFill>
                      </a:endParaRPr>
                    </a:p>
                  </a:txBody>
                  <a:tcPr marT="45716" marB="45716"/>
                </a:tc>
                <a:extLst>
                  <a:ext uri="{0D108BD9-81ED-4DB2-BD59-A6C34878D82A}">
                    <a16:rowId xmlns:a16="http://schemas.microsoft.com/office/drawing/2014/main" xmlns="" val="10006"/>
                  </a:ext>
                </a:extLst>
              </a:tr>
              <a:tr h="915404">
                <a:tc>
                  <a:txBody>
                    <a:bodyPr/>
                    <a:lstStyle/>
                    <a:p>
                      <a:pPr algn="l"/>
                      <a:r>
                        <a:rPr lang="en-US" sz="2800" dirty="0">
                          <a:solidFill>
                            <a:srgbClr val="C00000"/>
                          </a:solidFill>
                          <a:latin typeface="Times New Roman" pitchFamily="18" charset="0"/>
                          <a:cs typeface="Times New Roman" pitchFamily="18" charset="0"/>
                        </a:rPr>
                        <a:t>6.</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Môi</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trường</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dẫn</a:t>
                      </a:r>
                      <a:r>
                        <a:rPr lang="en-US" sz="2800" baseline="0" dirty="0">
                          <a:solidFill>
                            <a:srgbClr val="C00000"/>
                          </a:solidFill>
                          <a:latin typeface="Times New Roman" pitchFamily="18" charset="0"/>
                          <a:cs typeface="Times New Roman" pitchFamily="18" charset="0"/>
                        </a:rPr>
                        <a:t> </a:t>
                      </a:r>
                      <a:r>
                        <a:rPr lang="en-US" sz="2800" baseline="0" dirty="0" err="1">
                          <a:solidFill>
                            <a:srgbClr val="C00000"/>
                          </a:solidFill>
                          <a:latin typeface="Times New Roman" pitchFamily="18" charset="0"/>
                          <a:cs typeface="Times New Roman" pitchFamily="18" charset="0"/>
                        </a:rPr>
                        <a:t>điện</a:t>
                      </a:r>
                      <a:endParaRPr lang="en-US" sz="2800" dirty="0">
                        <a:solidFill>
                          <a:srgbClr val="C00000"/>
                        </a:solidFill>
                        <a:latin typeface="Times New Roman" pitchFamily="18" charset="0"/>
                        <a:cs typeface="Times New Roman" pitchFamily="18" charset="0"/>
                      </a:endParaRPr>
                    </a:p>
                  </a:txBody>
                  <a:tcPr marT="45716" marB="45716"/>
                </a:tc>
                <a:tc>
                  <a:txBody>
                    <a:bodyPr/>
                    <a:lstStyle/>
                    <a:p>
                      <a:endParaRPr lang="en-US" sz="1800" dirty="0">
                        <a:solidFill>
                          <a:srgbClr val="C00000"/>
                        </a:solidFill>
                      </a:endParaRPr>
                    </a:p>
                  </a:txBody>
                  <a:tcPr marT="45716" marB="45716"/>
                </a:tc>
                <a:tc>
                  <a:txBody>
                    <a:bodyPr/>
                    <a:lstStyle/>
                    <a:p>
                      <a:endParaRPr lang="en-US" sz="1800" dirty="0">
                        <a:solidFill>
                          <a:srgbClr val="C00000"/>
                        </a:solidFill>
                      </a:endParaRPr>
                    </a:p>
                  </a:txBody>
                  <a:tcPr marT="45716" marB="45716"/>
                </a:tc>
                <a:extLst>
                  <a:ext uri="{0D108BD9-81ED-4DB2-BD59-A6C34878D82A}">
                    <a16:rowId xmlns:a16="http://schemas.microsoft.com/office/drawing/2014/main" xmlns="" val="10007"/>
                  </a:ext>
                </a:extLst>
              </a:tr>
            </a:tbl>
          </a:graphicData>
        </a:graphic>
      </p:graphicFrame>
      <p:pic>
        <p:nvPicPr>
          <p:cNvPr id="4" name="Picture 2" descr="D:\NGUYEN CONG TRU\LOGO NCT.png">
            <a:extLst>
              <a:ext uri="{FF2B5EF4-FFF2-40B4-BE49-F238E27FC236}">
                <a16:creationId xmlns:a16="http://schemas.microsoft.com/office/drawing/2014/main" xmlns="" id="{301C316B-0A5C-4E64-BD7B-C66BD794D5EE}"/>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0000"/>
          <a:stretch/>
        </p:blipFill>
        <p:spPr bwMode="auto">
          <a:xfrm>
            <a:off x="-152400" y="-152400"/>
            <a:ext cx="1001590" cy="999144"/>
          </a:xfrm>
          <a:prstGeom prst="ellipse">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xmlns="" val="4009266075"/>
      </p:ext>
    </p:extLst>
  </p:cSld>
  <p:clrMapOvr>
    <a:masterClrMapping/>
  </p:clrMapOvr>
  <p:transition/>
</p:sld>
</file>

<file path=ppt/theme/theme1.xml><?xml version="1.0" encoding="utf-8"?>
<a:theme xmlns:a="http://schemas.openxmlformats.org/drawingml/2006/main" name="300TGp_natural_light">
  <a:themeElements>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300TGp_natural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2161</TotalTime>
  <Words>1701</Words>
  <Application>Microsoft Office PowerPoint</Application>
  <PresentationFormat>On-screen Show (4:3)</PresentationFormat>
  <Paragraphs>349</Paragraphs>
  <Slides>22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300TGp_natural_light</vt:lpstr>
      <vt:lpstr>Equation</vt:lpstr>
      <vt:lpstr>Slide 1</vt:lpstr>
      <vt:lpstr>TRƯỜNG THPT NGUYỄN CÔNG TRỨ</vt:lpstr>
      <vt:lpstr>Nội dung</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Câu 2: Trong các chất sau, chất nào không phải là chất điện phân</vt:lpstr>
      <vt:lpstr>Slide 20</vt:lpstr>
      <vt:lpstr>Slide 21</vt:lpstr>
      <vt:lpstr>Slide 22</vt:lpstr>
    </vt:vector>
  </TitlesOfParts>
  <Company>Guild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www.themegallery.com</dc:creator>
  <cp:lastModifiedBy>Finelaptop.vn</cp:lastModifiedBy>
  <cp:revision>160</cp:revision>
  <dcterms:created xsi:type="dcterms:W3CDTF">2006-11-01T05:07:47Z</dcterms:created>
  <dcterms:modified xsi:type="dcterms:W3CDTF">2021-11-06T23:36:34Z</dcterms:modified>
</cp:coreProperties>
</file>