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36"/>
  </p:notesMasterIdLst>
  <p:sldIdLst>
    <p:sldId id="301" r:id="rId2"/>
    <p:sldId id="302" r:id="rId3"/>
    <p:sldId id="306" r:id="rId4"/>
    <p:sldId id="304" r:id="rId5"/>
    <p:sldId id="333" r:id="rId6"/>
    <p:sldId id="334" r:id="rId7"/>
    <p:sldId id="336" r:id="rId8"/>
    <p:sldId id="335" r:id="rId9"/>
    <p:sldId id="338" r:id="rId10"/>
    <p:sldId id="339" r:id="rId11"/>
    <p:sldId id="340" r:id="rId12"/>
    <p:sldId id="341" r:id="rId13"/>
    <p:sldId id="342" r:id="rId14"/>
    <p:sldId id="343" r:id="rId15"/>
    <p:sldId id="344" r:id="rId16"/>
    <p:sldId id="347" r:id="rId17"/>
    <p:sldId id="369" r:id="rId18"/>
    <p:sldId id="370" r:id="rId19"/>
    <p:sldId id="371" r:id="rId20"/>
    <p:sldId id="372" r:id="rId21"/>
    <p:sldId id="374" r:id="rId22"/>
    <p:sldId id="375" r:id="rId23"/>
    <p:sldId id="376" r:id="rId24"/>
    <p:sldId id="377" r:id="rId25"/>
    <p:sldId id="379" r:id="rId26"/>
    <p:sldId id="378" r:id="rId27"/>
    <p:sldId id="380" r:id="rId28"/>
    <p:sldId id="385" r:id="rId29"/>
    <p:sldId id="381" r:id="rId30"/>
    <p:sldId id="383" r:id="rId31"/>
    <p:sldId id="382" r:id="rId32"/>
    <p:sldId id="384" r:id="rId33"/>
    <p:sldId id="386" r:id="rId34"/>
    <p:sldId id="387" r:id="rId35"/>
  </p:sldIdLst>
  <p:sldSz cx="24384000" cy="13716000"/>
  <p:notesSz cx="6858000" cy="9144000"/>
  <p:custDataLst>
    <p:tags r:id="rId37"/>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àn Lưu Công" initials="HLC" lastIdx="2" clrIdx="0">
    <p:extLst>
      <p:ext uri="{19B8F6BF-5375-455C-9EA6-DF929625EA0E}">
        <p15:presenceInfo xmlns:p15="http://schemas.microsoft.com/office/powerpoint/2012/main" userId="c93d3cf1843965d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FFF487"/>
    <a:srgbClr val="FFE67D"/>
    <a:srgbClr val="3333FF"/>
    <a:srgbClr val="242452"/>
    <a:srgbClr val="135F82"/>
    <a:srgbClr val="FFFFFF"/>
    <a:srgbClr val="FF9900"/>
    <a:srgbClr val="FFA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62" autoAdjust="0"/>
    <p:restoredTop sz="94206" autoAdjust="0"/>
  </p:normalViewPr>
  <p:slideViewPr>
    <p:cSldViewPr>
      <p:cViewPr varScale="1">
        <p:scale>
          <a:sx n="58" d="100"/>
          <a:sy n="58" d="100"/>
        </p:scale>
        <p:origin x="42" y="342"/>
      </p:cViewPr>
      <p:guideLst>
        <p:guide orient="horz" pos="4320"/>
        <p:guide pos="7680"/>
      </p:guideLst>
    </p:cSldViewPr>
  </p:slideViewPr>
  <p:notesTextViewPr>
    <p:cViewPr>
      <p:scale>
        <a:sx n="100" d="100"/>
        <a:sy n="100" d="100"/>
      </p:scale>
      <p:origin x="0" y="0"/>
    </p:cViewPr>
  </p:notesTextViewPr>
  <p:sorterViewPr>
    <p:cViewPr>
      <p:scale>
        <a:sx n="100" d="100"/>
        <a:sy n="100" d="100"/>
      </p:scale>
      <p:origin x="0" y="-340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10/11/2021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15</a:t>
            </a:fld>
            <a:endParaRPr lang="en-US"/>
          </a:p>
        </p:txBody>
      </p:sp>
    </p:spTree>
    <p:extLst>
      <p:ext uri="{BB962C8B-B14F-4D97-AF65-F5344CB8AC3E}">
        <p14:creationId xmlns:p14="http://schemas.microsoft.com/office/powerpoint/2010/main" val="1992355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atin typeface="Tahoma" panose="020B0604030504040204" pitchFamily="34" charset="0"/>
                <a:ea typeface="Tahoma" panose="020B0604030504040204" pitchFamily="34" charset="0"/>
                <a:cs typeface="Tahoma" panose="020B0604030504040204" pitchFamily="34" charset="0"/>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F9E5E443-43CC-47C0-B016-9A203293290C}" type="datetimeFigureOut">
              <a:rPr lang="en-US" smtClean="0"/>
              <a:pPr/>
              <a:t>10/11/2021</a:t>
            </a:fld>
            <a:endParaRPr lang="en-US"/>
          </a:p>
        </p:txBody>
      </p:sp>
      <p:sp>
        <p:nvSpPr>
          <p:cNvPr id="5" name="Footer Placeholder 4"/>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24C77148-22BA-41E4-AAE6-AAE78D0077C6}" type="slidenum">
              <a:rPr lang="en-US" smtClean="0"/>
              <a:pPr/>
              <a:t>‹#›</a:t>
            </a:fld>
            <a:endParaRPr lang="en-US"/>
          </a:p>
        </p:txBody>
      </p:sp>
    </p:spTree>
    <p:extLst>
      <p:ext uri="{BB962C8B-B14F-4D97-AF65-F5344CB8AC3E}">
        <p14:creationId xmlns:p14="http://schemas.microsoft.com/office/powerpoint/2010/main" val="310226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F9E5E443-43CC-47C0-B016-9A203293290C}" type="datetimeFigureOut">
              <a:rPr lang="en-US" smtClean="0"/>
              <a:pPr/>
              <a:t>10/11/2021</a:t>
            </a:fld>
            <a:endParaRPr lang="en-US"/>
          </a:p>
        </p:txBody>
      </p:sp>
      <p:sp>
        <p:nvSpPr>
          <p:cNvPr id="5" name="Footer Placeholder 4"/>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F9E5E443-43CC-47C0-B016-9A203293290C}" type="datetimeFigureOut">
              <a:rPr lang="en-US" smtClean="0"/>
              <a:pPr/>
              <a:t>10/11/2021</a:t>
            </a:fld>
            <a:endParaRPr lang="en-US"/>
          </a:p>
        </p:txBody>
      </p:sp>
      <p:sp>
        <p:nvSpPr>
          <p:cNvPr id="5" name="Footer Placeholder 4"/>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455751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F9E5E443-43CC-47C0-B016-9A203293290C}" type="datetimeFigureOut">
              <a:rPr lang="en-US" smtClean="0"/>
              <a:pPr/>
              <a:t>10/11/2021</a:t>
            </a:fld>
            <a:endParaRPr lang="en-US"/>
          </a:p>
        </p:txBody>
      </p:sp>
      <p:sp>
        <p:nvSpPr>
          <p:cNvPr id="5" name="Footer Placeholder 4"/>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F9E5E443-43CC-47C0-B016-9A203293290C}" type="datetimeFigureOut">
              <a:rPr lang="en-US" smtClean="0"/>
              <a:pPr/>
              <a:t>10/11/2021</a:t>
            </a:fld>
            <a:endParaRPr lang="en-US"/>
          </a:p>
        </p:txBody>
      </p:sp>
      <p:sp>
        <p:nvSpPr>
          <p:cNvPr id="6" name="Footer Placeholder 5"/>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atin typeface="Tahoma" panose="020B0604030504040204" pitchFamily="34" charset="0"/>
                <a:ea typeface="Tahoma" panose="020B0604030504040204" pitchFamily="34" charset="0"/>
                <a:cs typeface="Tahoma" panose="020B0604030504040204" pitchFamily="34" charset="0"/>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atin typeface="Tahoma" panose="020B0604030504040204" pitchFamily="34" charset="0"/>
                <a:ea typeface="Tahoma" panose="020B0604030504040204" pitchFamily="34" charset="0"/>
                <a:cs typeface="Tahoma" panose="020B0604030504040204" pitchFamily="34" charset="0"/>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F9E5E443-43CC-47C0-B016-9A203293290C}" type="datetimeFigureOut">
              <a:rPr lang="en-US" smtClean="0"/>
              <a:pPr/>
              <a:t>10/11/2021</a:t>
            </a:fld>
            <a:endParaRPr lang="en-US"/>
          </a:p>
        </p:txBody>
      </p:sp>
      <p:sp>
        <p:nvSpPr>
          <p:cNvPr id="8" name="Footer Placeholder 7"/>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E5E443-43CC-47C0-B016-9A203293290C}" type="datetimeFigureOut">
              <a:rPr lang="en-US" smtClean="0"/>
              <a:pPr/>
              <a:t>10/11/2021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10/11/2021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atin typeface="Tahoma" panose="020B0604030504040204" pitchFamily="34" charset="0"/>
                <a:ea typeface="Tahoma" panose="020B0604030504040204" pitchFamily="34" charset="0"/>
                <a:cs typeface="Tahoma" panose="020B0604030504040204" pitchFamily="34" charset="0"/>
              </a:defRPr>
            </a:lvl1pPr>
            <a:lvl2pPr>
              <a:defRPr sz="5600">
                <a:latin typeface="Tahoma" panose="020B0604030504040204" pitchFamily="34" charset="0"/>
                <a:ea typeface="Tahoma" panose="020B0604030504040204" pitchFamily="34" charset="0"/>
                <a:cs typeface="Tahoma" panose="020B0604030504040204" pitchFamily="34" charset="0"/>
              </a:defRPr>
            </a:lvl2pPr>
            <a:lvl3pPr>
              <a:defRPr sz="4800">
                <a:latin typeface="Tahoma" panose="020B0604030504040204" pitchFamily="34" charset="0"/>
                <a:ea typeface="Tahoma" panose="020B0604030504040204" pitchFamily="34" charset="0"/>
                <a:cs typeface="Tahoma" panose="020B0604030504040204" pitchFamily="34" charset="0"/>
              </a:defRPr>
            </a:lvl3pPr>
            <a:lvl4pPr>
              <a:defRPr sz="4000">
                <a:latin typeface="Tahoma" panose="020B0604030504040204" pitchFamily="34" charset="0"/>
                <a:ea typeface="Tahoma" panose="020B0604030504040204" pitchFamily="34" charset="0"/>
                <a:cs typeface="Tahoma" panose="020B0604030504040204" pitchFamily="34" charset="0"/>
              </a:defRPr>
            </a:lvl4pPr>
            <a:lvl5pPr>
              <a:defRPr sz="4000">
                <a:latin typeface="Tahoma" panose="020B0604030504040204" pitchFamily="34" charset="0"/>
                <a:ea typeface="Tahoma" panose="020B0604030504040204" pitchFamily="34" charset="0"/>
                <a:cs typeface="Tahoma" panose="020B0604030504040204" pitchFamily="34" charset="0"/>
              </a:defRPr>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atin typeface="Tahoma" panose="020B0604030504040204" pitchFamily="34" charset="0"/>
                <a:ea typeface="Tahoma" panose="020B0604030504040204" pitchFamily="34" charset="0"/>
                <a:cs typeface="Tahoma" panose="020B0604030504040204" pitchFamily="34" charset="0"/>
              </a:defRPr>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F9E5E443-43CC-47C0-B016-9A203293290C}" type="datetimeFigureOut">
              <a:rPr lang="en-US" smtClean="0"/>
              <a:pPr/>
              <a:t>10/11/2021</a:t>
            </a:fld>
            <a:endParaRPr lang="en-US"/>
          </a:p>
        </p:txBody>
      </p:sp>
      <p:sp>
        <p:nvSpPr>
          <p:cNvPr id="6" name="Footer Placeholder 5"/>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atin typeface="Tahoma" panose="020B0604030504040204" pitchFamily="34" charset="0"/>
                <a:ea typeface="Tahoma" panose="020B0604030504040204" pitchFamily="34" charset="0"/>
                <a:cs typeface="Tahoma" panose="020B0604030504040204" pitchFamily="34" charset="0"/>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atin typeface="Tahoma" panose="020B0604030504040204" pitchFamily="34" charset="0"/>
                <a:ea typeface="Tahoma" panose="020B0604030504040204" pitchFamily="34" charset="0"/>
                <a:cs typeface="Tahoma" panose="020B0604030504040204" pitchFamily="34" charset="0"/>
              </a:defRPr>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F9E5E443-43CC-47C0-B016-9A203293290C}" type="datetimeFigureOut">
              <a:rPr lang="en-US" smtClean="0"/>
              <a:pPr/>
              <a:t>10/11/2021</a:t>
            </a:fld>
            <a:endParaRPr lang="en-US"/>
          </a:p>
        </p:txBody>
      </p:sp>
      <p:sp>
        <p:nvSpPr>
          <p:cNvPr id="6" name="Footer Placeholder 5"/>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10/11/2021</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pic>
        <p:nvPicPr>
          <p:cNvPr id="34" name="Picture 33">
            <a:extLst>
              <a:ext uri="{FF2B5EF4-FFF2-40B4-BE49-F238E27FC236}">
                <a16:creationId xmlns="" xmlns:a16="http://schemas.microsoft.com/office/drawing/2014/main" id="{04C8E1A9-3E18-4F70-8732-3E72A25B755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2839064" y="155574"/>
            <a:ext cx="1371421" cy="1371602"/>
          </a:xfrm>
          <a:prstGeom prst="rect">
            <a:avLst/>
          </a:prstGeom>
        </p:spPr>
      </p:pic>
      <p:pic>
        <p:nvPicPr>
          <p:cNvPr id="35" name="Picture 3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1266912" y="76200"/>
            <a:ext cx="1462850" cy="1461089"/>
          </a:xfrm>
          <a:prstGeom prst="rect">
            <a:avLst/>
          </a:prstGeom>
        </p:spPr>
      </p:pic>
      <p:grpSp>
        <p:nvGrpSpPr>
          <p:cNvPr id="38" name="Group 4"/>
          <p:cNvGrpSpPr>
            <a:grpSpLocks noChangeAspect="1"/>
          </p:cNvGrpSpPr>
          <p:nvPr userDrawn="1"/>
        </p:nvGrpSpPr>
        <p:grpSpPr bwMode="auto">
          <a:xfrm>
            <a:off x="22986" y="76200"/>
            <a:ext cx="21191538" cy="1439863"/>
            <a:chOff x="0" y="58"/>
            <a:chExt cx="13349" cy="907"/>
          </a:xfrm>
        </p:grpSpPr>
        <p:sp>
          <p:nvSpPr>
            <p:cNvPr id="39" name="AutoShape 3"/>
            <p:cNvSpPr>
              <a:spLocks noChangeAspect="1" noChangeArrowheads="1" noTextEdit="1"/>
            </p:cNvSpPr>
            <p:nvPr userDrawn="1"/>
          </p:nvSpPr>
          <p:spPr bwMode="auto">
            <a:xfrm>
              <a:off x="0" y="60"/>
              <a:ext cx="13347" cy="900"/>
            </a:xfrm>
            <a:prstGeom prst="rect">
              <a:avLst/>
            </a:prstGeom>
            <a:solidFill>
              <a:srgbClr val="135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75"/>
              <a:ext cx="13347"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Freeform 6"/>
            <p:cNvSpPr>
              <a:spLocks/>
            </p:cNvSpPr>
            <p:nvPr userDrawn="1"/>
          </p:nvSpPr>
          <p:spPr bwMode="auto">
            <a:xfrm>
              <a:off x="0" y="58"/>
              <a:ext cx="13347" cy="880"/>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0 w 7680"/>
                <a:gd name="T13" fmla="*/ 380 h 440"/>
                <a:gd name="T14" fmla="*/ 260 w 7680"/>
                <a:gd name="T15" fmla="*/ 440 h 440"/>
                <a:gd name="T16" fmla="*/ 540 w 7680"/>
                <a:gd name="T17" fmla="*/ 440 h 440"/>
                <a:gd name="T18" fmla="*/ 600 w 7680"/>
                <a:gd name="T19" fmla="*/ 380 h 440"/>
                <a:gd name="T20" fmla="*/ 600 w 7680"/>
                <a:gd name="T21" fmla="*/ 106 h 440"/>
                <a:gd name="T22" fmla="*/ 601 w 7680"/>
                <a:gd name="T23" fmla="*/ 106 h 440"/>
                <a:gd name="T24" fmla="*/ 601 w 7680"/>
                <a:gd name="T25" fmla="*/ 101 h 440"/>
                <a:gd name="T26" fmla="*/ 661 w 7680"/>
                <a:gd name="T27" fmla="*/ 41 h 440"/>
                <a:gd name="T28" fmla="*/ 676 w 7680"/>
                <a:gd name="T29" fmla="*/ 41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0" y="380"/>
                    <a:pt x="200" y="380"/>
                    <a:pt x="200" y="380"/>
                  </a:cubicBezTo>
                  <a:cubicBezTo>
                    <a:pt x="200" y="414"/>
                    <a:pt x="227" y="440"/>
                    <a:pt x="260" y="440"/>
                  </a:cubicBezTo>
                  <a:cubicBezTo>
                    <a:pt x="540" y="440"/>
                    <a:pt x="540" y="440"/>
                    <a:pt x="540" y="440"/>
                  </a:cubicBezTo>
                  <a:cubicBezTo>
                    <a:pt x="574" y="440"/>
                    <a:pt x="600" y="414"/>
                    <a:pt x="600" y="380"/>
                  </a:cubicBezTo>
                  <a:cubicBezTo>
                    <a:pt x="600" y="106"/>
                    <a:pt x="600" y="106"/>
                    <a:pt x="600" y="106"/>
                  </a:cubicBezTo>
                  <a:cubicBezTo>
                    <a:pt x="601" y="106"/>
                    <a:pt x="601" y="106"/>
                    <a:pt x="601" y="106"/>
                  </a:cubicBezTo>
                  <a:cubicBezTo>
                    <a:pt x="601" y="101"/>
                    <a:pt x="601" y="101"/>
                    <a:pt x="601" y="101"/>
                  </a:cubicBezTo>
                  <a:cubicBezTo>
                    <a:pt x="601" y="67"/>
                    <a:pt x="627" y="41"/>
                    <a:pt x="661" y="41"/>
                  </a:cubicBezTo>
                  <a:cubicBezTo>
                    <a:pt x="676" y="41"/>
                    <a:pt x="676" y="41"/>
                    <a:pt x="676" y="41"/>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9"/>
            <p:cNvSpPr>
              <a:spLocks/>
            </p:cNvSpPr>
            <p:nvPr userDrawn="1"/>
          </p:nvSpPr>
          <p:spPr bwMode="auto">
            <a:xfrm>
              <a:off x="1802" y="202"/>
              <a:ext cx="11545" cy="760"/>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70" name="Picture 10"/>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796" y="195"/>
              <a:ext cx="1155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139" y="197"/>
              <a:ext cx="1220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3"/>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3907" y="213"/>
              <a:ext cx="107"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14"/>
            <p:cNvSpPr>
              <a:spLocks/>
            </p:cNvSpPr>
            <p:nvPr userDrawn="1"/>
          </p:nvSpPr>
          <p:spPr bwMode="auto">
            <a:xfrm>
              <a:off x="438" y="774"/>
              <a:ext cx="40" cy="82"/>
            </a:xfrm>
            <a:custGeom>
              <a:avLst/>
              <a:gdLst>
                <a:gd name="T0" fmla="*/ 12 w 40"/>
                <a:gd name="T1" fmla="*/ 82 h 82"/>
                <a:gd name="T2" fmla="*/ 12 w 40"/>
                <a:gd name="T3" fmla="*/ 14 h 82"/>
                <a:gd name="T4" fmla="*/ 0 w 40"/>
                <a:gd name="T5" fmla="*/ 14 h 82"/>
                <a:gd name="T6" fmla="*/ 0 w 40"/>
                <a:gd name="T7" fmla="*/ 0 h 82"/>
                <a:gd name="T8" fmla="*/ 40 w 40"/>
                <a:gd name="T9" fmla="*/ 0 h 82"/>
                <a:gd name="T10" fmla="*/ 40 w 40"/>
                <a:gd name="T11" fmla="*/ 14 h 82"/>
                <a:gd name="T12" fmla="*/ 26 w 40"/>
                <a:gd name="T13" fmla="*/ 14 h 82"/>
                <a:gd name="T14" fmla="*/ 26 w 40"/>
                <a:gd name="T15" fmla="*/ 82 h 82"/>
                <a:gd name="T16" fmla="*/ 12 w 40"/>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82">
                  <a:moveTo>
                    <a:pt x="12" y="82"/>
                  </a:moveTo>
                  <a:lnTo>
                    <a:pt x="12" y="14"/>
                  </a:lnTo>
                  <a:lnTo>
                    <a:pt x="0" y="14"/>
                  </a:lnTo>
                  <a:lnTo>
                    <a:pt x="0" y="0"/>
                  </a:lnTo>
                  <a:lnTo>
                    <a:pt x="40" y="0"/>
                  </a:lnTo>
                  <a:lnTo>
                    <a:pt x="40" y="14"/>
                  </a:lnTo>
                  <a:lnTo>
                    <a:pt x="26" y="14"/>
                  </a:lnTo>
                  <a:lnTo>
                    <a:pt x="26" y="82"/>
                  </a:lnTo>
                  <a:lnTo>
                    <a:pt x="1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5"/>
            <p:cNvSpPr>
              <a:spLocks noEditPoints="1"/>
            </p:cNvSpPr>
            <p:nvPr userDrawn="1"/>
          </p:nvSpPr>
          <p:spPr bwMode="auto">
            <a:xfrm>
              <a:off x="480" y="772"/>
              <a:ext cx="74" cy="86"/>
            </a:xfrm>
            <a:custGeom>
              <a:avLst/>
              <a:gdLst>
                <a:gd name="T0" fmla="*/ 22 w 43"/>
                <a:gd name="T1" fmla="*/ 0 h 43"/>
                <a:gd name="T2" fmla="*/ 33 w 43"/>
                <a:gd name="T3" fmla="*/ 3 h 43"/>
                <a:gd name="T4" fmla="*/ 41 w 43"/>
                <a:gd name="T5" fmla="*/ 11 h 43"/>
                <a:gd name="T6" fmla="*/ 43 w 43"/>
                <a:gd name="T7" fmla="*/ 22 h 43"/>
                <a:gd name="T8" fmla="*/ 41 w 43"/>
                <a:gd name="T9" fmla="*/ 32 h 43"/>
                <a:gd name="T10" fmla="*/ 33 w 43"/>
                <a:gd name="T11" fmla="*/ 40 h 43"/>
                <a:gd name="T12" fmla="*/ 22 w 43"/>
                <a:gd name="T13" fmla="*/ 43 h 43"/>
                <a:gd name="T14" fmla="*/ 14 w 43"/>
                <a:gd name="T15" fmla="*/ 41 h 43"/>
                <a:gd name="T16" fmla="*/ 7 w 43"/>
                <a:gd name="T17" fmla="*/ 37 h 43"/>
                <a:gd name="T18" fmla="*/ 2 w 43"/>
                <a:gd name="T19" fmla="*/ 30 h 43"/>
                <a:gd name="T20" fmla="*/ 0 w 43"/>
                <a:gd name="T21" fmla="*/ 22 h 43"/>
                <a:gd name="T22" fmla="*/ 3 w 43"/>
                <a:gd name="T23" fmla="*/ 11 h 43"/>
                <a:gd name="T24" fmla="*/ 11 w 43"/>
                <a:gd name="T25" fmla="*/ 3 h 43"/>
                <a:gd name="T26" fmla="*/ 22 w 43"/>
                <a:gd name="T27" fmla="*/ 0 h 43"/>
                <a:gd name="T28" fmla="*/ 22 w 43"/>
                <a:gd name="T29" fmla="*/ 7 h 43"/>
                <a:gd name="T30" fmla="*/ 15 w 43"/>
                <a:gd name="T31" fmla="*/ 9 h 43"/>
                <a:gd name="T32" fmla="*/ 10 w 43"/>
                <a:gd name="T33" fmla="*/ 14 h 43"/>
                <a:gd name="T34" fmla="*/ 8 w 43"/>
                <a:gd name="T35" fmla="*/ 21 h 43"/>
                <a:gd name="T36" fmla="*/ 9 w 43"/>
                <a:gd name="T37" fmla="*/ 27 h 43"/>
                <a:gd name="T38" fmla="*/ 12 w 43"/>
                <a:gd name="T39" fmla="*/ 31 h 43"/>
                <a:gd name="T40" fmla="*/ 17 w 43"/>
                <a:gd name="T41" fmla="*/ 34 h 43"/>
                <a:gd name="T42" fmla="*/ 22 w 43"/>
                <a:gd name="T43" fmla="*/ 36 h 43"/>
                <a:gd name="T44" fmla="*/ 29 w 43"/>
                <a:gd name="T45" fmla="*/ 34 h 43"/>
                <a:gd name="T46" fmla="*/ 34 w 43"/>
                <a:gd name="T47" fmla="*/ 28 h 43"/>
                <a:gd name="T48" fmla="*/ 36 w 43"/>
                <a:gd name="T49" fmla="*/ 21 h 43"/>
                <a:gd name="T50" fmla="*/ 34 w 43"/>
                <a:gd name="T51" fmla="*/ 14 h 43"/>
                <a:gd name="T52" fmla="*/ 29 w 43"/>
                <a:gd name="T53" fmla="*/ 9 h 43"/>
                <a:gd name="T54" fmla="*/ 22 w 43"/>
                <a:gd name="T55"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43">
                  <a:moveTo>
                    <a:pt x="22" y="0"/>
                  </a:moveTo>
                  <a:cubicBezTo>
                    <a:pt x="26" y="0"/>
                    <a:pt x="29" y="1"/>
                    <a:pt x="33" y="3"/>
                  </a:cubicBezTo>
                  <a:cubicBezTo>
                    <a:pt x="36" y="5"/>
                    <a:pt x="39" y="7"/>
                    <a:pt x="41" y="11"/>
                  </a:cubicBezTo>
                  <a:cubicBezTo>
                    <a:pt x="43" y="14"/>
                    <a:pt x="43" y="18"/>
                    <a:pt x="43" y="22"/>
                  </a:cubicBezTo>
                  <a:cubicBezTo>
                    <a:pt x="43" y="26"/>
                    <a:pt x="43" y="29"/>
                    <a:pt x="41" y="32"/>
                  </a:cubicBezTo>
                  <a:cubicBezTo>
                    <a:pt x="39" y="36"/>
                    <a:pt x="36" y="38"/>
                    <a:pt x="33" y="40"/>
                  </a:cubicBezTo>
                  <a:cubicBezTo>
                    <a:pt x="29" y="42"/>
                    <a:pt x="26" y="43"/>
                    <a:pt x="22" y="43"/>
                  </a:cubicBezTo>
                  <a:cubicBezTo>
                    <a:pt x="19" y="43"/>
                    <a:pt x="16" y="43"/>
                    <a:pt x="14" y="41"/>
                  </a:cubicBezTo>
                  <a:cubicBezTo>
                    <a:pt x="11" y="40"/>
                    <a:pt x="9" y="39"/>
                    <a:pt x="7" y="37"/>
                  </a:cubicBezTo>
                  <a:cubicBezTo>
                    <a:pt x="5"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9" y="17"/>
                    <a:pt x="8" y="19"/>
                    <a:pt x="8" y="21"/>
                  </a:cubicBezTo>
                  <a:cubicBezTo>
                    <a:pt x="8" y="23"/>
                    <a:pt x="8" y="25"/>
                    <a:pt x="9" y="27"/>
                  </a:cubicBezTo>
                  <a:cubicBezTo>
                    <a:pt x="10" y="29"/>
                    <a:pt x="11" y="30"/>
                    <a:pt x="12" y="31"/>
                  </a:cubicBezTo>
                  <a:cubicBezTo>
                    <a:pt x="14" y="33"/>
                    <a:pt x="15" y="34"/>
                    <a:pt x="17" y="34"/>
                  </a:cubicBezTo>
                  <a:cubicBezTo>
                    <a:pt x="18" y="35"/>
                    <a:pt x="20" y="36"/>
                    <a:pt x="22" y="36"/>
                  </a:cubicBezTo>
                  <a:cubicBezTo>
                    <a:pt x="24" y="36"/>
                    <a:pt x="27" y="35"/>
                    <a:pt x="29" y="34"/>
                  </a:cubicBezTo>
                  <a:cubicBezTo>
                    <a:pt x="31" y="32"/>
                    <a:pt x="33" y="31"/>
                    <a:pt x="34" y="28"/>
                  </a:cubicBezTo>
                  <a:cubicBezTo>
                    <a:pt x="35" y="26"/>
                    <a:pt x="36" y="24"/>
                    <a:pt x="36" y="21"/>
                  </a:cubicBezTo>
                  <a:cubicBezTo>
                    <a:pt x="36" y="19"/>
                    <a:pt x="35" y="17"/>
                    <a:pt x="34" y="14"/>
                  </a:cubicBezTo>
                  <a:cubicBezTo>
                    <a:pt x="33" y="12"/>
                    <a:pt x="31" y="11"/>
                    <a:pt x="29" y="9"/>
                  </a:cubicBezTo>
                  <a:cubicBezTo>
                    <a:pt x="27" y="8"/>
                    <a:pt x="24" y="7"/>
                    <a:pt x="2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6"/>
            <p:cNvSpPr>
              <a:spLocks noEditPoints="1"/>
            </p:cNvSpPr>
            <p:nvPr userDrawn="1"/>
          </p:nvSpPr>
          <p:spPr bwMode="auto">
            <a:xfrm>
              <a:off x="560" y="748"/>
              <a:ext cx="71" cy="108"/>
            </a:xfrm>
            <a:custGeom>
              <a:avLst/>
              <a:gdLst>
                <a:gd name="T0" fmla="*/ 0 w 71"/>
                <a:gd name="T1" fmla="*/ 108 h 108"/>
                <a:gd name="T2" fmla="*/ 29 w 71"/>
                <a:gd name="T3" fmla="*/ 26 h 108"/>
                <a:gd name="T4" fmla="*/ 40 w 71"/>
                <a:gd name="T5" fmla="*/ 26 h 108"/>
                <a:gd name="T6" fmla="*/ 71 w 71"/>
                <a:gd name="T7" fmla="*/ 108 h 108"/>
                <a:gd name="T8" fmla="*/ 55 w 71"/>
                <a:gd name="T9" fmla="*/ 108 h 108"/>
                <a:gd name="T10" fmla="*/ 48 w 71"/>
                <a:gd name="T11" fmla="*/ 86 h 108"/>
                <a:gd name="T12" fmla="*/ 22 w 71"/>
                <a:gd name="T13" fmla="*/ 86 h 108"/>
                <a:gd name="T14" fmla="*/ 15 w 71"/>
                <a:gd name="T15" fmla="*/ 108 h 108"/>
                <a:gd name="T16" fmla="*/ 0 w 71"/>
                <a:gd name="T17" fmla="*/ 108 h 108"/>
                <a:gd name="T18" fmla="*/ 29 w 71"/>
                <a:gd name="T19" fmla="*/ 20 h 108"/>
                <a:gd name="T20" fmla="*/ 26 w 71"/>
                <a:gd name="T21" fmla="*/ 12 h 108"/>
                <a:gd name="T22" fmla="*/ 43 w 71"/>
                <a:gd name="T23" fmla="*/ 0 h 108"/>
                <a:gd name="T24" fmla="*/ 47 w 71"/>
                <a:gd name="T25" fmla="*/ 10 h 108"/>
                <a:gd name="T26" fmla="*/ 29 w 71"/>
                <a:gd name="T27" fmla="*/ 20 h 108"/>
                <a:gd name="T28" fmla="*/ 27 w 71"/>
                <a:gd name="T29" fmla="*/ 72 h 108"/>
                <a:gd name="T30" fmla="*/ 43 w 71"/>
                <a:gd name="T31" fmla="*/ 72 h 108"/>
                <a:gd name="T32" fmla="*/ 34 w 71"/>
                <a:gd name="T33" fmla="*/ 46 h 108"/>
                <a:gd name="T34" fmla="*/ 27 w 71"/>
                <a:gd name="T35"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08">
                  <a:moveTo>
                    <a:pt x="0" y="108"/>
                  </a:moveTo>
                  <a:lnTo>
                    <a:pt x="29" y="26"/>
                  </a:lnTo>
                  <a:lnTo>
                    <a:pt x="40" y="26"/>
                  </a:lnTo>
                  <a:lnTo>
                    <a:pt x="71" y="108"/>
                  </a:lnTo>
                  <a:lnTo>
                    <a:pt x="55" y="108"/>
                  </a:lnTo>
                  <a:lnTo>
                    <a:pt x="48" y="86"/>
                  </a:lnTo>
                  <a:lnTo>
                    <a:pt x="22" y="86"/>
                  </a:lnTo>
                  <a:lnTo>
                    <a:pt x="15" y="108"/>
                  </a:lnTo>
                  <a:lnTo>
                    <a:pt x="0" y="108"/>
                  </a:lnTo>
                  <a:close/>
                  <a:moveTo>
                    <a:pt x="29" y="20"/>
                  </a:moveTo>
                  <a:lnTo>
                    <a:pt x="26" y="12"/>
                  </a:lnTo>
                  <a:lnTo>
                    <a:pt x="43" y="0"/>
                  </a:lnTo>
                  <a:lnTo>
                    <a:pt x="47" y="10"/>
                  </a:lnTo>
                  <a:lnTo>
                    <a:pt x="29" y="20"/>
                  </a:lnTo>
                  <a:close/>
                  <a:moveTo>
                    <a:pt x="27" y="72"/>
                  </a:moveTo>
                  <a:lnTo>
                    <a:pt x="43" y="72"/>
                  </a:lnTo>
                  <a:lnTo>
                    <a:pt x="34" y="46"/>
                  </a:lnTo>
                  <a:lnTo>
                    <a:pt x="27"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7"/>
            <p:cNvSpPr>
              <a:spLocks/>
            </p:cNvSpPr>
            <p:nvPr userDrawn="1"/>
          </p:nvSpPr>
          <p:spPr bwMode="auto">
            <a:xfrm>
              <a:off x="638" y="774"/>
              <a:ext cx="59" cy="82"/>
            </a:xfrm>
            <a:custGeom>
              <a:avLst/>
              <a:gdLst>
                <a:gd name="T0" fmla="*/ 0 w 59"/>
                <a:gd name="T1" fmla="*/ 82 h 82"/>
                <a:gd name="T2" fmla="*/ 0 w 59"/>
                <a:gd name="T3" fmla="*/ 0 h 82"/>
                <a:gd name="T4" fmla="*/ 16 w 59"/>
                <a:gd name="T5" fmla="*/ 0 h 82"/>
                <a:gd name="T6" fmla="*/ 45 w 59"/>
                <a:gd name="T7" fmla="*/ 60 h 82"/>
                <a:gd name="T8" fmla="*/ 45 w 59"/>
                <a:gd name="T9" fmla="*/ 0 h 82"/>
                <a:gd name="T10" fmla="*/ 59 w 59"/>
                <a:gd name="T11" fmla="*/ 0 h 82"/>
                <a:gd name="T12" fmla="*/ 59 w 59"/>
                <a:gd name="T13" fmla="*/ 82 h 82"/>
                <a:gd name="T14" fmla="*/ 43 w 59"/>
                <a:gd name="T15" fmla="*/ 82 h 82"/>
                <a:gd name="T16" fmla="*/ 14 w 59"/>
                <a:gd name="T17" fmla="*/ 22 h 82"/>
                <a:gd name="T18" fmla="*/ 14 w 59"/>
                <a:gd name="T19" fmla="*/ 82 h 82"/>
                <a:gd name="T20" fmla="*/ 0 w 59"/>
                <a:gd name="T2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2">
                  <a:moveTo>
                    <a:pt x="0" y="82"/>
                  </a:moveTo>
                  <a:lnTo>
                    <a:pt x="0" y="0"/>
                  </a:lnTo>
                  <a:lnTo>
                    <a:pt x="16" y="0"/>
                  </a:lnTo>
                  <a:lnTo>
                    <a:pt x="45" y="60"/>
                  </a:lnTo>
                  <a:lnTo>
                    <a:pt x="45" y="0"/>
                  </a:lnTo>
                  <a:lnTo>
                    <a:pt x="59" y="0"/>
                  </a:lnTo>
                  <a:lnTo>
                    <a:pt x="59" y="82"/>
                  </a:lnTo>
                  <a:lnTo>
                    <a:pt x="43" y="82"/>
                  </a:lnTo>
                  <a:lnTo>
                    <a:pt x="14" y="22"/>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8"/>
            <p:cNvSpPr>
              <a:spLocks/>
            </p:cNvSpPr>
            <p:nvPr userDrawn="1"/>
          </p:nvSpPr>
          <p:spPr bwMode="auto">
            <a:xfrm>
              <a:off x="737" y="774"/>
              <a:ext cx="52" cy="82"/>
            </a:xfrm>
            <a:custGeom>
              <a:avLst/>
              <a:gdLst>
                <a:gd name="T0" fmla="*/ 0 w 52"/>
                <a:gd name="T1" fmla="*/ 82 h 82"/>
                <a:gd name="T2" fmla="*/ 0 w 52"/>
                <a:gd name="T3" fmla="*/ 0 h 82"/>
                <a:gd name="T4" fmla="*/ 14 w 52"/>
                <a:gd name="T5" fmla="*/ 0 h 82"/>
                <a:gd name="T6" fmla="*/ 14 w 52"/>
                <a:gd name="T7" fmla="*/ 32 h 82"/>
                <a:gd name="T8" fmla="*/ 40 w 52"/>
                <a:gd name="T9" fmla="*/ 32 h 82"/>
                <a:gd name="T10" fmla="*/ 40 w 52"/>
                <a:gd name="T11" fmla="*/ 0 h 82"/>
                <a:gd name="T12" fmla="*/ 52 w 52"/>
                <a:gd name="T13" fmla="*/ 0 h 82"/>
                <a:gd name="T14" fmla="*/ 52 w 52"/>
                <a:gd name="T15" fmla="*/ 82 h 82"/>
                <a:gd name="T16" fmla="*/ 40 w 52"/>
                <a:gd name="T17" fmla="*/ 82 h 82"/>
                <a:gd name="T18" fmla="*/ 40 w 52"/>
                <a:gd name="T19" fmla="*/ 48 h 82"/>
                <a:gd name="T20" fmla="*/ 14 w 52"/>
                <a:gd name="T21" fmla="*/ 48 h 82"/>
                <a:gd name="T22" fmla="*/ 14 w 52"/>
                <a:gd name="T23" fmla="*/ 82 h 82"/>
                <a:gd name="T24" fmla="*/ 0 w 5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82">
                  <a:moveTo>
                    <a:pt x="0" y="82"/>
                  </a:moveTo>
                  <a:lnTo>
                    <a:pt x="0" y="0"/>
                  </a:lnTo>
                  <a:lnTo>
                    <a:pt x="14" y="0"/>
                  </a:lnTo>
                  <a:lnTo>
                    <a:pt x="14" y="32"/>
                  </a:lnTo>
                  <a:lnTo>
                    <a:pt x="40" y="32"/>
                  </a:lnTo>
                  <a:lnTo>
                    <a:pt x="40" y="0"/>
                  </a:lnTo>
                  <a:lnTo>
                    <a:pt x="52" y="0"/>
                  </a:lnTo>
                  <a:lnTo>
                    <a:pt x="52" y="82"/>
                  </a:lnTo>
                  <a:lnTo>
                    <a:pt x="40" y="82"/>
                  </a:lnTo>
                  <a:lnTo>
                    <a:pt x="40" y="48"/>
                  </a:lnTo>
                  <a:lnTo>
                    <a:pt x="14" y="48"/>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9"/>
            <p:cNvSpPr>
              <a:spLocks noEditPoints="1"/>
            </p:cNvSpPr>
            <p:nvPr userDrawn="1"/>
          </p:nvSpPr>
          <p:spPr bwMode="auto">
            <a:xfrm>
              <a:off x="800" y="772"/>
              <a:ext cx="74" cy="104"/>
            </a:xfrm>
            <a:custGeom>
              <a:avLst/>
              <a:gdLst>
                <a:gd name="T0" fmla="*/ 22 w 43"/>
                <a:gd name="T1" fmla="*/ 0 h 52"/>
                <a:gd name="T2" fmla="*/ 32 w 43"/>
                <a:gd name="T3" fmla="*/ 3 h 52"/>
                <a:gd name="T4" fmla="*/ 40 w 43"/>
                <a:gd name="T5" fmla="*/ 11 h 52"/>
                <a:gd name="T6" fmla="*/ 43 w 43"/>
                <a:gd name="T7" fmla="*/ 22 h 52"/>
                <a:gd name="T8" fmla="*/ 40 w 43"/>
                <a:gd name="T9" fmla="*/ 32 h 52"/>
                <a:gd name="T10" fmla="*/ 32 w 43"/>
                <a:gd name="T11" fmla="*/ 40 h 52"/>
                <a:gd name="T12" fmla="*/ 22 w 43"/>
                <a:gd name="T13" fmla="*/ 43 h 52"/>
                <a:gd name="T14" fmla="*/ 13 w 43"/>
                <a:gd name="T15" fmla="*/ 41 h 52"/>
                <a:gd name="T16" fmla="*/ 6 w 43"/>
                <a:gd name="T17" fmla="*/ 37 h 52"/>
                <a:gd name="T18" fmla="*/ 2 w 43"/>
                <a:gd name="T19" fmla="*/ 30 h 52"/>
                <a:gd name="T20" fmla="*/ 0 w 43"/>
                <a:gd name="T21" fmla="*/ 22 h 52"/>
                <a:gd name="T22" fmla="*/ 3 w 43"/>
                <a:gd name="T23" fmla="*/ 11 h 52"/>
                <a:gd name="T24" fmla="*/ 11 w 43"/>
                <a:gd name="T25" fmla="*/ 3 h 52"/>
                <a:gd name="T26" fmla="*/ 22 w 43"/>
                <a:gd name="T27" fmla="*/ 0 h 52"/>
                <a:gd name="T28" fmla="*/ 22 w 43"/>
                <a:gd name="T29" fmla="*/ 7 h 52"/>
                <a:gd name="T30" fmla="*/ 15 w 43"/>
                <a:gd name="T31" fmla="*/ 9 h 52"/>
                <a:gd name="T32" fmla="*/ 10 w 43"/>
                <a:gd name="T33" fmla="*/ 14 h 52"/>
                <a:gd name="T34" fmla="*/ 8 w 43"/>
                <a:gd name="T35" fmla="*/ 21 h 52"/>
                <a:gd name="T36" fmla="*/ 9 w 43"/>
                <a:gd name="T37" fmla="*/ 27 h 52"/>
                <a:gd name="T38" fmla="*/ 12 w 43"/>
                <a:gd name="T39" fmla="*/ 31 h 52"/>
                <a:gd name="T40" fmla="*/ 16 w 43"/>
                <a:gd name="T41" fmla="*/ 34 h 52"/>
                <a:gd name="T42" fmla="*/ 22 w 43"/>
                <a:gd name="T43" fmla="*/ 36 h 52"/>
                <a:gd name="T44" fmla="*/ 29 w 43"/>
                <a:gd name="T45" fmla="*/ 34 h 52"/>
                <a:gd name="T46" fmla="*/ 34 w 43"/>
                <a:gd name="T47" fmla="*/ 28 h 52"/>
                <a:gd name="T48" fmla="*/ 36 w 43"/>
                <a:gd name="T49" fmla="*/ 21 h 52"/>
                <a:gd name="T50" fmla="*/ 34 w 43"/>
                <a:gd name="T51" fmla="*/ 14 h 52"/>
                <a:gd name="T52" fmla="*/ 29 w 43"/>
                <a:gd name="T53" fmla="*/ 9 h 52"/>
                <a:gd name="T54" fmla="*/ 22 w 43"/>
                <a:gd name="T55" fmla="*/ 7 h 52"/>
                <a:gd name="T56" fmla="*/ 19 w 43"/>
                <a:gd name="T57" fmla="*/ 52 h 52"/>
                <a:gd name="T58" fmla="*/ 19 w 43"/>
                <a:gd name="T59" fmla="*/ 46 h 52"/>
                <a:gd name="T60" fmla="*/ 25 w 43"/>
                <a:gd name="T61" fmla="*/ 46 h 52"/>
                <a:gd name="T62" fmla="*/ 25 w 43"/>
                <a:gd name="T63" fmla="*/ 52 h 52"/>
                <a:gd name="T64" fmla="*/ 19 w 43"/>
                <a:gd name="T6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52">
                  <a:moveTo>
                    <a:pt x="22" y="0"/>
                  </a:moveTo>
                  <a:cubicBezTo>
                    <a:pt x="26" y="0"/>
                    <a:pt x="29" y="1"/>
                    <a:pt x="32" y="3"/>
                  </a:cubicBezTo>
                  <a:cubicBezTo>
                    <a:pt x="36" y="5"/>
                    <a:pt x="38" y="7"/>
                    <a:pt x="40" y="11"/>
                  </a:cubicBezTo>
                  <a:cubicBezTo>
                    <a:pt x="42" y="14"/>
                    <a:pt x="43" y="18"/>
                    <a:pt x="43" y="22"/>
                  </a:cubicBezTo>
                  <a:cubicBezTo>
                    <a:pt x="43" y="26"/>
                    <a:pt x="42" y="29"/>
                    <a:pt x="40" y="32"/>
                  </a:cubicBezTo>
                  <a:cubicBezTo>
                    <a:pt x="38" y="36"/>
                    <a:pt x="36" y="38"/>
                    <a:pt x="32" y="40"/>
                  </a:cubicBezTo>
                  <a:cubicBezTo>
                    <a:pt x="29" y="42"/>
                    <a:pt x="26" y="43"/>
                    <a:pt x="22" y="43"/>
                  </a:cubicBezTo>
                  <a:cubicBezTo>
                    <a:pt x="19" y="43"/>
                    <a:pt x="16" y="43"/>
                    <a:pt x="13" y="41"/>
                  </a:cubicBezTo>
                  <a:cubicBezTo>
                    <a:pt x="11" y="40"/>
                    <a:pt x="8" y="39"/>
                    <a:pt x="6" y="37"/>
                  </a:cubicBezTo>
                  <a:cubicBezTo>
                    <a:pt x="4"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8" y="17"/>
                    <a:pt x="8" y="19"/>
                    <a:pt x="8" y="21"/>
                  </a:cubicBezTo>
                  <a:cubicBezTo>
                    <a:pt x="8" y="23"/>
                    <a:pt x="8" y="25"/>
                    <a:pt x="9" y="27"/>
                  </a:cubicBezTo>
                  <a:cubicBezTo>
                    <a:pt x="10" y="29"/>
                    <a:pt x="11" y="30"/>
                    <a:pt x="12" y="31"/>
                  </a:cubicBezTo>
                  <a:cubicBezTo>
                    <a:pt x="13" y="33"/>
                    <a:pt x="15" y="34"/>
                    <a:pt x="16" y="34"/>
                  </a:cubicBezTo>
                  <a:cubicBezTo>
                    <a:pt x="18" y="35"/>
                    <a:pt x="20" y="36"/>
                    <a:pt x="22" y="36"/>
                  </a:cubicBezTo>
                  <a:cubicBezTo>
                    <a:pt x="24" y="36"/>
                    <a:pt x="26" y="35"/>
                    <a:pt x="29" y="34"/>
                  </a:cubicBezTo>
                  <a:cubicBezTo>
                    <a:pt x="31" y="32"/>
                    <a:pt x="32" y="31"/>
                    <a:pt x="34" y="28"/>
                  </a:cubicBezTo>
                  <a:cubicBezTo>
                    <a:pt x="35" y="26"/>
                    <a:pt x="36" y="24"/>
                    <a:pt x="36" y="21"/>
                  </a:cubicBezTo>
                  <a:cubicBezTo>
                    <a:pt x="36" y="19"/>
                    <a:pt x="35" y="17"/>
                    <a:pt x="34" y="14"/>
                  </a:cubicBezTo>
                  <a:cubicBezTo>
                    <a:pt x="32" y="12"/>
                    <a:pt x="31" y="11"/>
                    <a:pt x="29" y="9"/>
                  </a:cubicBezTo>
                  <a:cubicBezTo>
                    <a:pt x="27" y="8"/>
                    <a:pt x="24" y="7"/>
                    <a:pt x="22" y="7"/>
                  </a:cubicBezTo>
                  <a:close/>
                  <a:moveTo>
                    <a:pt x="19" y="52"/>
                  </a:moveTo>
                  <a:cubicBezTo>
                    <a:pt x="19" y="46"/>
                    <a:pt x="19" y="46"/>
                    <a:pt x="19" y="46"/>
                  </a:cubicBezTo>
                  <a:cubicBezTo>
                    <a:pt x="25" y="46"/>
                    <a:pt x="25" y="46"/>
                    <a:pt x="25" y="46"/>
                  </a:cubicBezTo>
                  <a:cubicBezTo>
                    <a:pt x="25" y="52"/>
                    <a:pt x="25" y="52"/>
                    <a:pt x="25" y="52"/>
                  </a:cubicBezTo>
                  <a:lnTo>
                    <a:pt x="1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0"/>
            <p:cNvSpPr>
              <a:spLocks/>
            </p:cNvSpPr>
            <p:nvPr userDrawn="1"/>
          </p:nvSpPr>
          <p:spPr bwMode="auto">
            <a:xfrm>
              <a:off x="881" y="772"/>
              <a:ext cx="71" cy="86"/>
            </a:xfrm>
            <a:custGeom>
              <a:avLst/>
              <a:gdLst>
                <a:gd name="T0" fmla="*/ 32 w 41"/>
                <a:gd name="T1" fmla="*/ 31 h 43"/>
                <a:gd name="T2" fmla="*/ 41 w 41"/>
                <a:gd name="T3" fmla="*/ 31 h 43"/>
                <a:gd name="T4" fmla="*/ 36 w 41"/>
                <a:gd name="T5" fmla="*/ 37 h 43"/>
                <a:gd name="T6" fmla="*/ 29 w 41"/>
                <a:gd name="T7" fmla="*/ 42 h 43"/>
                <a:gd name="T8" fmla="*/ 22 w 41"/>
                <a:gd name="T9" fmla="*/ 43 h 43"/>
                <a:gd name="T10" fmla="*/ 13 w 41"/>
                <a:gd name="T11" fmla="*/ 41 h 43"/>
                <a:gd name="T12" fmla="*/ 6 w 41"/>
                <a:gd name="T13" fmla="*/ 37 h 43"/>
                <a:gd name="T14" fmla="*/ 2 w 41"/>
                <a:gd name="T15" fmla="*/ 30 h 43"/>
                <a:gd name="T16" fmla="*/ 0 w 41"/>
                <a:gd name="T17" fmla="*/ 21 h 43"/>
                <a:gd name="T18" fmla="*/ 3 w 41"/>
                <a:gd name="T19" fmla="*/ 11 h 43"/>
                <a:gd name="T20" fmla="*/ 11 w 41"/>
                <a:gd name="T21" fmla="*/ 3 h 43"/>
                <a:gd name="T22" fmla="*/ 21 w 41"/>
                <a:gd name="T23" fmla="*/ 0 h 43"/>
                <a:gd name="T24" fmla="*/ 29 w 41"/>
                <a:gd name="T25" fmla="*/ 1 h 43"/>
                <a:gd name="T26" fmla="*/ 36 w 41"/>
                <a:gd name="T27" fmla="*/ 6 h 43"/>
                <a:gd name="T28" fmla="*/ 41 w 41"/>
                <a:gd name="T29" fmla="*/ 13 h 43"/>
                <a:gd name="T30" fmla="*/ 32 w 41"/>
                <a:gd name="T31" fmla="*/ 13 h 43"/>
                <a:gd name="T32" fmla="*/ 27 w 41"/>
                <a:gd name="T33" fmla="*/ 9 h 43"/>
                <a:gd name="T34" fmla="*/ 21 w 41"/>
                <a:gd name="T35" fmla="*/ 7 h 43"/>
                <a:gd name="T36" fmla="*/ 15 w 41"/>
                <a:gd name="T37" fmla="*/ 9 h 43"/>
                <a:gd name="T38" fmla="*/ 10 w 41"/>
                <a:gd name="T39" fmla="*/ 15 h 43"/>
                <a:gd name="T40" fmla="*/ 8 w 41"/>
                <a:gd name="T41" fmla="*/ 22 h 43"/>
                <a:gd name="T42" fmla="*/ 10 w 41"/>
                <a:gd name="T43" fmla="*/ 29 h 43"/>
                <a:gd name="T44" fmla="*/ 15 w 41"/>
                <a:gd name="T45" fmla="*/ 34 h 43"/>
                <a:gd name="T46" fmla="*/ 21 w 41"/>
                <a:gd name="T47" fmla="*/ 36 h 43"/>
                <a:gd name="T48" fmla="*/ 32 w 41"/>
                <a:gd name="T49"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3">
                  <a:moveTo>
                    <a:pt x="32" y="31"/>
                  </a:moveTo>
                  <a:cubicBezTo>
                    <a:pt x="41" y="31"/>
                    <a:pt x="41" y="31"/>
                    <a:pt x="41" y="31"/>
                  </a:cubicBezTo>
                  <a:cubicBezTo>
                    <a:pt x="40" y="33"/>
                    <a:pt x="38" y="35"/>
                    <a:pt x="36" y="37"/>
                  </a:cubicBezTo>
                  <a:cubicBezTo>
                    <a:pt x="34" y="39"/>
                    <a:pt x="32" y="41"/>
                    <a:pt x="29" y="42"/>
                  </a:cubicBezTo>
                  <a:cubicBezTo>
                    <a:pt x="27" y="43"/>
                    <a:pt x="24" y="43"/>
                    <a:pt x="22" y="43"/>
                  </a:cubicBezTo>
                  <a:cubicBezTo>
                    <a:pt x="19" y="43"/>
                    <a:pt x="16" y="43"/>
                    <a:pt x="13" y="41"/>
                  </a:cubicBezTo>
                  <a:cubicBezTo>
                    <a:pt x="11" y="40"/>
                    <a:pt x="8" y="39"/>
                    <a:pt x="6" y="37"/>
                  </a:cubicBezTo>
                  <a:cubicBezTo>
                    <a:pt x="4" y="35"/>
                    <a:pt x="3" y="32"/>
                    <a:pt x="2" y="30"/>
                  </a:cubicBezTo>
                  <a:cubicBezTo>
                    <a:pt x="1" y="27"/>
                    <a:pt x="0" y="24"/>
                    <a:pt x="0" y="21"/>
                  </a:cubicBezTo>
                  <a:cubicBezTo>
                    <a:pt x="0" y="18"/>
                    <a:pt x="1" y="14"/>
                    <a:pt x="3" y="11"/>
                  </a:cubicBezTo>
                  <a:cubicBezTo>
                    <a:pt x="5" y="7"/>
                    <a:pt x="8" y="5"/>
                    <a:pt x="11" y="3"/>
                  </a:cubicBezTo>
                  <a:cubicBezTo>
                    <a:pt x="14" y="1"/>
                    <a:pt x="18" y="0"/>
                    <a:pt x="21" y="0"/>
                  </a:cubicBezTo>
                  <a:cubicBezTo>
                    <a:pt x="24" y="0"/>
                    <a:pt x="27" y="0"/>
                    <a:pt x="29" y="1"/>
                  </a:cubicBezTo>
                  <a:cubicBezTo>
                    <a:pt x="32" y="2"/>
                    <a:pt x="34" y="4"/>
                    <a:pt x="36" y="6"/>
                  </a:cubicBezTo>
                  <a:cubicBezTo>
                    <a:pt x="38" y="8"/>
                    <a:pt x="40" y="10"/>
                    <a:pt x="41" y="13"/>
                  </a:cubicBezTo>
                  <a:cubicBezTo>
                    <a:pt x="32" y="13"/>
                    <a:pt x="32" y="13"/>
                    <a:pt x="32" y="13"/>
                  </a:cubicBezTo>
                  <a:cubicBezTo>
                    <a:pt x="31" y="11"/>
                    <a:pt x="29" y="10"/>
                    <a:pt x="27" y="9"/>
                  </a:cubicBezTo>
                  <a:cubicBezTo>
                    <a:pt x="25" y="8"/>
                    <a:pt x="23" y="7"/>
                    <a:pt x="21" y="7"/>
                  </a:cubicBezTo>
                  <a:cubicBezTo>
                    <a:pt x="19" y="7"/>
                    <a:pt x="17" y="8"/>
                    <a:pt x="15" y="9"/>
                  </a:cubicBezTo>
                  <a:cubicBezTo>
                    <a:pt x="12" y="11"/>
                    <a:pt x="11" y="12"/>
                    <a:pt x="10" y="15"/>
                  </a:cubicBezTo>
                  <a:cubicBezTo>
                    <a:pt x="8" y="17"/>
                    <a:pt x="8" y="19"/>
                    <a:pt x="8" y="22"/>
                  </a:cubicBezTo>
                  <a:cubicBezTo>
                    <a:pt x="8" y="24"/>
                    <a:pt x="8" y="26"/>
                    <a:pt x="10" y="29"/>
                  </a:cubicBezTo>
                  <a:cubicBezTo>
                    <a:pt x="11" y="31"/>
                    <a:pt x="13" y="32"/>
                    <a:pt x="15" y="34"/>
                  </a:cubicBezTo>
                  <a:cubicBezTo>
                    <a:pt x="17" y="35"/>
                    <a:pt x="19" y="36"/>
                    <a:pt x="21" y="36"/>
                  </a:cubicBezTo>
                  <a:cubicBezTo>
                    <a:pt x="25" y="36"/>
                    <a:pt x="29" y="34"/>
                    <a:pt x="3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1"/>
            <p:cNvSpPr>
              <a:spLocks/>
            </p:cNvSpPr>
            <p:nvPr userDrawn="1"/>
          </p:nvSpPr>
          <p:spPr bwMode="auto">
            <a:xfrm>
              <a:off x="713" y="484"/>
              <a:ext cx="199"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2"/>
            <p:cNvSpPr>
              <a:spLocks/>
            </p:cNvSpPr>
            <p:nvPr userDrawn="1"/>
          </p:nvSpPr>
          <p:spPr bwMode="auto">
            <a:xfrm>
              <a:off x="478" y="220"/>
              <a:ext cx="200"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3"/>
            <p:cNvSpPr>
              <a:spLocks/>
            </p:cNvSpPr>
            <p:nvPr userDrawn="1"/>
          </p:nvSpPr>
          <p:spPr bwMode="auto">
            <a:xfrm>
              <a:off x="713" y="220"/>
              <a:ext cx="199"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4"/>
            <p:cNvSpPr>
              <a:spLocks/>
            </p:cNvSpPr>
            <p:nvPr userDrawn="1"/>
          </p:nvSpPr>
          <p:spPr bwMode="auto">
            <a:xfrm>
              <a:off x="478" y="484"/>
              <a:ext cx="200"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25"/>
            <p:cNvSpPr>
              <a:spLocks noChangeArrowheads="1"/>
            </p:cNvSpPr>
            <p:nvPr userDrawn="1"/>
          </p:nvSpPr>
          <p:spPr bwMode="auto">
            <a:xfrm>
              <a:off x="561" y="242"/>
              <a:ext cx="33" cy="18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26"/>
            <p:cNvSpPr>
              <a:spLocks noChangeArrowheads="1"/>
            </p:cNvSpPr>
            <p:nvPr userDrawn="1"/>
          </p:nvSpPr>
          <p:spPr bwMode="auto">
            <a:xfrm>
              <a:off x="497" y="316"/>
              <a:ext cx="162"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7"/>
            <p:cNvSpPr>
              <a:spLocks/>
            </p:cNvSpPr>
            <p:nvPr userDrawn="1"/>
          </p:nvSpPr>
          <p:spPr bwMode="auto">
            <a:xfrm>
              <a:off x="509" y="522"/>
              <a:ext cx="138" cy="156"/>
            </a:xfrm>
            <a:custGeom>
              <a:avLst/>
              <a:gdLst>
                <a:gd name="T0" fmla="*/ 23 w 138"/>
                <a:gd name="T1" fmla="*/ 156 h 156"/>
                <a:gd name="T2" fmla="*/ 0 w 138"/>
                <a:gd name="T3" fmla="*/ 130 h 156"/>
                <a:gd name="T4" fmla="*/ 115 w 138"/>
                <a:gd name="T5" fmla="*/ 0 h 156"/>
                <a:gd name="T6" fmla="*/ 138 w 138"/>
                <a:gd name="T7" fmla="*/ 26 h 156"/>
                <a:gd name="T8" fmla="*/ 23 w 138"/>
                <a:gd name="T9" fmla="*/ 156 h 156"/>
              </a:gdLst>
              <a:ahLst/>
              <a:cxnLst>
                <a:cxn ang="0">
                  <a:pos x="T0" y="T1"/>
                </a:cxn>
                <a:cxn ang="0">
                  <a:pos x="T2" y="T3"/>
                </a:cxn>
                <a:cxn ang="0">
                  <a:pos x="T4" y="T5"/>
                </a:cxn>
                <a:cxn ang="0">
                  <a:pos x="T6" y="T7"/>
                </a:cxn>
                <a:cxn ang="0">
                  <a:pos x="T8" y="T9"/>
                </a:cxn>
              </a:cxnLst>
              <a:rect l="0" t="0" r="r" b="b"/>
              <a:pathLst>
                <a:path w="138" h="156">
                  <a:moveTo>
                    <a:pt x="23" y="156"/>
                  </a:moveTo>
                  <a:lnTo>
                    <a:pt x="0" y="130"/>
                  </a:lnTo>
                  <a:lnTo>
                    <a:pt x="115" y="0"/>
                  </a:lnTo>
                  <a:lnTo>
                    <a:pt x="138" y="26"/>
                  </a:lnTo>
                  <a:lnTo>
                    <a:pt x="23" y="15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8"/>
            <p:cNvSpPr>
              <a:spLocks/>
            </p:cNvSpPr>
            <p:nvPr userDrawn="1"/>
          </p:nvSpPr>
          <p:spPr bwMode="auto">
            <a:xfrm>
              <a:off x="509" y="522"/>
              <a:ext cx="138" cy="156"/>
            </a:xfrm>
            <a:custGeom>
              <a:avLst/>
              <a:gdLst>
                <a:gd name="T0" fmla="*/ 0 w 138"/>
                <a:gd name="T1" fmla="*/ 26 h 156"/>
                <a:gd name="T2" fmla="*/ 23 w 138"/>
                <a:gd name="T3" fmla="*/ 0 h 156"/>
                <a:gd name="T4" fmla="*/ 138 w 138"/>
                <a:gd name="T5" fmla="*/ 130 h 156"/>
                <a:gd name="T6" fmla="*/ 115 w 138"/>
                <a:gd name="T7" fmla="*/ 156 h 156"/>
                <a:gd name="T8" fmla="*/ 0 w 138"/>
                <a:gd name="T9" fmla="*/ 26 h 156"/>
              </a:gdLst>
              <a:ahLst/>
              <a:cxnLst>
                <a:cxn ang="0">
                  <a:pos x="T0" y="T1"/>
                </a:cxn>
                <a:cxn ang="0">
                  <a:pos x="T2" y="T3"/>
                </a:cxn>
                <a:cxn ang="0">
                  <a:pos x="T4" y="T5"/>
                </a:cxn>
                <a:cxn ang="0">
                  <a:pos x="T6" y="T7"/>
                </a:cxn>
                <a:cxn ang="0">
                  <a:pos x="T8" y="T9"/>
                </a:cxn>
              </a:cxnLst>
              <a:rect l="0" t="0" r="r" b="b"/>
              <a:pathLst>
                <a:path w="138" h="156">
                  <a:moveTo>
                    <a:pt x="0" y="26"/>
                  </a:moveTo>
                  <a:lnTo>
                    <a:pt x="23" y="0"/>
                  </a:lnTo>
                  <a:lnTo>
                    <a:pt x="138" y="130"/>
                  </a:lnTo>
                  <a:lnTo>
                    <a:pt x="115" y="156"/>
                  </a:lnTo>
                  <a:lnTo>
                    <a:pt x="0" y="2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29"/>
            <p:cNvSpPr>
              <a:spLocks noChangeArrowheads="1"/>
            </p:cNvSpPr>
            <p:nvPr userDrawn="1"/>
          </p:nvSpPr>
          <p:spPr bwMode="auto">
            <a:xfrm>
              <a:off x="732" y="316"/>
              <a:ext cx="161"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30"/>
            <p:cNvSpPr>
              <a:spLocks noChangeArrowheads="1"/>
            </p:cNvSpPr>
            <p:nvPr userDrawn="1"/>
          </p:nvSpPr>
          <p:spPr bwMode="auto">
            <a:xfrm>
              <a:off x="732" y="582"/>
              <a:ext cx="161"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31"/>
            <p:cNvSpPr>
              <a:spLocks noChangeArrowheads="1"/>
            </p:cNvSpPr>
            <p:nvPr userDrawn="1"/>
          </p:nvSpPr>
          <p:spPr bwMode="auto">
            <a:xfrm>
              <a:off x="796" y="52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32"/>
            <p:cNvSpPr>
              <a:spLocks noChangeArrowheads="1"/>
            </p:cNvSpPr>
            <p:nvPr userDrawn="1"/>
          </p:nvSpPr>
          <p:spPr bwMode="auto">
            <a:xfrm>
              <a:off x="796" y="64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8" name="TextBox 67"/>
          <p:cNvSpPr txBox="1"/>
          <p:nvPr userDrawn="1"/>
        </p:nvSpPr>
        <p:spPr>
          <a:xfrm>
            <a:off x="2206188" y="504498"/>
            <a:ext cx="1494320" cy="646331"/>
          </a:xfrm>
          <a:prstGeom prst="rect">
            <a:avLst/>
          </a:prstGeom>
          <a:noFill/>
        </p:spPr>
        <p:txBody>
          <a:bodyPr wrap="none" rtlCol="0">
            <a:spAutoFit/>
          </a:bodyPr>
          <a:lstStyle/>
          <a:p>
            <a:pPr algn="ctr"/>
            <a:r>
              <a:rPr lang="en-US" sz="3600" b="1" baseline="0" dirty="0">
                <a:solidFill>
                  <a:schemeClr val="bg1"/>
                </a:solidFill>
                <a:latin typeface="Tahoma" panose="020B0604030504040204" pitchFamily="34" charset="0"/>
                <a:ea typeface="Tahoma" panose="020B0604030504040204" pitchFamily="34" charset="0"/>
                <a:cs typeface="Tahoma" panose="020B0604030504040204" pitchFamily="34" charset="0"/>
              </a:rPr>
              <a:t>TOÁN</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9" name="TextBox 68"/>
          <p:cNvSpPr txBox="1"/>
          <p:nvPr userDrawn="1"/>
        </p:nvSpPr>
        <p:spPr>
          <a:xfrm>
            <a:off x="4524395" y="504498"/>
            <a:ext cx="1404552" cy="646331"/>
          </a:xfrm>
          <a:prstGeom prst="rect">
            <a:avLst/>
          </a:prstGeom>
          <a:noFill/>
        </p:spPr>
        <p:txBody>
          <a:bodyPr wrap="none" rtlCol="0">
            <a:spAutoFit/>
          </a:bodyPr>
          <a:lstStyle/>
          <a:p>
            <a:pPr algn="ctr"/>
            <a:r>
              <a:rPr lang="vi-VN" sz="3600" b="1" baseline="0" dirty="0">
                <a:solidFill>
                  <a:schemeClr val="bg1"/>
                </a:solidFill>
                <a:latin typeface="Tahoma" panose="020B0604030504040204" pitchFamily="34" charset="0"/>
                <a:ea typeface="Tahoma" panose="020B0604030504040204" pitchFamily="34" charset="0"/>
                <a:cs typeface="Tahoma" panose="020B0604030504040204" pitchFamily="34" charset="0"/>
              </a:rPr>
              <a:t>THPT</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0" name="Title 2">
            <a:extLst>
              <a:ext uri="{FF2B5EF4-FFF2-40B4-BE49-F238E27FC236}">
                <a16:creationId xmlns="" xmlns:a16="http://schemas.microsoft.com/office/drawing/2014/main" id="{84F4051B-2BBE-412A-BD7D-D20EFA046DC9}"/>
              </a:ext>
            </a:extLst>
          </p:cNvPr>
          <p:cNvSpPr txBox="1">
            <a:spLocks/>
          </p:cNvSpPr>
          <p:nvPr userDrawn="1"/>
        </p:nvSpPr>
        <p:spPr bwMode="black">
          <a:xfrm>
            <a:off x="7521737" y="286419"/>
            <a:ext cx="14544495" cy="976561"/>
          </a:xfrm>
          <a:prstGeom prst="rect">
            <a:avLst/>
          </a:prstGeom>
          <a:noFill/>
          <a:ln w="9525">
            <a:noFill/>
            <a:miter lim="800000"/>
            <a:headEnd/>
            <a:tailEnd/>
          </a:ln>
          <a:effec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en-US" sz="4800" b="1" kern="0" dirty="0">
                <a:solidFill>
                  <a:schemeClr val="bg1"/>
                </a:solidFill>
                <a:latin typeface="Tahoma" panose="020B0604030504040204" pitchFamily="34" charset="0"/>
                <a:ea typeface="Tahoma" panose="020B0604030504040204" pitchFamily="34" charset="0"/>
                <a:cs typeface="Tahoma" panose="020B0604030504040204" pitchFamily="34" charset="0"/>
              </a:rPr>
              <a:t>PPT TIVI </a:t>
            </a:r>
            <a:r>
              <a:rPr lang="en-US" sz="4800" b="1" kern="0" baseline="0" dirty="0">
                <a:solidFill>
                  <a:schemeClr val="bg1"/>
                </a:solidFill>
                <a:latin typeface="Tahoma" panose="020B0604030504040204" pitchFamily="34" charset="0"/>
                <a:ea typeface="Tahoma" panose="020B0604030504040204" pitchFamily="34" charset="0"/>
                <a:cs typeface="Tahoma" panose="020B0604030504040204" pitchFamily="34" charset="0"/>
              </a:rPr>
              <a:t>- DIỄN ĐÀN GIÁO VIÊN TOÁN</a:t>
            </a:r>
            <a:endParaRPr lang="vi-VN" sz="4800" b="1"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5" name="Picture 13"/>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075086" y="329746"/>
            <a:ext cx="16986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emf"/></Relationships>
</file>

<file path=ppt/slides/_rels/slide10.xml.rels><?xml version="1.0" encoding="UTF-8" standalone="yes"?>
<Relationships xmlns="http://schemas.openxmlformats.org/package/2006/relationships"><Relationship Id="rId8" Type="http://schemas.openxmlformats.org/officeDocument/2006/relationships/image" Target="../media/image108.png"/><Relationship Id="rId7" Type="http://schemas.openxmlformats.org/officeDocument/2006/relationships/image" Target="../media/image87.png"/><Relationship Id="rId12" Type="http://schemas.openxmlformats.org/officeDocument/2006/relationships/image" Target="../media/image850.png"/><Relationship Id="rId2"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107.png"/><Relationship Id="rId11" Type="http://schemas.openxmlformats.org/officeDocument/2006/relationships/image" Target="../media/image111.png"/><Relationship Id="rId5" Type="http://schemas.openxmlformats.org/officeDocument/2006/relationships/image" Target="../media/image106.png"/><Relationship Id="rId10" Type="http://schemas.openxmlformats.org/officeDocument/2006/relationships/image" Target="../media/image110.png"/><Relationship Id="rId4" Type="http://schemas.openxmlformats.org/officeDocument/2006/relationships/image" Target="../media/image105.png"/><Relationship Id="rId9" Type="http://schemas.openxmlformats.org/officeDocument/2006/relationships/image" Target="../media/image109.png"/></Relationships>
</file>

<file path=ppt/slides/_rels/slide11.xml.rels><?xml version="1.0" encoding="UTF-8" standalone="yes"?>
<Relationships xmlns="http://schemas.openxmlformats.org/package/2006/relationships"><Relationship Id="rId8" Type="http://schemas.openxmlformats.org/officeDocument/2006/relationships/image" Target="../media/image1030.png"/><Relationship Id="rId18" Type="http://schemas.openxmlformats.org/officeDocument/2006/relationships/image" Target="../media/image119.png"/><Relationship Id="rId3" Type="http://schemas.openxmlformats.org/officeDocument/2006/relationships/image" Target="../media/image112.png"/><Relationship Id="rId7" Type="http://schemas.openxmlformats.org/officeDocument/2006/relationships/image" Target="../media/image114.png"/><Relationship Id="rId17" Type="http://schemas.openxmlformats.org/officeDocument/2006/relationships/image" Target="../media/image118.png"/><Relationship Id="rId2" Type="http://schemas.openxmlformats.org/officeDocument/2006/relationships/image" Target="../media/image590.png"/><Relationship Id="rId16" Type="http://schemas.openxmlformats.org/officeDocument/2006/relationships/image" Target="../media/image117.png"/><Relationship Id="rId1" Type="http://schemas.openxmlformats.org/officeDocument/2006/relationships/slideLayout" Target="../slideLayouts/slideLayout7.xml"/><Relationship Id="rId6" Type="http://schemas.openxmlformats.org/officeDocument/2006/relationships/image" Target="../media/image1020.png"/><Relationship Id="rId11" Type="http://schemas.openxmlformats.org/officeDocument/2006/relationships/image" Target="../media/image116.png"/><Relationship Id="rId5" Type="http://schemas.openxmlformats.org/officeDocument/2006/relationships/image" Target="../media/image13.jpeg"/><Relationship Id="rId15" Type="http://schemas.openxmlformats.org/officeDocument/2006/relationships/image" Target="../media/image123.png"/><Relationship Id="rId10" Type="http://schemas.openxmlformats.org/officeDocument/2006/relationships/image" Target="../media/image115.png"/><Relationship Id="rId19" Type="http://schemas.openxmlformats.org/officeDocument/2006/relationships/image" Target="../media/image120.png"/><Relationship Id="rId4" Type="http://schemas.openxmlformats.org/officeDocument/2006/relationships/image" Target="../media/image103.png"/><Relationship Id="rId9" Type="http://schemas.openxmlformats.org/officeDocument/2006/relationships/image" Target="../media/image113.png"/></Relationships>
</file>

<file path=ppt/slides/_rels/slide1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33.png"/><Relationship Id="rId3" Type="http://schemas.openxmlformats.org/officeDocument/2006/relationships/image" Target="../media/image121.png"/><Relationship Id="rId7" Type="http://schemas.openxmlformats.org/officeDocument/2006/relationships/image" Target="../media/image128.png"/><Relationship Id="rId12" Type="http://schemas.openxmlformats.org/officeDocument/2006/relationships/image" Target="../media/image132.png"/><Relationship Id="rId2" Type="http://schemas.openxmlformats.org/officeDocument/2006/relationships/image" Target="../media/image104.png"/><Relationship Id="rId16" Type="http://schemas.openxmlformats.org/officeDocument/2006/relationships/image" Target="../media/image136.png"/><Relationship Id="rId1" Type="http://schemas.openxmlformats.org/officeDocument/2006/relationships/slideLayout" Target="../slideLayouts/slideLayout7.xml"/><Relationship Id="rId6" Type="http://schemas.openxmlformats.org/officeDocument/2006/relationships/image" Target="../media/image125.png"/><Relationship Id="rId11" Type="http://schemas.openxmlformats.org/officeDocument/2006/relationships/image" Target="../media/image131.png"/><Relationship Id="rId5" Type="http://schemas.openxmlformats.org/officeDocument/2006/relationships/image" Target="../media/image124.png"/><Relationship Id="rId15" Type="http://schemas.openxmlformats.org/officeDocument/2006/relationships/image" Target="../media/image135.png"/><Relationship Id="rId10" Type="http://schemas.openxmlformats.org/officeDocument/2006/relationships/image" Target="../media/image130.png"/><Relationship Id="rId4" Type="http://schemas.openxmlformats.org/officeDocument/2006/relationships/image" Target="../media/image122.png"/><Relationship Id="rId9" Type="http://schemas.openxmlformats.org/officeDocument/2006/relationships/image" Target="../media/image129.png"/><Relationship Id="rId14" Type="http://schemas.openxmlformats.org/officeDocument/2006/relationships/image" Target="../media/image134.png"/></Relationships>
</file>

<file path=ppt/slides/_rels/slide13.xml.rels><?xml version="1.0" encoding="UTF-8" standalone="yes"?>
<Relationships xmlns="http://schemas.openxmlformats.org/package/2006/relationships"><Relationship Id="rId13" Type="http://schemas.openxmlformats.org/officeDocument/2006/relationships/image" Target="../media/image80.png"/><Relationship Id="rId18" Type="http://schemas.openxmlformats.org/officeDocument/2006/relationships/image" Target="../media/image126.png"/><Relationship Id="rId26" Type="http://schemas.openxmlformats.org/officeDocument/2006/relationships/image" Target="../media/image143.png"/><Relationship Id="rId21" Type="http://schemas.openxmlformats.org/officeDocument/2006/relationships/image" Target="../media/image139.png"/><Relationship Id="rId12" Type="http://schemas.openxmlformats.org/officeDocument/2006/relationships/image" Target="../media/image79.png"/><Relationship Id="rId17" Type="http://schemas.openxmlformats.org/officeDocument/2006/relationships/image" Target="../media/image13.jpeg"/><Relationship Id="rId25" Type="http://schemas.openxmlformats.org/officeDocument/2006/relationships/image" Target="../media/image127.png"/><Relationship Id="rId16" Type="http://schemas.openxmlformats.org/officeDocument/2006/relationships/image" Target="../media/image83.png"/><Relationship Id="rId20" Type="http://schemas.openxmlformats.org/officeDocument/2006/relationships/image" Target="../media/image138.png"/><Relationship Id="rId1" Type="http://schemas.openxmlformats.org/officeDocument/2006/relationships/slideLayout" Target="../slideLayouts/slideLayout7.xml"/><Relationship Id="rId11" Type="http://schemas.openxmlformats.org/officeDocument/2006/relationships/image" Target="../media/image78.png"/><Relationship Id="rId24" Type="http://schemas.openxmlformats.org/officeDocument/2006/relationships/image" Target="../media/image142.png"/><Relationship Id="rId15" Type="http://schemas.openxmlformats.org/officeDocument/2006/relationships/image" Target="../media/image82.png"/><Relationship Id="rId23" Type="http://schemas.openxmlformats.org/officeDocument/2006/relationships/image" Target="../media/image141.png"/><Relationship Id="rId19" Type="http://schemas.openxmlformats.org/officeDocument/2006/relationships/image" Target="../media/image137.png"/><Relationship Id="rId14" Type="http://schemas.openxmlformats.org/officeDocument/2006/relationships/image" Target="../media/image81.png"/><Relationship Id="rId22" Type="http://schemas.openxmlformats.org/officeDocument/2006/relationships/image" Target="../media/image140.png"/></Relationships>
</file>

<file path=ppt/slides/_rels/slide14.xml.rels><?xml version="1.0" encoding="UTF-8" standalone="yes"?>
<Relationships xmlns="http://schemas.openxmlformats.org/package/2006/relationships"><Relationship Id="rId8" Type="http://schemas.openxmlformats.org/officeDocument/2006/relationships/image" Target="../media/image148.png"/><Relationship Id="rId13" Type="http://schemas.openxmlformats.org/officeDocument/2006/relationships/image" Target="../media/image1491.png"/><Relationship Id="rId18" Type="http://schemas.openxmlformats.org/officeDocument/2006/relationships/image" Target="../media/image1510.png"/><Relationship Id="rId3" Type="http://schemas.openxmlformats.org/officeDocument/2006/relationships/image" Target="../media/image146.png"/><Relationship Id="rId21" Type="http://schemas.openxmlformats.org/officeDocument/2006/relationships/image" Target="../media/image156.png"/><Relationship Id="rId7" Type="http://schemas.openxmlformats.org/officeDocument/2006/relationships/image" Target="../media/image147.png"/><Relationship Id="rId12" Type="http://schemas.openxmlformats.org/officeDocument/2006/relationships/image" Target="../media/image1512.png"/><Relationship Id="rId17" Type="http://schemas.openxmlformats.org/officeDocument/2006/relationships/image" Target="../media/image154.png"/><Relationship Id="rId2" Type="http://schemas.openxmlformats.org/officeDocument/2006/relationships/image" Target="../media/image145.png"/><Relationship Id="rId16" Type="http://schemas.openxmlformats.org/officeDocument/2006/relationships/image" Target="../media/image1490.png"/><Relationship Id="rId20" Type="http://schemas.openxmlformats.org/officeDocument/2006/relationships/image" Target="../media/image155.pn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51.png"/><Relationship Id="rId24" Type="http://schemas.openxmlformats.org/officeDocument/2006/relationships/image" Target="../media/image1570.png"/><Relationship Id="rId5" Type="http://schemas.openxmlformats.org/officeDocument/2006/relationships/image" Target="../media/image1450.png"/><Relationship Id="rId15" Type="http://schemas.openxmlformats.org/officeDocument/2006/relationships/image" Target="../media/image153.png"/><Relationship Id="rId23" Type="http://schemas.openxmlformats.org/officeDocument/2006/relationships/image" Target="../media/image1500.png"/><Relationship Id="rId10" Type="http://schemas.openxmlformats.org/officeDocument/2006/relationships/image" Target="../media/image150.png"/><Relationship Id="rId19" Type="http://schemas.openxmlformats.org/officeDocument/2006/relationships/image" Target="../media/image1520.png"/><Relationship Id="rId4" Type="http://schemas.openxmlformats.org/officeDocument/2006/relationships/image" Target="../media/image1451.png"/><Relationship Id="rId9" Type="http://schemas.openxmlformats.org/officeDocument/2006/relationships/image" Target="../media/image149.png"/><Relationship Id="rId14" Type="http://schemas.openxmlformats.org/officeDocument/2006/relationships/image" Target="../media/image152.png"/><Relationship Id="rId22" Type="http://schemas.openxmlformats.org/officeDocument/2006/relationships/image" Target="../media/image1550.png"/></Relationships>
</file>

<file path=ppt/slides/_rels/slide15.xml.rels><?xml version="1.0" encoding="UTF-8" standalone="yes"?>
<Relationships xmlns="http://schemas.openxmlformats.org/package/2006/relationships"><Relationship Id="rId8" Type="http://schemas.openxmlformats.org/officeDocument/2006/relationships/image" Target="../media/image161.png"/><Relationship Id="rId13" Type="http://schemas.openxmlformats.org/officeDocument/2006/relationships/image" Target="../media/image167.png"/><Relationship Id="rId3" Type="http://schemas.openxmlformats.org/officeDocument/2006/relationships/image" Target="../media/image157.png"/><Relationship Id="rId7" Type="http://schemas.openxmlformats.org/officeDocument/2006/relationships/image" Target="../media/image162.png"/><Relationship Id="rId12" Type="http://schemas.openxmlformats.org/officeDocument/2006/relationships/image" Target="../media/image16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60.png"/><Relationship Id="rId11" Type="http://schemas.openxmlformats.org/officeDocument/2006/relationships/image" Target="../media/image166.png"/><Relationship Id="rId5" Type="http://schemas.openxmlformats.org/officeDocument/2006/relationships/image" Target="../media/image159.png"/><Relationship Id="rId10" Type="http://schemas.openxmlformats.org/officeDocument/2006/relationships/image" Target="../media/image163.png"/><Relationship Id="rId4" Type="http://schemas.openxmlformats.org/officeDocument/2006/relationships/image" Target="../media/image158.png"/><Relationship Id="rId9" Type="http://schemas.openxmlformats.org/officeDocument/2006/relationships/image" Target="../media/image164.png"/><Relationship Id="rId14" Type="http://schemas.openxmlformats.org/officeDocument/2006/relationships/image" Target="../media/image168.png"/></Relationships>
</file>

<file path=ppt/slides/_rels/slide16.xml.rels><?xml version="1.0" encoding="UTF-8" standalone="yes"?>
<Relationships xmlns="http://schemas.openxmlformats.org/package/2006/relationships"><Relationship Id="rId18" Type="http://schemas.openxmlformats.org/officeDocument/2006/relationships/image" Target="../media/image1571.png"/><Relationship Id="rId26" Type="http://schemas.openxmlformats.org/officeDocument/2006/relationships/image" Target="../media/image1670.png"/><Relationship Id="rId3" Type="http://schemas.openxmlformats.org/officeDocument/2006/relationships/image" Target="../media/image170.png"/><Relationship Id="rId21" Type="http://schemas.openxmlformats.org/officeDocument/2006/relationships/image" Target="../media/image173.png"/><Relationship Id="rId25" Type="http://schemas.openxmlformats.org/officeDocument/2006/relationships/image" Target="../media/image1710.png"/><Relationship Id="rId2" Type="http://schemas.openxmlformats.org/officeDocument/2006/relationships/image" Target="../media/image169.png"/><Relationship Id="rId20" Type="http://schemas.openxmlformats.org/officeDocument/2006/relationships/image" Target="../media/image174.png"/><Relationship Id="rId29" Type="http://schemas.openxmlformats.org/officeDocument/2006/relationships/image" Target="../media/image1690.png"/><Relationship Id="rId1" Type="http://schemas.openxmlformats.org/officeDocument/2006/relationships/slideLayout" Target="../slideLayouts/slideLayout7.xml"/><Relationship Id="rId24" Type="http://schemas.openxmlformats.org/officeDocument/2006/relationships/image" Target="../media/image1700.png"/><Relationship Id="rId5" Type="http://schemas.openxmlformats.org/officeDocument/2006/relationships/image" Target="../media/image172.png"/><Relationship Id="rId23" Type="http://schemas.openxmlformats.org/officeDocument/2006/relationships/image" Target="../media/image175.png"/><Relationship Id="rId28" Type="http://schemas.openxmlformats.org/officeDocument/2006/relationships/image" Target="../media/image177.png"/><Relationship Id="rId19" Type="http://schemas.openxmlformats.org/officeDocument/2006/relationships/image" Target="../media/image1730.png"/><Relationship Id="rId4" Type="http://schemas.openxmlformats.org/officeDocument/2006/relationships/image" Target="../media/image171.png"/><Relationship Id="rId22" Type="http://schemas.openxmlformats.org/officeDocument/2006/relationships/image" Target="../media/image176.png"/><Relationship Id="rId27" Type="http://schemas.openxmlformats.org/officeDocument/2006/relationships/image" Target="../media/image13.jpeg"/></Relationships>
</file>

<file path=ppt/slides/_rels/slide17.xml.rels><?xml version="1.0" encoding="UTF-8" standalone="yes"?>
<Relationships xmlns="http://schemas.openxmlformats.org/package/2006/relationships"><Relationship Id="rId26" Type="http://schemas.openxmlformats.org/officeDocument/2006/relationships/image" Target="../media/image180.png"/><Relationship Id="rId39" Type="http://schemas.openxmlformats.org/officeDocument/2006/relationships/image" Target="../media/image193.png"/><Relationship Id="rId3" Type="http://schemas.openxmlformats.org/officeDocument/2006/relationships/image" Target="../media/image13.jpeg"/><Relationship Id="rId34" Type="http://schemas.openxmlformats.org/officeDocument/2006/relationships/image" Target="../media/image188.png"/><Relationship Id="rId42" Type="http://schemas.openxmlformats.org/officeDocument/2006/relationships/image" Target="../media/image196.png"/><Relationship Id="rId25" Type="http://schemas.openxmlformats.org/officeDocument/2006/relationships/image" Target="../media/image1700.png"/><Relationship Id="rId33" Type="http://schemas.openxmlformats.org/officeDocument/2006/relationships/image" Target="../media/image187.png"/><Relationship Id="rId38" Type="http://schemas.openxmlformats.org/officeDocument/2006/relationships/image" Target="../media/image192.png"/><Relationship Id="rId2" Type="http://schemas.openxmlformats.org/officeDocument/2006/relationships/image" Target="../media/image178.png"/><Relationship Id="rId29" Type="http://schemas.openxmlformats.org/officeDocument/2006/relationships/image" Target="../media/image183.png"/><Relationship Id="rId41" Type="http://schemas.openxmlformats.org/officeDocument/2006/relationships/image" Target="../media/image195.png"/><Relationship Id="rId1" Type="http://schemas.openxmlformats.org/officeDocument/2006/relationships/slideLayout" Target="../slideLayouts/slideLayout7.xml"/><Relationship Id="rId24" Type="http://schemas.openxmlformats.org/officeDocument/2006/relationships/image" Target="../media/image179.png"/><Relationship Id="rId32" Type="http://schemas.openxmlformats.org/officeDocument/2006/relationships/image" Target="../media/image186.png"/><Relationship Id="rId37" Type="http://schemas.openxmlformats.org/officeDocument/2006/relationships/image" Target="../media/image191.png"/><Relationship Id="rId40" Type="http://schemas.openxmlformats.org/officeDocument/2006/relationships/image" Target="../media/image194.png"/><Relationship Id="rId23" Type="http://schemas.openxmlformats.org/officeDocument/2006/relationships/image" Target="../media/image175.png"/><Relationship Id="rId28" Type="http://schemas.openxmlformats.org/officeDocument/2006/relationships/image" Target="../media/image182.png"/><Relationship Id="rId36" Type="http://schemas.openxmlformats.org/officeDocument/2006/relationships/image" Target="../media/image190.png"/><Relationship Id="rId31" Type="http://schemas.openxmlformats.org/officeDocument/2006/relationships/image" Target="../media/image185.png"/><Relationship Id="rId4" Type="http://schemas.openxmlformats.org/officeDocument/2006/relationships/image" Target="../media/image1780.png"/><Relationship Id="rId27" Type="http://schemas.openxmlformats.org/officeDocument/2006/relationships/image" Target="../media/image181.png"/><Relationship Id="rId22" Type="http://schemas.openxmlformats.org/officeDocument/2006/relationships/image" Target="../media/image176.png"/><Relationship Id="rId30" Type="http://schemas.openxmlformats.org/officeDocument/2006/relationships/image" Target="../media/image184.png"/><Relationship Id="rId35" Type="http://schemas.openxmlformats.org/officeDocument/2006/relationships/image" Target="../media/image189.png"/><Relationship Id="rId43" Type="http://schemas.openxmlformats.org/officeDocument/2006/relationships/image" Target="../media/image197.png"/></Relationships>
</file>

<file path=ppt/slides/_rels/slide18.xml.rels><?xml version="1.0" encoding="UTF-8" standalone="yes"?>
<Relationships xmlns="http://schemas.openxmlformats.org/package/2006/relationships"><Relationship Id="rId26" Type="http://schemas.openxmlformats.org/officeDocument/2006/relationships/image" Target="../media/image180.png"/><Relationship Id="rId34" Type="http://schemas.openxmlformats.org/officeDocument/2006/relationships/image" Target="../media/image206.png"/><Relationship Id="rId25" Type="http://schemas.openxmlformats.org/officeDocument/2006/relationships/image" Target="../media/image1700.png"/><Relationship Id="rId33" Type="http://schemas.openxmlformats.org/officeDocument/2006/relationships/image" Target="../media/image205.png"/><Relationship Id="rId2" Type="http://schemas.openxmlformats.org/officeDocument/2006/relationships/image" Target="../media/image198.png"/><Relationship Id="rId29" Type="http://schemas.openxmlformats.org/officeDocument/2006/relationships/image" Target="../media/image201.png"/><Relationship Id="rId1" Type="http://schemas.openxmlformats.org/officeDocument/2006/relationships/slideLayout" Target="../slideLayouts/slideLayout7.xml"/><Relationship Id="rId24" Type="http://schemas.openxmlformats.org/officeDocument/2006/relationships/image" Target="../media/image179.png"/><Relationship Id="rId32" Type="http://schemas.openxmlformats.org/officeDocument/2006/relationships/image" Target="../media/image204.png"/><Relationship Id="rId37" Type="http://schemas.openxmlformats.org/officeDocument/2006/relationships/image" Target="../media/image208.png"/><Relationship Id="rId23" Type="http://schemas.openxmlformats.org/officeDocument/2006/relationships/image" Target="../media/image175.png"/><Relationship Id="rId28" Type="http://schemas.openxmlformats.org/officeDocument/2006/relationships/image" Target="../media/image199.png"/><Relationship Id="rId36" Type="http://schemas.openxmlformats.org/officeDocument/2006/relationships/image" Target="../media/image13.jpeg"/><Relationship Id="rId31" Type="http://schemas.openxmlformats.org/officeDocument/2006/relationships/image" Target="../media/image203.png"/><Relationship Id="rId27" Type="http://schemas.openxmlformats.org/officeDocument/2006/relationships/image" Target="../media/image1980.png"/><Relationship Id="rId22" Type="http://schemas.openxmlformats.org/officeDocument/2006/relationships/image" Target="../media/image176.png"/><Relationship Id="rId30" Type="http://schemas.openxmlformats.org/officeDocument/2006/relationships/image" Target="../media/image202.png"/><Relationship Id="rId35" Type="http://schemas.openxmlformats.org/officeDocument/2006/relationships/image" Target="../media/image207.png"/></Relationships>
</file>

<file path=ppt/slides/_rels/slide19.xml.rels><?xml version="1.0" encoding="UTF-8" standalone="yes"?>
<Relationships xmlns="http://schemas.openxmlformats.org/package/2006/relationships"><Relationship Id="rId26" Type="http://schemas.openxmlformats.org/officeDocument/2006/relationships/image" Target="../media/image180.png"/><Relationship Id="rId39" Type="http://schemas.openxmlformats.org/officeDocument/2006/relationships/image" Target="../media/image219.png"/><Relationship Id="rId34" Type="http://schemas.openxmlformats.org/officeDocument/2006/relationships/image" Target="../media/image215.png"/><Relationship Id="rId25" Type="http://schemas.openxmlformats.org/officeDocument/2006/relationships/image" Target="../media/image1700.png"/><Relationship Id="rId33" Type="http://schemas.openxmlformats.org/officeDocument/2006/relationships/image" Target="../media/image214.png"/><Relationship Id="rId38" Type="http://schemas.openxmlformats.org/officeDocument/2006/relationships/image" Target="../media/image2140.png"/><Relationship Id="rId2" Type="http://schemas.openxmlformats.org/officeDocument/2006/relationships/image" Target="../media/image200.png"/><Relationship Id="rId29" Type="http://schemas.openxmlformats.org/officeDocument/2006/relationships/image" Target="../media/image211.png"/><Relationship Id="rId1" Type="http://schemas.openxmlformats.org/officeDocument/2006/relationships/slideLayout" Target="../slideLayouts/slideLayout7.xml"/><Relationship Id="rId32" Type="http://schemas.openxmlformats.org/officeDocument/2006/relationships/image" Target="../media/image213.png"/><Relationship Id="rId37" Type="http://schemas.openxmlformats.org/officeDocument/2006/relationships/image" Target="../media/image218.png"/><Relationship Id="rId23" Type="http://schemas.openxmlformats.org/officeDocument/2006/relationships/image" Target="../media/image175.png"/><Relationship Id="rId28" Type="http://schemas.openxmlformats.org/officeDocument/2006/relationships/image" Target="../media/image210.png"/><Relationship Id="rId36" Type="http://schemas.openxmlformats.org/officeDocument/2006/relationships/image" Target="../media/image217.png"/><Relationship Id="rId31" Type="http://schemas.openxmlformats.org/officeDocument/2006/relationships/image" Target="../media/image13.jpeg"/><Relationship Id="rId27" Type="http://schemas.openxmlformats.org/officeDocument/2006/relationships/image" Target="../media/image209.png"/><Relationship Id="rId22" Type="http://schemas.openxmlformats.org/officeDocument/2006/relationships/image" Target="../media/image176.png"/><Relationship Id="rId30" Type="http://schemas.openxmlformats.org/officeDocument/2006/relationships/image" Target="../media/image212.png"/><Relationship Id="rId35" Type="http://schemas.openxmlformats.org/officeDocument/2006/relationships/image" Target="../media/image216.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3" Type="http://schemas.openxmlformats.org/officeDocument/2006/relationships/image" Target="../media/image229.png"/><Relationship Id="rId26" Type="http://schemas.openxmlformats.org/officeDocument/2006/relationships/image" Target="../media/image180.png"/><Relationship Id="rId3" Type="http://schemas.openxmlformats.org/officeDocument/2006/relationships/image" Target="../media/image2200.png"/><Relationship Id="rId12" Type="http://schemas.openxmlformats.org/officeDocument/2006/relationships/image" Target="../media/image228.png"/><Relationship Id="rId25" Type="http://schemas.openxmlformats.org/officeDocument/2006/relationships/image" Target="../media/image1700.png"/><Relationship Id="rId2" Type="http://schemas.openxmlformats.org/officeDocument/2006/relationships/image" Target="../media/image220.png"/><Relationship Id="rId1" Type="http://schemas.openxmlformats.org/officeDocument/2006/relationships/slideLayout" Target="../slideLayouts/slideLayout7.xml"/><Relationship Id="rId6" Type="http://schemas.openxmlformats.org/officeDocument/2006/relationships/image" Target="../media/image223.png"/><Relationship Id="rId11" Type="http://schemas.openxmlformats.org/officeDocument/2006/relationships/image" Target="../media/image227.png"/><Relationship Id="rId32" Type="http://schemas.openxmlformats.org/officeDocument/2006/relationships/image" Target="../media/image2140.png"/><Relationship Id="rId5" Type="http://schemas.openxmlformats.org/officeDocument/2006/relationships/image" Target="../media/image222.png"/><Relationship Id="rId31" Type="http://schemas.openxmlformats.org/officeDocument/2006/relationships/image" Target="../media/image234.png"/><Relationship Id="rId4" Type="http://schemas.openxmlformats.org/officeDocument/2006/relationships/image" Target="../media/image221.png"/><Relationship Id="rId27" Type="http://schemas.openxmlformats.org/officeDocument/2006/relationships/image" Target="../media/image224.png"/></Relationships>
</file>

<file path=ppt/slides/_rels/slide21.xml.rels><?xml version="1.0" encoding="UTF-8" standalone="yes"?>
<Relationships xmlns="http://schemas.openxmlformats.org/package/2006/relationships"><Relationship Id="rId8" Type="http://schemas.openxmlformats.org/officeDocument/2006/relationships/image" Target="../media/image239.png"/><Relationship Id="rId13" Type="http://schemas.openxmlformats.org/officeDocument/2006/relationships/image" Target="../media/image244.png"/><Relationship Id="rId18" Type="http://schemas.openxmlformats.org/officeDocument/2006/relationships/image" Target="../media/image245.png"/><Relationship Id="rId3" Type="http://schemas.openxmlformats.org/officeDocument/2006/relationships/image" Target="../media/image13.jpeg"/><Relationship Id="rId7" Type="http://schemas.openxmlformats.org/officeDocument/2006/relationships/image" Target="../media/image238.png"/><Relationship Id="rId17" Type="http://schemas.openxmlformats.org/officeDocument/2006/relationships/image" Target="../media/image243.png"/><Relationship Id="rId12" Type="http://schemas.openxmlformats.org/officeDocument/2006/relationships/image" Target="../media/image2430.png"/><Relationship Id="rId2" Type="http://schemas.openxmlformats.org/officeDocument/2006/relationships/image" Target="../media/image235.png"/><Relationship Id="rId16" Type="http://schemas.openxmlformats.org/officeDocument/2006/relationships/image" Target="../media/image241.png"/><Relationship Id="rId1" Type="http://schemas.openxmlformats.org/officeDocument/2006/relationships/slideLayout" Target="../slideLayouts/slideLayout7.xml"/><Relationship Id="rId6" Type="http://schemas.openxmlformats.org/officeDocument/2006/relationships/image" Target="../media/image2370.png"/><Relationship Id="rId11" Type="http://schemas.openxmlformats.org/officeDocument/2006/relationships/image" Target="../media/image242.png"/><Relationship Id="rId5" Type="http://schemas.openxmlformats.org/officeDocument/2006/relationships/image" Target="../media/image236.png"/><Relationship Id="rId15" Type="http://schemas.openxmlformats.org/officeDocument/2006/relationships/image" Target="../media/image240.png"/><Relationship Id="rId10" Type="http://schemas.openxmlformats.org/officeDocument/2006/relationships/image" Target="../media/image2410.png"/><Relationship Id="rId19" Type="http://schemas.openxmlformats.org/officeDocument/2006/relationships/image" Target="../media/image2360.png"/><Relationship Id="rId4" Type="http://schemas.openxmlformats.org/officeDocument/2006/relationships/image" Target="../media/image2350.png"/><Relationship Id="rId14" Type="http://schemas.openxmlformats.org/officeDocument/2006/relationships/image" Target="../media/image237.png"/></Relationships>
</file>

<file path=ppt/slides/_rels/slide22.xml.rels><?xml version="1.0" encoding="UTF-8" standalone="yes"?>
<Relationships xmlns="http://schemas.openxmlformats.org/package/2006/relationships"><Relationship Id="rId8" Type="http://schemas.openxmlformats.org/officeDocument/2006/relationships/image" Target="../media/image2360.png"/><Relationship Id="rId13" Type="http://schemas.openxmlformats.org/officeDocument/2006/relationships/image" Target="../media/image244.png"/><Relationship Id="rId3" Type="http://schemas.openxmlformats.org/officeDocument/2006/relationships/image" Target="../media/image13.jpeg"/><Relationship Id="rId7" Type="http://schemas.openxmlformats.org/officeDocument/2006/relationships/image" Target="../media/image249.png"/><Relationship Id="rId12" Type="http://schemas.openxmlformats.org/officeDocument/2006/relationships/image" Target="../media/image2430.png"/><Relationship Id="rId17" Type="http://schemas.openxmlformats.org/officeDocument/2006/relationships/image" Target="../media/image251.png"/><Relationship Id="rId2" Type="http://schemas.openxmlformats.org/officeDocument/2006/relationships/image" Target="../media/image246.png"/><Relationship Id="rId16" Type="http://schemas.openxmlformats.org/officeDocument/2006/relationships/image" Target="../media/image238.png"/><Relationship Id="rId1" Type="http://schemas.openxmlformats.org/officeDocument/2006/relationships/slideLayout" Target="../slideLayouts/slideLayout7.xml"/><Relationship Id="rId6" Type="http://schemas.openxmlformats.org/officeDocument/2006/relationships/image" Target="../media/image248.png"/><Relationship Id="rId11" Type="http://schemas.openxmlformats.org/officeDocument/2006/relationships/image" Target="../media/image242.png"/><Relationship Id="rId5" Type="http://schemas.openxmlformats.org/officeDocument/2006/relationships/image" Target="../media/image247.png"/><Relationship Id="rId15" Type="http://schemas.openxmlformats.org/officeDocument/2006/relationships/image" Target="../media/image250.png"/><Relationship Id="rId10" Type="http://schemas.openxmlformats.org/officeDocument/2006/relationships/image" Target="../media/image2410.png"/><Relationship Id="rId4" Type="http://schemas.openxmlformats.org/officeDocument/2006/relationships/image" Target="../media/image2460.png"/><Relationship Id="rId9" Type="http://schemas.openxmlformats.org/officeDocument/2006/relationships/image" Target="../media/image239.png"/><Relationship Id="rId14" Type="http://schemas.openxmlformats.org/officeDocument/2006/relationships/image" Target="../media/image2370.png"/></Relationships>
</file>

<file path=ppt/slides/_rels/slide23.xml.rels><?xml version="1.0" encoding="UTF-8" standalone="yes"?>
<Relationships xmlns="http://schemas.openxmlformats.org/package/2006/relationships"><Relationship Id="rId8" Type="http://schemas.openxmlformats.org/officeDocument/2006/relationships/image" Target="../media/image256.png"/><Relationship Id="rId13" Type="http://schemas.openxmlformats.org/officeDocument/2006/relationships/image" Target="../media/image244.png"/><Relationship Id="rId18" Type="http://schemas.openxmlformats.org/officeDocument/2006/relationships/image" Target="../media/image238.png"/><Relationship Id="rId3" Type="http://schemas.openxmlformats.org/officeDocument/2006/relationships/image" Target="../media/image13.jpeg"/><Relationship Id="rId7" Type="http://schemas.openxmlformats.org/officeDocument/2006/relationships/image" Target="../media/image255.png"/><Relationship Id="rId12" Type="http://schemas.openxmlformats.org/officeDocument/2006/relationships/image" Target="../media/image2430.png"/><Relationship Id="rId17" Type="http://schemas.openxmlformats.org/officeDocument/2006/relationships/image" Target="../media/image2410.png"/><Relationship Id="rId2" Type="http://schemas.openxmlformats.org/officeDocument/2006/relationships/image" Target="../media/image246.png"/><Relationship Id="rId16" Type="http://schemas.openxmlformats.org/officeDocument/2006/relationships/image" Target="../media/image239.png"/><Relationship Id="rId1" Type="http://schemas.openxmlformats.org/officeDocument/2006/relationships/slideLayout" Target="../slideLayouts/slideLayout7.xml"/><Relationship Id="rId6" Type="http://schemas.openxmlformats.org/officeDocument/2006/relationships/image" Target="../media/image254.png"/><Relationship Id="rId11" Type="http://schemas.openxmlformats.org/officeDocument/2006/relationships/image" Target="../media/image2360.png"/><Relationship Id="rId5" Type="http://schemas.openxmlformats.org/officeDocument/2006/relationships/image" Target="../media/image253.png"/><Relationship Id="rId15" Type="http://schemas.openxmlformats.org/officeDocument/2006/relationships/image" Target="../media/image242.png"/><Relationship Id="rId10" Type="http://schemas.openxmlformats.org/officeDocument/2006/relationships/image" Target="../media/image258.png"/><Relationship Id="rId19" Type="http://schemas.openxmlformats.org/officeDocument/2006/relationships/image" Target="../media/image250.png"/><Relationship Id="rId4" Type="http://schemas.openxmlformats.org/officeDocument/2006/relationships/image" Target="../media/image2520.png"/><Relationship Id="rId9" Type="http://schemas.openxmlformats.org/officeDocument/2006/relationships/image" Target="../media/image257.png"/><Relationship Id="rId14" Type="http://schemas.openxmlformats.org/officeDocument/2006/relationships/image" Target="../media/image2370.png"/></Relationships>
</file>

<file path=ppt/slides/_rels/slide24.xml.rels><?xml version="1.0" encoding="UTF-8" standalone="yes"?>
<Relationships xmlns="http://schemas.openxmlformats.org/package/2006/relationships"><Relationship Id="rId8" Type="http://schemas.openxmlformats.org/officeDocument/2006/relationships/image" Target="../media/image239.png"/><Relationship Id="rId13" Type="http://schemas.openxmlformats.org/officeDocument/2006/relationships/image" Target="../media/image244.png"/><Relationship Id="rId18" Type="http://schemas.openxmlformats.org/officeDocument/2006/relationships/image" Target="../media/image263.png"/><Relationship Id="rId3" Type="http://schemas.openxmlformats.org/officeDocument/2006/relationships/image" Target="../media/image13.jpeg"/><Relationship Id="rId21" Type="http://schemas.openxmlformats.org/officeDocument/2006/relationships/image" Target="../media/image226.png"/><Relationship Id="rId7" Type="http://schemas.openxmlformats.org/officeDocument/2006/relationships/image" Target="../media/image2360.png"/><Relationship Id="rId12" Type="http://schemas.openxmlformats.org/officeDocument/2006/relationships/image" Target="../media/image2430.png"/><Relationship Id="rId17" Type="http://schemas.openxmlformats.org/officeDocument/2006/relationships/image" Target="../media/image262.png"/><Relationship Id="rId2" Type="http://schemas.openxmlformats.org/officeDocument/2006/relationships/image" Target="../media/image246.png"/><Relationship Id="rId16" Type="http://schemas.openxmlformats.org/officeDocument/2006/relationships/image" Target="../media/image238.png"/><Relationship Id="rId20" Type="http://schemas.openxmlformats.org/officeDocument/2006/relationships/image" Target="../media/image265.png"/><Relationship Id="rId1" Type="http://schemas.openxmlformats.org/officeDocument/2006/relationships/slideLayout" Target="../slideLayouts/slideLayout7.xml"/><Relationship Id="rId6" Type="http://schemas.openxmlformats.org/officeDocument/2006/relationships/image" Target="../media/image261.png"/><Relationship Id="rId11" Type="http://schemas.openxmlformats.org/officeDocument/2006/relationships/image" Target="../media/image242.png"/><Relationship Id="rId5" Type="http://schemas.openxmlformats.org/officeDocument/2006/relationships/image" Target="../media/image260.png"/><Relationship Id="rId15" Type="http://schemas.openxmlformats.org/officeDocument/2006/relationships/image" Target="../media/image250.png"/><Relationship Id="rId10" Type="http://schemas.openxmlformats.org/officeDocument/2006/relationships/image" Target="../media/image2410.png"/><Relationship Id="rId19" Type="http://schemas.openxmlformats.org/officeDocument/2006/relationships/image" Target="../media/image225.png"/><Relationship Id="rId4" Type="http://schemas.openxmlformats.org/officeDocument/2006/relationships/image" Target="../media/image2590.png"/><Relationship Id="rId14" Type="http://schemas.openxmlformats.org/officeDocument/2006/relationships/image" Target="../media/image2370.png"/></Relationships>
</file>

<file path=ppt/slides/_rels/slide25.xml.rels><?xml version="1.0" encoding="UTF-8" standalone="yes"?>
<Relationships xmlns="http://schemas.openxmlformats.org/package/2006/relationships"><Relationship Id="rId8" Type="http://schemas.openxmlformats.org/officeDocument/2006/relationships/image" Target="../media/image270.png"/><Relationship Id="rId3" Type="http://schemas.openxmlformats.org/officeDocument/2006/relationships/image" Target="../media/image230.png"/><Relationship Id="rId7" Type="http://schemas.openxmlformats.org/officeDocument/2006/relationships/image" Target="../media/image269.png"/><Relationship Id="rId2" Type="http://schemas.openxmlformats.org/officeDocument/2006/relationships/image" Target="../media/image227.jpeg"/><Relationship Id="rId1" Type="http://schemas.openxmlformats.org/officeDocument/2006/relationships/slideLayout" Target="../slideLayouts/slideLayout7.xml"/><Relationship Id="rId6" Type="http://schemas.openxmlformats.org/officeDocument/2006/relationships/image" Target="../media/image268.png"/><Relationship Id="rId5" Type="http://schemas.openxmlformats.org/officeDocument/2006/relationships/image" Target="../media/image267.png"/><Relationship Id="rId4" Type="http://schemas.openxmlformats.org/officeDocument/2006/relationships/image" Target="../media/image259.png"/><Relationship Id="rId9" Type="http://schemas.openxmlformats.org/officeDocument/2006/relationships/image" Target="../media/image271.png"/></Relationships>
</file>

<file path=ppt/slides/_rels/slide26.xml.rels><?xml version="1.0" encoding="UTF-8" standalone="yes"?>
<Relationships xmlns="http://schemas.openxmlformats.org/package/2006/relationships"><Relationship Id="rId8" Type="http://schemas.openxmlformats.org/officeDocument/2006/relationships/image" Target="../media/image276.png"/><Relationship Id="rId3" Type="http://schemas.openxmlformats.org/officeDocument/2006/relationships/image" Target="../media/image230.png"/><Relationship Id="rId7" Type="http://schemas.openxmlformats.org/officeDocument/2006/relationships/image" Target="../media/image275.png"/><Relationship Id="rId2" Type="http://schemas.openxmlformats.org/officeDocument/2006/relationships/image" Target="../media/image227.jpeg"/><Relationship Id="rId1" Type="http://schemas.openxmlformats.org/officeDocument/2006/relationships/slideLayout" Target="../slideLayouts/slideLayout7.xml"/><Relationship Id="rId6" Type="http://schemas.openxmlformats.org/officeDocument/2006/relationships/image" Target="../media/image274.png"/><Relationship Id="rId5" Type="http://schemas.openxmlformats.org/officeDocument/2006/relationships/image" Target="../media/image273.png"/><Relationship Id="rId4" Type="http://schemas.openxmlformats.org/officeDocument/2006/relationships/image" Target="../media/image272.png"/><Relationship Id="rId9" Type="http://schemas.openxmlformats.org/officeDocument/2006/relationships/image" Target="../media/image277.png"/></Relationships>
</file>

<file path=ppt/slides/_rels/slide27.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8.png"/><Relationship Id="rId2" Type="http://schemas.openxmlformats.org/officeDocument/2006/relationships/image" Target="../media/image230.png"/><Relationship Id="rId1" Type="http://schemas.openxmlformats.org/officeDocument/2006/relationships/slideLayout" Target="../slideLayouts/slideLayout7.xml"/><Relationship Id="rId5" Type="http://schemas.openxmlformats.org/officeDocument/2006/relationships/image" Target="../media/image280.png"/><Relationship Id="rId4" Type="http://schemas.openxmlformats.org/officeDocument/2006/relationships/image" Target="../media/image279.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8" Type="http://schemas.openxmlformats.org/officeDocument/2006/relationships/image" Target="../media/image285.png"/><Relationship Id="rId13" Type="http://schemas.openxmlformats.org/officeDocument/2006/relationships/image" Target="../media/image2741.png"/><Relationship Id="rId18" Type="http://schemas.openxmlformats.org/officeDocument/2006/relationships/image" Target="../media/image286.png"/><Relationship Id="rId3" Type="http://schemas.openxmlformats.org/officeDocument/2006/relationships/image" Target="../media/image230.png"/><Relationship Id="rId7" Type="http://schemas.openxmlformats.org/officeDocument/2006/relationships/image" Target="../media/image284.png"/><Relationship Id="rId12" Type="http://schemas.openxmlformats.org/officeDocument/2006/relationships/image" Target="../media/image39.png"/><Relationship Id="rId17" Type="http://schemas.openxmlformats.org/officeDocument/2006/relationships/image" Target="../media/image2760.png"/><Relationship Id="rId2" Type="http://schemas.openxmlformats.org/officeDocument/2006/relationships/image" Target="../media/image227.jpeg"/><Relationship Id="rId16"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283.png"/><Relationship Id="rId11" Type="http://schemas.openxmlformats.org/officeDocument/2006/relationships/image" Target="../media/image380.png"/><Relationship Id="rId5" Type="http://schemas.openxmlformats.org/officeDocument/2006/relationships/image" Target="../media/image282.png"/><Relationship Id="rId15" Type="http://schemas.openxmlformats.org/officeDocument/2006/relationships/image" Target="../media/image42.png"/><Relationship Id="rId10" Type="http://schemas.openxmlformats.org/officeDocument/2006/relationships/image" Target="../media/image2731.png"/><Relationship Id="rId19" Type="http://schemas.openxmlformats.org/officeDocument/2006/relationships/image" Target="../media/image287.png"/><Relationship Id="rId4" Type="http://schemas.openxmlformats.org/officeDocument/2006/relationships/image" Target="../media/image231.png"/><Relationship Id="rId9" Type="http://schemas.openxmlformats.org/officeDocument/2006/relationships/image" Target="../media/image2721.png"/><Relationship Id="rId14" Type="http://schemas.openxmlformats.org/officeDocument/2006/relationships/image" Target="../media/image2751.png"/></Relationships>
</file>

<file path=ppt/slides/_rels/slide31.xml.rels><?xml version="1.0" encoding="UTF-8" standalone="yes"?>
<Relationships xmlns="http://schemas.openxmlformats.org/package/2006/relationships"><Relationship Id="rId8" Type="http://schemas.openxmlformats.org/officeDocument/2006/relationships/image" Target="../media/image289.png"/><Relationship Id="rId3" Type="http://schemas.openxmlformats.org/officeDocument/2006/relationships/image" Target="../media/image230.png"/><Relationship Id="rId7" Type="http://schemas.openxmlformats.org/officeDocument/2006/relationships/image" Target="../media/image2730.png"/><Relationship Id="rId2" Type="http://schemas.openxmlformats.org/officeDocument/2006/relationships/image" Target="../media/image227.jpeg"/><Relationship Id="rId1" Type="http://schemas.openxmlformats.org/officeDocument/2006/relationships/slideLayout" Target="../slideLayouts/slideLayout7.xml"/><Relationship Id="rId6" Type="http://schemas.openxmlformats.org/officeDocument/2006/relationships/image" Target="../media/image2720.png"/><Relationship Id="rId5" Type="http://schemas.openxmlformats.org/officeDocument/2006/relationships/image" Target="../media/image288.png"/><Relationship Id="rId10" Type="http://schemas.openxmlformats.org/officeDocument/2006/relationships/image" Target="../media/image232.png"/><Relationship Id="rId4" Type="http://schemas.openxmlformats.org/officeDocument/2006/relationships/image" Target="../media/image2870.png"/><Relationship Id="rId9" Type="http://schemas.openxmlformats.org/officeDocument/2006/relationships/image" Target="../media/image2750.png"/></Relationships>
</file>

<file path=ppt/slides/_rels/slide32.xml.rels><?xml version="1.0" encoding="UTF-8" standalone="yes"?>
<Relationships xmlns="http://schemas.openxmlformats.org/package/2006/relationships"><Relationship Id="rId8" Type="http://schemas.openxmlformats.org/officeDocument/2006/relationships/image" Target="../media/image294.png"/><Relationship Id="rId3" Type="http://schemas.openxmlformats.org/officeDocument/2006/relationships/image" Target="../media/image230.png"/><Relationship Id="rId7" Type="http://schemas.openxmlformats.org/officeDocument/2006/relationships/image" Target="../media/image293.png"/><Relationship Id="rId2" Type="http://schemas.openxmlformats.org/officeDocument/2006/relationships/image" Target="../media/image227.jpeg"/><Relationship Id="rId1" Type="http://schemas.openxmlformats.org/officeDocument/2006/relationships/slideLayout" Target="../slideLayouts/slideLayout7.xml"/><Relationship Id="rId6" Type="http://schemas.openxmlformats.org/officeDocument/2006/relationships/image" Target="../media/image292.png"/><Relationship Id="rId11" Type="http://schemas.openxmlformats.org/officeDocument/2006/relationships/image" Target="../media/image2830.png"/><Relationship Id="rId5" Type="http://schemas.openxmlformats.org/officeDocument/2006/relationships/image" Target="../media/image291.png"/><Relationship Id="rId10" Type="http://schemas.openxmlformats.org/officeDocument/2006/relationships/image" Target="../media/image233.png"/><Relationship Id="rId4" Type="http://schemas.openxmlformats.org/officeDocument/2006/relationships/image" Target="../media/image2900.png"/><Relationship Id="rId9" Type="http://schemas.openxmlformats.org/officeDocument/2006/relationships/image" Target="../media/image295.png"/></Relationships>
</file>

<file path=ppt/slides/_rels/slide33.xml.rels><?xml version="1.0" encoding="UTF-8" standalone="yes"?>
<Relationships xmlns="http://schemas.openxmlformats.org/package/2006/relationships"><Relationship Id="rId8" Type="http://schemas.openxmlformats.org/officeDocument/2006/relationships/image" Target="../media/image301.png"/><Relationship Id="rId3" Type="http://schemas.openxmlformats.org/officeDocument/2006/relationships/image" Target="../media/image230.png"/><Relationship Id="rId7" Type="http://schemas.openxmlformats.org/officeDocument/2006/relationships/image" Target="../media/image299.png"/><Relationship Id="rId12" Type="http://schemas.openxmlformats.org/officeDocument/2006/relationships/image" Target="../media/image2880.png"/><Relationship Id="rId2" Type="http://schemas.openxmlformats.org/officeDocument/2006/relationships/image" Target="../media/image227.jpeg"/><Relationship Id="rId1" Type="http://schemas.openxmlformats.org/officeDocument/2006/relationships/slideLayout" Target="../slideLayouts/slideLayout7.xml"/><Relationship Id="rId6" Type="http://schemas.openxmlformats.org/officeDocument/2006/relationships/image" Target="../media/image298.png"/><Relationship Id="rId11" Type="http://schemas.openxmlformats.org/officeDocument/2006/relationships/image" Target="../media/image304.png"/><Relationship Id="rId5" Type="http://schemas.openxmlformats.org/officeDocument/2006/relationships/image" Target="../media/image297.png"/><Relationship Id="rId10" Type="http://schemas.openxmlformats.org/officeDocument/2006/relationships/image" Target="../media/image252.png"/><Relationship Id="rId4" Type="http://schemas.openxmlformats.org/officeDocument/2006/relationships/image" Target="../media/image2840.png"/><Relationship Id="rId9" Type="http://schemas.openxmlformats.org/officeDocument/2006/relationships/image" Target="../media/image302.png"/></Relationships>
</file>

<file path=ppt/slides/_rels/slide34.xml.rels><?xml version="1.0" encoding="UTF-8" standalone="yes"?>
<Relationships xmlns="http://schemas.openxmlformats.org/package/2006/relationships"><Relationship Id="rId8" Type="http://schemas.openxmlformats.org/officeDocument/2006/relationships/image" Target="../media/image309.png"/><Relationship Id="rId13" Type="http://schemas.openxmlformats.org/officeDocument/2006/relationships/image" Target="../media/image264.png"/><Relationship Id="rId3" Type="http://schemas.openxmlformats.org/officeDocument/2006/relationships/image" Target="../media/image230.png"/><Relationship Id="rId7" Type="http://schemas.openxmlformats.org/officeDocument/2006/relationships/image" Target="../media/image308.png"/><Relationship Id="rId12" Type="http://schemas.openxmlformats.org/officeDocument/2006/relationships/image" Target="../media/image2920.png"/><Relationship Id="rId2" Type="http://schemas.openxmlformats.org/officeDocument/2006/relationships/image" Target="../media/image227.jpeg"/><Relationship Id="rId1" Type="http://schemas.openxmlformats.org/officeDocument/2006/relationships/slideLayout" Target="../slideLayouts/slideLayout7.xml"/><Relationship Id="rId6" Type="http://schemas.openxmlformats.org/officeDocument/2006/relationships/image" Target="../media/image307.png"/><Relationship Id="rId11" Type="http://schemas.openxmlformats.org/officeDocument/2006/relationships/image" Target="../media/image312.png"/><Relationship Id="rId5" Type="http://schemas.openxmlformats.org/officeDocument/2006/relationships/image" Target="../media/image306.png"/><Relationship Id="rId10" Type="http://schemas.openxmlformats.org/officeDocument/2006/relationships/image" Target="../media/image311.png"/><Relationship Id="rId4" Type="http://schemas.openxmlformats.org/officeDocument/2006/relationships/image" Target="../media/image305.png"/><Relationship Id="rId9" Type="http://schemas.openxmlformats.org/officeDocument/2006/relationships/image" Target="../media/image310.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5.png"/><Relationship Id="rId21" Type="http://schemas.openxmlformats.org/officeDocument/2006/relationships/image" Target="../media/image29.png"/><Relationship Id="rId7" Type="http://schemas.openxmlformats.org/officeDocument/2006/relationships/image" Target="../media/image1610.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4.pn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511.png"/><Relationship Id="rId11" Type="http://schemas.openxmlformats.org/officeDocument/2006/relationships/image" Target="../media/image19.png"/><Relationship Id="rId24" Type="http://schemas.openxmlformats.org/officeDocument/2006/relationships/image" Target="../media/image300.png"/><Relationship Id="rId5" Type="http://schemas.openxmlformats.org/officeDocument/2006/relationships/image" Target="../media/image1410.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6.png"/><Relationship Id="rId9" Type="http://schemas.openxmlformats.org/officeDocument/2006/relationships/image" Target="../media/image144.png"/><Relationship Id="rId14" Type="http://schemas.openxmlformats.org/officeDocument/2006/relationships/image" Target="../media/image22.png"/><Relationship Id="rId22"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39.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380.png"/><Relationship Id="rId17" Type="http://schemas.openxmlformats.org/officeDocument/2006/relationships/image" Target="../media/image43.png"/><Relationship Id="rId2" Type="http://schemas.openxmlformats.org/officeDocument/2006/relationships/image" Target="../media/image314.png"/><Relationship Id="rId16"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370.png"/><Relationship Id="rId5" Type="http://schemas.openxmlformats.org/officeDocument/2006/relationships/image" Target="../media/image34.png"/><Relationship Id="rId15" Type="http://schemas.openxmlformats.org/officeDocument/2006/relationships/image" Target="../media/image41.png"/><Relationship Id="rId10" Type="http://schemas.openxmlformats.org/officeDocument/2006/relationships/image" Target="../media/image360.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0.png"/></Relationships>
</file>

<file path=ppt/slides/_rels/slide6.xml.rels><?xml version="1.0" encoding="UTF-8" standalone="yes"?>
<Relationships xmlns="http://schemas.openxmlformats.org/package/2006/relationships"><Relationship Id="rId8" Type="http://schemas.openxmlformats.org/officeDocument/2006/relationships/image" Target="../media/image460.png"/><Relationship Id="rId13" Type="http://schemas.openxmlformats.org/officeDocument/2006/relationships/image" Target="../media/image50.png"/><Relationship Id="rId18" Type="http://schemas.openxmlformats.org/officeDocument/2006/relationships/image" Target="../media/image500.png"/><Relationship Id="rId3" Type="http://schemas.openxmlformats.org/officeDocument/2006/relationships/image" Target="../media/image11.png"/><Relationship Id="rId7" Type="http://schemas.openxmlformats.org/officeDocument/2006/relationships/image" Target="../media/image440.png"/><Relationship Id="rId12" Type="http://schemas.openxmlformats.org/officeDocument/2006/relationships/image" Target="../media/image49.png"/><Relationship Id="rId17" Type="http://schemas.openxmlformats.org/officeDocument/2006/relationships/image" Target="../media/image490.png"/><Relationship Id="rId2" Type="http://schemas.openxmlformats.org/officeDocument/2006/relationships/image" Target="../media/image44.png"/><Relationship Id="rId16" Type="http://schemas.openxmlformats.org/officeDocument/2006/relationships/image" Target="../media/image480.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48.png"/><Relationship Id="rId5" Type="http://schemas.openxmlformats.org/officeDocument/2006/relationships/image" Target="../media/image13.jpeg"/><Relationship Id="rId10" Type="http://schemas.openxmlformats.org/officeDocument/2006/relationships/image" Target="../media/image470.png"/><Relationship Id="rId4" Type="http://schemas.openxmlformats.org/officeDocument/2006/relationships/image" Target="../media/image45.png"/><Relationship Id="rId9" Type="http://schemas.openxmlformats.org/officeDocument/2006/relationships/image" Target="../media/image47.png"/><Relationship Id="rId14" Type="http://schemas.openxmlformats.org/officeDocument/2006/relationships/image" Target="../media/image451.png"/></Relationships>
</file>

<file path=ppt/slides/_rels/slide7.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59.png"/><Relationship Id="rId18" Type="http://schemas.openxmlformats.org/officeDocument/2006/relationships/image" Target="../media/image63.png"/><Relationship Id="rId3" Type="http://schemas.openxmlformats.org/officeDocument/2006/relationships/image" Target="../media/image52.png"/><Relationship Id="rId21" Type="http://schemas.openxmlformats.org/officeDocument/2006/relationships/image" Target="../media/image66.png"/><Relationship Id="rId7" Type="http://schemas.openxmlformats.org/officeDocument/2006/relationships/image" Target="../media/image56.png"/><Relationship Id="rId12" Type="http://schemas.openxmlformats.org/officeDocument/2006/relationships/image" Target="../media/image580.png"/><Relationship Id="rId17" Type="http://schemas.openxmlformats.org/officeDocument/2006/relationships/image" Target="../media/image62.png"/><Relationship Id="rId2" Type="http://schemas.openxmlformats.org/officeDocument/2006/relationships/image" Target="../media/image51.png"/><Relationship Id="rId16" Type="http://schemas.openxmlformats.org/officeDocument/2006/relationships/image" Target="../media/image592.png"/><Relationship Id="rId20"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11.png"/><Relationship Id="rId5" Type="http://schemas.openxmlformats.org/officeDocument/2006/relationships/image" Target="../media/image54.png"/><Relationship Id="rId15" Type="http://schemas.openxmlformats.org/officeDocument/2006/relationships/image" Target="../media/image61.png"/><Relationship Id="rId23" Type="http://schemas.openxmlformats.org/officeDocument/2006/relationships/image" Target="../media/image68.png"/><Relationship Id="rId10" Type="http://schemas.openxmlformats.org/officeDocument/2006/relationships/image" Target="../media/image58.png"/><Relationship Id="rId19" Type="http://schemas.openxmlformats.org/officeDocument/2006/relationships/image" Target="../media/image64.png"/><Relationship Id="rId4" Type="http://schemas.openxmlformats.org/officeDocument/2006/relationships/image" Target="../media/image53.png"/><Relationship Id="rId9" Type="http://schemas.openxmlformats.org/officeDocument/2006/relationships/image" Target="../media/image13.jpeg"/><Relationship Id="rId14" Type="http://schemas.openxmlformats.org/officeDocument/2006/relationships/image" Target="../media/image60.png"/><Relationship Id="rId22" Type="http://schemas.openxmlformats.org/officeDocument/2006/relationships/image" Target="../media/image67.png"/></Relationships>
</file>

<file path=ppt/slides/_rels/slide8.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pn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png"/><Relationship Id="rId17" Type="http://schemas.openxmlformats.org/officeDocument/2006/relationships/image" Target="../media/image77.png"/><Relationship Id="rId2" Type="http://schemas.openxmlformats.org/officeDocument/2006/relationships/image" Target="../media/image591.png"/><Relationship Id="rId16"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69.png"/><Relationship Id="rId4" Type="http://schemas.openxmlformats.org/officeDocument/2006/relationships/image" Target="../media/image71.png"/><Relationship Id="rId9" Type="http://schemas.openxmlformats.org/officeDocument/2006/relationships/image" Target="../media/image76.png"/><Relationship Id="rId14" Type="http://schemas.openxmlformats.org/officeDocument/2006/relationships/image" Target="../media/image81.png"/></Relationships>
</file>

<file path=ppt/slides/_rels/slide9.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png"/><Relationship Id="rId18" Type="http://schemas.openxmlformats.org/officeDocument/2006/relationships/image" Target="../media/image84.png"/><Relationship Id="rId3" Type="http://schemas.openxmlformats.org/officeDocument/2006/relationships/image" Target="../media/image86.png"/><Relationship Id="rId21" Type="http://schemas.openxmlformats.org/officeDocument/2006/relationships/image" Target="../media/image13.jpeg"/><Relationship Id="rId7" Type="http://schemas.openxmlformats.org/officeDocument/2006/relationships/image" Target="../media/image90.png"/><Relationship Id="rId12" Type="http://schemas.openxmlformats.org/officeDocument/2006/relationships/image" Target="../media/image95.png"/><Relationship Id="rId17" Type="http://schemas.openxmlformats.org/officeDocument/2006/relationships/image" Target="../media/image100.png"/><Relationship Id="rId2" Type="http://schemas.openxmlformats.org/officeDocument/2006/relationships/image" Target="../media/image690.png"/><Relationship Id="rId16" Type="http://schemas.openxmlformats.org/officeDocument/2006/relationships/image" Target="../media/image99.png"/><Relationship Id="rId20" Type="http://schemas.openxmlformats.org/officeDocument/2006/relationships/image" Target="../media/image101.png"/><Relationship Id="rId1" Type="http://schemas.openxmlformats.org/officeDocument/2006/relationships/slideLayout" Target="../slideLayouts/slideLayout7.xml"/><Relationship Id="rId6" Type="http://schemas.openxmlformats.org/officeDocument/2006/relationships/image" Target="../media/image89.png"/><Relationship Id="rId11" Type="http://schemas.openxmlformats.org/officeDocument/2006/relationships/image" Target="../media/image94.png"/><Relationship Id="rId5" Type="http://schemas.openxmlformats.org/officeDocument/2006/relationships/image" Target="../media/image88.png"/><Relationship Id="rId15" Type="http://schemas.openxmlformats.org/officeDocument/2006/relationships/image" Target="../media/image98.png"/><Relationship Id="rId10" Type="http://schemas.openxmlformats.org/officeDocument/2006/relationships/image" Target="../media/image93.png"/><Relationship Id="rId19" Type="http://schemas.openxmlformats.org/officeDocument/2006/relationships/image" Target="../media/image85.png"/><Relationship Id="rId4" Type="http://schemas.openxmlformats.org/officeDocument/2006/relationships/image" Target="../media/image87.png"/><Relationship Id="rId9" Type="http://schemas.openxmlformats.org/officeDocument/2006/relationships/image" Target="../media/image92.png"/><Relationship Id="rId14" Type="http://schemas.openxmlformats.org/officeDocument/2006/relationships/image" Target="../media/image9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1871473" y="5966241"/>
            <a:ext cx="20660961" cy="7597359"/>
          </a:xfrm>
          <a:prstGeom prst="roundRect">
            <a:avLst>
              <a:gd name="adj" fmla="val 4570"/>
            </a:avLst>
          </a:prstGeom>
          <a:noFill/>
          <a:ln>
            <a:solidFill>
              <a:srgbClr val="135F82"/>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10664710" y="1907684"/>
            <a:ext cx="3432290" cy="83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10" tIns="45705" rIns="91410" bIns="45705" rtlCol="0">
            <a:spAutoFit/>
          </a:bodyPr>
          <a:lstStyle/>
          <a:p>
            <a:pPr algn="ct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rPr>
              <a:t>HÌNH HỌC</a:t>
            </a:r>
            <a:endPar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5653798" y="5005126"/>
            <a:ext cx="12862801" cy="1569630"/>
          </a:xfrm>
          <a:prstGeom prst="rect">
            <a:avLst/>
          </a:prstGeom>
        </p:spPr>
        <p:style>
          <a:lnRef idx="2">
            <a:schemeClr val="accent1"/>
          </a:lnRef>
          <a:fillRef idx="1">
            <a:schemeClr val="lt1"/>
          </a:fillRef>
          <a:effectRef idx="0">
            <a:schemeClr val="accent1"/>
          </a:effectRef>
          <a:fontRef idx="minor">
            <a:schemeClr val="dk1"/>
          </a:fontRef>
        </p:style>
        <p:txBody>
          <a:bodyPr wrap="square" lIns="91410" tIns="45705" rIns="91410" bIns="45705" rtlCol="0">
            <a:spAutoFit/>
          </a:bodyPr>
          <a:lstStyle/>
          <a:p>
            <a:pPr algn="ctr">
              <a:spcBef>
                <a:spcPts val="1800"/>
              </a:spcBef>
            </a:pPr>
            <a:r>
              <a:rPr lang="en-US" sz="4800" b="1" err="1">
                <a:solidFill>
                  <a:srgbClr val="FF0000"/>
                </a:solidFill>
                <a:latin typeface="Tahoma" panose="020B0604030504040204" pitchFamily="34" charset="0"/>
                <a:ea typeface="Tahoma" panose="020B0604030504040204" pitchFamily="34" charset="0"/>
                <a:cs typeface="Tahoma" panose="020B0604030504040204" pitchFamily="34" charset="0"/>
              </a:rPr>
              <a:t>Bài</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 2. HAI ĐƯỜNG THẲNG CHÉO NHAU VÀ HAI ĐƯỜNG THẲNG SONG SONG</a:t>
            </a:r>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5" name="Group 4"/>
          <p:cNvGrpSpPr/>
          <p:nvPr/>
        </p:nvGrpSpPr>
        <p:grpSpPr>
          <a:xfrm>
            <a:off x="13883072" y="1463905"/>
            <a:ext cx="1814128" cy="1828784"/>
            <a:chOff x="12861085" y="1066801"/>
            <a:chExt cx="1814128" cy="1828784"/>
          </a:xfrm>
        </p:grpSpPr>
        <p:sp>
          <p:nvSpPr>
            <p:cNvPr id="24" name="TextBox 23"/>
            <p:cNvSpPr txBox="1"/>
            <p:nvPr/>
          </p:nvSpPr>
          <p:spPr>
            <a:xfrm>
              <a:off x="12861085" y="1066801"/>
              <a:ext cx="1814128" cy="769411"/>
            </a:xfrm>
            <a:prstGeom prst="rect">
              <a:avLst/>
            </a:prstGeom>
            <a:noFill/>
          </p:spPr>
          <p:txBody>
            <a:bodyPr wrap="square" lIns="91410" tIns="45705" rIns="91410" bIns="45705" rtlCol="0">
              <a:spAutoFit/>
            </a:bodyPr>
            <a:lstStyle/>
            <a:p>
              <a:pPr algn="ctr"/>
              <a:r>
                <a:rPr lang="en-US" sz="4400" b="1" dirty="0">
                  <a:solidFill>
                    <a:srgbClr val="135F82"/>
                  </a:solidFill>
                  <a:latin typeface="Tahoma" panose="020B0604030504040204" pitchFamily="34" charset="0"/>
                  <a:ea typeface="Tahoma" panose="020B0604030504040204" pitchFamily="34" charset="0"/>
                  <a:cs typeface="Tahoma" panose="020B0604030504040204" pitchFamily="34" charset="0"/>
                </a:rPr>
                <a:t>LỚP</a:t>
              </a:r>
            </a:p>
          </p:txBody>
        </p:sp>
        <p:sp>
          <p:nvSpPr>
            <p:cNvPr id="25" name="TextBox 24"/>
            <p:cNvSpPr txBox="1"/>
            <p:nvPr/>
          </p:nvSpPr>
          <p:spPr>
            <a:xfrm>
              <a:off x="13075013" y="1556787"/>
              <a:ext cx="1319531" cy="1338798"/>
            </a:xfrm>
            <a:prstGeom prst="rect">
              <a:avLst/>
            </a:prstGeom>
            <a:noFill/>
          </p:spPr>
          <p:txBody>
            <a:bodyPr wrap="none" lIns="91410" tIns="45705" rIns="91410" bIns="45705" rtlCol="0">
              <a:spAutoFit/>
            </a:bodyPr>
            <a:lstStyle/>
            <a:p>
              <a:r>
                <a:rPr lang="en-US" sz="8000">
                  <a:solidFill>
                    <a:srgbClr val="135F82"/>
                  </a:solidFill>
                  <a:latin typeface="Tahoma" panose="020B0604030504040204" pitchFamily="34" charset="0"/>
                  <a:ea typeface="Tahoma" panose="020B0604030504040204" pitchFamily="34" charset="0"/>
                  <a:cs typeface="Tahoma" panose="020B0604030504040204" pitchFamily="34" charset="0"/>
                </a:rPr>
                <a:t>11</a:t>
              </a:r>
              <a:endParaRPr lang="en-US" sz="8000" dirty="0">
                <a:solidFill>
                  <a:srgbClr val="135F82"/>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9" name="Group 8"/>
          <p:cNvGrpSpPr/>
          <p:nvPr/>
        </p:nvGrpSpPr>
        <p:grpSpPr>
          <a:xfrm>
            <a:off x="8911506" y="1618739"/>
            <a:ext cx="2238375" cy="1707027"/>
            <a:chOff x="11186391" y="149817"/>
            <a:chExt cx="2238375" cy="1707027"/>
          </a:xfrm>
        </p:grpSpPr>
        <p:pic>
          <p:nvPicPr>
            <p:cNvPr id="20"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7236" y="149817"/>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86391" y="1620306"/>
              <a:ext cx="2238375"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6" name="Group 60"/>
          <p:cNvGrpSpPr/>
          <p:nvPr/>
        </p:nvGrpSpPr>
        <p:grpSpPr>
          <a:xfrm>
            <a:off x="1676400" y="6553200"/>
            <a:ext cx="20616213" cy="914383"/>
            <a:chOff x="7459670" y="7086600"/>
            <a:chExt cx="20618603" cy="914489"/>
          </a:xfrm>
        </p:grpSpPr>
        <p:sp>
          <p:nvSpPr>
            <p:cNvPr id="57" name="Rectangle 56"/>
            <p:cNvSpPr/>
            <p:nvPr/>
          </p:nvSpPr>
          <p:spPr>
            <a:xfrm>
              <a:off x="9092456" y="7231559"/>
              <a:ext cx="18985817" cy="769530"/>
            </a:xfrm>
            <a:prstGeom prst="rect">
              <a:avLst/>
            </a:prstGeom>
          </p:spPr>
          <p:txBody>
            <a:bodyPr wrap="square">
              <a:spAutoFit/>
            </a:bodyPr>
            <a:lstStyle/>
            <a:p>
              <a:pPr>
                <a:lnSpc>
                  <a:spcPct val="100000"/>
                </a:lnSpc>
                <a:spcBef>
                  <a:spcPct val="0"/>
                </a:spcBef>
                <a:buFontTx/>
                <a:buNone/>
                <a:defRPr/>
              </a:pPr>
              <a:r>
                <a:rPr lang="en-US" sz="4400" b="1">
                  <a:solidFill>
                    <a:srgbClr val="135F82"/>
                  </a:solidFill>
                  <a:latin typeface="Tahoma" panose="020B0604030504040204" pitchFamily="34" charset="0"/>
                  <a:ea typeface="Tahoma" panose="020B0604030504040204" pitchFamily="34" charset="0"/>
                  <a:cs typeface="Tahoma" panose="020B0604030504040204" pitchFamily="34" charset="0"/>
                </a:rPr>
                <a:t>VỊ TRÍ TƯƠNG ĐỐI CỦA HAI ĐƯỜNG THẲNG TRONG KHÔNG GIAN</a:t>
              </a:r>
              <a:endParaRPr lang="en-US" sz="4400" b="1" dirty="0">
                <a:solidFill>
                  <a:srgbClr val="135F82"/>
                </a:solidFill>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7459670" y="7086600"/>
              <a:ext cx="1392615" cy="914489"/>
              <a:chOff x="7459669" y="7543800"/>
              <a:chExt cx="1381118" cy="914489"/>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73163"/>
                <a:chOff x="7469187" y="7685126"/>
                <a:chExt cx="1371600" cy="773163"/>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85837" y="7688759"/>
                  <a:ext cx="453454" cy="769530"/>
                </a:xfrm>
                <a:prstGeom prst="rect">
                  <a:avLst/>
                </a:prstGeom>
                <a:noFill/>
              </p:spPr>
              <p:txBody>
                <a:bodyPr wrap="none" rtlCol="0">
                  <a:spAutoFit/>
                </a:bodyPr>
                <a:lstStyle/>
                <a:p>
                  <a:pPr algn="ct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grpSp>
        </p:grpSp>
      </p:grpSp>
      <p:grpSp>
        <p:nvGrpSpPr>
          <p:cNvPr id="63" name="Group 67"/>
          <p:cNvGrpSpPr/>
          <p:nvPr/>
        </p:nvGrpSpPr>
        <p:grpSpPr>
          <a:xfrm>
            <a:off x="1676400" y="7590039"/>
            <a:ext cx="4834114" cy="914383"/>
            <a:chOff x="7459670" y="8524495"/>
            <a:chExt cx="4834673" cy="914489"/>
          </a:xfrm>
        </p:grpSpPr>
        <p:sp>
          <p:nvSpPr>
            <p:cNvPr id="75" name="Rectangle 74"/>
            <p:cNvSpPr/>
            <p:nvPr/>
          </p:nvSpPr>
          <p:spPr>
            <a:xfrm>
              <a:off x="9092456" y="8638675"/>
              <a:ext cx="3201887" cy="769530"/>
            </a:xfrm>
            <a:prstGeom prst="rect">
              <a:avLst/>
            </a:prstGeom>
          </p:spPr>
          <p:txBody>
            <a:bodyPr wrap="none">
              <a:spAutoFit/>
            </a:bodyPr>
            <a:lstStyle/>
            <a:p>
              <a:pPr>
                <a:lnSpc>
                  <a:spcPct val="100000"/>
                </a:lnSpc>
                <a:spcBef>
                  <a:spcPct val="0"/>
                </a:spcBef>
                <a:buNone/>
                <a:defRPr/>
              </a:pPr>
              <a:r>
                <a:rPr lang="en-US" sz="4400" b="1" spc="-150">
                  <a:solidFill>
                    <a:srgbClr val="135F82"/>
                  </a:solidFill>
                  <a:latin typeface="Tahoma" panose="020B0604030504040204" pitchFamily="34" charset="0"/>
                  <a:ea typeface="Tahoma" panose="020B0604030504040204" pitchFamily="34" charset="0"/>
                  <a:cs typeface="Tahoma" panose="020B0604030504040204" pitchFamily="34" charset="0"/>
                </a:rPr>
                <a:t>TÍNH CHẤT</a:t>
              </a:r>
              <a:endParaRPr lang="en-US" sz="4400" b="1" spc="-150" dirty="0">
                <a:solidFill>
                  <a:srgbClr val="135F82"/>
                </a:solidFill>
                <a:latin typeface="Tahoma" panose="020B0604030504040204" pitchFamily="34" charset="0"/>
                <a:ea typeface="Tahoma" panose="020B0604030504040204" pitchFamily="34" charset="0"/>
                <a:cs typeface="Tahoma" panose="020B0604030504040204" pitchFamily="34" charset="0"/>
              </a:endParaRPr>
            </a:p>
          </p:txBody>
        </p:sp>
        <p:grpSp>
          <p:nvGrpSpPr>
            <p:cNvPr id="76" name="Group 32"/>
            <p:cNvGrpSpPr/>
            <p:nvPr/>
          </p:nvGrpSpPr>
          <p:grpSpPr>
            <a:xfrm>
              <a:off x="7459670" y="8524495"/>
              <a:ext cx="1392615" cy="914489"/>
              <a:chOff x="7459669" y="7543800"/>
              <a:chExt cx="1381118" cy="914489"/>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685126"/>
                <a:ext cx="1371600" cy="773163"/>
                <a:chOff x="7469187" y="7685126"/>
                <a:chExt cx="1371600" cy="773163"/>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850690" y="7688759"/>
                  <a:ext cx="723748" cy="769530"/>
                </a:xfrm>
                <a:prstGeom prst="rect">
                  <a:avLst/>
                </a:prstGeom>
                <a:noFill/>
              </p:spPr>
              <p:txBody>
                <a:bodyPr wrap="none" rtlCol="0">
                  <a:spAutoFit/>
                </a:bodyPr>
                <a:lstStyle/>
                <a:p>
                  <a:pPr algn="ct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grpSp>
        </p:grpSp>
      </p:grpSp>
      <p:grpSp>
        <p:nvGrpSpPr>
          <p:cNvPr id="88" name="Group 87"/>
          <p:cNvGrpSpPr/>
          <p:nvPr/>
        </p:nvGrpSpPr>
        <p:grpSpPr>
          <a:xfrm>
            <a:off x="3012333" y="8626878"/>
            <a:ext cx="4531468" cy="838200"/>
            <a:chOff x="644526" y="2795826"/>
            <a:chExt cx="4531468" cy="838200"/>
          </a:xfrm>
        </p:grpSpPr>
        <p:sp>
          <p:nvSpPr>
            <p:cNvPr id="89" name="TextBox 88"/>
            <p:cNvSpPr txBox="1"/>
            <p:nvPr/>
          </p:nvSpPr>
          <p:spPr>
            <a:xfrm>
              <a:off x="1823194" y="2864585"/>
              <a:ext cx="3352800" cy="769441"/>
            </a:xfrm>
            <a:prstGeom prst="rect">
              <a:avLst/>
            </a:prstGeom>
            <a:noFill/>
          </p:spPr>
          <p:txBody>
            <a:bodyPr wrap="square" rtlCol="0">
              <a:spAutoFit/>
            </a:bodyPr>
            <a:lstStyle/>
            <a:p>
              <a:r>
                <a:rPr lang="en-US" sz="4400" b="1" i="1">
                  <a:solidFill>
                    <a:srgbClr val="145F82"/>
                  </a:solidFill>
                  <a:latin typeface="Tahoma" panose="020B0604030504040204" pitchFamily="34" charset="0"/>
                  <a:ea typeface="Tahoma" panose="020B0604030504040204" pitchFamily="34" charset="0"/>
                  <a:cs typeface="Tahoma" panose="020B0604030504040204" pitchFamily="34" charset="0"/>
                </a:rPr>
                <a:t> ĐỊNH LÍ 1</a:t>
              </a:r>
              <a:endParaRPr lang="en-US" sz="4400" b="1" i="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sp>
          <p:nvSpPr>
            <p:cNvPr id="90" name="Rounded Rectangle 89"/>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91" name="TextBox 90"/>
            <p:cNvSpPr txBox="1"/>
            <p:nvPr/>
          </p:nvSpPr>
          <p:spPr>
            <a:xfrm>
              <a:off x="992187" y="2795826"/>
              <a:ext cx="543740" cy="769441"/>
            </a:xfrm>
            <a:prstGeom prst="rect">
              <a:avLst/>
            </a:prstGeom>
            <a:noFill/>
          </p:spPr>
          <p:txBody>
            <a:bodyPr wrap="none" rtlCol="0">
              <a:spAutoFit/>
            </a:bodyPr>
            <a:lstStyle/>
            <a:p>
              <a:pPr algn="ct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grpSp>
        <p:nvGrpSpPr>
          <p:cNvPr id="92" name="Group 91"/>
          <p:cNvGrpSpPr/>
          <p:nvPr/>
        </p:nvGrpSpPr>
        <p:grpSpPr>
          <a:xfrm>
            <a:off x="3012333" y="9587534"/>
            <a:ext cx="4683867" cy="832722"/>
            <a:chOff x="644526" y="2795826"/>
            <a:chExt cx="4683867" cy="832722"/>
          </a:xfrm>
        </p:grpSpPr>
        <p:sp>
          <p:nvSpPr>
            <p:cNvPr id="93" name="TextBox 92"/>
            <p:cNvSpPr txBox="1"/>
            <p:nvPr/>
          </p:nvSpPr>
          <p:spPr>
            <a:xfrm>
              <a:off x="1975593" y="2829479"/>
              <a:ext cx="3352800" cy="769441"/>
            </a:xfrm>
            <a:prstGeom prst="rect">
              <a:avLst/>
            </a:prstGeom>
            <a:noFill/>
          </p:spPr>
          <p:txBody>
            <a:bodyPr wrap="square" rtlCol="0">
              <a:spAutoFit/>
            </a:bodyPr>
            <a:lstStyle/>
            <a:p>
              <a:r>
                <a:rPr lang="en-US" sz="4400" b="1" i="1">
                  <a:solidFill>
                    <a:srgbClr val="145F82"/>
                  </a:solidFill>
                  <a:latin typeface="Tahoma" panose="020B0604030504040204" pitchFamily="34" charset="0"/>
                  <a:ea typeface="Tahoma" panose="020B0604030504040204" pitchFamily="34" charset="0"/>
                  <a:cs typeface="Tahoma" panose="020B0604030504040204" pitchFamily="34" charset="0"/>
                </a:rPr>
                <a:t>ĐỊNH LÍ 2</a:t>
              </a:r>
              <a:endParaRPr lang="en-US" sz="4400" b="1" i="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sp>
          <p:nvSpPr>
            <p:cNvPr id="94" name="Rounded Rectangle 93"/>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95" name="TextBox 94"/>
            <p:cNvSpPr txBox="1"/>
            <p:nvPr/>
          </p:nvSpPr>
          <p:spPr>
            <a:xfrm>
              <a:off x="992187" y="2795826"/>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grpSp>
        <p:nvGrpSpPr>
          <p:cNvPr id="96" name="Group 95"/>
          <p:cNvGrpSpPr/>
          <p:nvPr/>
        </p:nvGrpSpPr>
        <p:grpSpPr>
          <a:xfrm>
            <a:off x="3012333" y="10542712"/>
            <a:ext cx="4683867" cy="870990"/>
            <a:chOff x="644526" y="2795826"/>
            <a:chExt cx="4683867" cy="870990"/>
          </a:xfrm>
        </p:grpSpPr>
        <p:sp>
          <p:nvSpPr>
            <p:cNvPr id="97" name="TextBox 96"/>
            <p:cNvSpPr txBox="1"/>
            <p:nvPr/>
          </p:nvSpPr>
          <p:spPr>
            <a:xfrm>
              <a:off x="1975593" y="2897375"/>
              <a:ext cx="3352800" cy="769441"/>
            </a:xfrm>
            <a:prstGeom prst="rect">
              <a:avLst/>
            </a:prstGeom>
            <a:noFill/>
          </p:spPr>
          <p:txBody>
            <a:bodyPr wrap="square" rtlCol="0">
              <a:spAutoFit/>
            </a:bodyPr>
            <a:lstStyle/>
            <a:p>
              <a:r>
                <a:rPr lang="en-US" sz="4400" b="1" i="1">
                  <a:solidFill>
                    <a:srgbClr val="145F82"/>
                  </a:solidFill>
                  <a:latin typeface="Tahoma" pitchFamily="34" charset="0"/>
                  <a:ea typeface="Tahoma" pitchFamily="34" charset="0"/>
                  <a:cs typeface="Tahoma" pitchFamily="34" charset="0"/>
                </a:rPr>
                <a:t>ĐỊNH LÍ 3</a:t>
              </a:r>
              <a:endParaRPr lang="en-US" sz="4400" b="1" i="1" dirty="0">
                <a:solidFill>
                  <a:srgbClr val="145F82"/>
                </a:solidFill>
                <a:latin typeface="Tahoma" pitchFamily="34" charset="0"/>
                <a:ea typeface="Tahoma" pitchFamily="34" charset="0"/>
                <a:cs typeface="Tahoma" pitchFamily="34" charset="0"/>
              </a:endParaRPr>
            </a:p>
          </p:txBody>
        </p:sp>
        <p:sp>
          <p:nvSpPr>
            <p:cNvPr id="98" name="Rounded Rectangle 9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99" name="TextBox 98"/>
            <p:cNvSpPr txBox="1"/>
            <p:nvPr/>
          </p:nvSpPr>
          <p:spPr>
            <a:xfrm>
              <a:off x="992187" y="2795826"/>
              <a:ext cx="543740" cy="769441"/>
            </a:xfrm>
            <a:prstGeom prst="rect">
              <a:avLst/>
            </a:prstGeom>
            <a:noFill/>
          </p:spPr>
          <p:txBody>
            <a:bodyPr wrap="none" rtlCol="0">
              <a:spAutoFit/>
            </a:bodyPr>
            <a:lstStyle/>
            <a:p>
              <a:pPr algn="ctr"/>
              <a:r>
                <a:rPr lang="vi-VN" sz="4400" b="1" dirty="0">
                  <a:solidFill>
                    <a:schemeClr val="bg1"/>
                  </a:solidFill>
                  <a:latin typeface="Tahoma" pitchFamily="34" charset="0"/>
                  <a:ea typeface="Tahoma" pitchFamily="34" charset="0"/>
                  <a:cs typeface="Tahoma" pitchFamily="34" charset="0"/>
                </a:rPr>
                <a:t>3</a:t>
              </a:r>
              <a:endParaRPr lang="en-US" sz="4400" b="1" dirty="0">
                <a:solidFill>
                  <a:schemeClr val="bg1"/>
                </a:solidFill>
                <a:latin typeface="Tahoma" pitchFamily="34" charset="0"/>
                <a:ea typeface="Tahoma" pitchFamily="34" charset="0"/>
                <a:cs typeface="Tahoma" pitchFamily="34" charset="0"/>
              </a:endParaRPr>
            </a:p>
          </p:txBody>
        </p:sp>
      </p:grpSp>
      <p:grpSp>
        <p:nvGrpSpPr>
          <p:cNvPr id="38" name="Group 67">
            <a:extLst>
              <a:ext uri="{FF2B5EF4-FFF2-40B4-BE49-F238E27FC236}">
                <a16:creationId xmlns="" xmlns:a16="http://schemas.microsoft.com/office/drawing/2014/main" id="{77CFF595-7432-4334-B685-39D474931246}"/>
              </a:ext>
            </a:extLst>
          </p:cNvPr>
          <p:cNvGrpSpPr/>
          <p:nvPr/>
        </p:nvGrpSpPr>
        <p:grpSpPr>
          <a:xfrm>
            <a:off x="1676400" y="11536158"/>
            <a:ext cx="5367509" cy="914384"/>
            <a:chOff x="7459670" y="8524495"/>
            <a:chExt cx="5368127" cy="914490"/>
          </a:xfrm>
        </p:grpSpPr>
        <p:sp>
          <p:nvSpPr>
            <p:cNvPr id="39" name="Rectangle 38">
              <a:extLst>
                <a:ext uri="{FF2B5EF4-FFF2-40B4-BE49-F238E27FC236}">
                  <a16:creationId xmlns="" xmlns:a16="http://schemas.microsoft.com/office/drawing/2014/main" id="{1B52A54E-038C-4002-9309-C59D4CE46CBE}"/>
                </a:ext>
              </a:extLst>
            </p:cNvPr>
            <p:cNvSpPr/>
            <p:nvPr/>
          </p:nvSpPr>
          <p:spPr>
            <a:xfrm>
              <a:off x="9092456" y="8669454"/>
              <a:ext cx="3735341" cy="769530"/>
            </a:xfrm>
            <a:prstGeom prst="rect">
              <a:avLst/>
            </a:prstGeom>
          </p:spPr>
          <p:txBody>
            <a:bodyPr wrap="square">
              <a:spAutoFit/>
            </a:bodyPr>
            <a:lstStyle/>
            <a:p>
              <a:pPr>
                <a:lnSpc>
                  <a:spcPct val="100000"/>
                </a:lnSpc>
                <a:spcBef>
                  <a:spcPct val="0"/>
                </a:spcBef>
                <a:buNone/>
                <a:defRPr/>
              </a:pPr>
              <a:r>
                <a:rPr lang="en-US" sz="4400" b="1" spc="-150">
                  <a:solidFill>
                    <a:srgbClr val="135F82"/>
                  </a:solidFill>
                  <a:latin typeface="Tahoma" panose="020B0604030504040204" pitchFamily="34" charset="0"/>
                  <a:ea typeface="Tahoma" panose="020B0604030504040204" pitchFamily="34" charset="0"/>
                  <a:cs typeface="Tahoma" panose="020B0604030504040204" pitchFamily="34" charset="0"/>
                </a:rPr>
                <a:t>BÀI TẬP SGK</a:t>
              </a:r>
              <a:endParaRPr lang="en-US" sz="4400" b="1" spc="-150" dirty="0">
                <a:solidFill>
                  <a:srgbClr val="135F82"/>
                </a:solidFill>
                <a:latin typeface="Tahoma" panose="020B0604030504040204" pitchFamily="34" charset="0"/>
                <a:ea typeface="Tahoma" panose="020B0604030504040204" pitchFamily="34" charset="0"/>
                <a:cs typeface="Tahoma" panose="020B0604030504040204" pitchFamily="34" charset="0"/>
              </a:endParaRPr>
            </a:p>
          </p:txBody>
        </p:sp>
        <p:grpSp>
          <p:nvGrpSpPr>
            <p:cNvPr id="40" name="Group 32">
              <a:extLst>
                <a:ext uri="{FF2B5EF4-FFF2-40B4-BE49-F238E27FC236}">
                  <a16:creationId xmlns="" xmlns:a16="http://schemas.microsoft.com/office/drawing/2014/main" id="{D884B935-A185-44D8-A298-58FB862E0683}"/>
                </a:ext>
              </a:extLst>
            </p:cNvPr>
            <p:cNvGrpSpPr/>
            <p:nvPr/>
          </p:nvGrpSpPr>
          <p:grpSpPr>
            <a:xfrm>
              <a:off x="7459670" y="8524495"/>
              <a:ext cx="1392615" cy="914490"/>
              <a:chOff x="7459669" y="7543800"/>
              <a:chExt cx="1381118" cy="914490"/>
            </a:xfrm>
          </p:grpSpPr>
          <p:sp>
            <p:nvSpPr>
              <p:cNvPr id="41" name="Isosceles Triangle 44">
                <a:extLst>
                  <a:ext uri="{FF2B5EF4-FFF2-40B4-BE49-F238E27FC236}">
                    <a16:creationId xmlns="" xmlns:a16="http://schemas.microsoft.com/office/drawing/2014/main" id="{2B7022BA-0FCB-4D6B-8908-A5F787E3A62E}"/>
                  </a:ext>
                </a:extLst>
              </p:cNvPr>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2" name="Group 41">
                <a:extLst>
                  <a:ext uri="{FF2B5EF4-FFF2-40B4-BE49-F238E27FC236}">
                    <a16:creationId xmlns="" xmlns:a16="http://schemas.microsoft.com/office/drawing/2014/main" id="{7FEAEB4A-6AF5-4882-A78B-4DD08978BE1D}"/>
                  </a:ext>
                </a:extLst>
              </p:cNvPr>
              <p:cNvGrpSpPr/>
              <p:nvPr/>
            </p:nvGrpSpPr>
            <p:grpSpPr>
              <a:xfrm>
                <a:off x="7469187" y="7685130"/>
                <a:ext cx="1371600" cy="773160"/>
                <a:chOff x="7469187" y="7685130"/>
                <a:chExt cx="1371600" cy="773160"/>
              </a:xfrm>
            </p:grpSpPr>
            <p:sp>
              <p:nvSpPr>
                <p:cNvPr id="43" name="Round Same Side Corner Rectangle 78">
                  <a:extLst>
                    <a:ext uri="{FF2B5EF4-FFF2-40B4-BE49-F238E27FC236}">
                      <a16:creationId xmlns="" xmlns:a16="http://schemas.microsoft.com/office/drawing/2014/main" id="{B4C88ED1-D692-40DC-8958-7A471C105037}"/>
                    </a:ext>
                  </a:extLst>
                </p:cNvPr>
                <p:cNvSpPr/>
                <p:nvPr/>
              </p:nvSpPr>
              <p:spPr>
                <a:xfrm rot="5400000">
                  <a:off x="7789227" y="7365090"/>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44" name="TextBox 43">
                  <a:extLst>
                    <a:ext uri="{FF2B5EF4-FFF2-40B4-BE49-F238E27FC236}">
                      <a16:creationId xmlns="" xmlns:a16="http://schemas.microsoft.com/office/drawing/2014/main" id="{5F634127-ECC3-42C2-90EA-92E34E74043E}"/>
                    </a:ext>
                  </a:extLst>
                </p:cNvPr>
                <p:cNvSpPr txBox="1"/>
                <p:nvPr/>
              </p:nvSpPr>
              <p:spPr>
                <a:xfrm>
                  <a:off x="7715544" y="7688759"/>
                  <a:ext cx="994039" cy="769531"/>
                </a:xfrm>
                <a:prstGeom prst="rect">
                  <a:avLst/>
                </a:prstGeom>
                <a:noFill/>
              </p:spPr>
              <p:txBody>
                <a:bodyPr wrap="none" rtlCol="0">
                  <a:spAutoFit/>
                </a:bodyPr>
                <a:lstStyle/>
                <a:p>
                  <a:pPr algn="ctr"/>
                  <a:r>
                    <a:rPr lang="en-US" sz="4400" b="1">
                      <a:solidFill>
                        <a:prstClr val="white"/>
                      </a:solidFill>
                      <a:latin typeface="Tahoma" panose="020B0604030504040204" pitchFamily="34" charset="0"/>
                      <a:ea typeface="Tahoma" panose="020B0604030504040204" pitchFamily="34" charset="0"/>
                      <a:cs typeface="Tahoma" panose="020B0604030504040204" pitchFamily="34" charset="0"/>
                    </a:rPr>
                    <a:t>III</a:t>
                  </a:r>
                  <a:endPar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45" name="Group 67">
            <a:extLst>
              <a:ext uri="{FF2B5EF4-FFF2-40B4-BE49-F238E27FC236}">
                <a16:creationId xmlns="" xmlns:a16="http://schemas.microsoft.com/office/drawing/2014/main" id="{71A26E47-AB7F-47D9-BDD0-306E57E99415}"/>
              </a:ext>
            </a:extLst>
          </p:cNvPr>
          <p:cNvGrpSpPr/>
          <p:nvPr/>
        </p:nvGrpSpPr>
        <p:grpSpPr>
          <a:xfrm>
            <a:off x="1676400" y="12573000"/>
            <a:ext cx="8153400" cy="914384"/>
            <a:chOff x="7459670" y="8524495"/>
            <a:chExt cx="8154339" cy="914490"/>
          </a:xfrm>
        </p:grpSpPr>
        <p:sp>
          <p:nvSpPr>
            <p:cNvPr id="46" name="Rectangle 45">
              <a:extLst>
                <a:ext uri="{FF2B5EF4-FFF2-40B4-BE49-F238E27FC236}">
                  <a16:creationId xmlns="" xmlns:a16="http://schemas.microsoft.com/office/drawing/2014/main" id="{E71C68A4-CF90-480A-A6D4-6D881EB60678}"/>
                </a:ext>
              </a:extLst>
            </p:cNvPr>
            <p:cNvSpPr/>
            <p:nvPr/>
          </p:nvSpPr>
          <p:spPr>
            <a:xfrm>
              <a:off x="9092456" y="8669454"/>
              <a:ext cx="6521553" cy="769530"/>
            </a:xfrm>
            <a:prstGeom prst="rect">
              <a:avLst/>
            </a:prstGeom>
          </p:spPr>
          <p:txBody>
            <a:bodyPr wrap="square">
              <a:spAutoFit/>
            </a:bodyPr>
            <a:lstStyle/>
            <a:p>
              <a:pPr>
                <a:lnSpc>
                  <a:spcPct val="100000"/>
                </a:lnSpc>
                <a:spcBef>
                  <a:spcPct val="0"/>
                </a:spcBef>
                <a:buNone/>
                <a:defRPr/>
              </a:pPr>
              <a:r>
                <a:rPr lang="en-US" sz="4400" b="1" spc="-150">
                  <a:solidFill>
                    <a:srgbClr val="135F82"/>
                  </a:solidFill>
                  <a:latin typeface="Tahoma" panose="020B0604030504040204" pitchFamily="34" charset="0"/>
                  <a:ea typeface="Tahoma" panose="020B0604030504040204" pitchFamily="34" charset="0"/>
                  <a:cs typeface="Tahoma" panose="020B0604030504040204" pitchFamily="34" charset="0"/>
                </a:rPr>
                <a:t>BÀI TẬP TRẮC NGHIỆM</a:t>
              </a:r>
              <a:endParaRPr lang="en-US" sz="4400" b="1" spc="-150" dirty="0">
                <a:solidFill>
                  <a:srgbClr val="135F82"/>
                </a:solidFill>
                <a:latin typeface="Tahoma" panose="020B0604030504040204" pitchFamily="34" charset="0"/>
                <a:ea typeface="Tahoma" panose="020B0604030504040204" pitchFamily="34" charset="0"/>
                <a:cs typeface="Tahoma" panose="020B0604030504040204" pitchFamily="34" charset="0"/>
              </a:endParaRPr>
            </a:p>
          </p:txBody>
        </p:sp>
        <p:grpSp>
          <p:nvGrpSpPr>
            <p:cNvPr id="47" name="Group 32">
              <a:extLst>
                <a:ext uri="{FF2B5EF4-FFF2-40B4-BE49-F238E27FC236}">
                  <a16:creationId xmlns="" xmlns:a16="http://schemas.microsoft.com/office/drawing/2014/main" id="{07EC1B29-75C0-487C-A3A8-DDCE1CA5A36B}"/>
                </a:ext>
              </a:extLst>
            </p:cNvPr>
            <p:cNvGrpSpPr/>
            <p:nvPr/>
          </p:nvGrpSpPr>
          <p:grpSpPr>
            <a:xfrm>
              <a:off x="7459670" y="8524495"/>
              <a:ext cx="1392615" cy="914490"/>
              <a:chOff x="7459669" y="7543800"/>
              <a:chExt cx="1381118" cy="914490"/>
            </a:xfrm>
          </p:grpSpPr>
          <p:sp>
            <p:nvSpPr>
              <p:cNvPr id="48" name="Isosceles Triangle 44">
                <a:extLst>
                  <a:ext uri="{FF2B5EF4-FFF2-40B4-BE49-F238E27FC236}">
                    <a16:creationId xmlns="" xmlns:a16="http://schemas.microsoft.com/office/drawing/2014/main" id="{49B95B7A-5A1A-460B-B7C9-95A68A28EB23}"/>
                  </a:ext>
                </a:extLst>
              </p:cNvPr>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48">
                <a:extLst>
                  <a:ext uri="{FF2B5EF4-FFF2-40B4-BE49-F238E27FC236}">
                    <a16:creationId xmlns="" xmlns:a16="http://schemas.microsoft.com/office/drawing/2014/main" id="{88E23425-9E70-4590-93E3-E7F0DD09C616}"/>
                  </a:ext>
                </a:extLst>
              </p:cNvPr>
              <p:cNvGrpSpPr/>
              <p:nvPr/>
            </p:nvGrpSpPr>
            <p:grpSpPr>
              <a:xfrm>
                <a:off x="7469187" y="7685130"/>
                <a:ext cx="1371600" cy="773160"/>
                <a:chOff x="7469187" y="7685130"/>
                <a:chExt cx="1371600" cy="773160"/>
              </a:xfrm>
            </p:grpSpPr>
            <p:sp>
              <p:nvSpPr>
                <p:cNvPr id="50" name="Round Same Side Corner Rectangle 78">
                  <a:extLst>
                    <a:ext uri="{FF2B5EF4-FFF2-40B4-BE49-F238E27FC236}">
                      <a16:creationId xmlns="" xmlns:a16="http://schemas.microsoft.com/office/drawing/2014/main" id="{CD4448DF-4261-4690-A180-81E6D7127E15}"/>
                    </a:ext>
                  </a:extLst>
                </p:cNvPr>
                <p:cNvSpPr/>
                <p:nvPr/>
              </p:nvSpPr>
              <p:spPr>
                <a:xfrm rot="5400000">
                  <a:off x="7789227" y="7365090"/>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1" name="TextBox 50">
                  <a:extLst>
                    <a:ext uri="{FF2B5EF4-FFF2-40B4-BE49-F238E27FC236}">
                      <a16:creationId xmlns="" xmlns:a16="http://schemas.microsoft.com/office/drawing/2014/main" id="{4562CF34-49B6-4AAF-A7D4-ED1F7BB344AE}"/>
                    </a:ext>
                  </a:extLst>
                </p:cNvPr>
                <p:cNvSpPr txBox="1"/>
                <p:nvPr/>
              </p:nvSpPr>
              <p:spPr>
                <a:xfrm>
                  <a:off x="7796632" y="7688759"/>
                  <a:ext cx="831863" cy="769531"/>
                </a:xfrm>
                <a:prstGeom prst="rect">
                  <a:avLst/>
                </a:prstGeom>
                <a:noFill/>
              </p:spPr>
              <p:txBody>
                <a:bodyPr wrap="none" rtlCol="0">
                  <a:spAutoFit/>
                </a:bodyPr>
                <a:lstStyle/>
                <a:p>
                  <a:pPr algn="ctr"/>
                  <a:r>
                    <a:rPr lang="en-US" sz="4400" b="1">
                      <a:solidFill>
                        <a:prstClr val="white"/>
                      </a:solidFill>
                      <a:latin typeface="Tahoma" panose="020B0604030504040204" pitchFamily="34" charset="0"/>
                      <a:ea typeface="Tahoma" panose="020B0604030504040204" pitchFamily="34" charset="0"/>
                      <a:cs typeface="Tahoma" panose="020B0604030504040204" pitchFamily="34" charset="0"/>
                    </a:rPr>
                    <a:t>IV</a:t>
                  </a:r>
                  <a:endPar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sp>
        <p:nvSpPr>
          <p:cNvPr id="22" name="TextBox 21"/>
          <p:cNvSpPr txBox="1"/>
          <p:nvPr/>
        </p:nvSpPr>
        <p:spPr>
          <a:xfrm>
            <a:off x="381000" y="3198704"/>
            <a:ext cx="22783800" cy="1908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10" tIns="45705" rIns="91410" bIns="45705" rtlCol="0">
            <a:spAutoFit/>
          </a:bodyPr>
          <a:lstStyle/>
          <a:p>
            <a:pPr algn="ctr">
              <a:spcBef>
                <a:spcPts val="1200"/>
              </a:spcBef>
            </a:pPr>
            <a:r>
              <a:rPr lang="en-US" sz="5400" b="1" dirty="0" err="1">
                <a:solidFill>
                  <a:srgbClr val="0000FF"/>
                </a:solidFill>
                <a:latin typeface="Tahoma" panose="020B0604030504040204" pitchFamily="34" charset="0"/>
                <a:ea typeface="Tahoma" panose="020B0604030504040204" pitchFamily="34" charset="0"/>
                <a:cs typeface="Tahoma" panose="020B0604030504040204" pitchFamily="34" charset="0"/>
              </a:rPr>
              <a:t>Chương</a:t>
            </a:r>
            <a:r>
              <a:rPr lang="en-US" sz="5400" b="1" dirty="0">
                <a:solidFill>
                  <a:srgbClr val="0000FF"/>
                </a:solidFill>
                <a:latin typeface="Tahoma" panose="020B0604030504040204" pitchFamily="34" charset="0"/>
                <a:ea typeface="Tahoma" panose="020B0604030504040204" pitchFamily="34" charset="0"/>
                <a:cs typeface="Tahoma" panose="020B0604030504040204" pitchFamily="34" charset="0"/>
              </a:rPr>
              <a:t> II: ĐƯỜNG THẲNG VÀ MẶT PHẲNG TRONG KHÔNG </a:t>
            </a:r>
            <a:r>
              <a:rPr lang="en-US" sz="5400" b="1" dirty="0" smtClean="0">
                <a:solidFill>
                  <a:srgbClr val="0000FF"/>
                </a:solidFill>
                <a:latin typeface="Tahoma" panose="020B0604030504040204" pitchFamily="34" charset="0"/>
                <a:ea typeface="Tahoma" panose="020B0604030504040204" pitchFamily="34" charset="0"/>
                <a:cs typeface="Tahoma" panose="020B0604030504040204" pitchFamily="34" charset="0"/>
              </a:rPr>
              <a:t>GIAN</a:t>
            </a:r>
          </a:p>
          <a:p>
            <a:pPr algn="ctr">
              <a:spcBef>
                <a:spcPts val="1200"/>
              </a:spcBef>
            </a:pPr>
            <a:r>
              <a:rPr lang="en-US" sz="5400" b="1" dirty="0" smtClean="0">
                <a:solidFill>
                  <a:srgbClr val="0000FF"/>
                </a:solidFill>
                <a:latin typeface="Tahoma" panose="020B0604030504040204" pitchFamily="34" charset="0"/>
                <a:ea typeface="Tahoma" panose="020B0604030504040204" pitchFamily="34" charset="0"/>
                <a:cs typeface="Tahoma" panose="020B0604030504040204" pitchFamily="34" charset="0"/>
              </a:rPr>
              <a:t>QUAN </a:t>
            </a:r>
            <a:r>
              <a:rPr lang="en-US" sz="5400" b="1" dirty="0">
                <a:solidFill>
                  <a:srgbClr val="0000FF"/>
                </a:solidFill>
                <a:latin typeface="Tahoma" panose="020B0604030504040204" pitchFamily="34" charset="0"/>
                <a:ea typeface="Tahoma" panose="020B0604030504040204" pitchFamily="34" charset="0"/>
                <a:cs typeface="Tahoma" panose="020B0604030504040204" pitchFamily="34" charset="0"/>
              </a:rPr>
              <a:t>HỆ SONG </a:t>
            </a:r>
            <a:r>
              <a:rPr lang="en-US" sz="5400" b="1" dirty="0" err="1">
                <a:solidFill>
                  <a:srgbClr val="0000FF"/>
                </a:solidFill>
                <a:latin typeface="Tahoma" panose="020B0604030504040204" pitchFamily="34" charset="0"/>
                <a:ea typeface="Tahoma" panose="020B0604030504040204" pitchFamily="34" charset="0"/>
                <a:cs typeface="Tahoma" panose="020B0604030504040204" pitchFamily="34" charset="0"/>
              </a:rPr>
              <a:t>SONG</a:t>
            </a:r>
            <a:endParaRPr lang="en-US" sz="5400" b="1"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1842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wipe(left)">
                                      <p:cBhvr>
                                        <p:cTn id="21" dur="500"/>
                                        <p:tgtEl>
                                          <p:spTgt spid="5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wipe(left)">
                                      <p:cBhvr>
                                        <p:cTn id="26" dur="500"/>
                                        <p:tgtEl>
                                          <p:spTgt spid="6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88"/>
                                        </p:tgtEl>
                                        <p:attrNameLst>
                                          <p:attrName>style.visibility</p:attrName>
                                        </p:attrNameLst>
                                      </p:cBhvr>
                                      <p:to>
                                        <p:strVal val="visible"/>
                                      </p:to>
                                    </p:set>
                                    <p:animEffect transition="in" filter="wipe(left)">
                                      <p:cBhvr>
                                        <p:cTn id="31" dur="500"/>
                                        <p:tgtEl>
                                          <p:spTgt spid="8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92"/>
                                        </p:tgtEl>
                                        <p:attrNameLst>
                                          <p:attrName>style.visibility</p:attrName>
                                        </p:attrNameLst>
                                      </p:cBhvr>
                                      <p:to>
                                        <p:strVal val="visible"/>
                                      </p:to>
                                    </p:set>
                                    <p:animEffect transition="in" filter="wipe(left)">
                                      <p:cBhvr>
                                        <p:cTn id="36" dur="500"/>
                                        <p:tgtEl>
                                          <p:spTgt spid="9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left)">
                                      <p:cBhvr>
                                        <p:cTn id="41" dur="500"/>
                                        <p:tgtEl>
                                          <p:spTgt spid="9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left)">
                                      <p:cBhvr>
                                        <p:cTn id="46" dur="500"/>
                                        <p:tgtEl>
                                          <p:spTgt spid="3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left)">
                                      <p:cBhvr>
                                        <p:cTn id="5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a:extLst>
              <a:ext uri="{FF2B5EF4-FFF2-40B4-BE49-F238E27FC236}">
                <a16:creationId xmlns=""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57200" y="1637428"/>
                <a:ext cx="723336"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TÍNH CHẤT</a:t>
              </a:r>
            </a:p>
          </p:txBody>
        </p:sp>
      </p:grpSp>
      <p:grpSp>
        <p:nvGrpSpPr>
          <p:cNvPr id="251" name="Group 250">
            <a:extLst>
              <a:ext uri="{FF2B5EF4-FFF2-40B4-BE49-F238E27FC236}">
                <a16:creationId xmlns="" xmlns:a16="http://schemas.microsoft.com/office/drawing/2014/main" id="{F1646B75-AA6A-45F4-9E70-AE64829E54D2}"/>
              </a:ext>
            </a:extLst>
          </p:cNvPr>
          <p:cNvGrpSpPr/>
          <p:nvPr/>
        </p:nvGrpSpPr>
        <p:grpSpPr>
          <a:xfrm>
            <a:off x="228601" y="2514601"/>
            <a:ext cx="23722780" cy="4938258"/>
            <a:chOff x="1120323" y="10988412"/>
            <a:chExt cx="23109279" cy="4938836"/>
          </a:xfrm>
        </p:grpSpPr>
        <p:sp>
          <p:nvSpPr>
            <p:cNvPr id="252" name="Rounded Rectangle 6">
              <a:extLst>
                <a:ext uri="{FF2B5EF4-FFF2-40B4-BE49-F238E27FC236}">
                  <a16:creationId xmlns="" xmlns:a16="http://schemas.microsoft.com/office/drawing/2014/main" id="{00DDB10B-4706-4165-848D-05731FC4CF5D}"/>
                </a:ext>
              </a:extLst>
            </p:cNvPr>
            <p:cNvSpPr/>
            <p:nvPr/>
          </p:nvSpPr>
          <p:spPr>
            <a:xfrm>
              <a:off x="1323891" y="11370895"/>
              <a:ext cx="22905711" cy="4556353"/>
            </a:xfrm>
            <a:prstGeom prst="roundRect">
              <a:avLst>
                <a:gd name="adj" fmla="val 8959"/>
              </a:avLst>
            </a:prstGeom>
            <a:solidFill>
              <a:schemeClr val="bg1">
                <a:lumMod val="95000"/>
              </a:schemeClr>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grpSp>
          <p:nvGrpSpPr>
            <p:cNvPr id="253" name="Group 2">
              <a:extLst>
                <a:ext uri="{FF2B5EF4-FFF2-40B4-BE49-F238E27FC236}">
                  <a16:creationId xmlns="" xmlns:a16="http://schemas.microsoft.com/office/drawing/2014/main" id="{435B9E00-7E5A-4FF2-85EF-44EC4ED95704}"/>
                </a:ext>
              </a:extLst>
            </p:cNvPr>
            <p:cNvGrpSpPr/>
            <p:nvPr/>
          </p:nvGrpSpPr>
          <p:grpSpPr>
            <a:xfrm>
              <a:off x="1120323" y="10988412"/>
              <a:ext cx="3810441" cy="956578"/>
              <a:chOff x="1120323" y="10988412"/>
              <a:chExt cx="3810441" cy="956578"/>
            </a:xfrm>
          </p:grpSpPr>
          <p:sp>
            <p:nvSpPr>
              <p:cNvPr id="254" name="Right Triangle 253">
                <a:extLst>
                  <a:ext uri="{FF2B5EF4-FFF2-40B4-BE49-F238E27FC236}">
                    <a16:creationId xmlns="" xmlns:a16="http://schemas.microsoft.com/office/drawing/2014/main" id="{E3FC2C3C-4502-4AB6-AE70-EAAF7F397A69}"/>
                  </a:ext>
                </a:extLst>
              </p:cNvPr>
              <p:cNvSpPr/>
              <p:nvPr/>
            </p:nvSpPr>
            <p:spPr>
              <a:xfrm flipH="1" flipV="1">
                <a:off x="1120323" y="11807190"/>
                <a:ext cx="194126" cy="137800"/>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20">
                <a:extLst>
                  <a:ext uri="{FF2B5EF4-FFF2-40B4-BE49-F238E27FC236}">
                    <a16:creationId xmlns="" xmlns:a16="http://schemas.microsoft.com/office/drawing/2014/main" id="{DE52E798-7199-44DF-A5C3-3F3021959B19}"/>
                  </a:ext>
                </a:extLst>
              </p:cNvPr>
              <p:cNvSpPr>
                <a:spLocks/>
              </p:cNvSpPr>
              <p:nvPr/>
            </p:nvSpPr>
            <p:spPr bwMode="auto">
              <a:xfrm rot="5400000">
                <a:off x="2542009" y="9593995"/>
                <a:ext cx="800212" cy="3589046"/>
              </a:xfrm>
              <a:prstGeom prst="round2SameRect">
                <a:avLst/>
              </a:prstGeom>
              <a:solidFill>
                <a:srgbClr val="AB7C37"/>
              </a:solidFill>
              <a:ln w="57150">
                <a:solidFill>
                  <a:srgbClr val="AB7C37"/>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80" name="TextBox 279">
                <a:extLst>
                  <a:ext uri="{FF2B5EF4-FFF2-40B4-BE49-F238E27FC236}">
                    <a16:creationId xmlns="" xmlns:a16="http://schemas.microsoft.com/office/drawing/2014/main" id="{EE1A33CA-7192-4937-A48A-B99D2A16DC77}"/>
                  </a:ext>
                </a:extLst>
              </p:cNvPr>
              <p:cNvSpPr txBox="1"/>
              <p:nvPr/>
            </p:nvSpPr>
            <p:spPr>
              <a:xfrm>
                <a:off x="1219062" y="11019078"/>
                <a:ext cx="3711702" cy="769531"/>
              </a:xfrm>
              <a:prstGeom prst="rect">
                <a:avLst/>
              </a:prstGeom>
              <a:noFill/>
            </p:spPr>
            <p:txBody>
              <a:bodyPr wrap="square" rtlCol="0">
                <a:spAutoFit/>
              </a:bodyPr>
              <a:lstStyle/>
              <a:p>
                <a:r>
                  <a:rPr lang="en-US" sz="4400" b="1">
                    <a:solidFill>
                      <a:schemeClr val="bg1"/>
                    </a:solidFill>
                    <a:latin typeface="Tahoma" pitchFamily="34" charset="0"/>
                    <a:ea typeface="Tahoma" pitchFamily="34" charset="0"/>
                    <a:cs typeface="Tahoma" pitchFamily="34" charset="0"/>
                    <a:sym typeface="Wingdings" panose="05000000000000000000" pitchFamily="2" charset="2"/>
                  </a:rPr>
                  <a:t> HỆ QUẢ</a:t>
                </a:r>
                <a:endParaRPr lang="en-US" sz="4400" b="1" dirty="0">
                  <a:solidFill>
                    <a:schemeClr val="bg1"/>
                  </a:solidFill>
                  <a:latin typeface="Tahoma" pitchFamily="34" charset="0"/>
                  <a:ea typeface="Tahoma" pitchFamily="34" charset="0"/>
                  <a:cs typeface="Tahoma" pitchFamily="34" charset="0"/>
                </a:endParaRPr>
              </a:p>
            </p:txBody>
          </p:sp>
        </p:grpSp>
      </p:grpSp>
      <p:sp>
        <p:nvSpPr>
          <p:cNvPr id="281" name="TextBox 280">
            <a:extLst>
              <a:ext uri="{FF2B5EF4-FFF2-40B4-BE49-F238E27FC236}">
                <a16:creationId xmlns="" xmlns:a16="http://schemas.microsoft.com/office/drawing/2014/main" id="{5E4571F2-791A-4D73-9686-2427956D3CAA}"/>
              </a:ext>
            </a:extLst>
          </p:cNvPr>
          <p:cNvSpPr txBox="1"/>
          <p:nvPr/>
        </p:nvSpPr>
        <p:spPr>
          <a:xfrm>
            <a:off x="685800" y="3317783"/>
            <a:ext cx="22955827" cy="1559017"/>
          </a:xfrm>
          <a:prstGeom prst="rect">
            <a:avLst/>
          </a:prstGeom>
          <a:noFill/>
        </p:spPr>
        <p:txBody>
          <a:bodyPr wrap="square" rtlCol="0">
            <a:spAutoFit/>
          </a:bodyPr>
          <a:lstStyle/>
          <a:p>
            <a:pPr>
              <a:lnSpc>
                <a:spcPct val="114000"/>
              </a:lnSpc>
            </a:pPr>
            <a:r>
              <a:rPr lang="en-US" sz="4400" b="1">
                <a:solidFill>
                  <a:srgbClr val="270F6B"/>
                </a:solidFill>
                <a:latin typeface="Tahoma" pitchFamily="34" charset="0"/>
                <a:ea typeface="Tahoma" pitchFamily="34" charset="0"/>
                <a:cs typeface="Tahoma" pitchFamily="34" charset="0"/>
              </a:rPr>
              <a:t>    </a:t>
            </a:r>
            <a:r>
              <a:rPr lang="vi-VN" sz="4400" b="1">
                <a:solidFill>
                  <a:srgbClr val="270F6B"/>
                </a:solidFill>
                <a:latin typeface="Tahoma" pitchFamily="34" charset="0"/>
                <a:ea typeface="Tahoma" pitchFamily="34" charset="0"/>
                <a:cs typeface="Tahoma" pitchFamily="34" charset="0"/>
              </a:rPr>
              <a:t>Nếu hai mp phân biệt lần lượt chứa hai đt song song thì giao tuyến của chúng (nếu có) cũng song song với hai đt đó hoặc trùng với một trong hai đt đó.</a:t>
            </a:r>
          </a:p>
        </p:txBody>
      </p:sp>
      <p:grpSp>
        <p:nvGrpSpPr>
          <p:cNvPr id="68" name="Group 67">
            <a:extLst>
              <a:ext uri="{FF2B5EF4-FFF2-40B4-BE49-F238E27FC236}">
                <a16:creationId xmlns="" xmlns:a16="http://schemas.microsoft.com/office/drawing/2014/main" id="{ED3D3810-10BA-4452-892A-7113746AC5E0}"/>
              </a:ext>
            </a:extLst>
          </p:cNvPr>
          <p:cNvGrpSpPr/>
          <p:nvPr/>
        </p:nvGrpSpPr>
        <p:grpSpPr>
          <a:xfrm>
            <a:off x="415692" y="7614857"/>
            <a:ext cx="23540515" cy="5963358"/>
            <a:chOff x="1957258" y="3352799"/>
            <a:chExt cx="20658186" cy="5964048"/>
          </a:xfrm>
        </p:grpSpPr>
        <p:sp>
          <p:nvSpPr>
            <p:cNvPr id="69" name="Round Same Side Corner Rectangle 60">
              <a:extLst>
                <a:ext uri="{FF2B5EF4-FFF2-40B4-BE49-F238E27FC236}">
                  <a16:creationId xmlns="" xmlns:a16="http://schemas.microsoft.com/office/drawing/2014/main" id="{9A722646-E95C-47E4-8264-9061FF919E2D}"/>
                </a:ext>
              </a:extLst>
            </p:cNvPr>
            <p:cNvSpPr/>
            <p:nvPr/>
          </p:nvSpPr>
          <p:spPr>
            <a:xfrm flipV="1">
              <a:off x="1957258" y="4292114"/>
              <a:ext cx="20658186" cy="5024733"/>
            </a:xfrm>
            <a:prstGeom prst="round2SameRect">
              <a:avLst>
                <a:gd name="adj1" fmla="val 3062"/>
                <a:gd name="adj2" fmla="val 0"/>
              </a:avLst>
            </a:prstGeom>
            <a:solidFill>
              <a:schemeClr val="accent5">
                <a:lumMod val="20000"/>
                <a:lumOff val="80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a:p>
          </p:txBody>
        </p:sp>
        <p:grpSp>
          <p:nvGrpSpPr>
            <p:cNvPr id="70" name="Group 56">
              <a:extLst>
                <a:ext uri="{FF2B5EF4-FFF2-40B4-BE49-F238E27FC236}">
                  <a16:creationId xmlns="" xmlns:a16="http://schemas.microsoft.com/office/drawing/2014/main" id="{5018F153-D4D9-44BC-B28A-0416ED079341}"/>
                </a:ext>
              </a:extLst>
            </p:cNvPr>
            <p:cNvGrpSpPr/>
            <p:nvPr/>
          </p:nvGrpSpPr>
          <p:grpSpPr>
            <a:xfrm>
              <a:off x="1978527" y="3352799"/>
              <a:ext cx="20636914" cy="934167"/>
              <a:chOff x="1978527" y="3352799"/>
              <a:chExt cx="20636914" cy="934167"/>
            </a:xfrm>
          </p:grpSpPr>
          <p:sp>
            <p:nvSpPr>
              <p:cNvPr id="71" name="Round Same Side Corner Rectangle 62">
                <a:extLst>
                  <a:ext uri="{FF2B5EF4-FFF2-40B4-BE49-F238E27FC236}">
                    <a16:creationId xmlns="" xmlns:a16="http://schemas.microsoft.com/office/drawing/2014/main" id="{ECAE9E81-31CB-4A85-A067-CFC4B92B7144}"/>
                  </a:ext>
                </a:extLst>
              </p:cNvPr>
              <p:cNvSpPr/>
              <p:nvPr/>
            </p:nvSpPr>
            <p:spPr>
              <a:xfrm rot="10800000" flipV="1">
                <a:off x="1978527" y="3352799"/>
                <a:ext cx="20636914" cy="934167"/>
              </a:xfrm>
              <a:prstGeom prst="round2SameRect">
                <a:avLst>
                  <a:gd name="adj1" fmla="val 15299"/>
                  <a:gd name="adj2" fmla="val 0"/>
                </a:avLst>
              </a:prstGeom>
              <a:solidFill>
                <a:schemeClr val="accent5"/>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a:p>
            </p:txBody>
          </p:sp>
          <p:sp>
            <p:nvSpPr>
              <p:cNvPr id="72" name="Rectangle 71">
                <a:extLst>
                  <a:ext uri="{FF2B5EF4-FFF2-40B4-BE49-F238E27FC236}">
                    <a16:creationId xmlns="" xmlns:a16="http://schemas.microsoft.com/office/drawing/2014/main" id="{6EFECA99-F134-45A3-985E-F901133A7DCD}"/>
                  </a:ext>
                </a:extLst>
              </p:cNvPr>
              <p:cNvSpPr/>
              <p:nvPr/>
            </p:nvSpPr>
            <p:spPr>
              <a:xfrm>
                <a:off x="2854184" y="3434151"/>
                <a:ext cx="18866143" cy="769530"/>
              </a:xfrm>
              <a:prstGeom prst="rect">
                <a:avLst/>
              </a:prstGeom>
            </p:spPr>
            <p:txBody>
              <a:bodyPr wrap="square">
                <a:spAutoFit/>
              </a:bodyPr>
              <a:lstStyle/>
              <a:p>
                <a:pPr algn="ctr"/>
                <a:r>
                  <a:rPr lang="vi-VN" sz="4400" b="1" spc="-150" dirty="0">
                    <a:solidFill>
                      <a:schemeClr val="bg1"/>
                    </a:solidFill>
                    <a:latin typeface="Tahoma" pitchFamily="34" charset="0"/>
                    <a:ea typeface="Tahoma" pitchFamily="34" charset="0"/>
                    <a:cs typeface="Tahoma" pitchFamily="34" charset="0"/>
                  </a:rPr>
                  <a:t>Phương pháp xác </a:t>
                </a:r>
                <a:r>
                  <a:rPr lang="vi-VN" sz="4400" b="1" spc="-150">
                    <a:solidFill>
                      <a:schemeClr val="bg1"/>
                    </a:solidFill>
                    <a:latin typeface="Tahoma" pitchFamily="34" charset="0"/>
                    <a:ea typeface="Tahoma" pitchFamily="34" charset="0"/>
                    <a:cs typeface="Tahoma" pitchFamily="34" charset="0"/>
                  </a:rPr>
                  <a:t>định </a:t>
                </a:r>
                <a:r>
                  <a:rPr lang="en-US" sz="4400" b="1" spc="-150">
                    <a:solidFill>
                      <a:schemeClr val="bg1"/>
                    </a:solidFill>
                    <a:latin typeface="Tahoma" pitchFamily="34" charset="0"/>
                    <a:ea typeface="Tahoma" pitchFamily="34" charset="0"/>
                    <a:cs typeface="Tahoma" pitchFamily="34" charset="0"/>
                  </a:rPr>
                  <a:t>giao tuyến của 2 mặt phẳng lần lượt chứa 2 đt song song</a:t>
                </a:r>
                <a:endParaRPr lang="en-US" sz="4400" b="1" spc="-150" dirty="0">
                  <a:solidFill>
                    <a:schemeClr val="bg1"/>
                  </a:solidFill>
                  <a:latin typeface="Tahoma" pitchFamily="34" charset="0"/>
                  <a:ea typeface="Tahoma" pitchFamily="34" charset="0"/>
                  <a:cs typeface="Tahoma" pitchFamily="34" charset="0"/>
                </a:endParaRPr>
              </a:p>
            </p:txBody>
          </p:sp>
        </p:grpSp>
      </p:grpSp>
      <p:grpSp>
        <p:nvGrpSpPr>
          <p:cNvPr id="73" name="Group 72">
            <a:extLst>
              <a:ext uri="{FF2B5EF4-FFF2-40B4-BE49-F238E27FC236}">
                <a16:creationId xmlns="" xmlns:a16="http://schemas.microsoft.com/office/drawing/2014/main" id="{5A9B1609-1B30-4E38-AFBD-69B8B451307D}"/>
              </a:ext>
            </a:extLst>
          </p:cNvPr>
          <p:cNvGrpSpPr/>
          <p:nvPr/>
        </p:nvGrpSpPr>
        <p:grpSpPr>
          <a:xfrm>
            <a:off x="228601" y="8857021"/>
            <a:ext cx="16378452" cy="935760"/>
            <a:chOff x="1770144" y="5052352"/>
            <a:chExt cx="15385632" cy="935868"/>
          </a:xfrm>
        </p:grpSpPr>
        <mc:AlternateContent xmlns:mc="http://schemas.openxmlformats.org/markup-compatibility/2006" xmlns:a14="http://schemas.microsoft.com/office/drawing/2010/main">
          <mc:Choice Requires="a14">
            <p:sp>
              <p:nvSpPr>
                <p:cNvPr id="74" name="Rectangle 73">
                  <a:extLst>
                    <a:ext uri="{FF2B5EF4-FFF2-40B4-BE49-F238E27FC236}">
                      <a16:creationId xmlns="" xmlns:a16="http://schemas.microsoft.com/office/drawing/2014/main" id="{090667E7-B7C3-4D86-815D-C45D7010ED01}"/>
                    </a:ext>
                  </a:extLst>
                </p:cNvPr>
                <p:cNvSpPr/>
                <p:nvPr/>
              </p:nvSpPr>
              <p:spPr>
                <a:xfrm>
                  <a:off x="4963877" y="5108673"/>
                  <a:ext cx="12191899" cy="831093"/>
                </a:xfrm>
                <a:prstGeom prst="rect">
                  <a:avLst/>
                </a:prstGeom>
              </p:spPr>
              <p:txBody>
                <a:bodyPr wrap="square">
                  <a:spAutoFit/>
                </a:bodyPr>
                <a:lstStyle/>
                <a:p>
                  <a:r>
                    <a:rPr lang="vi-VN" sz="4400" b="1">
                      <a:solidFill>
                        <a:srgbClr val="242452"/>
                      </a:solidFill>
                      <a:latin typeface="Tahoma" pitchFamily="34" charset="0"/>
                      <a:ea typeface="Tahoma" pitchFamily="34" charset="0"/>
                      <a:cs typeface="Tahoma" pitchFamily="34" charset="0"/>
                    </a:rPr>
                    <a:t>Xác định </a:t>
                  </a:r>
                  <a:r>
                    <a:rPr lang="en-US" sz="4400" b="1">
                      <a:solidFill>
                        <a:srgbClr val="242452"/>
                      </a:solidFill>
                      <a:latin typeface="Tahoma" pitchFamily="34" charset="0"/>
                      <a:ea typeface="Tahoma" pitchFamily="34" charset="0"/>
                      <a:cs typeface="Tahoma" pitchFamily="34" charset="0"/>
                    </a:rPr>
                    <a:t>1 điểm chung </a:t>
                  </a:r>
                  <a14:m>
                    <m:oMath xmlns:m="http://schemas.openxmlformats.org/officeDocument/2006/math">
                      <m:r>
                        <a:rPr lang="en-US" sz="4800" b="1" i="1" smtClean="0">
                          <a:solidFill>
                            <a:srgbClr val="FF0000"/>
                          </a:solidFill>
                          <a:latin typeface="Cambria Math" panose="02040503050406030204" pitchFamily="18" charset="0"/>
                          <a:ea typeface="Tahoma" pitchFamily="34" charset="0"/>
                          <a:cs typeface="Tahoma" pitchFamily="34" charset="0"/>
                        </a:rPr>
                        <m:t>𝑺</m:t>
                      </m:r>
                    </m:oMath>
                  </a14:m>
                  <a:r>
                    <a:rPr lang="en-US" sz="4400" b="1">
                      <a:solidFill>
                        <a:srgbClr val="242452"/>
                      </a:solidFill>
                      <a:latin typeface="Tahoma" pitchFamily="34" charset="0"/>
                      <a:ea typeface="Tahoma" pitchFamily="34" charset="0"/>
                      <a:cs typeface="Tahoma" pitchFamily="34" charset="0"/>
                      <a:sym typeface="Symbol"/>
                    </a:rPr>
                    <a:t> của 2 mp </a:t>
                  </a:r>
                  <a14:m>
                    <m:oMath xmlns:m="http://schemas.openxmlformats.org/officeDocument/2006/math">
                      <m:d>
                        <m:dPr>
                          <m:ctrlPr>
                            <a:rPr lang="en-US" sz="4400" i="1" smtClean="0">
                              <a:solidFill>
                                <a:schemeClr val="tx1"/>
                              </a:solidFill>
                              <a:latin typeface="Cambria Math" panose="02040503050406030204" pitchFamily="18" charset="0"/>
                              <a:ea typeface="Cambria Math" panose="02040503050406030204" pitchFamily="18" charset="0"/>
                            </a:rPr>
                          </m:ctrlPr>
                        </m:dPr>
                        <m:e>
                          <m:r>
                            <a:rPr lang="en-US" sz="4400" b="1" i="1">
                              <a:solidFill>
                                <a:schemeClr val="tx1"/>
                              </a:solidFill>
                              <a:latin typeface="Cambria Math" panose="02040503050406030204" pitchFamily="18" charset="0"/>
                              <a:ea typeface="Cambria Math" panose="02040503050406030204" pitchFamily="18" charset="0"/>
                            </a:rPr>
                            <m:t>𝜶</m:t>
                          </m:r>
                        </m:e>
                      </m:d>
                    </m:oMath>
                  </a14:m>
                  <a:r>
                    <a:rPr lang="vi-VN" sz="4400" b="1">
                      <a:solidFill>
                        <a:schemeClr val="tx1"/>
                      </a:solidFill>
                      <a:latin typeface="Tahoma" pitchFamily="34" charset="0"/>
                      <a:ea typeface="Tahoma" pitchFamily="34" charset="0"/>
                      <a:cs typeface="Tahoma" pitchFamily="34" charset="0"/>
                      <a:sym typeface="Symbol"/>
                    </a:rPr>
                    <a:t> </a:t>
                  </a:r>
                  <a:r>
                    <a:rPr lang="en-US" sz="4400" b="1">
                      <a:solidFill>
                        <a:schemeClr val="tx1"/>
                      </a:solidFill>
                      <a:latin typeface="Tahoma" pitchFamily="34" charset="0"/>
                      <a:ea typeface="Tahoma" pitchFamily="34" charset="0"/>
                      <a:cs typeface="Tahoma" pitchFamily="34" charset="0"/>
                      <a:sym typeface="Symbol"/>
                    </a:rPr>
                    <a:t>và </a:t>
                  </a:r>
                  <a14:m>
                    <m:oMath xmlns:m="http://schemas.openxmlformats.org/officeDocument/2006/math">
                      <m:d>
                        <m:dPr>
                          <m:ctrlPr>
                            <a:rPr lang="en-US" sz="4400" i="1">
                              <a:solidFill>
                                <a:schemeClr val="tx1"/>
                              </a:solidFill>
                              <a:latin typeface="Cambria Math" panose="02040503050406030204" pitchFamily="18" charset="0"/>
                              <a:ea typeface="Cambria Math" panose="02040503050406030204" pitchFamily="18" charset="0"/>
                            </a:rPr>
                          </m:ctrlPr>
                        </m:dPr>
                        <m:e>
                          <m:r>
                            <a:rPr lang="en-US" sz="4400" b="1" i="1">
                              <a:solidFill>
                                <a:schemeClr val="tx1"/>
                              </a:solidFill>
                              <a:latin typeface="Cambria Math" panose="02040503050406030204" pitchFamily="18" charset="0"/>
                              <a:ea typeface="Cambria Math" panose="02040503050406030204" pitchFamily="18" charset="0"/>
                            </a:rPr>
                            <m:t>𝜷</m:t>
                          </m:r>
                        </m:e>
                      </m:d>
                    </m:oMath>
                  </a14:m>
                  <a:endParaRPr lang="en-US" sz="4400" b="1" dirty="0">
                    <a:solidFill>
                      <a:srgbClr val="242452"/>
                    </a:solidFill>
                    <a:latin typeface="Tahoma" pitchFamily="34" charset="0"/>
                    <a:ea typeface="Tahoma" pitchFamily="34" charset="0"/>
                    <a:cs typeface="Tahoma" pitchFamily="34" charset="0"/>
                  </a:endParaRPr>
                </a:p>
              </p:txBody>
            </p:sp>
          </mc:Choice>
          <mc:Fallback xmlns="">
            <p:sp>
              <p:nvSpPr>
                <p:cNvPr id="74" name="Rectangle 73">
                  <a:extLst>
                    <a:ext uri="{FF2B5EF4-FFF2-40B4-BE49-F238E27FC236}">
                      <a16:creationId xmlns:a16="http://schemas.microsoft.com/office/drawing/2014/main" id="{090667E7-B7C3-4D86-815D-C45D7010ED01}"/>
                    </a:ext>
                  </a:extLst>
                </p:cNvPr>
                <p:cNvSpPr>
                  <a:spLocks noRot="1" noChangeAspect="1" noMove="1" noResize="1" noEditPoints="1" noAdjustHandles="1" noChangeArrowheads="1" noChangeShapeType="1" noTextEdit="1"/>
                </p:cNvSpPr>
                <p:nvPr/>
              </p:nvSpPr>
              <p:spPr>
                <a:xfrm>
                  <a:off x="4963877" y="5108673"/>
                  <a:ext cx="12191899" cy="831093"/>
                </a:xfrm>
                <a:prstGeom prst="rect">
                  <a:avLst/>
                </a:prstGeom>
                <a:blipFill>
                  <a:blip r:embed="rId2"/>
                  <a:stretch>
                    <a:fillRect l="-1879" t="-11765" b="-30147"/>
                  </a:stretch>
                </a:blipFill>
              </p:spPr>
              <p:txBody>
                <a:bodyPr/>
                <a:lstStyle/>
                <a:p>
                  <a:r>
                    <a:rPr lang="en-US">
                      <a:noFill/>
                    </a:rPr>
                    <a:t> </a:t>
                  </a:r>
                </a:p>
              </p:txBody>
            </p:sp>
          </mc:Fallback>
        </mc:AlternateContent>
        <p:grpSp>
          <p:nvGrpSpPr>
            <p:cNvPr id="75" name="Group 74">
              <a:extLst>
                <a:ext uri="{FF2B5EF4-FFF2-40B4-BE49-F238E27FC236}">
                  <a16:creationId xmlns="" xmlns:a16="http://schemas.microsoft.com/office/drawing/2014/main" id="{E7E77931-6FB6-4C1D-9782-E13E5CB7C042}"/>
                </a:ext>
              </a:extLst>
            </p:cNvPr>
            <p:cNvGrpSpPr/>
            <p:nvPr/>
          </p:nvGrpSpPr>
          <p:grpSpPr>
            <a:xfrm>
              <a:off x="1770144" y="5052352"/>
              <a:ext cx="2996577" cy="935868"/>
              <a:chOff x="4015409" y="5125279"/>
              <a:chExt cx="2996577" cy="935868"/>
            </a:xfrm>
          </p:grpSpPr>
          <p:grpSp>
            <p:nvGrpSpPr>
              <p:cNvPr id="76" name="Group 21">
                <a:extLst>
                  <a:ext uri="{FF2B5EF4-FFF2-40B4-BE49-F238E27FC236}">
                    <a16:creationId xmlns="" xmlns:a16="http://schemas.microsoft.com/office/drawing/2014/main" id="{CE75B911-2F1B-45FB-9DA1-F3CB8D2476C1}"/>
                  </a:ext>
                </a:extLst>
              </p:cNvPr>
              <p:cNvGrpSpPr/>
              <p:nvPr/>
            </p:nvGrpSpPr>
            <p:grpSpPr>
              <a:xfrm>
                <a:off x="4015409" y="5125279"/>
                <a:ext cx="2996577" cy="935868"/>
                <a:chOff x="1033670" y="4274403"/>
                <a:chExt cx="2996577" cy="935868"/>
              </a:xfrm>
            </p:grpSpPr>
            <p:sp>
              <p:nvSpPr>
                <p:cNvPr id="78" name="Right Triangle 77">
                  <a:extLst>
                    <a:ext uri="{FF2B5EF4-FFF2-40B4-BE49-F238E27FC236}">
                      <a16:creationId xmlns="" xmlns:a16="http://schemas.microsoft.com/office/drawing/2014/main" id="{EE7EF4BF-7C53-4D8A-985D-128F43BD8F9A}"/>
                    </a:ext>
                  </a:extLst>
                </p:cNvPr>
                <p:cNvSpPr/>
                <p:nvPr/>
              </p:nvSpPr>
              <p:spPr>
                <a:xfrm flipH="1" flipV="1">
                  <a:off x="1039717" y="5029202"/>
                  <a:ext cx="181069" cy="181069"/>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 Same Side Corner Rectangle 23">
                  <a:extLst>
                    <a:ext uri="{FF2B5EF4-FFF2-40B4-BE49-F238E27FC236}">
                      <a16:creationId xmlns="" xmlns:a16="http://schemas.microsoft.com/office/drawing/2014/main" id="{4689C6BE-D206-4A99-A591-E0CA5046125C}"/>
                    </a:ext>
                  </a:extLst>
                </p:cNvPr>
                <p:cNvSpPr/>
                <p:nvPr/>
              </p:nvSpPr>
              <p:spPr>
                <a:xfrm rot="5400000">
                  <a:off x="2193000" y="3191958"/>
                  <a:ext cx="677917" cy="2996577"/>
                </a:xfrm>
                <a:prstGeom prst="round2SameRect">
                  <a:avLst>
                    <a:gd name="adj1" fmla="val 19612"/>
                    <a:gd name="adj2" fmla="val 0"/>
                  </a:avLst>
                </a:prstGeom>
                <a:solidFill>
                  <a:schemeClr val="bg1">
                    <a:lumMod val="95000"/>
                  </a:schemeClr>
                </a:solidFill>
                <a:ln w="1905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 xmlns:a16="http://schemas.microsoft.com/office/drawing/2014/main" id="{6D2DA298-0CFA-45F1-A7E9-EFC0414E4F5D}"/>
                    </a:ext>
                  </a:extLst>
                </p:cNvPr>
                <p:cNvSpPr txBox="1"/>
                <p:nvPr/>
              </p:nvSpPr>
              <p:spPr>
                <a:xfrm>
                  <a:off x="1506726" y="4274403"/>
                  <a:ext cx="628461" cy="830997"/>
                </a:xfrm>
                <a:prstGeom prst="rect">
                  <a:avLst/>
                </a:prstGeom>
                <a:noFill/>
              </p:spPr>
              <p:txBody>
                <a:bodyPr wrap="square" rtlCol="0">
                  <a:spAutoFit/>
                </a:bodyPr>
                <a:lstStyle/>
                <a:p>
                  <a:endParaRPr lang="en-US" sz="4800" b="1">
                    <a:solidFill>
                      <a:schemeClr val="bg2">
                        <a:lumMod val="50000"/>
                      </a:schemeClr>
                    </a:solidFill>
                    <a:latin typeface="Tahoma" pitchFamily="34" charset="0"/>
                    <a:ea typeface="Tahoma" pitchFamily="34" charset="0"/>
                    <a:cs typeface="Tahoma" pitchFamily="34" charset="0"/>
                  </a:endParaRPr>
                </a:p>
              </p:txBody>
            </p:sp>
          </p:grpSp>
          <p:sp>
            <p:nvSpPr>
              <p:cNvPr id="77" name="Rectangle 76">
                <a:extLst>
                  <a:ext uri="{FF2B5EF4-FFF2-40B4-BE49-F238E27FC236}">
                    <a16:creationId xmlns="" xmlns:a16="http://schemas.microsoft.com/office/drawing/2014/main" id="{25B8A7CE-D3C4-4206-BB30-067C7114E260}"/>
                  </a:ext>
                </a:extLst>
              </p:cNvPr>
              <p:cNvSpPr/>
              <p:nvPr/>
            </p:nvSpPr>
            <p:spPr>
              <a:xfrm>
                <a:off x="4588056" y="5181599"/>
                <a:ext cx="2367472" cy="769530"/>
              </a:xfrm>
              <a:prstGeom prst="rect">
                <a:avLst/>
              </a:prstGeom>
            </p:spPr>
            <p:txBody>
              <a:bodyPr wrap="none">
                <a:spAutoFit/>
              </a:bodyPr>
              <a:lstStyle/>
              <a:p>
                <a:r>
                  <a:rPr lang="en-US" sz="4400" b="1">
                    <a:solidFill>
                      <a:schemeClr val="accent5">
                        <a:lumMod val="75000"/>
                      </a:schemeClr>
                    </a:solidFill>
                    <a:latin typeface="Tahoma" pitchFamily="34" charset="0"/>
                    <a:ea typeface="Tahoma" pitchFamily="34" charset="0"/>
                    <a:cs typeface="Tahoma" pitchFamily="34" charset="0"/>
                  </a:rPr>
                  <a:t>Bước 1: </a:t>
                </a:r>
                <a:endParaRPr lang="en-US" sz="4400">
                  <a:solidFill>
                    <a:schemeClr val="accent5">
                      <a:lumMod val="75000"/>
                    </a:schemeClr>
                  </a:solidFill>
                </a:endParaRPr>
              </a:p>
            </p:txBody>
          </p:sp>
        </p:grpSp>
      </p:grpSp>
      <p:grpSp>
        <p:nvGrpSpPr>
          <p:cNvPr id="81" name="Group 80">
            <a:extLst>
              <a:ext uri="{FF2B5EF4-FFF2-40B4-BE49-F238E27FC236}">
                <a16:creationId xmlns="" xmlns:a16="http://schemas.microsoft.com/office/drawing/2014/main" id="{C59A816C-1CDC-4056-A45E-13BA601B7B50}"/>
              </a:ext>
            </a:extLst>
          </p:cNvPr>
          <p:cNvGrpSpPr/>
          <p:nvPr/>
        </p:nvGrpSpPr>
        <p:grpSpPr>
          <a:xfrm>
            <a:off x="228601" y="10285231"/>
            <a:ext cx="14554199" cy="935760"/>
            <a:chOff x="1770144" y="6904817"/>
            <a:chExt cx="13671960" cy="935868"/>
          </a:xfrm>
        </p:grpSpPr>
        <mc:AlternateContent xmlns:mc="http://schemas.openxmlformats.org/markup-compatibility/2006" xmlns:a14="http://schemas.microsoft.com/office/drawing/2010/main">
          <mc:Choice Requires="a14">
            <p:sp>
              <p:nvSpPr>
                <p:cNvPr id="82" name="Rectangle 81">
                  <a:extLst>
                    <a:ext uri="{FF2B5EF4-FFF2-40B4-BE49-F238E27FC236}">
                      <a16:creationId xmlns="" xmlns:a16="http://schemas.microsoft.com/office/drawing/2014/main" id="{55599881-344C-403C-A3A1-971C8E210E5E}"/>
                    </a:ext>
                  </a:extLst>
                </p:cNvPr>
                <p:cNvSpPr/>
                <p:nvPr/>
              </p:nvSpPr>
              <p:spPr>
                <a:xfrm>
                  <a:off x="4975040" y="6958162"/>
                  <a:ext cx="10467064" cy="831093"/>
                </a:xfrm>
                <a:prstGeom prst="rect">
                  <a:avLst/>
                </a:prstGeom>
              </p:spPr>
              <p:txBody>
                <a:bodyPr wrap="square">
                  <a:spAutoFit/>
                </a:bodyPr>
                <a:lstStyle/>
                <a:p>
                  <a:r>
                    <a:rPr lang="en-US" sz="4400" b="1">
                      <a:solidFill>
                        <a:srgbClr val="242452"/>
                      </a:solidFill>
                      <a:latin typeface="Tahoma" pitchFamily="34" charset="0"/>
                      <a:ea typeface="Tahoma" pitchFamily="34" charset="0"/>
                      <a:cs typeface="Tahoma" pitchFamily="34" charset="0"/>
                    </a:rPr>
                    <a:t>Kẻ đường thẳng </a:t>
                  </a:r>
                  <a14:m>
                    <m:oMath xmlns:m="http://schemas.openxmlformats.org/officeDocument/2006/math">
                      <m:r>
                        <a:rPr lang="en-US" sz="4800" b="1" i="1" smtClean="0">
                          <a:solidFill>
                            <a:srgbClr val="FF0000"/>
                          </a:solidFill>
                          <a:latin typeface="Cambria Math" panose="02040503050406030204" pitchFamily="18" charset="0"/>
                          <a:ea typeface="Tahoma" pitchFamily="34" charset="0"/>
                          <a:cs typeface="Tahoma" pitchFamily="34" charset="0"/>
                        </a:rPr>
                        <m:t>𝒅</m:t>
                      </m:r>
                    </m:oMath>
                  </a14:m>
                  <a:r>
                    <a:rPr lang="en-US" sz="4400" b="1">
                      <a:solidFill>
                        <a:srgbClr val="242452"/>
                      </a:solidFill>
                      <a:latin typeface="Tahoma" pitchFamily="34" charset="0"/>
                      <a:ea typeface="Tahoma" pitchFamily="34" charset="0"/>
                      <a:cs typeface="Tahoma" pitchFamily="34" charset="0"/>
                    </a:rPr>
                    <a:t> đi qua </a:t>
                  </a:r>
                  <a14:m>
                    <m:oMath xmlns:m="http://schemas.openxmlformats.org/officeDocument/2006/math">
                      <m:r>
                        <a:rPr lang="en-US" sz="4800" b="1" i="1" smtClean="0">
                          <a:solidFill>
                            <a:srgbClr val="242452"/>
                          </a:solidFill>
                          <a:latin typeface="Cambria Math" panose="02040503050406030204" pitchFamily="18" charset="0"/>
                          <a:ea typeface="Tahoma" pitchFamily="34" charset="0"/>
                          <a:cs typeface="Tahoma" pitchFamily="34" charset="0"/>
                        </a:rPr>
                        <m:t>𝑺</m:t>
                      </m:r>
                    </m:oMath>
                  </a14:m>
                  <a:r>
                    <a:rPr lang="en-US" sz="4400" b="1">
                      <a:solidFill>
                        <a:srgbClr val="242452"/>
                      </a:solidFill>
                      <a:latin typeface="Tahoma" pitchFamily="34" charset="0"/>
                      <a:ea typeface="Tahoma" pitchFamily="34" charset="0"/>
                      <a:cs typeface="Tahoma" pitchFamily="34" charset="0"/>
                    </a:rPr>
                    <a:t> và </a:t>
                  </a:r>
                  <a14:m>
                    <m:oMath xmlns:m="http://schemas.openxmlformats.org/officeDocument/2006/math">
                      <m:r>
                        <a:rPr lang="en-US" sz="4800" b="1" i="1" smtClean="0">
                          <a:solidFill>
                            <a:srgbClr val="242452"/>
                          </a:solidFill>
                          <a:latin typeface="Cambria Math" panose="02040503050406030204" pitchFamily="18" charset="0"/>
                          <a:ea typeface="Tahoma" pitchFamily="34" charset="0"/>
                          <a:cs typeface="Tahoma" pitchFamily="34" charset="0"/>
                        </a:rPr>
                        <m:t>𝒅</m:t>
                      </m:r>
                      <m:r>
                        <a:rPr lang="en-US" sz="4800" b="1" i="1" smtClean="0">
                          <a:solidFill>
                            <a:srgbClr val="242452"/>
                          </a:solidFill>
                          <a:latin typeface="Cambria Math" panose="02040503050406030204" pitchFamily="18" charset="0"/>
                          <a:ea typeface="Tahoma" pitchFamily="34" charset="0"/>
                          <a:cs typeface="Tahoma" pitchFamily="34" charset="0"/>
                        </a:rPr>
                        <m:t>//</m:t>
                      </m:r>
                      <m:r>
                        <a:rPr lang="en-US" sz="4800" b="1" i="1" smtClean="0">
                          <a:solidFill>
                            <a:srgbClr val="242452"/>
                          </a:solidFill>
                          <a:latin typeface="Cambria Math" panose="02040503050406030204" pitchFamily="18" charset="0"/>
                          <a:ea typeface="Tahoma" pitchFamily="34" charset="0"/>
                          <a:cs typeface="Tahoma" pitchFamily="34" charset="0"/>
                        </a:rPr>
                        <m:t>𝒂</m:t>
                      </m:r>
                      <m:r>
                        <a:rPr lang="en-US" sz="4800" b="1" i="1" smtClean="0">
                          <a:solidFill>
                            <a:srgbClr val="242452"/>
                          </a:solidFill>
                          <a:latin typeface="Cambria Math" panose="02040503050406030204" pitchFamily="18" charset="0"/>
                          <a:ea typeface="Tahoma" pitchFamily="34" charset="0"/>
                          <a:cs typeface="Tahoma" pitchFamily="34" charset="0"/>
                        </a:rPr>
                        <m:t>//</m:t>
                      </m:r>
                      <m:r>
                        <a:rPr lang="en-US" sz="4800" b="1" i="1" smtClean="0">
                          <a:solidFill>
                            <a:srgbClr val="242452"/>
                          </a:solidFill>
                          <a:latin typeface="Cambria Math" panose="02040503050406030204" pitchFamily="18" charset="0"/>
                          <a:ea typeface="Tahoma" pitchFamily="34" charset="0"/>
                          <a:cs typeface="Tahoma" pitchFamily="34" charset="0"/>
                        </a:rPr>
                        <m:t>𝒃</m:t>
                      </m:r>
                    </m:oMath>
                  </a14:m>
                  <a:endParaRPr lang="en-US" sz="4400" b="1" dirty="0">
                    <a:solidFill>
                      <a:srgbClr val="242452"/>
                    </a:solidFill>
                    <a:latin typeface="Tahoma" pitchFamily="34" charset="0"/>
                    <a:ea typeface="Tahoma" pitchFamily="34" charset="0"/>
                    <a:cs typeface="Tahoma" pitchFamily="34" charset="0"/>
                  </a:endParaRPr>
                </a:p>
              </p:txBody>
            </p:sp>
          </mc:Choice>
          <mc:Fallback xmlns="">
            <p:sp>
              <p:nvSpPr>
                <p:cNvPr id="82" name="Rectangle 81">
                  <a:extLst>
                    <a:ext uri="{FF2B5EF4-FFF2-40B4-BE49-F238E27FC236}">
                      <a16:creationId xmlns:a16="http://schemas.microsoft.com/office/drawing/2014/main" id="{55599881-344C-403C-A3A1-971C8E210E5E}"/>
                    </a:ext>
                  </a:extLst>
                </p:cNvPr>
                <p:cNvSpPr>
                  <a:spLocks noRot="1" noChangeAspect="1" noMove="1" noResize="1" noEditPoints="1" noAdjustHandles="1" noChangeArrowheads="1" noChangeShapeType="1" noTextEdit="1"/>
                </p:cNvSpPr>
                <p:nvPr/>
              </p:nvSpPr>
              <p:spPr>
                <a:xfrm>
                  <a:off x="4975040" y="6958162"/>
                  <a:ext cx="10467064" cy="831093"/>
                </a:xfrm>
                <a:prstGeom prst="rect">
                  <a:avLst/>
                </a:prstGeom>
                <a:blipFill>
                  <a:blip r:embed="rId4"/>
                  <a:stretch>
                    <a:fillRect l="-2188" t="-10294" b="-32353"/>
                  </a:stretch>
                </a:blipFill>
              </p:spPr>
              <p:txBody>
                <a:bodyPr/>
                <a:lstStyle/>
                <a:p>
                  <a:r>
                    <a:rPr lang="en-US">
                      <a:noFill/>
                    </a:rPr>
                    <a:t> </a:t>
                  </a:r>
                </a:p>
              </p:txBody>
            </p:sp>
          </mc:Fallback>
        </mc:AlternateContent>
        <p:grpSp>
          <p:nvGrpSpPr>
            <p:cNvPr id="83" name="Group 9">
              <a:extLst>
                <a:ext uri="{FF2B5EF4-FFF2-40B4-BE49-F238E27FC236}">
                  <a16:creationId xmlns="" xmlns:a16="http://schemas.microsoft.com/office/drawing/2014/main" id="{051A6BC9-87CB-4990-8FF1-D4C30E5EBCB0}"/>
                </a:ext>
              </a:extLst>
            </p:cNvPr>
            <p:cNvGrpSpPr/>
            <p:nvPr/>
          </p:nvGrpSpPr>
          <p:grpSpPr>
            <a:xfrm>
              <a:off x="1770144" y="6904817"/>
              <a:ext cx="2996578" cy="935868"/>
              <a:chOff x="4015409" y="6397488"/>
              <a:chExt cx="2996578" cy="935868"/>
            </a:xfrm>
          </p:grpSpPr>
          <p:grpSp>
            <p:nvGrpSpPr>
              <p:cNvPr id="84" name="Group 25">
                <a:extLst>
                  <a:ext uri="{FF2B5EF4-FFF2-40B4-BE49-F238E27FC236}">
                    <a16:creationId xmlns="" xmlns:a16="http://schemas.microsoft.com/office/drawing/2014/main" id="{38B60C9F-216F-4363-826E-6A644A925436}"/>
                  </a:ext>
                </a:extLst>
              </p:cNvPr>
              <p:cNvGrpSpPr/>
              <p:nvPr/>
            </p:nvGrpSpPr>
            <p:grpSpPr>
              <a:xfrm>
                <a:off x="4015409" y="6397488"/>
                <a:ext cx="2996578" cy="935868"/>
                <a:chOff x="1033670" y="4274403"/>
                <a:chExt cx="2996578" cy="935868"/>
              </a:xfrm>
            </p:grpSpPr>
            <p:sp>
              <p:nvSpPr>
                <p:cNvPr id="86" name="Right Triangle 85">
                  <a:extLst>
                    <a:ext uri="{FF2B5EF4-FFF2-40B4-BE49-F238E27FC236}">
                      <a16:creationId xmlns="" xmlns:a16="http://schemas.microsoft.com/office/drawing/2014/main" id="{E0E9E9E1-CA41-4E2E-8A66-336D9D5906DC}"/>
                    </a:ext>
                  </a:extLst>
                </p:cNvPr>
                <p:cNvSpPr/>
                <p:nvPr/>
              </p:nvSpPr>
              <p:spPr>
                <a:xfrm flipH="1" flipV="1">
                  <a:off x="1039717" y="5029202"/>
                  <a:ext cx="181069" cy="181069"/>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 Same Side Corner Rectangle 78">
                  <a:extLst>
                    <a:ext uri="{FF2B5EF4-FFF2-40B4-BE49-F238E27FC236}">
                      <a16:creationId xmlns="" xmlns:a16="http://schemas.microsoft.com/office/drawing/2014/main" id="{15CC0B09-9781-4774-B560-F3B6ACADA6ED}"/>
                    </a:ext>
                  </a:extLst>
                </p:cNvPr>
                <p:cNvSpPr/>
                <p:nvPr/>
              </p:nvSpPr>
              <p:spPr>
                <a:xfrm rot="5400000">
                  <a:off x="2193000" y="3191957"/>
                  <a:ext cx="677917" cy="2996578"/>
                </a:xfrm>
                <a:prstGeom prst="round2SameRect">
                  <a:avLst>
                    <a:gd name="adj1" fmla="val 19612"/>
                    <a:gd name="adj2" fmla="val 0"/>
                  </a:avLst>
                </a:prstGeom>
                <a:solidFill>
                  <a:schemeClr val="bg1">
                    <a:lumMod val="95000"/>
                  </a:schemeClr>
                </a:solidFill>
                <a:ln w="1905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 xmlns:a16="http://schemas.microsoft.com/office/drawing/2014/main" id="{32267F31-AC34-45C8-93B0-A306590A455D}"/>
                    </a:ext>
                  </a:extLst>
                </p:cNvPr>
                <p:cNvSpPr txBox="1"/>
                <p:nvPr/>
              </p:nvSpPr>
              <p:spPr>
                <a:xfrm>
                  <a:off x="1506726" y="4274403"/>
                  <a:ext cx="628461" cy="830997"/>
                </a:xfrm>
                <a:prstGeom prst="rect">
                  <a:avLst/>
                </a:prstGeom>
                <a:noFill/>
              </p:spPr>
              <p:txBody>
                <a:bodyPr wrap="square" rtlCol="0">
                  <a:spAutoFit/>
                </a:bodyPr>
                <a:lstStyle/>
                <a:p>
                  <a:endParaRPr lang="en-US" sz="4800" b="1">
                    <a:solidFill>
                      <a:schemeClr val="bg2">
                        <a:lumMod val="50000"/>
                      </a:schemeClr>
                    </a:solidFill>
                    <a:latin typeface="Tahoma" pitchFamily="34" charset="0"/>
                    <a:ea typeface="Tahoma" pitchFamily="34" charset="0"/>
                    <a:cs typeface="Tahoma" pitchFamily="34" charset="0"/>
                  </a:endParaRPr>
                </a:p>
              </p:txBody>
            </p:sp>
          </p:grpSp>
          <p:sp>
            <p:nvSpPr>
              <p:cNvPr id="85" name="Rectangle 84">
                <a:extLst>
                  <a:ext uri="{FF2B5EF4-FFF2-40B4-BE49-F238E27FC236}">
                    <a16:creationId xmlns="" xmlns:a16="http://schemas.microsoft.com/office/drawing/2014/main" id="{51ED784B-EEC4-48F9-97C8-F8BD0005BF49}"/>
                  </a:ext>
                </a:extLst>
              </p:cNvPr>
              <p:cNvSpPr/>
              <p:nvPr/>
            </p:nvSpPr>
            <p:spPr>
              <a:xfrm>
                <a:off x="4588056" y="6464753"/>
                <a:ext cx="2367471" cy="769530"/>
              </a:xfrm>
              <a:prstGeom prst="rect">
                <a:avLst/>
              </a:prstGeom>
            </p:spPr>
            <p:txBody>
              <a:bodyPr wrap="none">
                <a:spAutoFit/>
              </a:bodyPr>
              <a:lstStyle/>
              <a:p>
                <a:r>
                  <a:rPr lang="en-US" sz="4400" b="1">
                    <a:solidFill>
                      <a:schemeClr val="accent5">
                        <a:lumMod val="75000"/>
                      </a:schemeClr>
                    </a:solidFill>
                    <a:latin typeface="Tahoma" pitchFamily="34" charset="0"/>
                    <a:ea typeface="Tahoma" pitchFamily="34" charset="0"/>
                    <a:cs typeface="Tahoma" pitchFamily="34" charset="0"/>
                  </a:rPr>
                  <a:t>Bước 2: </a:t>
                </a:r>
                <a:endParaRPr lang="en-US" sz="4400">
                  <a:solidFill>
                    <a:schemeClr val="accent5">
                      <a:lumMod val="75000"/>
                    </a:schemeClr>
                  </a:solidFill>
                </a:endParaRPr>
              </a:p>
            </p:txBody>
          </p:sp>
        </p:grpSp>
      </p:grpSp>
      <p:grpSp>
        <p:nvGrpSpPr>
          <p:cNvPr id="116" name="Group 115">
            <a:extLst>
              <a:ext uri="{FF2B5EF4-FFF2-40B4-BE49-F238E27FC236}">
                <a16:creationId xmlns="" xmlns:a16="http://schemas.microsoft.com/office/drawing/2014/main" id="{26C09A6E-9109-488D-9AFF-F9685507DB1A}"/>
              </a:ext>
            </a:extLst>
          </p:cNvPr>
          <p:cNvGrpSpPr/>
          <p:nvPr/>
        </p:nvGrpSpPr>
        <p:grpSpPr>
          <a:xfrm>
            <a:off x="228599" y="11713440"/>
            <a:ext cx="10137875" cy="935760"/>
            <a:chOff x="1770144" y="9637645"/>
            <a:chExt cx="9523343" cy="935868"/>
          </a:xfrm>
        </p:grpSpPr>
        <p:grpSp>
          <p:nvGrpSpPr>
            <p:cNvPr id="118" name="Group 10">
              <a:extLst>
                <a:ext uri="{FF2B5EF4-FFF2-40B4-BE49-F238E27FC236}">
                  <a16:creationId xmlns="" xmlns:a16="http://schemas.microsoft.com/office/drawing/2014/main" id="{633A4B72-741F-4178-93A5-A22867FEA554}"/>
                </a:ext>
              </a:extLst>
            </p:cNvPr>
            <p:cNvGrpSpPr/>
            <p:nvPr/>
          </p:nvGrpSpPr>
          <p:grpSpPr>
            <a:xfrm>
              <a:off x="1770144" y="9637645"/>
              <a:ext cx="2996578" cy="935868"/>
              <a:chOff x="4015409" y="7689575"/>
              <a:chExt cx="2996578" cy="935868"/>
            </a:xfrm>
          </p:grpSpPr>
          <p:grpSp>
            <p:nvGrpSpPr>
              <p:cNvPr id="120" name="Group 30">
                <a:extLst>
                  <a:ext uri="{FF2B5EF4-FFF2-40B4-BE49-F238E27FC236}">
                    <a16:creationId xmlns="" xmlns:a16="http://schemas.microsoft.com/office/drawing/2014/main" id="{ECB5D50A-7E7E-44DD-AEE0-372603BCB392}"/>
                  </a:ext>
                </a:extLst>
              </p:cNvPr>
              <p:cNvGrpSpPr/>
              <p:nvPr/>
            </p:nvGrpSpPr>
            <p:grpSpPr>
              <a:xfrm>
                <a:off x="4015409" y="7689575"/>
                <a:ext cx="2996578" cy="935868"/>
                <a:chOff x="1033670" y="4274403"/>
                <a:chExt cx="2996578" cy="935868"/>
              </a:xfrm>
            </p:grpSpPr>
            <p:sp>
              <p:nvSpPr>
                <p:cNvPr id="125" name="Right Triangle 124">
                  <a:extLst>
                    <a:ext uri="{FF2B5EF4-FFF2-40B4-BE49-F238E27FC236}">
                      <a16:creationId xmlns="" xmlns:a16="http://schemas.microsoft.com/office/drawing/2014/main" id="{F1B1E75C-90FF-4B51-B859-A23C732AD562}"/>
                    </a:ext>
                  </a:extLst>
                </p:cNvPr>
                <p:cNvSpPr/>
                <p:nvPr/>
              </p:nvSpPr>
              <p:spPr>
                <a:xfrm flipH="1" flipV="1">
                  <a:off x="1039717" y="5029202"/>
                  <a:ext cx="181069" cy="181069"/>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126" name="Round Same Side Corner Rectangle 90">
                  <a:extLst>
                    <a:ext uri="{FF2B5EF4-FFF2-40B4-BE49-F238E27FC236}">
                      <a16:creationId xmlns="" xmlns:a16="http://schemas.microsoft.com/office/drawing/2014/main" id="{B7C82569-70A7-4192-8ABC-24F2A836B070}"/>
                    </a:ext>
                  </a:extLst>
                </p:cNvPr>
                <p:cNvSpPr/>
                <p:nvPr/>
              </p:nvSpPr>
              <p:spPr>
                <a:xfrm rot="5400000">
                  <a:off x="2193000" y="3191957"/>
                  <a:ext cx="677917" cy="2996578"/>
                </a:xfrm>
                <a:prstGeom prst="round2SameRect">
                  <a:avLst>
                    <a:gd name="adj1" fmla="val 19612"/>
                    <a:gd name="adj2" fmla="val 0"/>
                  </a:avLst>
                </a:prstGeom>
                <a:solidFill>
                  <a:schemeClr val="bg1">
                    <a:lumMod val="95000"/>
                  </a:schemeClr>
                </a:solidFill>
                <a:ln w="1905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127" name="TextBox 126">
                  <a:extLst>
                    <a:ext uri="{FF2B5EF4-FFF2-40B4-BE49-F238E27FC236}">
                      <a16:creationId xmlns="" xmlns:a16="http://schemas.microsoft.com/office/drawing/2014/main" id="{0A2CAC6E-3779-4906-8550-500CD5123B72}"/>
                    </a:ext>
                  </a:extLst>
                </p:cNvPr>
                <p:cNvSpPr txBox="1"/>
                <p:nvPr/>
              </p:nvSpPr>
              <p:spPr>
                <a:xfrm>
                  <a:off x="1506726" y="4274403"/>
                  <a:ext cx="628461" cy="769530"/>
                </a:xfrm>
                <a:prstGeom prst="rect">
                  <a:avLst/>
                </a:prstGeom>
                <a:noFill/>
              </p:spPr>
              <p:txBody>
                <a:bodyPr wrap="square" rtlCol="0">
                  <a:spAutoFit/>
                </a:bodyPr>
                <a:lstStyle/>
                <a:p>
                  <a:endParaRPr lang="en-US" sz="4400" b="1">
                    <a:solidFill>
                      <a:schemeClr val="bg2">
                        <a:lumMod val="50000"/>
                      </a:schemeClr>
                    </a:solidFill>
                    <a:latin typeface="Tahoma" pitchFamily="34" charset="0"/>
                    <a:ea typeface="Tahoma" pitchFamily="34" charset="0"/>
                    <a:cs typeface="Tahoma" pitchFamily="34" charset="0"/>
                  </a:endParaRPr>
                </a:p>
              </p:txBody>
            </p:sp>
          </p:grpSp>
          <p:sp>
            <p:nvSpPr>
              <p:cNvPr id="121" name="Rectangle 120">
                <a:extLst>
                  <a:ext uri="{FF2B5EF4-FFF2-40B4-BE49-F238E27FC236}">
                    <a16:creationId xmlns="" xmlns:a16="http://schemas.microsoft.com/office/drawing/2014/main" id="{EEBE2A23-CA4F-4052-96E4-C4AB5B9A20C6}"/>
                  </a:ext>
                </a:extLst>
              </p:cNvPr>
              <p:cNvSpPr/>
              <p:nvPr/>
            </p:nvSpPr>
            <p:spPr>
              <a:xfrm>
                <a:off x="4588058" y="7779704"/>
                <a:ext cx="2367472" cy="769530"/>
              </a:xfrm>
              <a:prstGeom prst="rect">
                <a:avLst/>
              </a:prstGeom>
            </p:spPr>
            <p:txBody>
              <a:bodyPr wrap="none">
                <a:spAutoFit/>
              </a:bodyPr>
              <a:lstStyle/>
              <a:p>
                <a:r>
                  <a:rPr lang="en-US" sz="4400" b="1">
                    <a:solidFill>
                      <a:schemeClr val="accent5">
                        <a:lumMod val="75000"/>
                      </a:schemeClr>
                    </a:solidFill>
                    <a:latin typeface="Tahoma" pitchFamily="34" charset="0"/>
                    <a:ea typeface="Tahoma" pitchFamily="34" charset="0"/>
                    <a:cs typeface="Tahoma" pitchFamily="34" charset="0"/>
                  </a:rPr>
                  <a:t>Bước 3: </a:t>
                </a:r>
                <a:endParaRPr lang="en-US" sz="4400">
                  <a:solidFill>
                    <a:schemeClr val="accent5">
                      <a:lumMod val="75000"/>
                    </a:schemeClr>
                  </a:solidFill>
                </a:endParaRPr>
              </a:p>
            </p:txBody>
          </p:sp>
        </p:grpSp>
        <mc:AlternateContent xmlns:mc="http://schemas.openxmlformats.org/markup-compatibility/2006" xmlns:a14="http://schemas.microsoft.com/office/drawing/2010/main">
          <mc:Choice Requires="a14">
            <p:sp>
              <p:nvSpPr>
                <p:cNvPr id="119" name="Rectangle 24">
                  <a:extLst>
                    <a:ext uri="{FF2B5EF4-FFF2-40B4-BE49-F238E27FC236}">
                      <a16:creationId xmlns="" xmlns:a16="http://schemas.microsoft.com/office/drawing/2014/main" id="{701BDFFE-DACE-49AE-9357-CE11F95D8298}"/>
                    </a:ext>
                  </a:extLst>
                </p:cNvPr>
                <p:cNvSpPr/>
                <p:nvPr/>
              </p:nvSpPr>
              <p:spPr>
                <a:xfrm>
                  <a:off x="4972880" y="9680823"/>
                  <a:ext cx="6320607" cy="831093"/>
                </a:xfrm>
                <a:prstGeom prst="rect">
                  <a:avLst/>
                </a:prstGeom>
              </p:spPr>
              <p:txBody>
                <a:bodyPr wrap="square">
                  <a:spAutoFit/>
                </a:bodyPr>
                <a:lstStyle/>
                <a:p>
                  <a:pPr>
                    <a:spcBef>
                      <a:spcPts val="1200"/>
                    </a:spcBef>
                  </a:pPr>
                  <a:r>
                    <a:rPr lang="en-US" sz="4400" b="1">
                      <a:solidFill>
                        <a:srgbClr val="242452"/>
                      </a:solidFill>
                      <a:latin typeface="Tahoma" pitchFamily="34" charset="0"/>
                      <a:ea typeface="Tahoma" pitchFamily="34" charset="0"/>
                      <a:cs typeface="Tahoma" pitchFamily="34" charset="0"/>
                      <a:sym typeface="Symbol"/>
                    </a:rPr>
                    <a:t>Kết luận </a:t>
                  </a:r>
                  <a14:m>
                    <m:oMath xmlns:m="http://schemas.openxmlformats.org/officeDocument/2006/math">
                      <m:d>
                        <m:dPr>
                          <m:ctrlPr>
                            <a:rPr lang="en-US" sz="4800" i="1" smtClean="0">
                              <a:solidFill>
                                <a:srgbClr val="242452"/>
                              </a:solidFill>
                              <a:latin typeface="Cambria Math" panose="02040503050406030204" pitchFamily="18" charset="0"/>
                              <a:ea typeface="Cambria Math" panose="02040503050406030204" pitchFamily="18" charset="0"/>
                            </a:rPr>
                          </m:ctrlPr>
                        </m:dPr>
                        <m:e>
                          <m:r>
                            <a:rPr lang="en-US" sz="4800" b="1" i="1">
                              <a:solidFill>
                                <a:srgbClr val="242452"/>
                              </a:solidFill>
                              <a:latin typeface="Cambria Math" panose="02040503050406030204" pitchFamily="18" charset="0"/>
                              <a:ea typeface="Cambria Math" panose="02040503050406030204" pitchFamily="18" charset="0"/>
                            </a:rPr>
                            <m:t>𝜶</m:t>
                          </m:r>
                        </m:e>
                      </m:d>
                      <m:r>
                        <a:rPr lang="en-US" sz="4800" b="1" i="1">
                          <a:solidFill>
                            <a:srgbClr val="242452"/>
                          </a:solidFill>
                          <a:latin typeface="Cambria Math" panose="02040503050406030204" pitchFamily="18" charset="0"/>
                          <a:ea typeface="Cambria Math" panose="02040503050406030204" pitchFamily="18" charset="0"/>
                        </a:rPr>
                        <m:t>∩</m:t>
                      </m:r>
                      <m:d>
                        <m:dPr>
                          <m:ctrlPr>
                            <a:rPr lang="en-US" sz="4800" i="1">
                              <a:solidFill>
                                <a:srgbClr val="242452"/>
                              </a:solidFill>
                              <a:latin typeface="Cambria Math" panose="02040503050406030204" pitchFamily="18" charset="0"/>
                              <a:ea typeface="Cambria Math" panose="02040503050406030204" pitchFamily="18" charset="0"/>
                            </a:rPr>
                          </m:ctrlPr>
                        </m:dPr>
                        <m:e>
                          <m:r>
                            <a:rPr lang="en-US" sz="4800" b="1" i="1">
                              <a:solidFill>
                                <a:srgbClr val="242452"/>
                              </a:solidFill>
                              <a:latin typeface="Cambria Math" panose="02040503050406030204" pitchFamily="18" charset="0"/>
                              <a:ea typeface="Cambria Math" panose="02040503050406030204" pitchFamily="18" charset="0"/>
                            </a:rPr>
                            <m:t>𝜷</m:t>
                          </m:r>
                        </m:e>
                      </m:d>
                      <m:r>
                        <a:rPr lang="en-US" sz="4800" b="1" i="1">
                          <a:solidFill>
                            <a:srgbClr val="242452"/>
                          </a:solidFill>
                          <a:latin typeface="Cambria Math" panose="02040503050406030204" pitchFamily="18" charset="0"/>
                          <a:ea typeface="Cambria Math" panose="02040503050406030204" pitchFamily="18" charset="0"/>
                        </a:rPr>
                        <m:t>=</m:t>
                      </m:r>
                      <m:r>
                        <a:rPr lang="en-US" sz="4800" b="1" i="1" smtClean="0">
                          <a:solidFill>
                            <a:srgbClr val="242452"/>
                          </a:solidFill>
                          <a:latin typeface="Cambria Math" panose="02040503050406030204" pitchFamily="18" charset="0"/>
                          <a:ea typeface="Cambria Math" panose="02040503050406030204" pitchFamily="18" charset="0"/>
                        </a:rPr>
                        <m:t>𝒅</m:t>
                      </m:r>
                    </m:oMath>
                  </a14:m>
                  <a:r>
                    <a:rPr lang="en-US" sz="4800" b="1">
                      <a:solidFill>
                        <a:srgbClr val="242452"/>
                      </a:solidFill>
                      <a:latin typeface="Cambria Math" panose="02040503050406030204" pitchFamily="18" charset="0"/>
                      <a:ea typeface="Cambria Math" panose="02040503050406030204" pitchFamily="18" charset="0"/>
                      <a:cs typeface="Tahoma" pitchFamily="34" charset="0"/>
                      <a:sym typeface="Symbol"/>
                    </a:rPr>
                    <a:t>. </a:t>
                  </a:r>
                  <a:endParaRPr lang="en-US" sz="4400" b="1" dirty="0">
                    <a:solidFill>
                      <a:srgbClr val="242452"/>
                    </a:solidFill>
                    <a:latin typeface="Cambria Math" panose="02040503050406030204" pitchFamily="18" charset="0"/>
                    <a:ea typeface="Cambria Math" panose="02040503050406030204" pitchFamily="18" charset="0"/>
                    <a:cs typeface="Tahoma" pitchFamily="34" charset="0"/>
                  </a:endParaRPr>
                </a:p>
              </p:txBody>
            </p:sp>
          </mc:Choice>
          <mc:Fallback xmlns="">
            <p:sp>
              <p:nvSpPr>
                <p:cNvPr id="119" name="Rectangle 24">
                  <a:extLst>
                    <a:ext uri="{FF2B5EF4-FFF2-40B4-BE49-F238E27FC236}">
                      <a16:creationId xmlns:a16="http://schemas.microsoft.com/office/drawing/2014/main" id="{701BDFFE-DACE-49AE-9357-CE11F95D8298}"/>
                    </a:ext>
                  </a:extLst>
                </p:cNvPr>
                <p:cNvSpPr>
                  <a:spLocks noRot="1" noChangeAspect="1" noMove="1" noResize="1" noEditPoints="1" noAdjustHandles="1" noChangeArrowheads="1" noChangeShapeType="1" noTextEdit="1"/>
                </p:cNvSpPr>
                <p:nvPr/>
              </p:nvSpPr>
              <p:spPr>
                <a:xfrm>
                  <a:off x="4972880" y="9680823"/>
                  <a:ext cx="6320607" cy="831093"/>
                </a:xfrm>
                <a:prstGeom prst="rect">
                  <a:avLst/>
                </a:prstGeom>
                <a:blipFill>
                  <a:blip r:embed="rId5"/>
                  <a:stretch>
                    <a:fillRect l="-3714" t="-16912" r="-2717" b="-38235"/>
                  </a:stretch>
                </a:blipFill>
              </p:spPr>
              <p:txBody>
                <a:bodyPr/>
                <a:lstStyle/>
                <a:p>
                  <a:r>
                    <a:rPr lang="en-US">
                      <a:noFill/>
                    </a:rPr>
                    <a:t> </a:t>
                  </a:r>
                </a:p>
              </p:txBody>
            </p:sp>
          </mc:Fallback>
        </mc:AlternateContent>
      </p:grpSp>
      <p:grpSp>
        <p:nvGrpSpPr>
          <p:cNvPr id="130" name="Group 129">
            <a:extLst>
              <a:ext uri="{FF2B5EF4-FFF2-40B4-BE49-F238E27FC236}">
                <a16:creationId xmlns="" xmlns:a16="http://schemas.microsoft.com/office/drawing/2014/main" id="{8733D393-56B6-43E3-85FF-5B9E1A5B81C9}"/>
              </a:ext>
            </a:extLst>
          </p:cNvPr>
          <p:cNvGrpSpPr/>
          <p:nvPr/>
        </p:nvGrpSpPr>
        <p:grpSpPr>
          <a:xfrm>
            <a:off x="19953079" y="8738542"/>
            <a:ext cx="2771727" cy="4230107"/>
            <a:chOff x="17255450" y="8052742"/>
            <a:chExt cx="2771727" cy="4230107"/>
          </a:xfrm>
        </p:grpSpPr>
        <p:sp>
          <p:nvSpPr>
            <p:cNvPr id="131" name="Parallelogram 130">
              <a:extLst>
                <a:ext uri="{FF2B5EF4-FFF2-40B4-BE49-F238E27FC236}">
                  <a16:creationId xmlns="" xmlns:a16="http://schemas.microsoft.com/office/drawing/2014/main" id="{2BD0AF55-EFA8-42D2-AB1A-B4201B7BFE57}"/>
                </a:ext>
              </a:extLst>
            </p:cNvPr>
            <p:cNvSpPr/>
            <p:nvPr/>
          </p:nvSpPr>
          <p:spPr>
            <a:xfrm rot="5400000">
              <a:off x="16227397" y="9080795"/>
              <a:ext cx="4230107" cy="2174001"/>
            </a:xfrm>
            <a:prstGeom prst="parallelogram">
              <a:avLst>
                <a:gd name="adj" fmla="val 34802"/>
              </a:avLst>
            </a:prstGeom>
            <a:solidFill>
              <a:schemeClr val="accent1">
                <a:lumMod val="40000"/>
                <a:lumOff val="60000"/>
              </a:schemeClr>
            </a:solid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32" name="Arc 131">
              <a:extLst>
                <a:ext uri="{FF2B5EF4-FFF2-40B4-BE49-F238E27FC236}">
                  <a16:creationId xmlns="" xmlns:a16="http://schemas.microsoft.com/office/drawing/2014/main" id="{7913A235-C419-497A-BDB9-D50D6EB2F26E}"/>
                </a:ext>
              </a:extLst>
            </p:cNvPr>
            <p:cNvSpPr/>
            <p:nvPr/>
          </p:nvSpPr>
          <p:spPr>
            <a:xfrm rot="10800000">
              <a:off x="18833557" y="8238236"/>
              <a:ext cx="1193620" cy="1356343"/>
            </a:xfrm>
            <a:prstGeom prst="arc">
              <a:avLst>
                <a:gd name="adj1" fmla="val 16136579"/>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3" name="TextBox 132">
                  <a:extLst>
                    <a:ext uri="{FF2B5EF4-FFF2-40B4-BE49-F238E27FC236}">
                      <a16:creationId xmlns="" xmlns:a16="http://schemas.microsoft.com/office/drawing/2014/main" id="{B6300883-06A6-4788-AF23-486C8CF053B2}"/>
                    </a:ext>
                  </a:extLst>
                </p:cNvPr>
                <p:cNvSpPr txBox="1"/>
                <p:nvPr/>
              </p:nvSpPr>
              <p:spPr>
                <a:xfrm>
                  <a:off x="18786631" y="8596354"/>
                  <a:ext cx="820810" cy="6937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𝛽</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133" name="TextBox 132">
                  <a:extLst>
                    <a:ext uri="{FF2B5EF4-FFF2-40B4-BE49-F238E27FC236}">
                      <a16:creationId xmlns:a16="http://schemas.microsoft.com/office/drawing/2014/main" id="{B6300883-06A6-4788-AF23-486C8CF053B2}"/>
                    </a:ext>
                  </a:extLst>
                </p:cNvPr>
                <p:cNvSpPr txBox="1">
                  <a:spLocks noRot="1" noChangeAspect="1" noMove="1" noResize="1" noEditPoints="1" noAdjustHandles="1" noChangeArrowheads="1" noChangeShapeType="1" noTextEdit="1"/>
                </p:cNvSpPr>
                <p:nvPr/>
              </p:nvSpPr>
              <p:spPr>
                <a:xfrm>
                  <a:off x="18786631" y="8596354"/>
                  <a:ext cx="820810" cy="693781"/>
                </a:xfrm>
                <a:prstGeom prst="rect">
                  <a:avLst/>
                </a:prstGeom>
                <a:blipFill>
                  <a:blip r:embed="rId6"/>
                  <a:stretch>
                    <a:fillRect b="-12389"/>
                  </a:stretch>
                </a:blipFill>
              </p:spPr>
              <p:txBody>
                <a:bodyPr/>
                <a:lstStyle/>
                <a:p>
                  <a:r>
                    <a:rPr lang="en-US">
                      <a:noFill/>
                    </a:rPr>
                    <a:t> </a:t>
                  </a:r>
                </a:p>
              </p:txBody>
            </p:sp>
          </mc:Fallback>
        </mc:AlternateContent>
      </p:grpSp>
      <p:grpSp>
        <p:nvGrpSpPr>
          <p:cNvPr id="134" name="Group 133">
            <a:extLst>
              <a:ext uri="{FF2B5EF4-FFF2-40B4-BE49-F238E27FC236}">
                <a16:creationId xmlns="" xmlns:a16="http://schemas.microsoft.com/office/drawing/2014/main" id="{7C86789E-FDC5-4A2E-B81B-ABAE8699DA6D}"/>
              </a:ext>
            </a:extLst>
          </p:cNvPr>
          <p:cNvGrpSpPr/>
          <p:nvPr/>
        </p:nvGrpSpPr>
        <p:grpSpPr>
          <a:xfrm>
            <a:off x="17000329" y="8738540"/>
            <a:ext cx="2953756" cy="4784053"/>
            <a:chOff x="4724400" y="7761527"/>
            <a:chExt cx="3537947" cy="5730239"/>
          </a:xfrm>
        </p:grpSpPr>
        <p:sp>
          <p:nvSpPr>
            <p:cNvPr id="135" name="Parallelogram 134">
              <a:extLst>
                <a:ext uri="{FF2B5EF4-FFF2-40B4-BE49-F238E27FC236}">
                  <a16:creationId xmlns="" xmlns:a16="http://schemas.microsoft.com/office/drawing/2014/main" id="{C5CA388B-1169-4607-B41A-040A0107018D}"/>
                </a:ext>
              </a:extLst>
            </p:cNvPr>
            <p:cNvSpPr/>
            <p:nvPr/>
          </p:nvSpPr>
          <p:spPr>
            <a:xfrm rot="5400000" flipH="1">
              <a:off x="4095240" y="9324660"/>
              <a:ext cx="5730239" cy="2603974"/>
            </a:xfrm>
            <a:prstGeom prst="parallelogram">
              <a:avLst>
                <a:gd name="adj" fmla="val 60699"/>
              </a:avLst>
            </a:prstGeom>
            <a:solidFill>
              <a:schemeClr val="accent6">
                <a:lumMod val="60000"/>
                <a:lumOff val="40000"/>
              </a:schemeClr>
            </a:solid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36" name="Arc 135">
              <a:extLst>
                <a:ext uri="{FF2B5EF4-FFF2-40B4-BE49-F238E27FC236}">
                  <a16:creationId xmlns="" xmlns:a16="http://schemas.microsoft.com/office/drawing/2014/main" id="{15E71838-9173-46C7-93B5-DEA7230592A1}"/>
                </a:ext>
              </a:extLst>
            </p:cNvPr>
            <p:cNvSpPr/>
            <p:nvPr/>
          </p:nvSpPr>
          <p:spPr>
            <a:xfrm rot="3248786">
              <a:off x="4821853" y="8830107"/>
              <a:ext cx="1429693" cy="1624599"/>
            </a:xfrm>
            <a:prstGeom prst="arc">
              <a:avLst>
                <a:gd name="adj1" fmla="val 15802362"/>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7" name="TextBox 136">
                  <a:extLst>
                    <a:ext uri="{FF2B5EF4-FFF2-40B4-BE49-F238E27FC236}">
                      <a16:creationId xmlns="" xmlns:a16="http://schemas.microsoft.com/office/drawing/2014/main" id="{8412EFDF-01AC-4780-8CF4-01FFC3145652}"/>
                    </a:ext>
                  </a:extLst>
                </p:cNvPr>
                <p:cNvSpPr txBox="1"/>
                <p:nvPr/>
              </p:nvSpPr>
              <p:spPr>
                <a:xfrm>
                  <a:off x="5455603" y="9176733"/>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𝛼</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233" name="TextBox 232">
                  <a:extLst>
                    <a:ext uri="{FF2B5EF4-FFF2-40B4-BE49-F238E27FC236}">
                      <a16:creationId xmlns:a16="http://schemas.microsoft.com/office/drawing/2014/main" id="{1E222A68-FDF7-4F31-BAE8-408898597480}"/>
                    </a:ext>
                  </a:extLst>
                </p:cNvPr>
                <p:cNvSpPr txBox="1">
                  <a:spLocks noRot="1" noChangeAspect="1" noMove="1" noResize="1" noEditPoints="1" noAdjustHandles="1" noChangeArrowheads="1" noChangeShapeType="1" noTextEdit="1"/>
                </p:cNvSpPr>
                <p:nvPr/>
              </p:nvSpPr>
              <p:spPr>
                <a:xfrm>
                  <a:off x="5455603" y="9176733"/>
                  <a:ext cx="983149" cy="830997"/>
                </a:xfrm>
                <a:prstGeom prst="rect">
                  <a:avLst/>
                </a:prstGeom>
                <a:blipFill>
                  <a:blip r:embed="rId7"/>
                  <a:stretch>
                    <a:fillRect/>
                  </a:stretch>
                </a:blipFill>
              </p:spPr>
              <p:txBody>
                <a:bodyPr/>
                <a:lstStyle/>
                <a:p>
                  <a:r>
                    <a:rPr lang="en-US">
                      <a:noFill/>
                    </a:rPr>
                    <a:t> </a:t>
                  </a:r>
                </a:p>
              </p:txBody>
            </p:sp>
          </mc:Fallback>
        </mc:AlternateContent>
      </p:grpSp>
      <p:grpSp>
        <p:nvGrpSpPr>
          <p:cNvPr id="138" name="Group 137">
            <a:extLst>
              <a:ext uri="{FF2B5EF4-FFF2-40B4-BE49-F238E27FC236}">
                <a16:creationId xmlns="" xmlns:a16="http://schemas.microsoft.com/office/drawing/2014/main" id="{A6E5730E-896F-4384-89D8-FE8D739C929D}"/>
              </a:ext>
            </a:extLst>
          </p:cNvPr>
          <p:cNvGrpSpPr/>
          <p:nvPr/>
        </p:nvGrpSpPr>
        <p:grpSpPr>
          <a:xfrm>
            <a:off x="18367442" y="9906000"/>
            <a:ext cx="614087" cy="2509616"/>
            <a:chOff x="15597955" y="9270554"/>
            <a:chExt cx="614087" cy="2509616"/>
          </a:xfrm>
        </p:grpSpPr>
        <mc:AlternateContent xmlns:mc="http://schemas.openxmlformats.org/markup-compatibility/2006" xmlns:a14="http://schemas.microsoft.com/office/drawing/2010/main">
          <mc:Choice Requires="a14">
            <p:sp>
              <p:nvSpPr>
                <p:cNvPr id="139" name="TextBox 138">
                  <a:extLst>
                    <a:ext uri="{FF2B5EF4-FFF2-40B4-BE49-F238E27FC236}">
                      <a16:creationId xmlns="" xmlns:a16="http://schemas.microsoft.com/office/drawing/2014/main" id="{479A25BB-4A86-4079-BE56-FCAA59401066}"/>
                    </a:ext>
                  </a:extLst>
                </p:cNvPr>
                <p:cNvSpPr txBox="1"/>
                <p:nvPr/>
              </p:nvSpPr>
              <p:spPr>
                <a:xfrm>
                  <a:off x="15597955" y="10288438"/>
                  <a:ext cx="614087" cy="6937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𝒂</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9" name="TextBox 138">
                  <a:extLst>
                    <a:ext uri="{FF2B5EF4-FFF2-40B4-BE49-F238E27FC236}">
                      <a16:creationId xmlns:a16="http://schemas.microsoft.com/office/drawing/2014/main" id="{479A25BB-4A86-4079-BE56-FCAA59401066}"/>
                    </a:ext>
                  </a:extLst>
                </p:cNvPr>
                <p:cNvSpPr txBox="1">
                  <a:spLocks noRot="1" noChangeAspect="1" noMove="1" noResize="1" noEditPoints="1" noAdjustHandles="1" noChangeArrowheads="1" noChangeShapeType="1" noTextEdit="1"/>
                </p:cNvSpPr>
                <p:nvPr/>
              </p:nvSpPr>
              <p:spPr>
                <a:xfrm>
                  <a:off x="15597955" y="10288438"/>
                  <a:ext cx="614087" cy="693782"/>
                </a:xfrm>
                <a:prstGeom prst="rect">
                  <a:avLst/>
                </a:prstGeom>
                <a:blipFill>
                  <a:blip r:embed="rId8"/>
                  <a:stretch>
                    <a:fillRect/>
                  </a:stretch>
                </a:blipFill>
              </p:spPr>
              <p:txBody>
                <a:bodyPr/>
                <a:lstStyle/>
                <a:p>
                  <a:r>
                    <a:rPr lang="en-US">
                      <a:noFill/>
                    </a:rPr>
                    <a:t> </a:t>
                  </a:r>
                </a:p>
              </p:txBody>
            </p:sp>
          </mc:Fallback>
        </mc:AlternateContent>
        <p:cxnSp>
          <p:nvCxnSpPr>
            <p:cNvPr id="140" name="Straight Connector 139">
              <a:extLst>
                <a:ext uri="{FF2B5EF4-FFF2-40B4-BE49-F238E27FC236}">
                  <a16:creationId xmlns="" xmlns:a16="http://schemas.microsoft.com/office/drawing/2014/main" id="{F32B0D1B-020C-4A32-AB43-19D85DF51B7F}"/>
                </a:ext>
              </a:extLst>
            </p:cNvPr>
            <p:cNvCxnSpPr>
              <a:cxnSpLocks/>
            </p:cNvCxnSpPr>
            <p:nvPr/>
          </p:nvCxnSpPr>
          <p:spPr>
            <a:xfrm>
              <a:off x="16192354" y="9270554"/>
              <a:ext cx="0" cy="2509616"/>
            </a:xfrm>
            <a:prstGeom prst="line">
              <a:avLst/>
            </a:prstGeom>
            <a:ln w="63500">
              <a:solidFill>
                <a:srgbClr val="270F6B"/>
              </a:solidFill>
              <a:prstDash val="solid"/>
            </a:ln>
          </p:spPr>
          <p:style>
            <a:lnRef idx="1">
              <a:schemeClr val="dk1"/>
            </a:lnRef>
            <a:fillRef idx="0">
              <a:schemeClr val="dk1"/>
            </a:fillRef>
            <a:effectRef idx="0">
              <a:schemeClr val="dk1"/>
            </a:effectRef>
            <a:fontRef idx="minor">
              <a:schemeClr val="tx1"/>
            </a:fontRef>
          </p:style>
        </p:cxnSp>
      </p:grpSp>
      <p:grpSp>
        <p:nvGrpSpPr>
          <p:cNvPr id="141" name="Group 140">
            <a:extLst>
              <a:ext uri="{FF2B5EF4-FFF2-40B4-BE49-F238E27FC236}">
                <a16:creationId xmlns="" xmlns:a16="http://schemas.microsoft.com/office/drawing/2014/main" id="{28DFF52E-E76A-4036-9F09-CE86FB89DED5}"/>
              </a:ext>
            </a:extLst>
          </p:cNvPr>
          <p:cNvGrpSpPr/>
          <p:nvPr/>
        </p:nvGrpSpPr>
        <p:grpSpPr>
          <a:xfrm>
            <a:off x="20958242" y="9482506"/>
            <a:ext cx="614087" cy="2509616"/>
            <a:chOff x="18228373" y="8796706"/>
            <a:chExt cx="614087" cy="2509616"/>
          </a:xfrm>
        </p:grpSpPr>
        <mc:AlternateContent xmlns:mc="http://schemas.openxmlformats.org/markup-compatibility/2006" xmlns:a14="http://schemas.microsoft.com/office/drawing/2010/main">
          <mc:Choice Requires="a14">
            <p:sp>
              <p:nvSpPr>
                <p:cNvPr id="142" name="TextBox 141">
                  <a:extLst>
                    <a:ext uri="{FF2B5EF4-FFF2-40B4-BE49-F238E27FC236}">
                      <a16:creationId xmlns="" xmlns:a16="http://schemas.microsoft.com/office/drawing/2014/main" id="{FC1DE56A-E332-47F9-BE47-82A8580B7583}"/>
                    </a:ext>
                  </a:extLst>
                </p:cNvPr>
                <p:cNvSpPr txBox="1"/>
                <p:nvPr/>
              </p:nvSpPr>
              <p:spPr>
                <a:xfrm>
                  <a:off x="18228373" y="9785510"/>
                  <a:ext cx="614087" cy="6937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𝒃</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42" name="TextBox 141">
                  <a:extLst>
                    <a:ext uri="{FF2B5EF4-FFF2-40B4-BE49-F238E27FC236}">
                      <a16:creationId xmlns:a16="http://schemas.microsoft.com/office/drawing/2014/main" id="{FC1DE56A-E332-47F9-BE47-82A8580B7583}"/>
                    </a:ext>
                  </a:extLst>
                </p:cNvPr>
                <p:cNvSpPr txBox="1">
                  <a:spLocks noRot="1" noChangeAspect="1" noMove="1" noResize="1" noEditPoints="1" noAdjustHandles="1" noChangeArrowheads="1" noChangeShapeType="1" noTextEdit="1"/>
                </p:cNvSpPr>
                <p:nvPr/>
              </p:nvSpPr>
              <p:spPr>
                <a:xfrm>
                  <a:off x="18228373" y="9785510"/>
                  <a:ext cx="614087" cy="693782"/>
                </a:xfrm>
                <a:prstGeom prst="rect">
                  <a:avLst/>
                </a:prstGeom>
                <a:blipFill>
                  <a:blip r:embed="rId9"/>
                  <a:stretch>
                    <a:fillRect/>
                  </a:stretch>
                </a:blipFill>
              </p:spPr>
              <p:txBody>
                <a:bodyPr/>
                <a:lstStyle/>
                <a:p>
                  <a:r>
                    <a:rPr lang="en-US">
                      <a:noFill/>
                    </a:rPr>
                    <a:t> </a:t>
                  </a:r>
                </a:p>
              </p:txBody>
            </p:sp>
          </mc:Fallback>
        </mc:AlternateContent>
        <p:cxnSp>
          <p:nvCxnSpPr>
            <p:cNvPr id="143" name="Straight Connector 142">
              <a:extLst>
                <a:ext uri="{FF2B5EF4-FFF2-40B4-BE49-F238E27FC236}">
                  <a16:creationId xmlns="" xmlns:a16="http://schemas.microsoft.com/office/drawing/2014/main" id="{63467A4E-3060-4949-9EBB-C65D40F97344}"/>
                </a:ext>
              </a:extLst>
            </p:cNvPr>
            <p:cNvCxnSpPr>
              <a:cxnSpLocks/>
            </p:cNvCxnSpPr>
            <p:nvPr/>
          </p:nvCxnSpPr>
          <p:spPr>
            <a:xfrm>
              <a:off x="18269900" y="8796706"/>
              <a:ext cx="0" cy="2509616"/>
            </a:xfrm>
            <a:prstGeom prst="line">
              <a:avLst/>
            </a:prstGeom>
            <a:ln w="63500">
              <a:solidFill>
                <a:srgbClr val="270F6B"/>
              </a:solidFill>
              <a:prstDash val="solid"/>
            </a:ln>
          </p:spPr>
          <p:style>
            <a:lnRef idx="1">
              <a:schemeClr val="dk1"/>
            </a:lnRef>
            <a:fillRef idx="0">
              <a:schemeClr val="dk1"/>
            </a:fillRef>
            <a:effectRef idx="0">
              <a:schemeClr val="dk1"/>
            </a:effectRef>
            <a:fontRef idx="minor">
              <a:schemeClr val="tx1"/>
            </a:fontRef>
          </p:style>
        </p:cxnSp>
      </p:grpSp>
      <p:grpSp>
        <p:nvGrpSpPr>
          <p:cNvPr id="144" name="Group 143">
            <a:extLst>
              <a:ext uri="{FF2B5EF4-FFF2-40B4-BE49-F238E27FC236}">
                <a16:creationId xmlns="" xmlns:a16="http://schemas.microsoft.com/office/drawing/2014/main" id="{C0548E2B-EF70-403E-B7FA-BEA9D750BBA5}"/>
              </a:ext>
            </a:extLst>
          </p:cNvPr>
          <p:cNvGrpSpPr/>
          <p:nvPr/>
        </p:nvGrpSpPr>
        <p:grpSpPr>
          <a:xfrm>
            <a:off x="19381694" y="8710386"/>
            <a:ext cx="614087" cy="3500477"/>
            <a:chOff x="16692487" y="3170903"/>
            <a:chExt cx="614087" cy="3500477"/>
          </a:xfrm>
        </p:grpSpPr>
        <mc:AlternateContent xmlns:mc="http://schemas.openxmlformats.org/markup-compatibility/2006" xmlns:a14="http://schemas.microsoft.com/office/drawing/2010/main">
          <mc:Choice Requires="a14">
            <p:sp>
              <p:nvSpPr>
                <p:cNvPr id="145" name="TextBox 144">
                  <a:extLst>
                    <a:ext uri="{FF2B5EF4-FFF2-40B4-BE49-F238E27FC236}">
                      <a16:creationId xmlns="" xmlns:a16="http://schemas.microsoft.com/office/drawing/2014/main" id="{73804968-95B4-44B7-A920-66137FE3A215}"/>
                    </a:ext>
                  </a:extLst>
                </p:cNvPr>
                <p:cNvSpPr txBox="1"/>
                <p:nvPr/>
              </p:nvSpPr>
              <p:spPr>
                <a:xfrm>
                  <a:off x="16692487" y="3614021"/>
                  <a:ext cx="614087" cy="6937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𝒅</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45" name="TextBox 144">
                  <a:extLst>
                    <a:ext uri="{FF2B5EF4-FFF2-40B4-BE49-F238E27FC236}">
                      <a16:creationId xmlns:a16="http://schemas.microsoft.com/office/drawing/2014/main" id="{73804968-95B4-44B7-A920-66137FE3A215}"/>
                    </a:ext>
                  </a:extLst>
                </p:cNvPr>
                <p:cNvSpPr txBox="1">
                  <a:spLocks noRot="1" noChangeAspect="1" noMove="1" noResize="1" noEditPoints="1" noAdjustHandles="1" noChangeArrowheads="1" noChangeShapeType="1" noTextEdit="1"/>
                </p:cNvSpPr>
                <p:nvPr/>
              </p:nvSpPr>
              <p:spPr>
                <a:xfrm>
                  <a:off x="16692487" y="3614021"/>
                  <a:ext cx="614087" cy="693782"/>
                </a:xfrm>
                <a:prstGeom prst="rect">
                  <a:avLst/>
                </a:prstGeom>
                <a:blipFill>
                  <a:blip r:embed="rId10"/>
                  <a:stretch>
                    <a:fillRect/>
                  </a:stretch>
                </a:blipFill>
              </p:spPr>
              <p:txBody>
                <a:bodyPr/>
                <a:lstStyle/>
                <a:p>
                  <a:r>
                    <a:rPr lang="en-US">
                      <a:noFill/>
                    </a:rPr>
                    <a:t> </a:t>
                  </a:r>
                </a:p>
              </p:txBody>
            </p:sp>
          </mc:Fallback>
        </mc:AlternateContent>
        <p:cxnSp>
          <p:nvCxnSpPr>
            <p:cNvPr id="146" name="Straight Connector 145">
              <a:extLst>
                <a:ext uri="{FF2B5EF4-FFF2-40B4-BE49-F238E27FC236}">
                  <a16:creationId xmlns="" xmlns:a16="http://schemas.microsoft.com/office/drawing/2014/main" id="{50AD8045-1E4D-475A-97CF-BB6668E00AC8}"/>
                </a:ext>
              </a:extLst>
            </p:cNvPr>
            <p:cNvCxnSpPr>
              <a:cxnSpLocks/>
            </p:cNvCxnSpPr>
            <p:nvPr/>
          </p:nvCxnSpPr>
          <p:spPr>
            <a:xfrm>
              <a:off x="17279177" y="3170903"/>
              <a:ext cx="0" cy="3500477"/>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p:grpSp>
      <p:grpSp>
        <p:nvGrpSpPr>
          <p:cNvPr id="147" name="Group 146">
            <a:extLst>
              <a:ext uri="{FF2B5EF4-FFF2-40B4-BE49-F238E27FC236}">
                <a16:creationId xmlns="" xmlns:a16="http://schemas.microsoft.com/office/drawing/2014/main" id="{5F0824EC-F207-49C9-90AF-ED82BAD7E7DF}"/>
              </a:ext>
            </a:extLst>
          </p:cNvPr>
          <p:cNvGrpSpPr/>
          <p:nvPr/>
        </p:nvGrpSpPr>
        <p:grpSpPr>
          <a:xfrm>
            <a:off x="19329739" y="10210800"/>
            <a:ext cx="694720" cy="693782"/>
            <a:chOff x="16635960" y="4699370"/>
            <a:chExt cx="694720" cy="693782"/>
          </a:xfrm>
        </p:grpSpPr>
        <mc:AlternateContent xmlns:mc="http://schemas.openxmlformats.org/markup-compatibility/2006" xmlns:a14="http://schemas.microsoft.com/office/drawing/2010/main">
          <mc:Choice Requires="a14">
            <p:sp>
              <p:nvSpPr>
                <p:cNvPr id="148" name="TextBox 147">
                  <a:extLst>
                    <a:ext uri="{FF2B5EF4-FFF2-40B4-BE49-F238E27FC236}">
                      <a16:creationId xmlns="" xmlns:a16="http://schemas.microsoft.com/office/drawing/2014/main" id="{2552A0F2-06F6-40CE-882A-7D3C65DE3FB3}"/>
                    </a:ext>
                  </a:extLst>
                </p:cNvPr>
                <p:cNvSpPr txBox="1"/>
                <p:nvPr/>
              </p:nvSpPr>
              <p:spPr>
                <a:xfrm>
                  <a:off x="16635960" y="4699370"/>
                  <a:ext cx="661801" cy="6937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𝑺</m:t>
                        </m:r>
                      </m:oMath>
                    </m:oMathPara>
                  </a14:m>
                  <a:endParaRPr lang="en-US" sz="4400" b="1" i="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48" name="TextBox 147">
                  <a:extLst>
                    <a:ext uri="{FF2B5EF4-FFF2-40B4-BE49-F238E27FC236}">
                      <a16:creationId xmlns:a16="http://schemas.microsoft.com/office/drawing/2014/main" id="{2552A0F2-06F6-40CE-882A-7D3C65DE3FB3}"/>
                    </a:ext>
                  </a:extLst>
                </p:cNvPr>
                <p:cNvSpPr txBox="1">
                  <a:spLocks noRot="1" noChangeAspect="1" noMove="1" noResize="1" noEditPoints="1" noAdjustHandles="1" noChangeArrowheads="1" noChangeShapeType="1" noTextEdit="1"/>
                </p:cNvSpPr>
                <p:nvPr/>
              </p:nvSpPr>
              <p:spPr>
                <a:xfrm>
                  <a:off x="16635960" y="4699370"/>
                  <a:ext cx="661801" cy="693782"/>
                </a:xfrm>
                <a:prstGeom prst="rect">
                  <a:avLst/>
                </a:prstGeom>
                <a:blipFill>
                  <a:blip r:embed="rId11"/>
                  <a:stretch>
                    <a:fillRect/>
                  </a:stretch>
                </a:blipFill>
              </p:spPr>
              <p:txBody>
                <a:bodyPr/>
                <a:lstStyle/>
                <a:p>
                  <a:r>
                    <a:rPr lang="en-US">
                      <a:noFill/>
                    </a:rPr>
                    <a:t> </a:t>
                  </a:r>
                </a:p>
              </p:txBody>
            </p:sp>
          </mc:Fallback>
        </mc:AlternateContent>
        <p:sp>
          <p:nvSpPr>
            <p:cNvPr id="149" name="Oval 148">
              <a:extLst>
                <a:ext uri="{FF2B5EF4-FFF2-40B4-BE49-F238E27FC236}">
                  <a16:creationId xmlns="" xmlns:a16="http://schemas.microsoft.com/office/drawing/2014/main" id="{0AA10A2D-6619-4143-9862-4FE519730DA5}"/>
                </a:ext>
              </a:extLst>
            </p:cNvPr>
            <p:cNvSpPr/>
            <p:nvPr/>
          </p:nvSpPr>
          <p:spPr>
            <a:xfrm>
              <a:off x="17177997" y="5046261"/>
              <a:ext cx="152683" cy="1526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64" name="TextBox 63">
                <a:extLst>
                  <a:ext uri="{FF2B5EF4-FFF2-40B4-BE49-F238E27FC236}">
                    <a16:creationId xmlns="" xmlns:a16="http://schemas.microsoft.com/office/drawing/2014/main" id="{B5ED5D01-559D-419E-9269-DEF3096DB88D}"/>
                  </a:ext>
                </a:extLst>
              </p:cNvPr>
              <p:cNvSpPr txBox="1"/>
              <p:nvPr/>
            </p:nvSpPr>
            <p:spPr>
              <a:xfrm>
                <a:off x="6715502" y="4675094"/>
                <a:ext cx="10952996" cy="2827441"/>
              </a:xfrm>
              <a:prstGeom prst="rect">
                <a:avLst/>
              </a:prstGeom>
              <a:noFill/>
            </p:spPr>
            <p:txBody>
              <a:bodyPr wrap="square" rtlCol="0">
                <a:spAutoFit/>
              </a:bodyPr>
              <a:lstStyle>
                <a:defPPr>
                  <a:defRPr lang="en-US"/>
                </a:defPPr>
                <a:lvl1pPr>
                  <a:defRPr sz="4400" b="1">
                    <a:solidFill>
                      <a:srgbClr val="270F6B"/>
                    </a:solidFill>
                    <a:latin typeface="Tahoma" pitchFamily="34" charset="0"/>
                    <a:ea typeface="Tahoma" pitchFamily="34" charset="0"/>
                    <a:cs typeface="Tahoma" pitchFamily="34" charset="0"/>
                  </a:defRPr>
                </a:lvl1pPr>
              </a:lstStyle>
              <a:p>
                <a:r>
                  <a:rPr lang="en-US"/>
                  <a:t>Tức là: </a:t>
                </a:r>
                <a14:m>
                  <m:oMath xmlns:m="http://schemas.openxmlformats.org/officeDocument/2006/math">
                    <m:d>
                      <m:dPr>
                        <m:begChr m:val="{"/>
                        <m:endChr m:val=""/>
                        <m:ctrlPr>
                          <a:rPr lang="en-US" sz="4800" i="1" smtClean="0">
                            <a:solidFill>
                              <a:srgbClr val="0000FF"/>
                            </a:solidFill>
                            <a:latin typeface="Cambria Math" panose="02040503050406030204" pitchFamily="18" charset="0"/>
                          </a:rPr>
                        </m:ctrlPr>
                      </m:dPr>
                      <m:e>
                        <m:eqArr>
                          <m:eqArrPr>
                            <m:ctrlPr>
                              <a:rPr lang="en-US" sz="4800" i="1" smtClean="0">
                                <a:solidFill>
                                  <a:srgbClr val="0000FF"/>
                                </a:solidFill>
                                <a:latin typeface="Cambria Math" panose="02040503050406030204" pitchFamily="18" charset="0"/>
                                <a:ea typeface="Cambria Math" panose="02040503050406030204" pitchFamily="18" charset="0"/>
                              </a:rPr>
                            </m:ctrlPr>
                          </m:eqArrPr>
                          <m:e>
                            <m:r>
                              <a:rPr lang="en-US" sz="4800" b="1" i="1">
                                <a:solidFill>
                                  <a:srgbClr val="0000FF"/>
                                </a:solidFill>
                                <a:latin typeface="Cambria Math" panose="02040503050406030204" pitchFamily="18" charset="0"/>
                                <a:ea typeface="Cambria Math" panose="02040503050406030204" pitchFamily="18" charset="0"/>
                              </a:rPr>
                              <m:t>𝒂</m:t>
                            </m:r>
                            <m:r>
                              <a:rPr lang="en-US" sz="4800" b="1"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b="1" i="1">
                                    <a:solidFill>
                                      <a:srgbClr val="0000FF"/>
                                    </a:solidFill>
                                    <a:latin typeface="Cambria Math" panose="02040503050406030204" pitchFamily="18" charset="0"/>
                                    <a:ea typeface="Cambria Math" panose="02040503050406030204" pitchFamily="18" charset="0"/>
                                  </a:rPr>
                                  <m:t>𝜶</m:t>
                                </m:r>
                              </m:e>
                            </m:d>
                            <m:r>
                              <a:rPr lang="en-US" sz="4800" b="1">
                                <a:solidFill>
                                  <a:srgbClr val="0000FF"/>
                                </a:solidFill>
                                <a:latin typeface="Cambria Math" panose="02040503050406030204" pitchFamily="18" charset="0"/>
                                <a:ea typeface="Cambria Math" panose="02040503050406030204" pitchFamily="18" charset="0"/>
                              </a:rPr>
                              <m:t>,</m:t>
                            </m:r>
                            <m:r>
                              <a:rPr lang="en-US" sz="4800" b="1" i="1">
                                <a:solidFill>
                                  <a:srgbClr val="0000FF"/>
                                </a:solidFill>
                                <a:latin typeface="Cambria Math" panose="02040503050406030204" pitchFamily="18" charset="0"/>
                                <a:ea typeface="Cambria Math" panose="02040503050406030204" pitchFamily="18" charset="0"/>
                              </a:rPr>
                              <m:t>𝒃</m:t>
                            </m:r>
                            <m:r>
                              <a:rPr lang="en-US" sz="4800" b="1"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b="1" i="1">
                                    <a:solidFill>
                                      <a:srgbClr val="0000FF"/>
                                    </a:solidFill>
                                    <a:latin typeface="Cambria Math" panose="02040503050406030204" pitchFamily="18" charset="0"/>
                                    <a:ea typeface="Cambria Math" panose="02040503050406030204" pitchFamily="18" charset="0"/>
                                  </a:rPr>
                                  <m:t>𝜷</m:t>
                                </m:r>
                              </m:e>
                            </m:d>
                          </m:e>
                          <m:e>
                            <m:r>
                              <a:rPr lang="en-US" sz="4800" b="1" i="1" smtClean="0">
                                <a:solidFill>
                                  <a:srgbClr val="0000FF"/>
                                </a:solidFill>
                                <a:latin typeface="Cambria Math" panose="02040503050406030204" pitchFamily="18" charset="0"/>
                                <a:ea typeface="Cambria Math" panose="02040503050406030204" pitchFamily="18" charset="0"/>
                              </a:rPr>
                              <m:t>𝒂</m:t>
                            </m:r>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𝒃</m:t>
                            </m:r>
                          </m:e>
                          <m:e>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b="1" i="1">
                                    <a:solidFill>
                                      <a:srgbClr val="0000FF"/>
                                    </a:solidFill>
                                    <a:latin typeface="Cambria Math" panose="02040503050406030204" pitchFamily="18" charset="0"/>
                                    <a:ea typeface="Cambria Math" panose="02040503050406030204" pitchFamily="18" charset="0"/>
                                  </a:rPr>
                                  <m:t>𝜶</m:t>
                                </m:r>
                              </m:e>
                            </m:d>
                            <m:r>
                              <a:rPr lang="en-US" sz="4800" b="1"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b="1" i="1">
                                    <a:solidFill>
                                      <a:srgbClr val="0000FF"/>
                                    </a:solidFill>
                                    <a:latin typeface="Cambria Math" panose="02040503050406030204" pitchFamily="18" charset="0"/>
                                    <a:ea typeface="Cambria Math" panose="02040503050406030204" pitchFamily="18" charset="0"/>
                                  </a:rPr>
                                  <m:t>𝜷</m:t>
                                </m:r>
                              </m:e>
                            </m:d>
                            <m:r>
                              <a:rPr lang="en-US" sz="4800" b="1" i="1">
                                <a:solidFill>
                                  <a:srgbClr val="0000FF"/>
                                </a:solidFill>
                                <a:latin typeface="Cambria Math" panose="02040503050406030204" pitchFamily="18" charset="0"/>
                                <a:ea typeface="Cambria Math" panose="02040503050406030204" pitchFamily="18" charset="0"/>
                              </a:rPr>
                              <m:t>=</m:t>
                            </m:r>
                            <m:r>
                              <a:rPr lang="en-US" sz="4800" b="1" i="1">
                                <a:solidFill>
                                  <a:srgbClr val="0000FF"/>
                                </a:solidFill>
                                <a:latin typeface="Cambria Math" panose="02040503050406030204" pitchFamily="18" charset="0"/>
                                <a:ea typeface="Cambria Math" panose="02040503050406030204" pitchFamily="18" charset="0"/>
                              </a:rPr>
                              <m:t>𝒄</m:t>
                            </m:r>
                          </m:e>
                        </m:eqArr>
                      </m:e>
                    </m:d>
                    <m:r>
                      <a:rPr lang="en-US" sz="4800" i="1" smtClean="0">
                        <a:solidFill>
                          <a:srgbClr val="0000FF"/>
                        </a:solidFill>
                        <a:latin typeface="Cambria Math" panose="02040503050406030204" pitchFamily="18" charset="0"/>
                        <a:ea typeface="Cambria Math" panose="02040503050406030204" pitchFamily="18" charset="0"/>
                      </a:rPr>
                      <m:t>⟹</m:t>
                    </m:r>
                    <m:d>
                      <m:dPr>
                        <m:begChr m:val="["/>
                        <m:endChr m:val=""/>
                        <m:ctrlPr>
                          <a:rPr lang="en-US" sz="4800" b="1" i="1" smtClean="0">
                            <a:solidFill>
                              <a:srgbClr val="0000FF"/>
                            </a:solidFill>
                            <a:latin typeface="Cambria Math" panose="02040503050406030204" pitchFamily="18" charset="0"/>
                            <a:ea typeface="Cambria Math" panose="02040503050406030204" pitchFamily="18" charset="0"/>
                          </a:rPr>
                        </m:ctrlPr>
                      </m:dPr>
                      <m:e>
                        <m:d>
                          <m:dPr>
                            <m:begChr m:val=""/>
                            <m:endChr m:val=""/>
                            <m:ctrlPr>
                              <a:rPr lang="en-US" sz="4800" b="1" i="1" smtClean="0">
                                <a:solidFill>
                                  <a:srgbClr val="0000FF"/>
                                </a:solidFill>
                                <a:latin typeface="Cambria Math" panose="02040503050406030204" pitchFamily="18" charset="0"/>
                                <a:ea typeface="Cambria Math" panose="02040503050406030204" pitchFamily="18" charset="0"/>
                              </a:rPr>
                            </m:ctrlPr>
                          </m:dPr>
                          <m:e>
                            <m:eqArr>
                              <m:eqArrPr>
                                <m:ctrlPr>
                                  <a:rPr lang="en-US" sz="4800" b="1" i="1" smtClean="0">
                                    <a:solidFill>
                                      <a:srgbClr val="0000FF"/>
                                    </a:solidFill>
                                    <a:latin typeface="Cambria Math" panose="02040503050406030204" pitchFamily="18" charset="0"/>
                                    <a:ea typeface="Cambria Math" panose="02040503050406030204" pitchFamily="18" charset="0"/>
                                  </a:rPr>
                                </m:ctrlPr>
                              </m:eqArrPr>
                              <m:e>
                                <m:r>
                                  <a:rPr lang="en-US" sz="4800" b="1" i="1" smtClean="0">
                                    <a:solidFill>
                                      <a:srgbClr val="0000FF"/>
                                    </a:solidFill>
                                    <a:latin typeface="Cambria Math" panose="02040503050406030204" pitchFamily="18" charset="0"/>
                                    <a:ea typeface="Cambria Math" panose="02040503050406030204" pitchFamily="18" charset="0"/>
                                  </a:rPr>
                                  <m:t>𝒄</m:t>
                                </m:r>
                                <m:r>
                                  <a:rPr lang="en-US" sz="4800" i="1">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𝒂</m:t>
                                </m:r>
                                <m:r>
                                  <a:rPr lang="en-US" sz="4800" i="1">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𝒃</m:t>
                                </m:r>
                              </m:e>
                              <m:e>
                                <m:r>
                                  <a:rPr lang="en-US" sz="4800" b="1" i="1" smtClean="0">
                                    <a:solidFill>
                                      <a:srgbClr val="0000FF"/>
                                    </a:solidFill>
                                    <a:latin typeface="Cambria Math" panose="02040503050406030204" pitchFamily="18" charset="0"/>
                                  </a:rPr>
                                  <m:t>𝒄</m:t>
                                </m:r>
                                <m:r>
                                  <a:rPr lang="en-US" sz="4800"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𝒂</m:t>
                                </m:r>
                              </m:e>
                              <m:e>
                                <m:r>
                                  <a:rPr lang="en-US" sz="4800" b="1" i="1" smtClean="0">
                                    <a:solidFill>
                                      <a:srgbClr val="0000FF"/>
                                    </a:solidFill>
                                    <a:latin typeface="Cambria Math" panose="02040503050406030204" pitchFamily="18" charset="0"/>
                                    <a:ea typeface="Cambria Math" panose="02040503050406030204" pitchFamily="18" charset="0"/>
                                  </a:rPr>
                                  <m:t>𝒄</m:t>
                                </m:r>
                                <m:r>
                                  <a:rPr lang="en-US" sz="4800" i="1">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𝒃</m:t>
                                </m:r>
                              </m:e>
                            </m:eqArr>
                          </m:e>
                        </m:d>
                      </m:e>
                    </m:d>
                  </m:oMath>
                </a14:m>
                <a:endParaRPr lang="en-US" sz="4800" i="1" dirty="0">
                  <a:solidFill>
                    <a:srgbClr val="3333FF"/>
                  </a:solidFill>
                </a:endParaRPr>
              </a:p>
            </p:txBody>
          </p:sp>
        </mc:Choice>
        <mc:Fallback xmlns="">
          <p:sp>
            <p:nvSpPr>
              <p:cNvPr id="64" name="TextBox 63">
                <a:extLst>
                  <a:ext uri="{FF2B5EF4-FFF2-40B4-BE49-F238E27FC236}">
                    <a16:creationId xmlns:a16="http://schemas.microsoft.com/office/drawing/2014/main" id="{B5ED5D01-559D-419E-9269-DEF3096DB88D}"/>
                  </a:ext>
                </a:extLst>
              </p:cNvPr>
              <p:cNvSpPr txBox="1">
                <a:spLocks noRot="1" noChangeAspect="1" noMove="1" noResize="1" noEditPoints="1" noAdjustHandles="1" noChangeArrowheads="1" noChangeShapeType="1" noTextEdit="1"/>
              </p:cNvSpPr>
              <p:nvPr/>
            </p:nvSpPr>
            <p:spPr>
              <a:xfrm>
                <a:off x="6715502" y="4675094"/>
                <a:ext cx="10952996" cy="2827441"/>
              </a:xfrm>
              <a:prstGeom prst="rect">
                <a:avLst/>
              </a:prstGeom>
              <a:blipFill>
                <a:blip r:embed="rId12"/>
                <a:stretch>
                  <a:fillRect l="-2283"/>
                </a:stretch>
              </a:blipFill>
            </p:spPr>
            <p:txBody>
              <a:bodyPr/>
              <a:lstStyle/>
              <a:p>
                <a:r>
                  <a:rPr lang="en-US">
                    <a:noFill/>
                  </a:rPr>
                  <a:t> </a:t>
                </a:r>
              </a:p>
            </p:txBody>
          </p:sp>
        </mc:Fallback>
      </mc:AlternateContent>
    </p:spTree>
    <p:extLst>
      <p:ext uri="{BB962C8B-B14F-4D97-AF65-F5344CB8AC3E}">
        <p14:creationId xmlns:p14="http://schemas.microsoft.com/office/powerpoint/2010/main" val="12093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up)">
                                      <p:cBhvr>
                                        <p:cTn id="7" dur="10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fade">
                                      <p:cBhvr>
                                        <p:cTn id="12" dur="1000"/>
                                        <p:tgtEl>
                                          <p:spTgt spid="134"/>
                                        </p:tgtEl>
                                      </p:cBhvr>
                                    </p:animEffect>
                                    <p:anim calcmode="lin" valueType="num">
                                      <p:cBhvr>
                                        <p:cTn id="13" dur="1000" fill="hold"/>
                                        <p:tgtEl>
                                          <p:spTgt spid="134"/>
                                        </p:tgtEl>
                                        <p:attrNameLst>
                                          <p:attrName>ppt_x</p:attrName>
                                        </p:attrNameLst>
                                      </p:cBhvr>
                                      <p:tavLst>
                                        <p:tav tm="0">
                                          <p:val>
                                            <p:strVal val="#ppt_x"/>
                                          </p:val>
                                        </p:tav>
                                        <p:tav tm="100000">
                                          <p:val>
                                            <p:strVal val="#ppt_x"/>
                                          </p:val>
                                        </p:tav>
                                      </p:tavLst>
                                    </p:anim>
                                    <p:anim calcmode="lin" valueType="num">
                                      <p:cBhvr>
                                        <p:cTn id="14" dur="1000" fill="hold"/>
                                        <p:tgtEl>
                                          <p:spTgt spid="13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0"/>
                                        </p:tgtEl>
                                        <p:attrNameLst>
                                          <p:attrName>style.visibility</p:attrName>
                                        </p:attrNameLst>
                                      </p:cBhvr>
                                      <p:to>
                                        <p:strVal val="visible"/>
                                      </p:to>
                                    </p:set>
                                    <p:animEffect transition="in" filter="fade">
                                      <p:cBhvr>
                                        <p:cTn id="17" dur="1000"/>
                                        <p:tgtEl>
                                          <p:spTgt spid="130"/>
                                        </p:tgtEl>
                                      </p:cBhvr>
                                    </p:animEffect>
                                    <p:anim calcmode="lin" valueType="num">
                                      <p:cBhvr>
                                        <p:cTn id="18" dur="1000" fill="hold"/>
                                        <p:tgtEl>
                                          <p:spTgt spid="130"/>
                                        </p:tgtEl>
                                        <p:attrNameLst>
                                          <p:attrName>ppt_x</p:attrName>
                                        </p:attrNameLst>
                                      </p:cBhvr>
                                      <p:tavLst>
                                        <p:tav tm="0">
                                          <p:val>
                                            <p:strVal val="#ppt_x"/>
                                          </p:val>
                                        </p:tav>
                                        <p:tav tm="100000">
                                          <p:val>
                                            <p:strVal val="#ppt_x"/>
                                          </p:val>
                                        </p:tav>
                                      </p:tavLst>
                                    </p:anim>
                                    <p:anim calcmode="lin" valueType="num">
                                      <p:cBhvr>
                                        <p:cTn id="19" dur="1000" fill="hold"/>
                                        <p:tgtEl>
                                          <p:spTgt spid="13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8"/>
                                        </p:tgtEl>
                                        <p:attrNameLst>
                                          <p:attrName>style.visibility</p:attrName>
                                        </p:attrNameLst>
                                      </p:cBhvr>
                                      <p:to>
                                        <p:strVal val="visible"/>
                                      </p:to>
                                    </p:set>
                                    <p:animEffect transition="in" filter="fade">
                                      <p:cBhvr>
                                        <p:cTn id="22" dur="1000"/>
                                        <p:tgtEl>
                                          <p:spTgt spid="138"/>
                                        </p:tgtEl>
                                      </p:cBhvr>
                                    </p:animEffect>
                                    <p:anim calcmode="lin" valueType="num">
                                      <p:cBhvr>
                                        <p:cTn id="23" dur="1000" fill="hold"/>
                                        <p:tgtEl>
                                          <p:spTgt spid="138"/>
                                        </p:tgtEl>
                                        <p:attrNameLst>
                                          <p:attrName>ppt_x</p:attrName>
                                        </p:attrNameLst>
                                      </p:cBhvr>
                                      <p:tavLst>
                                        <p:tav tm="0">
                                          <p:val>
                                            <p:strVal val="#ppt_x"/>
                                          </p:val>
                                        </p:tav>
                                        <p:tav tm="100000">
                                          <p:val>
                                            <p:strVal val="#ppt_x"/>
                                          </p:val>
                                        </p:tav>
                                      </p:tavLst>
                                    </p:anim>
                                    <p:anim calcmode="lin" valueType="num">
                                      <p:cBhvr>
                                        <p:cTn id="24" dur="1000" fill="hold"/>
                                        <p:tgtEl>
                                          <p:spTgt spid="13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fade">
                                      <p:cBhvr>
                                        <p:cTn id="27" dur="1000"/>
                                        <p:tgtEl>
                                          <p:spTgt spid="141"/>
                                        </p:tgtEl>
                                      </p:cBhvr>
                                    </p:animEffect>
                                    <p:anim calcmode="lin" valueType="num">
                                      <p:cBhvr>
                                        <p:cTn id="28" dur="1000" fill="hold"/>
                                        <p:tgtEl>
                                          <p:spTgt spid="141"/>
                                        </p:tgtEl>
                                        <p:attrNameLst>
                                          <p:attrName>ppt_x</p:attrName>
                                        </p:attrNameLst>
                                      </p:cBhvr>
                                      <p:tavLst>
                                        <p:tav tm="0">
                                          <p:val>
                                            <p:strVal val="#ppt_x"/>
                                          </p:val>
                                        </p:tav>
                                        <p:tav tm="100000">
                                          <p:val>
                                            <p:strVal val="#ppt_x"/>
                                          </p:val>
                                        </p:tav>
                                      </p:tavLst>
                                    </p:anim>
                                    <p:anim calcmode="lin" valueType="num">
                                      <p:cBhvr>
                                        <p:cTn id="29" dur="1000" fill="hold"/>
                                        <p:tgtEl>
                                          <p:spTgt spid="14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1000"/>
                                        <p:tgtEl>
                                          <p:spTgt spid="73"/>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47"/>
                                        </p:tgtEl>
                                        <p:attrNameLst>
                                          <p:attrName>style.visibility</p:attrName>
                                        </p:attrNameLst>
                                      </p:cBhvr>
                                      <p:to>
                                        <p:strVal val="visible"/>
                                      </p:to>
                                    </p:set>
                                    <p:anim calcmode="lin" valueType="num">
                                      <p:cBhvr>
                                        <p:cTn id="39" dur="1000" fill="hold"/>
                                        <p:tgtEl>
                                          <p:spTgt spid="147"/>
                                        </p:tgtEl>
                                        <p:attrNameLst>
                                          <p:attrName>ppt_w</p:attrName>
                                        </p:attrNameLst>
                                      </p:cBhvr>
                                      <p:tavLst>
                                        <p:tav tm="0">
                                          <p:val>
                                            <p:fltVal val="0"/>
                                          </p:val>
                                        </p:tav>
                                        <p:tav tm="100000">
                                          <p:val>
                                            <p:strVal val="#ppt_w"/>
                                          </p:val>
                                        </p:tav>
                                      </p:tavLst>
                                    </p:anim>
                                    <p:anim calcmode="lin" valueType="num">
                                      <p:cBhvr>
                                        <p:cTn id="40" dur="1000" fill="hold"/>
                                        <p:tgtEl>
                                          <p:spTgt spid="147"/>
                                        </p:tgtEl>
                                        <p:attrNameLst>
                                          <p:attrName>ppt_h</p:attrName>
                                        </p:attrNameLst>
                                      </p:cBhvr>
                                      <p:tavLst>
                                        <p:tav tm="0">
                                          <p:val>
                                            <p:fltVal val="0"/>
                                          </p:val>
                                        </p:tav>
                                        <p:tav tm="100000">
                                          <p:val>
                                            <p:strVal val="#ppt_h"/>
                                          </p:val>
                                        </p:tav>
                                      </p:tavLst>
                                    </p:anim>
                                    <p:anim calcmode="lin" valueType="num">
                                      <p:cBhvr>
                                        <p:cTn id="41" dur="1000" fill="hold"/>
                                        <p:tgtEl>
                                          <p:spTgt spid="147"/>
                                        </p:tgtEl>
                                        <p:attrNameLst>
                                          <p:attrName>style.rotation</p:attrName>
                                        </p:attrNameLst>
                                      </p:cBhvr>
                                      <p:tavLst>
                                        <p:tav tm="0">
                                          <p:val>
                                            <p:fltVal val="90"/>
                                          </p:val>
                                        </p:tav>
                                        <p:tav tm="100000">
                                          <p:val>
                                            <p:fltVal val="0"/>
                                          </p:val>
                                        </p:tav>
                                      </p:tavLst>
                                    </p:anim>
                                    <p:animEffect transition="in" filter="fade">
                                      <p:cBhvr>
                                        <p:cTn id="42" dur="1000"/>
                                        <p:tgtEl>
                                          <p:spTgt spid="14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wipe(left)">
                                      <p:cBhvr>
                                        <p:cTn id="47" dur="1000"/>
                                        <p:tgtEl>
                                          <p:spTgt spid="81"/>
                                        </p:tgtEl>
                                      </p:cBhvr>
                                    </p:animEffect>
                                  </p:childTnLst>
                                </p:cTn>
                              </p:par>
                            </p:childTnLst>
                          </p:cTn>
                        </p:par>
                        <p:par>
                          <p:cTn id="48" fill="hold">
                            <p:stCondLst>
                              <p:cond delay="1000"/>
                            </p:stCondLst>
                            <p:childTnLst>
                              <p:par>
                                <p:cTn id="49" presetID="22" presetClass="entr" presetSubtype="4" fill="hold" nodeType="afterEffect">
                                  <p:stCondLst>
                                    <p:cond delay="500"/>
                                  </p:stCondLst>
                                  <p:childTnLst>
                                    <p:set>
                                      <p:cBhvr>
                                        <p:cTn id="50" dur="1" fill="hold">
                                          <p:stCondLst>
                                            <p:cond delay="0"/>
                                          </p:stCondLst>
                                        </p:cTn>
                                        <p:tgtEl>
                                          <p:spTgt spid="144"/>
                                        </p:tgtEl>
                                        <p:attrNameLst>
                                          <p:attrName>style.visibility</p:attrName>
                                        </p:attrNameLst>
                                      </p:cBhvr>
                                      <p:to>
                                        <p:strVal val="visible"/>
                                      </p:to>
                                    </p:set>
                                    <p:animEffect transition="in" filter="wipe(down)">
                                      <p:cBhvr>
                                        <p:cTn id="51" dur="1000"/>
                                        <p:tgtEl>
                                          <p:spTgt spid="14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16"/>
                                        </p:tgtEl>
                                        <p:attrNameLst>
                                          <p:attrName>style.visibility</p:attrName>
                                        </p:attrNameLst>
                                      </p:cBhvr>
                                      <p:to>
                                        <p:strVal val="visible"/>
                                      </p:to>
                                    </p:set>
                                    <p:animEffect transition="in" filter="wipe(left)">
                                      <p:cBhvr>
                                        <p:cTn id="56" dur="1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ounded Rectangle 18">
            <a:extLst>
              <a:ext uri="{FF2B5EF4-FFF2-40B4-BE49-F238E27FC236}">
                <a16:creationId xmlns="" xmlns:a16="http://schemas.microsoft.com/office/drawing/2014/main" id="{CB9DCCB6-5E12-4EC6-9F74-403D76E03AF7}"/>
              </a:ext>
            </a:extLst>
          </p:cNvPr>
          <p:cNvSpPr/>
          <p:nvPr/>
        </p:nvSpPr>
        <p:spPr>
          <a:xfrm>
            <a:off x="17106900" y="4648200"/>
            <a:ext cx="6668136" cy="8416218"/>
          </a:xfrm>
          <a:prstGeom prst="roundRect">
            <a:avLst>
              <a:gd name="adj" fmla="val 4276"/>
            </a:avLst>
          </a:prstGeom>
          <a:solidFill>
            <a:schemeClr val="accent4">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 xmlns:a16="http://schemas.microsoft.com/office/drawing/2014/main" id="{3857258E-39EB-4961-867C-50A510680750}"/>
              </a:ext>
            </a:extLst>
          </p:cNvPr>
          <p:cNvSpPr/>
          <p:nvPr/>
        </p:nvSpPr>
        <p:spPr>
          <a:xfrm>
            <a:off x="19111298" y="6831868"/>
            <a:ext cx="3683906" cy="3062515"/>
          </a:xfrm>
          <a:custGeom>
            <a:avLst/>
            <a:gdLst>
              <a:gd name="connsiteX0" fmla="*/ 1088571 w 3730171"/>
              <a:gd name="connsiteY0" fmla="*/ 0 h 3207657"/>
              <a:gd name="connsiteX1" fmla="*/ 0 w 3730171"/>
              <a:gd name="connsiteY1" fmla="*/ 3207657 h 3207657"/>
              <a:gd name="connsiteX2" fmla="*/ 3730171 w 3730171"/>
              <a:gd name="connsiteY2" fmla="*/ 3207657 h 3207657"/>
              <a:gd name="connsiteX3" fmla="*/ 1088571 w 3730171"/>
              <a:gd name="connsiteY3" fmla="*/ 0 h 3207657"/>
              <a:gd name="connsiteX0" fmla="*/ 1132114 w 3730171"/>
              <a:gd name="connsiteY0" fmla="*/ 0 h 3120572"/>
              <a:gd name="connsiteX1" fmla="*/ 0 w 3730171"/>
              <a:gd name="connsiteY1" fmla="*/ 3120572 h 3120572"/>
              <a:gd name="connsiteX2" fmla="*/ 3730171 w 3730171"/>
              <a:gd name="connsiteY2" fmla="*/ 3120572 h 3120572"/>
              <a:gd name="connsiteX3" fmla="*/ 1132114 w 3730171"/>
              <a:gd name="connsiteY3" fmla="*/ 0 h 3120572"/>
              <a:gd name="connsiteX0" fmla="*/ 1103085 w 3730171"/>
              <a:gd name="connsiteY0" fmla="*/ 0 h 3251201"/>
              <a:gd name="connsiteX1" fmla="*/ 0 w 3730171"/>
              <a:gd name="connsiteY1" fmla="*/ 3251201 h 3251201"/>
              <a:gd name="connsiteX2" fmla="*/ 3730171 w 3730171"/>
              <a:gd name="connsiteY2" fmla="*/ 3251201 h 3251201"/>
              <a:gd name="connsiteX3" fmla="*/ 1103085 w 3730171"/>
              <a:gd name="connsiteY3" fmla="*/ 0 h 3251201"/>
              <a:gd name="connsiteX0" fmla="*/ 1103085 w 3788228"/>
              <a:gd name="connsiteY0" fmla="*/ 0 h 3265715"/>
              <a:gd name="connsiteX1" fmla="*/ 0 w 3788228"/>
              <a:gd name="connsiteY1" fmla="*/ 3251201 h 3265715"/>
              <a:gd name="connsiteX2" fmla="*/ 3788228 w 3788228"/>
              <a:gd name="connsiteY2" fmla="*/ 3265715 h 3265715"/>
              <a:gd name="connsiteX3" fmla="*/ 1103085 w 3788228"/>
              <a:gd name="connsiteY3" fmla="*/ 0 h 3265715"/>
              <a:gd name="connsiteX0" fmla="*/ 1132113 w 3817256"/>
              <a:gd name="connsiteY0" fmla="*/ 0 h 3265715"/>
              <a:gd name="connsiteX1" fmla="*/ 0 w 3817256"/>
              <a:gd name="connsiteY1" fmla="*/ 3236687 h 3265715"/>
              <a:gd name="connsiteX2" fmla="*/ 3817256 w 3817256"/>
              <a:gd name="connsiteY2" fmla="*/ 3265715 h 3265715"/>
              <a:gd name="connsiteX3" fmla="*/ 1132113 w 3817256"/>
              <a:gd name="connsiteY3" fmla="*/ 0 h 3265715"/>
              <a:gd name="connsiteX0" fmla="*/ 1132113 w 3817256"/>
              <a:gd name="connsiteY0" fmla="*/ 0 h 3222172"/>
              <a:gd name="connsiteX1" fmla="*/ 0 w 3817256"/>
              <a:gd name="connsiteY1" fmla="*/ 3193144 h 3222172"/>
              <a:gd name="connsiteX2" fmla="*/ 3817256 w 3817256"/>
              <a:gd name="connsiteY2" fmla="*/ 3222172 h 3222172"/>
              <a:gd name="connsiteX3" fmla="*/ 1132113 w 3817256"/>
              <a:gd name="connsiteY3" fmla="*/ 0 h 3222172"/>
              <a:gd name="connsiteX0" fmla="*/ 1132113 w 3817256"/>
              <a:gd name="connsiteY0" fmla="*/ 0 h 3207657"/>
              <a:gd name="connsiteX1" fmla="*/ 0 w 3817256"/>
              <a:gd name="connsiteY1" fmla="*/ 3178629 h 3207657"/>
              <a:gd name="connsiteX2" fmla="*/ 3817256 w 3817256"/>
              <a:gd name="connsiteY2" fmla="*/ 3207657 h 3207657"/>
              <a:gd name="connsiteX3" fmla="*/ 1132113 w 3817256"/>
              <a:gd name="connsiteY3" fmla="*/ 0 h 3207657"/>
              <a:gd name="connsiteX0" fmla="*/ 1088571 w 3817256"/>
              <a:gd name="connsiteY0" fmla="*/ 0 h 3207657"/>
              <a:gd name="connsiteX1" fmla="*/ 0 w 3817256"/>
              <a:gd name="connsiteY1" fmla="*/ 3178629 h 3207657"/>
              <a:gd name="connsiteX2" fmla="*/ 3817256 w 3817256"/>
              <a:gd name="connsiteY2" fmla="*/ 3207657 h 3207657"/>
              <a:gd name="connsiteX3" fmla="*/ 1088571 w 3817256"/>
              <a:gd name="connsiteY3" fmla="*/ 0 h 3207657"/>
              <a:gd name="connsiteX0" fmla="*/ 1117600 w 3817256"/>
              <a:gd name="connsiteY0" fmla="*/ 0 h 3193143"/>
              <a:gd name="connsiteX1" fmla="*/ 0 w 3817256"/>
              <a:gd name="connsiteY1" fmla="*/ 3164115 h 3193143"/>
              <a:gd name="connsiteX2" fmla="*/ 3817256 w 3817256"/>
              <a:gd name="connsiteY2" fmla="*/ 3193143 h 3193143"/>
              <a:gd name="connsiteX3" fmla="*/ 1117600 w 3817256"/>
              <a:gd name="connsiteY3" fmla="*/ 0 h 3193143"/>
              <a:gd name="connsiteX0" fmla="*/ 1117600 w 3722006"/>
              <a:gd name="connsiteY0" fmla="*/ 0 h 3193143"/>
              <a:gd name="connsiteX1" fmla="*/ 0 w 3722006"/>
              <a:gd name="connsiteY1" fmla="*/ 3164115 h 3193143"/>
              <a:gd name="connsiteX2" fmla="*/ 3722006 w 3722006"/>
              <a:gd name="connsiteY2" fmla="*/ 3193143 h 3193143"/>
              <a:gd name="connsiteX3" fmla="*/ 1117600 w 3722006"/>
              <a:gd name="connsiteY3" fmla="*/ 0 h 3193143"/>
              <a:gd name="connsiteX0" fmla="*/ 1117600 w 3683906"/>
              <a:gd name="connsiteY0" fmla="*/ 0 h 3164115"/>
              <a:gd name="connsiteX1" fmla="*/ 0 w 3683906"/>
              <a:gd name="connsiteY1" fmla="*/ 3164115 h 3164115"/>
              <a:gd name="connsiteX2" fmla="*/ 3683906 w 3683906"/>
              <a:gd name="connsiteY2" fmla="*/ 3129643 h 3164115"/>
              <a:gd name="connsiteX3" fmla="*/ 1117600 w 3683906"/>
              <a:gd name="connsiteY3" fmla="*/ 0 h 3164115"/>
              <a:gd name="connsiteX0" fmla="*/ 1092200 w 3683906"/>
              <a:gd name="connsiteY0" fmla="*/ 0 h 3075215"/>
              <a:gd name="connsiteX1" fmla="*/ 0 w 3683906"/>
              <a:gd name="connsiteY1" fmla="*/ 3075215 h 3075215"/>
              <a:gd name="connsiteX2" fmla="*/ 3683906 w 3683906"/>
              <a:gd name="connsiteY2" fmla="*/ 3040743 h 3075215"/>
              <a:gd name="connsiteX3" fmla="*/ 1092200 w 3683906"/>
              <a:gd name="connsiteY3" fmla="*/ 0 h 3075215"/>
              <a:gd name="connsiteX0" fmla="*/ 1079500 w 3671206"/>
              <a:gd name="connsiteY0" fmla="*/ 0 h 3062515"/>
              <a:gd name="connsiteX1" fmla="*/ 0 w 3671206"/>
              <a:gd name="connsiteY1" fmla="*/ 3062515 h 3062515"/>
              <a:gd name="connsiteX2" fmla="*/ 3671206 w 3671206"/>
              <a:gd name="connsiteY2" fmla="*/ 3040743 h 3062515"/>
              <a:gd name="connsiteX3" fmla="*/ 1079500 w 3671206"/>
              <a:gd name="connsiteY3" fmla="*/ 0 h 3062515"/>
              <a:gd name="connsiteX0" fmla="*/ 1079500 w 3683906"/>
              <a:gd name="connsiteY0" fmla="*/ 0 h 3062515"/>
              <a:gd name="connsiteX1" fmla="*/ 0 w 3683906"/>
              <a:gd name="connsiteY1" fmla="*/ 3062515 h 3062515"/>
              <a:gd name="connsiteX2" fmla="*/ 3683906 w 3683906"/>
              <a:gd name="connsiteY2" fmla="*/ 3028043 h 3062515"/>
              <a:gd name="connsiteX3" fmla="*/ 1079500 w 3683906"/>
              <a:gd name="connsiteY3" fmla="*/ 0 h 3062515"/>
              <a:gd name="connsiteX0" fmla="*/ 1092200 w 3683906"/>
              <a:gd name="connsiteY0" fmla="*/ 0 h 3062515"/>
              <a:gd name="connsiteX1" fmla="*/ 0 w 3683906"/>
              <a:gd name="connsiteY1" fmla="*/ 3062515 h 3062515"/>
              <a:gd name="connsiteX2" fmla="*/ 3683906 w 3683906"/>
              <a:gd name="connsiteY2" fmla="*/ 3028043 h 3062515"/>
              <a:gd name="connsiteX3" fmla="*/ 1092200 w 3683906"/>
              <a:gd name="connsiteY3" fmla="*/ 0 h 3062515"/>
              <a:gd name="connsiteX0" fmla="*/ 1092200 w 3722006"/>
              <a:gd name="connsiteY0" fmla="*/ 0 h 3062515"/>
              <a:gd name="connsiteX1" fmla="*/ 0 w 3722006"/>
              <a:gd name="connsiteY1" fmla="*/ 3062515 h 3062515"/>
              <a:gd name="connsiteX2" fmla="*/ 3722006 w 3722006"/>
              <a:gd name="connsiteY2" fmla="*/ 3015343 h 3062515"/>
              <a:gd name="connsiteX3" fmla="*/ 1092200 w 3722006"/>
              <a:gd name="connsiteY3" fmla="*/ 0 h 3062515"/>
              <a:gd name="connsiteX0" fmla="*/ 1092200 w 3683906"/>
              <a:gd name="connsiteY0" fmla="*/ 0 h 3062515"/>
              <a:gd name="connsiteX1" fmla="*/ 0 w 3683906"/>
              <a:gd name="connsiteY1" fmla="*/ 3062515 h 3062515"/>
              <a:gd name="connsiteX2" fmla="*/ 3683906 w 3683906"/>
              <a:gd name="connsiteY2" fmla="*/ 3040743 h 3062515"/>
              <a:gd name="connsiteX3" fmla="*/ 1092200 w 3683906"/>
              <a:gd name="connsiteY3" fmla="*/ 0 h 3062515"/>
            </a:gdLst>
            <a:ahLst/>
            <a:cxnLst>
              <a:cxn ang="0">
                <a:pos x="connsiteX0" y="connsiteY0"/>
              </a:cxn>
              <a:cxn ang="0">
                <a:pos x="connsiteX1" y="connsiteY1"/>
              </a:cxn>
              <a:cxn ang="0">
                <a:pos x="connsiteX2" y="connsiteY2"/>
              </a:cxn>
              <a:cxn ang="0">
                <a:pos x="connsiteX3" y="connsiteY3"/>
              </a:cxn>
            </a:cxnLst>
            <a:rect l="l" t="t" r="r" b="b"/>
            <a:pathLst>
              <a:path w="3683906" h="3062515">
                <a:moveTo>
                  <a:pt x="1092200" y="0"/>
                </a:moveTo>
                <a:lnTo>
                  <a:pt x="0" y="3062515"/>
                </a:lnTo>
                <a:lnTo>
                  <a:pt x="3683906" y="3040743"/>
                </a:lnTo>
                <a:lnTo>
                  <a:pt x="1092200" y="0"/>
                </a:lnTo>
                <a:close/>
              </a:path>
            </a:pathLst>
          </a:custGeom>
          <a:solidFill>
            <a:schemeClr val="accent1">
              <a:lumMod val="20000"/>
              <a:lumOff val="8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 name="Group 11">
            <a:extLst>
              <a:ext uri="{FF2B5EF4-FFF2-40B4-BE49-F238E27FC236}">
                <a16:creationId xmlns="" xmlns:a16="http://schemas.microsoft.com/office/drawing/2014/main" id="{CF7825B9-9CC8-4D74-AD36-F25028C9E1AD}"/>
              </a:ext>
            </a:extLst>
          </p:cNvPr>
          <p:cNvGrpSpPr/>
          <p:nvPr/>
        </p:nvGrpSpPr>
        <p:grpSpPr>
          <a:xfrm>
            <a:off x="19105418" y="4800132"/>
            <a:ext cx="2737106" cy="2956995"/>
            <a:chOff x="19278600" y="4235302"/>
            <a:chExt cx="2737106" cy="2956995"/>
          </a:xfrm>
        </p:grpSpPr>
        <p:cxnSp>
          <p:nvCxnSpPr>
            <p:cNvPr id="99" name="Straight Connector 98">
              <a:extLst>
                <a:ext uri="{FF2B5EF4-FFF2-40B4-BE49-F238E27FC236}">
                  <a16:creationId xmlns="" xmlns:a16="http://schemas.microsoft.com/office/drawing/2014/main" id="{869441D6-94F5-42E6-91FC-2EFA465DAF5B}"/>
                </a:ext>
              </a:extLst>
            </p:cNvPr>
            <p:cNvCxnSpPr>
              <a:cxnSpLocks/>
            </p:cNvCxnSpPr>
            <p:nvPr/>
          </p:nvCxnSpPr>
          <p:spPr>
            <a:xfrm flipH="1">
              <a:off x="19278600" y="4652235"/>
              <a:ext cx="2737106" cy="2540062"/>
            </a:xfrm>
            <a:prstGeom prst="line">
              <a:avLst/>
            </a:prstGeom>
            <a:ln w="63500">
              <a:solidFill>
                <a:srgbClr val="00B050"/>
              </a:solidFill>
              <a:prstDash val="soli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0" name="TextBox 99">
                  <a:extLst>
                    <a:ext uri="{FF2B5EF4-FFF2-40B4-BE49-F238E27FC236}">
                      <a16:creationId xmlns="" xmlns:a16="http://schemas.microsoft.com/office/drawing/2014/main" id="{D24650F3-08F3-494D-96C8-F77854513C1F}"/>
                    </a:ext>
                  </a:extLst>
                </p:cNvPr>
                <p:cNvSpPr txBox="1"/>
                <p:nvPr/>
              </p:nvSpPr>
              <p:spPr>
                <a:xfrm>
                  <a:off x="21107400" y="4235302"/>
                  <a:ext cx="614087"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Cambria Math" panose="02040503050406030204" pitchFamily="18" charset="0"/>
                            <a:cs typeface="Tahoma" panose="020B0604030504040204" pitchFamily="34" charset="0"/>
                          </a:rPr>
                          <m:t>𝚫</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0" name="TextBox 99">
                  <a:extLst>
                    <a:ext uri="{FF2B5EF4-FFF2-40B4-BE49-F238E27FC236}">
                      <a16:creationId xmlns:a16="http://schemas.microsoft.com/office/drawing/2014/main" id="{D24650F3-08F3-494D-96C8-F77854513C1F}"/>
                    </a:ext>
                  </a:extLst>
                </p:cNvPr>
                <p:cNvSpPr txBox="1">
                  <a:spLocks noRot="1" noChangeAspect="1" noMove="1" noResize="1" noEditPoints="1" noAdjustHandles="1" noChangeArrowheads="1" noChangeShapeType="1" noTextEdit="1"/>
                </p:cNvSpPr>
                <p:nvPr/>
              </p:nvSpPr>
              <p:spPr>
                <a:xfrm>
                  <a:off x="21107400" y="4235302"/>
                  <a:ext cx="614087" cy="830997"/>
                </a:xfrm>
                <a:prstGeom prst="rect">
                  <a:avLst/>
                </a:prstGeom>
                <a:blipFill>
                  <a:blip r:embed="rId2"/>
                  <a:stretch>
                    <a:fillRect/>
                  </a:stretch>
                </a:blipFill>
              </p:spPr>
              <p:txBody>
                <a:bodyPr/>
                <a:lstStyle/>
                <a:p>
                  <a:r>
                    <a:rPr lang="en-US">
                      <a:noFill/>
                    </a:rPr>
                    <a:t> </a:t>
                  </a:r>
                </a:p>
              </p:txBody>
            </p:sp>
          </mc:Fallback>
        </mc:AlternateContent>
      </p:grpSp>
      <p:grpSp>
        <p:nvGrpSpPr>
          <p:cNvPr id="2" name="Group 1">
            <a:extLst>
              <a:ext uri="{FF2B5EF4-FFF2-40B4-BE49-F238E27FC236}">
                <a16:creationId xmlns="" xmlns:a16="http://schemas.microsoft.com/office/drawing/2014/main" id="{2F66FF1C-FA93-4151-8891-DFAC74F2B310}"/>
              </a:ext>
            </a:extLst>
          </p:cNvPr>
          <p:cNvGrpSpPr/>
          <p:nvPr/>
        </p:nvGrpSpPr>
        <p:grpSpPr>
          <a:xfrm>
            <a:off x="18202516" y="5926539"/>
            <a:ext cx="4855461" cy="830997"/>
            <a:chOff x="18431116" y="4953000"/>
            <a:chExt cx="4855461" cy="830997"/>
          </a:xfrm>
        </p:grpSpPr>
        <p:cxnSp>
          <p:nvCxnSpPr>
            <p:cNvPr id="63" name="Straight Connector 62">
              <a:extLst>
                <a:ext uri="{FF2B5EF4-FFF2-40B4-BE49-F238E27FC236}">
                  <a16:creationId xmlns="" xmlns:a16="http://schemas.microsoft.com/office/drawing/2014/main" id="{79FF10B8-121D-4AA1-86D0-884F0EA320CF}"/>
                </a:ext>
              </a:extLst>
            </p:cNvPr>
            <p:cNvCxnSpPr>
              <a:cxnSpLocks/>
            </p:cNvCxnSpPr>
            <p:nvPr/>
          </p:nvCxnSpPr>
          <p:spPr>
            <a:xfrm flipH="1">
              <a:off x="18431116" y="5775276"/>
              <a:ext cx="4855461" cy="0"/>
            </a:xfrm>
            <a:prstGeom prst="line">
              <a:avLst/>
            </a:prstGeom>
            <a:ln w="63500">
              <a:solidFill>
                <a:srgbClr val="270F6B"/>
              </a:solidFill>
              <a:prstDash val="soli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 xmlns:a16="http://schemas.microsoft.com/office/drawing/2014/main" id="{BFEE9524-967B-4549-974A-D07FBDF14325}"/>
                    </a:ext>
                  </a:extLst>
                </p:cNvPr>
                <p:cNvSpPr txBox="1"/>
                <p:nvPr/>
              </p:nvSpPr>
              <p:spPr>
                <a:xfrm>
                  <a:off x="22596223" y="4953000"/>
                  <a:ext cx="614087"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𝒅</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0" name="TextBox 69">
                  <a:extLst>
                    <a:ext uri="{FF2B5EF4-FFF2-40B4-BE49-F238E27FC236}">
                      <a16:creationId xmlns:a16="http://schemas.microsoft.com/office/drawing/2014/main" id="{BFEE9524-967B-4549-974A-D07FBDF14325}"/>
                    </a:ext>
                  </a:extLst>
                </p:cNvPr>
                <p:cNvSpPr txBox="1">
                  <a:spLocks noRot="1" noChangeAspect="1" noMove="1" noResize="1" noEditPoints="1" noAdjustHandles="1" noChangeArrowheads="1" noChangeShapeType="1" noTextEdit="1"/>
                </p:cNvSpPr>
                <p:nvPr/>
              </p:nvSpPr>
              <p:spPr>
                <a:xfrm>
                  <a:off x="22596223" y="4953000"/>
                  <a:ext cx="614087" cy="830997"/>
                </a:xfrm>
                <a:prstGeom prst="rect">
                  <a:avLst/>
                </a:prstGeom>
                <a:blipFill>
                  <a:blip r:embed="rId3"/>
                  <a:stretch>
                    <a:fillRect/>
                  </a:stretch>
                </a:blipFill>
              </p:spPr>
              <p:txBody>
                <a:bodyPr/>
                <a:lstStyle/>
                <a:p>
                  <a:r>
                    <a:rPr lang="en-US">
                      <a:noFill/>
                    </a:rPr>
                    <a:t> </a:t>
                  </a:r>
                </a:p>
              </p:txBody>
            </p:sp>
          </mc:Fallback>
        </mc:AlternateContent>
      </p:grpSp>
      <p:grpSp>
        <p:nvGrpSpPr>
          <p:cNvPr id="83" name="Group 10">
            <a:extLst>
              <a:ext uri="{FF2B5EF4-FFF2-40B4-BE49-F238E27FC236}">
                <a16:creationId xmlns="" xmlns:a16="http://schemas.microsoft.com/office/drawing/2014/main" id="{D595695A-D875-434F-951E-B079440FBC18}"/>
              </a:ext>
            </a:extLst>
          </p:cNvPr>
          <p:cNvGrpSpPr/>
          <p:nvPr/>
        </p:nvGrpSpPr>
        <p:grpSpPr>
          <a:xfrm>
            <a:off x="433925" y="4505684"/>
            <a:ext cx="16482366" cy="8549950"/>
            <a:chOff x="1270511" y="5884226"/>
            <a:chExt cx="16375637" cy="8119792"/>
          </a:xfrm>
        </p:grpSpPr>
        <p:sp>
          <p:nvSpPr>
            <p:cNvPr id="84" name="Rounded Rectangle 52">
              <a:extLst>
                <a:ext uri="{FF2B5EF4-FFF2-40B4-BE49-F238E27FC236}">
                  <a16:creationId xmlns="" xmlns:a16="http://schemas.microsoft.com/office/drawing/2014/main" id="{A42DE2E4-61FE-44C7-AF85-05F41DA21866}"/>
                </a:ext>
              </a:extLst>
            </p:cNvPr>
            <p:cNvSpPr/>
            <p:nvPr/>
          </p:nvSpPr>
          <p:spPr>
            <a:xfrm>
              <a:off x="1277494" y="6011230"/>
              <a:ext cx="16368654" cy="7992788"/>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86" name="Group 60">
              <a:extLst>
                <a:ext uri="{FF2B5EF4-FFF2-40B4-BE49-F238E27FC236}">
                  <a16:creationId xmlns="" xmlns:a16="http://schemas.microsoft.com/office/drawing/2014/main" id="{669435D2-1A3C-4F13-A8AB-0A0AA32062F9}"/>
                </a:ext>
              </a:extLst>
            </p:cNvPr>
            <p:cNvGrpSpPr/>
            <p:nvPr/>
          </p:nvGrpSpPr>
          <p:grpSpPr>
            <a:xfrm>
              <a:off x="1270511" y="5884226"/>
              <a:ext cx="3544036" cy="752436"/>
              <a:chOff x="1224541" y="6322793"/>
              <a:chExt cx="3544036" cy="752436"/>
            </a:xfrm>
          </p:grpSpPr>
          <p:sp>
            <p:nvSpPr>
              <p:cNvPr id="87" name="Freeform 20">
                <a:extLst>
                  <a:ext uri="{FF2B5EF4-FFF2-40B4-BE49-F238E27FC236}">
                    <a16:creationId xmlns="" xmlns:a16="http://schemas.microsoft.com/office/drawing/2014/main" id="{CE3F174A-7474-4C5B-9241-74C5CEADE03D}"/>
                  </a:ext>
                </a:extLst>
              </p:cNvPr>
              <p:cNvSpPr>
                <a:spLocks/>
              </p:cNvSpPr>
              <p:nvPr/>
            </p:nvSpPr>
            <p:spPr bwMode="auto">
              <a:xfrm rot="16200000" flipV="1">
                <a:off x="2923265" y="5195780"/>
                <a:ext cx="718299" cy="297232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89" name="TextBox 88">
                <a:extLst>
                  <a:ext uri="{FF2B5EF4-FFF2-40B4-BE49-F238E27FC236}">
                    <a16:creationId xmlns="" xmlns:a16="http://schemas.microsoft.com/office/drawing/2014/main" id="{02A7351D-A6A8-44DA-906A-9887C38DCB15}"/>
                  </a:ext>
                </a:extLst>
              </p:cNvPr>
              <p:cNvSpPr txBox="1"/>
              <p:nvPr/>
            </p:nvSpPr>
            <p:spPr>
              <a:xfrm>
                <a:off x="2141276" y="6334668"/>
                <a:ext cx="2364841" cy="734846"/>
              </a:xfrm>
              <a:prstGeom prst="rect">
                <a:avLst/>
              </a:prstGeom>
              <a:noFill/>
            </p:spPr>
            <p:txBody>
              <a:bodyPr wrap="none" rtlCol="0" anchor="ctr" anchorCtr="1">
                <a:spAutoFit/>
              </a:bodyPr>
              <a:lstStyle/>
              <a:p>
                <a:r>
                  <a:rPr lang="en-US" sz="4400" b="1">
                    <a:solidFill>
                      <a:srgbClr val="0999C8"/>
                    </a:solidFill>
                    <a:latin typeface="Tahoma" panose="020B0604030504040204" pitchFamily="34" charset="0"/>
                    <a:ea typeface="Tahoma" panose="020B0604030504040204" pitchFamily="34" charset="0"/>
                    <a:cs typeface="Tahoma" panose="020B0604030504040204" pitchFamily="34" charset="0"/>
                  </a:rPr>
                  <a:t>Bài giải</a:t>
                </a:r>
                <a:endParaRPr lang="en-US" sz="4400" b="1" dirty="0">
                  <a:solidFill>
                    <a:srgbClr val="0999C8"/>
                  </a:solidFill>
                  <a:latin typeface="Tahoma" panose="020B0604030504040204" pitchFamily="34" charset="0"/>
                  <a:ea typeface="Tahoma" panose="020B0604030504040204" pitchFamily="34" charset="0"/>
                  <a:cs typeface="Tahoma" panose="020B0604030504040204" pitchFamily="34" charset="0"/>
                </a:endParaRPr>
              </a:p>
            </p:txBody>
          </p:sp>
          <p:sp>
            <p:nvSpPr>
              <p:cNvPr id="90" name="Round Diagonal Corner Rectangle 58">
                <a:extLst>
                  <a:ext uri="{FF2B5EF4-FFF2-40B4-BE49-F238E27FC236}">
                    <a16:creationId xmlns="" xmlns:a16="http://schemas.microsoft.com/office/drawing/2014/main" id="{26245F35-439A-4BF5-97C4-B83D8ACE9D6F}"/>
                  </a:ext>
                </a:extLst>
              </p:cNvPr>
              <p:cNvSpPr/>
              <p:nvPr/>
            </p:nvSpPr>
            <p:spPr>
              <a:xfrm flipV="1">
                <a:off x="1224541" y="6322798"/>
                <a:ext cx="886675" cy="718302"/>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91" name="Freeform 15">
                <a:extLst>
                  <a:ext uri="{FF2B5EF4-FFF2-40B4-BE49-F238E27FC236}">
                    <a16:creationId xmlns="" xmlns:a16="http://schemas.microsoft.com/office/drawing/2014/main" id="{02A45960-2256-494B-9F25-39987FF29199}"/>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269" name="Group 268">
            <a:extLst>
              <a:ext uri="{FF2B5EF4-FFF2-40B4-BE49-F238E27FC236}">
                <a16:creationId xmlns=""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57200" y="1637428"/>
                <a:ext cx="723336"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TÍNH CHẤT</a:t>
              </a:r>
            </a:p>
          </p:txBody>
        </p:sp>
      </p:grpSp>
      <p:grpSp>
        <p:nvGrpSpPr>
          <p:cNvPr id="79" name="Group 54">
            <a:extLst>
              <a:ext uri="{FF2B5EF4-FFF2-40B4-BE49-F238E27FC236}">
                <a16:creationId xmlns="" xmlns:a16="http://schemas.microsoft.com/office/drawing/2014/main" id="{4B439188-4F39-4798-870F-0BA7429C9285}"/>
              </a:ext>
            </a:extLst>
          </p:cNvPr>
          <p:cNvGrpSpPr/>
          <p:nvPr/>
        </p:nvGrpSpPr>
        <p:grpSpPr>
          <a:xfrm>
            <a:off x="433925" y="2498643"/>
            <a:ext cx="23316252" cy="1838151"/>
            <a:chOff x="1268078" y="3405486"/>
            <a:chExt cx="21654249" cy="1838151"/>
          </a:xfrm>
        </p:grpSpPr>
        <p:sp>
          <p:nvSpPr>
            <p:cNvPr id="85" name="Rounded Rectangle 61">
              <a:extLst>
                <a:ext uri="{FF2B5EF4-FFF2-40B4-BE49-F238E27FC236}">
                  <a16:creationId xmlns="" xmlns:a16="http://schemas.microsoft.com/office/drawing/2014/main" id="{BB60CA8F-4EE2-4BDD-A0B5-D8338090B174}"/>
                </a:ext>
              </a:extLst>
            </p:cNvPr>
            <p:cNvSpPr/>
            <p:nvPr/>
          </p:nvSpPr>
          <p:spPr>
            <a:xfrm>
              <a:off x="1268079" y="3497644"/>
              <a:ext cx="21654248" cy="1745993"/>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88" name="Group 67">
              <a:extLst>
                <a:ext uri="{FF2B5EF4-FFF2-40B4-BE49-F238E27FC236}">
                  <a16:creationId xmlns="" xmlns:a16="http://schemas.microsoft.com/office/drawing/2014/main" id="{746E3555-AC6A-4BD5-896E-48D94831E2C8}"/>
                </a:ext>
              </a:extLst>
            </p:cNvPr>
            <p:cNvGrpSpPr/>
            <p:nvPr/>
          </p:nvGrpSpPr>
          <p:grpSpPr>
            <a:xfrm>
              <a:off x="1268078" y="3405486"/>
              <a:ext cx="3251532" cy="940513"/>
              <a:chOff x="1311958" y="3405486"/>
              <a:chExt cx="3251532" cy="940513"/>
            </a:xfrm>
          </p:grpSpPr>
          <p:sp>
            <p:nvSpPr>
              <p:cNvPr id="104" name="Freeform 20">
                <a:extLst>
                  <a:ext uri="{FF2B5EF4-FFF2-40B4-BE49-F238E27FC236}">
                    <a16:creationId xmlns="" xmlns:a16="http://schemas.microsoft.com/office/drawing/2014/main" id="{A62D34C2-105D-4C57-B39A-555D3DE6FE1A}"/>
                  </a:ext>
                </a:extLst>
              </p:cNvPr>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16" name="TextBox 115">
                <a:extLst>
                  <a:ext uri="{FF2B5EF4-FFF2-40B4-BE49-F238E27FC236}">
                    <a16:creationId xmlns="" xmlns:a16="http://schemas.microsoft.com/office/drawing/2014/main" id="{4CA88C80-FDA1-467B-99B7-B175D7689B2B}"/>
                  </a:ext>
                </a:extLst>
              </p:cNvPr>
              <p:cNvSpPr txBox="1"/>
              <p:nvPr/>
            </p:nvSpPr>
            <p:spPr>
              <a:xfrm>
                <a:off x="2250671" y="3527166"/>
                <a:ext cx="1989254" cy="769441"/>
              </a:xfrm>
              <a:prstGeom prst="rect">
                <a:avLst/>
              </a:prstGeom>
              <a:noFill/>
            </p:spPr>
            <p:txBody>
              <a:bodyPr wrap="none" rtlCol="0">
                <a:spAutoFit/>
              </a:bodyPr>
              <a:lstStyle/>
              <a:p>
                <a:r>
                  <a:rPr lang="en-US" sz="4400" b="1" err="1">
                    <a:solidFill>
                      <a:schemeClr val="bg1"/>
                    </a:solidFill>
                    <a:latin typeface="Tahoma" pitchFamily="34" charset="0"/>
                    <a:ea typeface="Tahoma" pitchFamily="34" charset="0"/>
                    <a:cs typeface="Tahoma" pitchFamily="34" charset="0"/>
                  </a:rPr>
                  <a:t>Ví</a:t>
                </a:r>
                <a:r>
                  <a:rPr lang="en-US" sz="4400" b="1">
                    <a:solidFill>
                      <a:schemeClr val="bg1"/>
                    </a:solidFill>
                    <a:latin typeface="Tahoma" pitchFamily="34" charset="0"/>
                    <a:ea typeface="Tahoma" pitchFamily="34" charset="0"/>
                    <a:cs typeface="Tahoma" pitchFamily="34" charset="0"/>
                  </a:rPr>
                  <a:t> dụ 4</a:t>
                </a:r>
                <a:endParaRPr lang="en-US" sz="4400" b="1" dirty="0">
                  <a:solidFill>
                    <a:schemeClr val="bg1"/>
                  </a:solidFill>
                  <a:latin typeface="Tahoma" pitchFamily="34" charset="0"/>
                  <a:ea typeface="Tahoma" pitchFamily="34" charset="0"/>
                  <a:cs typeface="Tahoma" pitchFamily="34" charset="0"/>
                </a:endParaRPr>
              </a:p>
            </p:txBody>
          </p:sp>
          <p:grpSp>
            <p:nvGrpSpPr>
              <p:cNvPr id="117" name="Group 70">
                <a:extLst>
                  <a:ext uri="{FF2B5EF4-FFF2-40B4-BE49-F238E27FC236}">
                    <a16:creationId xmlns="" xmlns:a16="http://schemas.microsoft.com/office/drawing/2014/main" id="{1C6973B7-8DA5-4ABF-B458-E0AE268F440F}"/>
                  </a:ext>
                </a:extLst>
              </p:cNvPr>
              <p:cNvGrpSpPr/>
              <p:nvPr/>
            </p:nvGrpSpPr>
            <p:grpSpPr>
              <a:xfrm>
                <a:off x="1311958" y="3405486"/>
                <a:ext cx="950173" cy="940513"/>
                <a:chOff x="1311958" y="3405486"/>
                <a:chExt cx="950173" cy="940513"/>
              </a:xfrm>
            </p:grpSpPr>
            <p:sp>
              <p:nvSpPr>
                <p:cNvPr id="118" name="Rectangle 117">
                  <a:extLst>
                    <a:ext uri="{FF2B5EF4-FFF2-40B4-BE49-F238E27FC236}">
                      <a16:creationId xmlns="" xmlns:a16="http://schemas.microsoft.com/office/drawing/2014/main" id="{98A89E23-9494-43BD-A7D7-42FF570FCD7C}"/>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19" name="Freeform 13">
                  <a:extLst>
                    <a:ext uri="{FF2B5EF4-FFF2-40B4-BE49-F238E27FC236}">
                      <a16:creationId xmlns="" xmlns:a16="http://schemas.microsoft.com/office/drawing/2014/main" id="{B060B727-9673-46AF-89D2-84D93B85C685}"/>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0" name="Freeform 14">
                  <a:extLst>
                    <a:ext uri="{FF2B5EF4-FFF2-40B4-BE49-F238E27FC236}">
                      <a16:creationId xmlns="" xmlns:a16="http://schemas.microsoft.com/office/drawing/2014/main" id="{41356A69-CC59-4151-B769-DF81A991F5A2}"/>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1" name="Freeform 15">
                  <a:extLst>
                    <a:ext uri="{FF2B5EF4-FFF2-40B4-BE49-F238E27FC236}">
                      <a16:creationId xmlns="" xmlns:a16="http://schemas.microsoft.com/office/drawing/2014/main" id="{CC5A1F75-31FB-473D-89BC-124D116D4901}"/>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3" name="Freeform 16">
                  <a:extLst>
                    <a:ext uri="{FF2B5EF4-FFF2-40B4-BE49-F238E27FC236}">
                      <a16:creationId xmlns="" xmlns:a16="http://schemas.microsoft.com/office/drawing/2014/main" id="{8412B476-9495-49A0-936C-2EE1DFAFA9A5}"/>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5" name="Freeform 17">
                  <a:extLst>
                    <a:ext uri="{FF2B5EF4-FFF2-40B4-BE49-F238E27FC236}">
                      <a16:creationId xmlns="" xmlns:a16="http://schemas.microsoft.com/office/drawing/2014/main" id="{DA84839A-1E17-4ED2-87AE-293DFD96D1E9}"/>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6" name="Freeform 18">
                  <a:extLst>
                    <a:ext uri="{FF2B5EF4-FFF2-40B4-BE49-F238E27FC236}">
                      <a16:creationId xmlns="" xmlns:a16="http://schemas.microsoft.com/office/drawing/2014/main" id="{A1080F17-D73D-44CB-B84D-89B5C26CADA1}"/>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7" name="Freeform 19">
                  <a:extLst>
                    <a:ext uri="{FF2B5EF4-FFF2-40B4-BE49-F238E27FC236}">
                      <a16:creationId xmlns="" xmlns:a16="http://schemas.microsoft.com/office/drawing/2014/main" id="{80C0B6C3-3856-4B6D-97D7-85C273154259}"/>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8" name="Freeform 20">
                  <a:extLst>
                    <a:ext uri="{FF2B5EF4-FFF2-40B4-BE49-F238E27FC236}">
                      <a16:creationId xmlns="" xmlns:a16="http://schemas.microsoft.com/office/drawing/2014/main" id="{8D0117D2-B900-48A0-96C1-416DB9E431D2}"/>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9" name="Freeform 21">
                  <a:extLst>
                    <a:ext uri="{FF2B5EF4-FFF2-40B4-BE49-F238E27FC236}">
                      <a16:creationId xmlns="" xmlns:a16="http://schemas.microsoft.com/office/drawing/2014/main" id="{9D2257E3-9E61-41E5-9BD1-788650468581}"/>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31" name="Freeform 22">
                  <a:extLst>
                    <a:ext uri="{FF2B5EF4-FFF2-40B4-BE49-F238E27FC236}">
                      <a16:creationId xmlns="" xmlns:a16="http://schemas.microsoft.com/office/drawing/2014/main" id="{BA70D0FE-0B27-411B-B3E4-869303F3A6DA}"/>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32" name="Freeform 23">
                  <a:extLst>
                    <a:ext uri="{FF2B5EF4-FFF2-40B4-BE49-F238E27FC236}">
                      <a16:creationId xmlns="" xmlns:a16="http://schemas.microsoft.com/office/drawing/2014/main" id="{EA3C1E64-616C-466F-8562-6D9E350D1B9E}"/>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1" name="Freeform 24">
                  <a:extLst>
                    <a:ext uri="{FF2B5EF4-FFF2-40B4-BE49-F238E27FC236}">
                      <a16:creationId xmlns="" xmlns:a16="http://schemas.microsoft.com/office/drawing/2014/main" id="{D9629251-D843-45A7-B148-2805A035CB7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2" name="Freeform 25">
                  <a:extLst>
                    <a:ext uri="{FF2B5EF4-FFF2-40B4-BE49-F238E27FC236}">
                      <a16:creationId xmlns="" xmlns:a16="http://schemas.microsoft.com/office/drawing/2014/main" id="{E29D2379-4D45-4BAA-9932-6949F524DD7D}"/>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3" name="Freeform 26">
                  <a:extLst>
                    <a:ext uri="{FF2B5EF4-FFF2-40B4-BE49-F238E27FC236}">
                      <a16:creationId xmlns="" xmlns:a16="http://schemas.microsoft.com/office/drawing/2014/main" id="{62B68A61-D0DE-4D37-9EC4-5F02F6888D9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5" name="Freeform 27">
                  <a:extLst>
                    <a:ext uri="{FF2B5EF4-FFF2-40B4-BE49-F238E27FC236}">
                      <a16:creationId xmlns="" xmlns:a16="http://schemas.microsoft.com/office/drawing/2014/main" id="{4D7F0CF2-C9A6-4081-81C3-FE286D607432}"/>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7" name="Freeform 28">
                  <a:extLst>
                    <a:ext uri="{FF2B5EF4-FFF2-40B4-BE49-F238E27FC236}">
                      <a16:creationId xmlns="" xmlns:a16="http://schemas.microsoft.com/office/drawing/2014/main" id="{B4159CDA-09AB-4D7A-91F8-1042B828528C}"/>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9" name="Freeform 29">
                  <a:extLst>
                    <a:ext uri="{FF2B5EF4-FFF2-40B4-BE49-F238E27FC236}">
                      <a16:creationId xmlns="" xmlns:a16="http://schemas.microsoft.com/office/drawing/2014/main" id="{BD451F7E-D114-4CD4-B16F-CCDF9C1B4838}"/>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56" name="Freeform 30">
                  <a:extLst>
                    <a:ext uri="{FF2B5EF4-FFF2-40B4-BE49-F238E27FC236}">
                      <a16:creationId xmlns="" xmlns:a16="http://schemas.microsoft.com/office/drawing/2014/main" id="{14561973-6165-4123-84D3-9E3B420B9041}"/>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57" name="Freeform 31">
                  <a:extLst>
                    <a:ext uri="{FF2B5EF4-FFF2-40B4-BE49-F238E27FC236}">
                      <a16:creationId xmlns="" xmlns:a16="http://schemas.microsoft.com/office/drawing/2014/main" id="{D6D99776-CA6F-4DFB-A8ED-EE49A2742788}"/>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59" name="Freeform 32">
                  <a:extLst>
                    <a:ext uri="{FF2B5EF4-FFF2-40B4-BE49-F238E27FC236}">
                      <a16:creationId xmlns="" xmlns:a16="http://schemas.microsoft.com/office/drawing/2014/main" id="{E7298E19-3F98-478E-944F-7214F64F501C}"/>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61" name="Freeform 33">
                  <a:extLst>
                    <a:ext uri="{FF2B5EF4-FFF2-40B4-BE49-F238E27FC236}">
                      <a16:creationId xmlns="" xmlns:a16="http://schemas.microsoft.com/office/drawing/2014/main" id="{DC366F52-D866-4D0D-9428-0F212E490D1C}"/>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62" name="Freeform 34">
                  <a:extLst>
                    <a:ext uri="{FF2B5EF4-FFF2-40B4-BE49-F238E27FC236}">
                      <a16:creationId xmlns="" xmlns:a16="http://schemas.microsoft.com/office/drawing/2014/main" id="{D930B8C9-2771-4BEB-B077-15DB4FFB4C76}"/>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68" name="Freeform 35">
                  <a:extLst>
                    <a:ext uri="{FF2B5EF4-FFF2-40B4-BE49-F238E27FC236}">
                      <a16:creationId xmlns="" xmlns:a16="http://schemas.microsoft.com/office/drawing/2014/main" id="{E39685DB-EA09-47A4-B512-061F39FF05B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69" name="Freeform 36">
                  <a:extLst>
                    <a:ext uri="{FF2B5EF4-FFF2-40B4-BE49-F238E27FC236}">
                      <a16:creationId xmlns="" xmlns:a16="http://schemas.microsoft.com/office/drawing/2014/main" id="{CF573E1D-D000-4E0B-8656-5D816392B88E}"/>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170" name="TextBox 169">
                <a:extLst>
                  <a:ext uri="{FF2B5EF4-FFF2-40B4-BE49-F238E27FC236}">
                    <a16:creationId xmlns="" xmlns:a16="http://schemas.microsoft.com/office/drawing/2014/main" id="{4DD3FBB7-12C2-4600-BAC5-BB7A9DF2C240}"/>
                  </a:ext>
                </a:extLst>
              </p:cNvPr>
              <p:cNvSpPr txBox="1"/>
              <p:nvPr/>
            </p:nvSpPr>
            <p:spPr>
              <a:xfrm>
                <a:off x="1295400" y="2667000"/>
                <a:ext cx="22098000" cy="1609864"/>
              </a:xfrm>
              <a:prstGeom prst="rect">
                <a:avLst/>
              </a:prstGeom>
              <a:noFill/>
            </p:spPr>
            <p:txBody>
              <a:bodyPr wrap="square">
                <a:spAutoFit/>
              </a:bodyPr>
              <a:lstStyle/>
              <a:p>
                <a:pP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Cho </a:t>
                </a:r>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hình chóp </a:t>
                </a:r>
                <a14:m>
                  <m:oMath xmlns:m="http://schemas.openxmlformats.org/officeDocument/2006/math">
                    <m:r>
                      <m:rPr>
                        <m:nor/>
                      </m:rPr>
                      <a:rPr lang="en-US" sz="4400" b="1" i="1">
                        <a:solidFill>
                          <a:srgbClr val="270F6B"/>
                        </a:solidFill>
                        <a:latin typeface="Tahoma" panose="020B0604030504040204" pitchFamily="34" charset="0"/>
                        <a:ea typeface="Tahoma" panose="020B0604030504040204" pitchFamily="34" charset="0"/>
                        <a:cs typeface="Tahoma" panose="020B0604030504040204" pitchFamily="34" charset="0"/>
                      </a:rPr>
                      <m:t>S</m:t>
                    </m:r>
                    <m:r>
                      <m:rPr>
                        <m:nor/>
                      </m:rPr>
                      <a:rPr lang="en-US" sz="4400" b="1" i="1">
                        <a:solidFill>
                          <a:srgbClr val="270F6B"/>
                        </a:solidFill>
                        <a:latin typeface="Tahoma" panose="020B0604030504040204" pitchFamily="34" charset="0"/>
                        <a:ea typeface="Tahoma" panose="020B0604030504040204" pitchFamily="34" charset="0"/>
                        <a:cs typeface="Tahoma" panose="020B0604030504040204" pitchFamily="34" charset="0"/>
                      </a:rPr>
                      <m:t>.</m:t>
                    </m:r>
                    <m:r>
                      <m:rPr>
                        <m:nor/>
                      </m:rPr>
                      <a:rPr lang="en-US" sz="4400" b="1" i="1">
                        <a:solidFill>
                          <a:srgbClr val="270F6B"/>
                        </a:solidFill>
                        <a:latin typeface="Tahoma" panose="020B0604030504040204" pitchFamily="34" charset="0"/>
                        <a:ea typeface="Tahoma" panose="020B0604030504040204" pitchFamily="34" charset="0"/>
                        <a:cs typeface="Tahoma" panose="020B0604030504040204" pitchFamily="34" charset="0"/>
                      </a:rPr>
                      <m:t>ABCD</m:t>
                    </m:r>
                  </m:oMath>
                </a14:m>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 có đáy </a:t>
                </a:r>
                <a:r>
                  <a:rPr lang="en-US" sz="4400" b="1" i="1">
                    <a:solidFill>
                      <a:srgbClr val="270F6B"/>
                    </a:solidFill>
                    <a:latin typeface="Tahoma" panose="020B0604030504040204" pitchFamily="34" charset="0"/>
                    <a:ea typeface="Tahoma" panose="020B0604030504040204" pitchFamily="34" charset="0"/>
                    <a:cs typeface="Tahoma" panose="020B0604030504040204" pitchFamily="34" charset="0"/>
                  </a:rPr>
                  <a:t>ABCD</a:t>
                </a:r>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 là hình bình hành. Xác định giao tuyến của 2 mặt phẳng (</a:t>
                </a:r>
                <a:r>
                  <a:rPr lang="en-US" sz="4400" b="1" i="1">
                    <a:solidFill>
                      <a:srgbClr val="270F6B"/>
                    </a:solidFill>
                    <a:latin typeface="Tahoma" panose="020B0604030504040204" pitchFamily="34" charset="0"/>
                    <a:ea typeface="Tahoma" panose="020B0604030504040204" pitchFamily="34" charset="0"/>
                    <a:cs typeface="Tahoma" panose="020B0604030504040204" pitchFamily="34" charset="0"/>
                  </a:rPr>
                  <a:t>SAD</a:t>
                </a:r>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 và (</a:t>
                </a:r>
                <a:r>
                  <a:rPr lang="en-US" sz="4400" b="1" i="1">
                    <a:solidFill>
                      <a:srgbClr val="270F6B"/>
                    </a:solidFill>
                    <a:latin typeface="Tahoma" panose="020B0604030504040204" pitchFamily="34" charset="0"/>
                    <a:ea typeface="Tahoma" panose="020B0604030504040204" pitchFamily="34" charset="0"/>
                    <a:cs typeface="Tahoma" panose="020B0604030504040204" pitchFamily="34" charset="0"/>
                  </a:rPr>
                  <a:t>SBC</a:t>
                </a:r>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70" name="TextBox 169">
                <a:extLst>
                  <a:ext uri="{FF2B5EF4-FFF2-40B4-BE49-F238E27FC236}">
                    <a16:creationId xmlns:a16="http://schemas.microsoft.com/office/drawing/2014/main" id="{4DD3FBB7-12C2-4600-BAC5-BB7A9DF2C240}"/>
                  </a:ext>
                </a:extLst>
              </p:cNvPr>
              <p:cNvSpPr txBox="1">
                <a:spLocks noRot="1" noChangeAspect="1" noMove="1" noResize="1" noEditPoints="1" noAdjustHandles="1" noChangeArrowheads="1" noChangeShapeType="1" noTextEdit="1"/>
              </p:cNvSpPr>
              <p:nvPr/>
            </p:nvSpPr>
            <p:spPr>
              <a:xfrm>
                <a:off x="1295400" y="2667000"/>
                <a:ext cx="22098000" cy="1609864"/>
              </a:xfrm>
              <a:prstGeom prst="rect">
                <a:avLst/>
              </a:prstGeom>
              <a:blipFill>
                <a:blip r:embed="rId4"/>
                <a:stretch>
                  <a:fillRect l="-1131" t="-6818" r="-1655" b="-13636"/>
                </a:stretch>
              </a:blipFill>
            </p:spPr>
            <p:txBody>
              <a:bodyPr/>
              <a:lstStyle/>
              <a:p>
                <a:r>
                  <a:rPr lang="en-US">
                    <a:noFill/>
                  </a:rPr>
                  <a:t> </a:t>
                </a:r>
              </a:p>
            </p:txBody>
          </p:sp>
        </mc:Fallback>
      </mc:AlternateContent>
      <p:grpSp>
        <p:nvGrpSpPr>
          <p:cNvPr id="171" name="Group 170">
            <a:extLst>
              <a:ext uri="{FF2B5EF4-FFF2-40B4-BE49-F238E27FC236}">
                <a16:creationId xmlns="" xmlns:a16="http://schemas.microsoft.com/office/drawing/2014/main" id="{06C24EAC-85C9-4851-8DB2-ECE946CBD96A}"/>
              </a:ext>
            </a:extLst>
          </p:cNvPr>
          <p:cNvGrpSpPr/>
          <p:nvPr/>
        </p:nvGrpSpPr>
        <p:grpSpPr>
          <a:xfrm>
            <a:off x="-7620000" y="5562600"/>
            <a:ext cx="7536898" cy="3391504"/>
            <a:chOff x="22825115" y="2020204"/>
            <a:chExt cx="7536898" cy="3391504"/>
          </a:xfrm>
        </p:grpSpPr>
        <p:pic>
          <p:nvPicPr>
            <p:cNvPr id="172" name="Picture 4" descr="Tôi Thích Suy Nghĩ của Bạn - Home | Facebook">
              <a:extLst>
                <a:ext uri="{FF2B5EF4-FFF2-40B4-BE49-F238E27FC236}">
                  <a16:creationId xmlns="" xmlns:a16="http://schemas.microsoft.com/office/drawing/2014/main" id="{0B4C6B9A-CDC4-4BAC-AC85-199DDCCA6C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25115" y="4275610"/>
              <a:ext cx="1136098" cy="113609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73" name="Speech Bubble: Rectangle with Corners Rounded 172">
              <a:extLst>
                <a:ext uri="{FF2B5EF4-FFF2-40B4-BE49-F238E27FC236}">
                  <a16:creationId xmlns="" xmlns:a16="http://schemas.microsoft.com/office/drawing/2014/main" id="{FB4C0963-E1A8-4D39-A3BE-959BB9776CCD}"/>
                </a:ext>
              </a:extLst>
            </p:cNvPr>
            <p:cNvSpPr/>
            <p:nvPr/>
          </p:nvSpPr>
          <p:spPr>
            <a:xfrm>
              <a:off x="23358515" y="2020204"/>
              <a:ext cx="7003498" cy="1802303"/>
            </a:xfrm>
            <a:prstGeom prst="wedgeRoundRectCallout">
              <a:avLst>
                <a:gd name="adj1" fmla="val -57271"/>
                <a:gd name="adj2" fmla="val 77604"/>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Hãy nêu PP xác định giao tuyến của 2 mp?</a:t>
              </a:r>
            </a:p>
          </p:txBody>
        </p:sp>
      </p:grpSp>
      <mc:AlternateContent xmlns:mc="http://schemas.openxmlformats.org/markup-compatibility/2006" xmlns:a14="http://schemas.microsoft.com/office/drawing/2010/main">
        <mc:Choice Requires="a14">
          <p:sp>
            <p:nvSpPr>
              <p:cNvPr id="180" name="TextBox 179">
                <a:extLst>
                  <a:ext uri="{FF2B5EF4-FFF2-40B4-BE49-F238E27FC236}">
                    <a16:creationId xmlns="" xmlns:a16="http://schemas.microsoft.com/office/drawing/2014/main" id="{2348B81B-FD51-4AF0-9C88-2E97C2DB64DB}"/>
                  </a:ext>
                </a:extLst>
              </p:cNvPr>
              <p:cNvSpPr txBox="1"/>
              <p:nvPr/>
            </p:nvSpPr>
            <p:spPr>
              <a:xfrm flipH="1">
                <a:off x="609600" y="5486400"/>
                <a:ext cx="12706654" cy="1740028"/>
              </a:xfrm>
              <a:prstGeom prst="rect">
                <a:avLst/>
              </a:prstGeom>
              <a:noFill/>
            </p:spPr>
            <p:txBody>
              <a:bodyPr wrap="square" lIns="45720" tIns="45720" rIns="45720" rtlCol="0" anchor="ctr" anchorCtr="0">
                <a:spAutoFit/>
              </a:bodyPr>
              <a:lstStyle/>
              <a:p>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Ta có</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ctrlPr>
                      </m:dPr>
                      <m:e>
                        <m:eqArr>
                          <m:eqArrPr>
                            <m:ctrlP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ctrlPr>
                          </m:eqArrPr>
                          <m:e>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𝑺</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d>
                              <m:dPr>
                                <m:ctrlP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ctrlPr>
                              </m:dPr>
                              <m:e>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𝑺𝑨𝑫</m:t>
                                </m:r>
                              </m:e>
                            </m:d>
                          </m:e>
                          <m:e>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𝑺</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d>
                              <m:dPr>
                                <m:ctrlP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ctrlPr>
                              </m:dPr>
                              <m:e>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𝑺</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𝑩𝑪</m:t>
                                </m:r>
                              </m:e>
                            </m:d>
                          </m:e>
                        </m:eqArr>
                      </m:e>
                    </m:d>
                    <m:r>
                      <a:rPr lang="el-GR"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𝑺</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d>
                      <m:dPr>
                        <m:ctrlP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ctrlPr>
                      </m:dPr>
                      <m:e>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𝑺𝑨𝑫</m:t>
                        </m:r>
                      </m:e>
                    </m:d>
                    <m:r>
                      <a:rPr lang="en-US" sz="48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m:t>
                    </m:r>
                    <m:d>
                      <m:dPr>
                        <m:ctrlP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ctrlPr>
                      </m:dPr>
                      <m:e>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𝑺𝑩𝑪</m:t>
                        </m:r>
                      </m:e>
                    </m:d>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   (∗)</m:t>
                    </m:r>
                  </m:oMath>
                </a14:m>
                <a:endParaRPr lang="en-US" sz="4400" b="1">
                  <a:solidFill>
                    <a:srgbClr val="24245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0" name="TextBox 179">
                <a:extLst>
                  <a:ext uri="{FF2B5EF4-FFF2-40B4-BE49-F238E27FC236}">
                    <a16:creationId xmlns:a16="http://schemas.microsoft.com/office/drawing/2014/main" id="{2348B81B-FD51-4AF0-9C88-2E97C2DB64DB}"/>
                  </a:ext>
                </a:extLst>
              </p:cNvPr>
              <p:cNvSpPr txBox="1">
                <a:spLocks noRot="1" noChangeAspect="1" noMove="1" noResize="1" noEditPoints="1" noAdjustHandles="1" noChangeArrowheads="1" noChangeShapeType="1" noTextEdit="1"/>
              </p:cNvSpPr>
              <p:nvPr/>
            </p:nvSpPr>
            <p:spPr>
              <a:xfrm flipH="1">
                <a:off x="609600" y="5486400"/>
                <a:ext cx="12706654" cy="1740028"/>
              </a:xfrm>
              <a:prstGeom prst="rect">
                <a:avLst/>
              </a:prstGeom>
              <a:blipFill>
                <a:blip r:embed="rId6"/>
                <a:stretch>
                  <a:fillRect l="-2303"/>
                </a:stretch>
              </a:blipFill>
            </p:spPr>
            <p:txBody>
              <a:bodyPr/>
              <a:lstStyle/>
              <a:p>
                <a:r>
                  <a:rPr lang="en-US">
                    <a:noFill/>
                  </a:rPr>
                  <a:t> </a:t>
                </a:r>
              </a:p>
            </p:txBody>
          </p:sp>
        </mc:Fallback>
      </mc:AlternateContent>
      <p:grpSp>
        <p:nvGrpSpPr>
          <p:cNvPr id="182" name="Group 181">
            <a:extLst>
              <a:ext uri="{FF2B5EF4-FFF2-40B4-BE49-F238E27FC236}">
                <a16:creationId xmlns="" xmlns:a16="http://schemas.microsoft.com/office/drawing/2014/main" id="{96EC2008-641E-4603-AC1C-84DFBB1B131E}"/>
              </a:ext>
            </a:extLst>
          </p:cNvPr>
          <p:cNvGrpSpPr/>
          <p:nvPr/>
        </p:nvGrpSpPr>
        <p:grpSpPr>
          <a:xfrm>
            <a:off x="-7613098" y="7332524"/>
            <a:ext cx="7536898" cy="3391504"/>
            <a:chOff x="22825115" y="2020204"/>
            <a:chExt cx="7536898" cy="3391504"/>
          </a:xfrm>
        </p:grpSpPr>
        <p:pic>
          <p:nvPicPr>
            <p:cNvPr id="187" name="Picture 4" descr="Tôi Thích Suy Nghĩ của Bạn - Home | Facebook">
              <a:extLst>
                <a:ext uri="{FF2B5EF4-FFF2-40B4-BE49-F238E27FC236}">
                  <a16:creationId xmlns="" xmlns:a16="http://schemas.microsoft.com/office/drawing/2014/main" id="{5D0FE747-43CD-4D4C-BE0D-9C4FDCF2B2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25115" y="4275610"/>
              <a:ext cx="1136098" cy="113609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88" name="Speech Bubble: Rectangle with Corners Rounded 187">
                  <a:extLst>
                    <a:ext uri="{FF2B5EF4-FFF2-40B4-BE49-F238E27FC236}">
                      <a16:creationId xmlns="" xmlns:a16="http://schemas.microsoft.com/office/drawing/2014/main" id="{8A8E7D4E-0924-4614-A74F-DA68166351C7}"/>
                    </a:ext>
                  </a:extLst>
                </p:cNvPr>
                <p:cNvSpPr/>
                <p:nvPr/>
              </p:nvSpPr>
              <p:spPr>
                <a:xfrm>
                  <a:off x="23358515" y="2020204"/>
                  <a:ext cx="7003498" cy="1802303"/>
                </a:xfrm>
                <a:prstGeom prst="wedgeRoundRectCallout">
                  <a:avLst>
                    <a:gd name="adj1" fmla="val -57271"/>
                    <a:gd name="adj2" fmla="val 77604"/>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Tìm điểm chung của 2 mp </a:t>
                  </a:r>
                  <a14:m>
                    <m:oMath xmlns:m="http://schemas.openxmlformats.org/officeDocument/2006/math">
                      <m:d>
                        <m:dPr>
                          <m:ctrlP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ctrlPr>
                        </m:dPr>
                        <m:e>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𝑺𝑨</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𝑫</m:t>
                          </m:r>
                        </m:e>
                      </m:d>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d>
                        <m:dPr>
                          <m:ctrlP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ctrlPr>
                        </m:dPr>
                        <m:e>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𝑺𝑩</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𝑪</m:t>
                          </m:r>
                        </m:e>
                      </m:d>
                    </m:oMath>
                  </a14:m>
                  <a:r>
                    <a:rPr lang="en-US" sz="4800" b="1">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88" name="Speech Bubble: Rectangle with Corners Rounded 187">
                  <a:extLst>
                    <a:ext uri="{FF2B5EF4-FFF2-40B4-BE49-F238E27FC236}">
                      <a16:creationId xmlns:a16="http://schemas.microsoft.com/office/drawing/2014/main" id="{8A8E7D4E-0924-4614-A74F-DA68166351C7}"/>
                    </a:ext>
                  </a:extLst>
                </p:cNvPr>
                <p:cNvSpPr>
                  <a:spLocks noRot="1" noChangeAspect="1" noMove="1" noResize="1" noEditPoints="1" noAdjustHandles="1" noChangeArrowheads="1" noChangeShapeType="1" noTextEdit="1"/>
                </p:cNvSpPr>
                <p:nvPr/>
              </p:nvSpPr>
              <p:spPr>
                <a:xfrm>
                  <a:off x="23358515" y="2020204"/>
                  <a:ext cx="7003498" cy="1802303"/>
                </a:xfrm>
                <a:prstGeom prst="wedgeRoundRectCallout">
                  <a:avLst>
                    <a:gd name="adj1" fmla="val -57271"/>
                    <a:gd name="adj2" fmla="val 77604"/>
                    <a:gd name="adj3" fmla="val 16667"/>
                  </a:avLst>
                </a:prstGeom>
                <a:blipFill>
                  <a:blip r:embed="rId7"/>
                  <a:stretch>
                    <a:fillRect r="-1814"/>
                  </a:stretch>
                </a:blipFill>
                <a:ln w="50800">
                  <a:solidFill>
                    <a:srgbClr val="3333FF"/>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9" name="TextBox 188">
                <a:extLst>
                  <a:ext uri="{FF2B5EF4-FFF2-40B4-BE49-F238E27FC236}">
                    <a16:creationId xmlns="" xmlns:a16="http://schemas.microsoft.com/office/drawing/2014/main" id="{B57A6B94-CF3D-4A67-AB2F-CB8A54551063}"/>
                  </a:ext>
                </a:extLst>
              </p:cNvPr>
              <p:cNvSpPr txBox="1"/>
              <p:nvPr/>
            </p:nvSpPr>
            <p:spPr>
              <a:xfrm flipH="1">
                <a:off x="609600" y="7762459"/>
                <a:ext cx="15441265" cy="830997"/>
              </a:xfrm>
              <a:prstGeom prst="rect">
                <a:avLst/>
              </a:prstGeom>
              <a:noFill/>
            </p:spPr>
            <p:txBody>
              <a:bodyPr wrap="square" lIns="45720" tIns="45720" rIns="45720" rtlCol="0" anchor="ctr" anchorCtr="0">
                <a:spAutoFit/>
              </a:bodyPr>
              <a:lstStyle/>
              <a:p>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Mặt khác:  </a:t>
                </a:r>
                <a14:m>
                  <m:oMath xmlns:m="http://schemas.openxmlformats.org/officeDocument/2006/math">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sym typeface="Wingdings" panose="05000000000000000000" pitchFamily="2" charset="2"/>
                      </a:rPr>
                      <m:t>𝑨𝑫</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sym typeface="Wingdings" panose="05000000000000000000" pitchFamily="2" charset="2"/>
                      </a:rPr>
                      <m:t>⊂(</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sym typeface="Wingdings" panose="05000000000000000000" pitchFamily="2" charset="2"/>
                      </a:rPr>
                      <m:t>𝑺𝑨𝑫</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sym typeface="Wingdings" panose="05000000000000000000" pitchFamily="2" charset="2"/>
                      </a:rPr>
                      <m:t>),</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sym typeface="Wingdings" panose="05000000000000000000" pitchFamily="2" charset="2"/>
                      </a:rPr>
                      <m:t>𝑩𝑪</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sym typeface="Wingdings" panose="05000000000000000000" pitchFamily="2" charset="2"/>
                      </a:rPr>
                      <m:t>⊂(</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sym typeface="Wingdings" panose="05000000000000000000" pitchFamily="2" charset="2"/>
                      </a:rPr>
                      <m:t>𝑺𝑩𝑪</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sym typeface="Wingdings" panose="05000000000000000000" pitchFamily="2" charset="2"/>
                      </a:rPr>
                      <m:t>)  </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và  </a:t>
                </a:r>
                <a14:m>
                  <m:oMath xmlns:m="http://schemas.openxmlformats.org/officeDocument/2006/math">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sym typeface="Wingdings" panose="05000000000000000000" pitchFamily="2" charset="2"/>
                      </a:rPr>
                      <m:t>𝑨𝑫</m:t>
                    </m:r>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sym typeface="Wingdings" panose="05000000000000000000" pitchFamily="2" charset="2"/>
                      </a:rPr>
                      <m:t> // </m:t>
                    </m:r>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sym typeface="Wingdings" panose="05000000000000000000" pitchFamily="2" charset="2"/>
                      </a:rPr>
                      <m:t>𝑩𝑪</m:t>
                    </m:r>
                    <m:r>
                      <a:rPr lang="en-US" sz="4800" b="1" i="1">
                        <a:solidFill>
                          <a:srgbClr val="FF0000"/>
                        </a:solidFill>
                        <a:latin typeface="Cambria Math" panose="02040503050406030204" pitchFamily="18" charset="0"/>
                        <a:ea typeface="Tahoma" panose="020B0604030504040204" pitchFamily="34" charset="0"/>
                        <a:cs typeface="Tahoma" panose="020B0604030504040204" pitchFamily="34" charset="0"/>
                      </a:rPr>
                      <m:t> </m:t>
                    </m:r>
                    <m:r>
                      <a:rPr lang="en-US" sz="4800" b="1" i="0" smtClean="0">
                        <a:solidFill>
                          <a:srgbClr val="FF0000"/>
                        </a:solidFill>
                        <a:latin typeface="Cambria Math" panose="02040503050406030204" pitchFamily="18" charset="0"/>
                        <a:ea typeface="Tahoma" panose="020B0604030504040204" pitchFamily="34" charset="0"/>
                        <a:cs typeface="Tahoma" panose="020B0604030504040204" pitchFamily="34" charset="0"/>
                      </a:rPr>
                      <m:t>  </m:t>
                    </m:r>
                    <m:r>
                      <a:rPr lang="en-US" sz="4800" b="1">
                        <a:solidFill>
                          <a:srgbClr val="242452"/>
                        </a:solidFill>
                        <a:latin typeface="Cambria Math" panose="02040503050406030204" pitchFamily="18" charset="0"/>
                        <a:ea typeface="Tahoma" panose="020B0604030504040204" pitchFamily="34" charset="0"/>
                        <a:cs typeface="Tahoma" panose="020B0604030504040204" pitchFamily="34" charset="0"/>
                      </a:rPr>
                      <m:t>(∗∗)</m:t>
                    </m:r>
                  </m:oMath>
                </a14:m>
                <a:endParaRPr lang="en-US" sz="4400" b="1">
                  <a:solidFill>
                    <a:srgbClr val="24245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9" name="TextBox 188">
                <a:extLst>
                  <a:ext uri="{FF2B5EF4-FFF2-40B4-BE49-F238E27FC236}">
                    <a16:creationId xmlns:a16="http://schemas.microsoft.com/office/drawing/2014/main" id="{B57A6B94-CF3D-4A67-AB2F-CB8A54551063}"/>
                  </a:ext>
                </a:extLst>
              </p:cNvPr>
              <p:cNvSpPr txBox="1">
                <a:spLocks noRot="1" noChangeAspect="1" noMove="1" noResize="1" noEditPoints="1" noAdjustHandles="1" noChangeArrowheads="1" noChangeShapeType="1" noTextEdit="1"/>
              </p:cNvSpPr>
              <p:nvPr/>
            </p:nvSpPr>
            <p:spPr>
              <a:xfrm flipH="1">
                <a:off x="609600" y="7762459"/>
                <a:ext cx="15441265" cy="830997"/>
              </a:xfrm>
              <a:prstGeom prst="rect">
                <a:avLst/>
              </a:prstGeom>
              <a:blipFill>
                <a:blip r:embed="rId8"/>
                <a:stretch>
                  <a:fillRect l="-1895" t="-8759" b="-321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0" name="TextBox 189">
                <a:extLst>
                  <a:ext uri="{FF2B5EF4-FFF2-40B4-BE49-F238E27FC236}">
                    <a16:creationId xmlns="" xmlns:a16="http://schemas.microsoft.com/office/drawing/2014/main" id="{BB0537B0-34B2-46CF-A163-57B24308CA3A}"/>
                  </a:ext>
                </a:extLst>
              </p:cNvPr>
              <p:cNvSpPr txBox="1"/>
              <p:nvPr/>
            </p:nvSpPr>
            <p:spPr>
              <a:xfrm flipH="1">
                <a:off x="609600" y="9129487"/>
                <a:ext cx="16239830" cy="1688283"/>
              </a:xfrm>
              <a:prstGeom prst="rect">
                <a:avLst/>
              </a:prstGeom>
              <a:noFill/>
            </p:spPr>
            <p:txBody>
              <a:bodyPr wrap="square" lIns="45720" tIns="45720" rIns="45720" rtlCol="0" anchor="ctr" anchorCtr="0">
                <a:spAutoFit/>
              </a:bodyPr>
              <a:lstStyle/>
              <a:p>
                <a:pP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Áp dụng Hệ quả, từ (*) và (**) suy ra </a:t>
                </a:r>
                <a14:m>
                  <m:oMath xmlns:m="http://schemas.openxmlformats.org/officeDocument/2006/math">
                    <m:d>
                      <m:dPr>
                        <m:ctrlP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ctrlPr>
                      </m:dPr>
                      <m:e>
                        <m:r>
                          <a:rPr lang="en-US" sz="4800" b="1" i="1">
                            <a:solidFill>
                              <a:srgbClr val="FF0000"/>
                            </a:solidFill>
                            <a:latin typeface="Cambria Math" panose="02040503050406030204" pitchFamily="18" charset="0"/>
                            <a:ea typeface="Tahoma" panose="020B0604030504040204" pitchFamily="34" charset="0"/>
                            <a:cs typeface="Tahoma" panose="020B0604030504040204" pitchFamily="34" charset="0"/>
                          </a:rPr>
                          <m:t>𝑺𝑨𝑫</m:t>
                        </m:r>
                      </m:e>
                    </m:d>
                    <m:r>
                      <a:rPr lang="en-US" sz="4800" b="1" i="1">
                        <a:solidFill>
                          <a:srgbClr val="FF0000"/>
                        </a:solidFill>
                        <a:latin typeface="Cambria Math" panose="02040503050406030204" pitchFamily="18" charset="0"/>
                        <a:ea typeface="Cambria Math" panose="02040503050406030204" pitchFamily="18" charset="0"/>
                        <a:cs typeface="Tahoma" panose="020B0604030504040204" pitchFamily="34" charset="0"/>
                      </a:rPr>
                      <m:t>∩</m:t>
                    </m:r>
                    <m:d>
                      <m:dPr>
                        <m:ctrlPr>
                          <a:rPr lang="en-US" sz="4800" b="1" i="1">
                            <a:solidFill>
                              <a:srgbClr val="FF0000"/>
                            </a:solidFill>
                            <a:latin typeface="Cambria Math" panose="02040503050406030204" pitchFamily="18" charset="0"/>
                            <a:ea typeface="Tahoma" panose="020B0604030504040204" pitchFamily="34" charset="0"/>
                            <a:cs typeface="Tahoma" panose="020B0604030504040204" pitchFamily="34" charset="0"/>
                          </a:rPr>
                        </m:ctrlPr>
                      </m:dPr>
                      <m:e>
                        <m:r>
                          <a:rPr lang="en-US" sz="4800" b="1" i="1">
                            <a:solidFill>
                              <a:srgbClr val="FF0000"/>
                            </a:solidFill>
                            <a:latin typeface="Cambria Math" panose="02040503050406030204" pitchFamily="18" charset="0"/>
                            <a:ea typeface="Tahoma" panose="020B0604030504040204" pitchFamily="34" charset="0"/>
                            <a:cs typeface="Tahoma" panose="020B0604030504040204" pitchFamily="34" charset="0"/>
                          </a:rPr>
                          <m:t>𝑺𝑩𝑪</m:t>
                        </m:r>
                      </m:e>
                    </m:d>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𝒅</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m:t>
                    </m:r>
                  </m:oMath>
                </a14:m>
                <a:endParaRPr lang="en-US" sz="4400" b="1">
                  <a:solidFill>
                    <a:srgbClr val="242452"/>
                  </a:solidFill>
                  <a:latin typeface="Tahoma" panose="020B0604030504040204" pitchFamily="34" charset="0"/>
                  <a:ea typeface="Tahoma" panose="020B0604030504040204" pitchFamily="34" charset="0"/>
                  <a:cs typeface="Tahoma" panose="020B0604030504040204" pitchFamily="34" charset="0"/>
                </a:endParaRPr>
              </a:p>
              <a:p>
                <a:pP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với </a:t>
                </a:r>
                <a14:m>
                  <m:oMath xmlns:m="http://schemas.openxmlformats.org/officeDocument/2006/math">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𝒅</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là đường thẳng đi qua </a:t>
                </a:r>
                <a14:m>
                  <m:oMath xmlns:m="http://schemas.openxmlformats.org/officeDocument/2006/math">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𝑺</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và song với </a:t>
                </a:r>
                <a14:m>
                  <m:oMath xmlns:m="http://schemas.openxmlformats.org/officeDocument/2006/math">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𝑩𝑪</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90" name="TextBox 189">
                <a:extLst>
                  <a:ext uri="{FF2B5EF4-FFF2-40B4-BE49-F238E27FC236}">
                    <a16:creationId xmlns:a16="http://schemas.microsoft.com/office/drawing/2014/main" id="{BB0537B0-34B2-46CF-A163-57B24308CA3A}"/>
                  </a:ext>
                </a:extLst>
              </p:cNvPr>
              <p:cNvSpPr txBox="1">
                <a:spLocks noRot="1" noChangeAspect="1" noMove="1" noResize="1" noEditPoints="1" noAdjustHandles="1" noChangeArrowheads="1" noChangeShapeType="1" noTextEdit="1"/>
              </p:cNvSpPr>
              <p:nvPr/>
            </p:nvSpPr>
            <p:spPr>
              <a:xfrm flipH="1">
                <a:off x="609600" y="9129487"/>
                <a:ext cx="16239830" cy="1688283"/>
              </a:xfrm>
              <a:prstGeom prst="rect">
                <a:avLst/>
              </a:prstGeom>
              <a:blipFill>
                <a:blip r:embed="rId9"/>
                <a:stretch>
                  <a:fillRect l="-1802" t="-2888" b="-15523"/>
                </a:stretch>
              </a:blipFill>
            </p:spPr>
            <p:txBody>
              <a:bodyPr/>
              <a:lstStyle/>
              <a:p>
                <a:r>
                  <a:rPr lang="en-US">
                    <a:noFill/>
                  </a:rPr>
                  <a:t> </a:t>
                </a:r>
              </a:p>
            </p:txBody>
          </p:sp>
        </mc:Fallback>
      </mc:AlternateContent>
      <p:sp>
        <p:nvSpPr>
          <p:cNvPr id="62" name="Freeform: Shape 61">
            <a:extLst>
              <a:ext uri="{FF2B5EF4-FFF2-40B4-BE49-F238E27FC236}">
                <a16:creationId xmlns="" xmlns:a16="http://schemas.microsoft.com/office/drawing/2014/main" id="{C3AB8DC8-7417-4DDA-B3D7-61EFB39D395E}"/>
              </a:ext>
            </a:extLst>
          </p:cNvPr>
          <p:cNvSpPr/>
          <p:nvPr/>
        </p:nvSpPr>
        <p:spPr>
          <a:xfrm>
            <a:off x="17892550" y="6793314"/>
            <a:ext cx="3737881" cy="4250872"/>
          </a:xfrm>
          <a:custGeom>
            <a:avLst/>
            <a:gdLst>
              <a:gd name="connsiteX0" fmla="*/ 1088571 w 3730171"/>
              <a:gd name="connsiteY0" fmla="*/ 0 h 3207657"/>
              <a:gd name="connsiteX1" fmla="*/ 0 w 3730171"/>
              <a:gd name="connsiteY1" fmla="*/ 3207657 h 3207657"/>
              <a:gd name="connsiteX2" fmla="*/ 3730171 w 3730171"/>
              <a:gd name="connsiteY2" fmla="*/ 3207657 h 3207657"/>
              <a:gd name="connsiteX3" fmla="*/ 1088571 w 3730171"/>
              <a:gd name="connsiteY3" fmla="*/ 0 h 3207657"/>
              <a:gd name="connsiteX0" fmla="*/ 1132114 w 3730171"/>
              <a:gd name="connsiteY0" fmla="*/ 0 h 3120572"/>
              <a:gd name="connsiteX1" fmla="*/ 0 w 3730171"/>
              <a:gd name="connsiteY1" fmla="*/ 3120572 h 3120572"/>
              <a:gd name="connsiteX2" fmla="*/ 3730171 w 3730171"/>
              <a:gd name="connsiteY2" fmla="*/ 3120572 h 3120572"/>
              <a:gd name="connsiteX3" fmla="*/ 1132114 w 3730171"/>
              <a:gd name="connsiteY3" fmla="*/ 0 h 3120572"/>
              <a:gd name="connsiteX0" fmla="*/ 1103085 w 3730171"/>
              <a:gd name="connsiteY0" fmla="*/ 0 h 3251201"/>
              <a:gd name="connsiteX1" fmla="*/ 0 w 3730171"/>
              <a:gd name="connsiteY1" fmla="*/ 3251201 h 3251201"/>
              <a:gd name="connsiteX2" fmla="*/ 3730171 w 3730171"/>
              <a:gd name="connsiteY2" fmla="*/ 3251201 h 3251201"/>
              <a:gd name="connsiteX3" fmla="*/ 1103085 w 3730171"/>
              <a:gd name="connsiteY3" fmla="*/ 0 h 3251201"/>
              <a:gd name="connsiteX0" fmla="*/ 1103085 w 3788228"/>
              <a:gd name="connsiteY0" fmla="*/ 0 h 3265715"/>
              <a:gd name="connsiteX1" fmla="*/ 0 w 3788228"/>
              <a:gd name="connsiteY1" fmla="*/ 3251201 h 3265715"/>
              <a:gd name="connsiteX2" fmla="*/ 3788228 w 3788228"/>
              <a:gd name="connsiteY2" fmla="*/ 3265715 h 3265715"/>
              <a:gd name="connsiteX3" fmla="*/ 1103085 w 3788228"/>
              <a:gd name="connsiteY3" fmla="*/ 0 h 3265715"/>
              <a:gd name="connsiteX0" fmla="*/ 1132113 w 3817256"/>
              <a:gd name="connsiteY0" fmla="*/ 0 h 3265715"/>
              <a:gd name="connsiteX1" fmla="*/ 0 w 3817256"/>
              <a:gd name="connsiteY1" fmla="*/ 3236687 h 3265715"/>
              <a:gd name="connsiteX2" fmla="*/ 3817256 w 3817256"/>
              <a:gd name="connsiteY2" fmla="*/ 3265715 h 3265715"/>
              <a:gd name="connsiteX3" fmla="*/ 1132113 w 3817256"/>
              <a:gd name="connsiteY3" fmla="*/ 0 h 3265715"/>
              <a:gd name="connsiteX0" fmla="*/ 1132113 w 3817256"/>
              <a:gd name="connsiteY0" fmla="*/ 0 h 3222172"/>
              <a:gd name="connsiteX1" fmla="*/ 0 w 3817256"/>
              <a:gd name="connsiteY1" fmla="*/ 3193144 h 3222172"/>
              <a:gd name="connsiteX2" fmla="*/ 3817256 w 3817256"/>
              <a:gd name="connsiteY2" fmla="*/ 3222172 h 3222172"/>
              <a:gd name="connsiteX3" fmla="*/ 1132113 w 3817256"/>
              <a:gd name="connsiteY3" fmla="*/ 0 h 3222172"/>
              <a:gd name="connsiteX0" fmla="*/ 1132113 w 3817256"/>
              <a:gd name="connsiteY0" fmla="*/ 0 h 3207657"/>
              <a:gd name="connsiteX1" fmla="*/ 0 w 3817256"/>
              <a:gd name="connsiteY1" fmla="*/ 3178629 h 3207657"/>
              <a:gd name="connsiteX2" fmla="*/ 3817256 w 3817256"/>
              <a:gd name="connsiteY2" fmla="*/ 3207657 h 3207657"/>
              <a:gd name="connsiteX3" fmla="*/ 1132113 w 3817256"/>
              <a:gd name="connsiteY3" fmla="*/ 0 h 3207657"/>
              <a:gd name="connsiteX0" fmla="*/ 1088571 w 3817256"/>
              <a:gd name="connsiteY0" fmla="*/ 0 h 3207657"/>
              <a:gd name="connsiteX1" fmla="*/ 0 w 3817256"/>
              <a:gd name="connsiteY1" fmla="*/ 3178629 h 3207657"/>
              <a:gd name="connsiteX2" fmla="*/ 3817256 w 3817256"/>
              <a:gd name="connsiteY2" fmla="*/ 3207657 h 3207657"/>
              <a:gd name="connsiteX3" fmla="*/ 1088571 w 3817256"/>
              <a:gd name="connsiteY3" fmla="*/ 0 h 3207657"/>
              <a:gd name="connsiteX0" fmla="*/ 1117600 w 3817256"/>
              <a:gd name="connsiteY0" fmla="*/ 0 h 3193143"/>
              <a:gd name="connsiteX1" fmla="*/ 0 w 3817256"/>
              <a:gd name="connsiteY1" fmla="*/ 3164115 h 3193143"/>
              <a:gd name="connsiteX2" fmla="*/ 3817256 w 3817256"/>
              <a:gd name="connsiteY2" fmla="*/ 3193143 h 3193143"/>
              <a:gd name="connsiteX3" fmla="*/ 1117600 w 3817256"/>
              <a:gd name="connsiteY3" fmla="*/ 0 h 3193143"/>
              <a:gd name="connsiteX0" fmla="*/ 2293258 w 3817256"/>
              <a:gd name="connsiteY0" fmla="*/ 0 h 4267200"/>
              <a:gd name="connsiteX1" fmla="*/ 0 w 3817256"/>
              <a:gd name="connsiteY1" fmla="*/ 4238172 h 4267200"/>
              <a:gd name="connsiteX2" fmla="*/ 3817256 w 3817256"/>
              <a:gd name="connsiteY2" fmla="*/ 4267200 h 4267200"/>
              <a:gd name="connsiteX3" fmla="*/ 2293258 w 3817256"/>
              <a:gd name="connsiteY3" fmla="*/ 0 h 4267200"/>
              <a:gd name="connsiteX0" fmla="*/ 2293258 w 3817256"/>
              <a:gd name="connsiteY0" fmla="*/ 0 h 4267200"/>
              <a:gd name="connsiteX1" fmla="*/ 0 w 3817256"/>
              <a:gd name="connsiteY1" fmla="*/ 4238172 h 4267200"/>
              <a:gd name="connsiteX2" fmla="*/ 3817256 w 3817256"/>
              <a:gd name="connsiteY2" fmla="*/ 4267200 h 4267200"/>
              <a:gd name="connsiteX3" fmla="*/ 2293258 w 3817256"/>
              <a:gd name="connsiteY3" fmla="*/ 0 h 4267200"/>
              <a:gd name="connsiteX0" fmla="*/ 2293258 w 3817256"/>
              <a:gd name="connsiteY0" fmla="*/ 0 h 4267200"/>
              <a:gd name="connsiteX1" fmla="*/ 0 w 3817256"/>
              <a:gd name="connsiteY1" fmla="*/ 4250872 h 4267200"/>
              <a:gd name="connsiteX2" fmla="*/ 3817256 w 3817256"/>
              <a:gd name="connsiteY2" fmla="*/ 4267200 h 4267200"/>
              <a:gd name="connsiteX3" fmla="*/ 2293258 w 3817256"/>
              <a:gd name="connsiteY3" fmla="*/ 0 h 4267200"/>
              <a:gd name="connsiteX0" fmla="*/ 2293258 w 3728356"/>
              <a:gd name="connsiteY0" fmla="*/ 0 h 4250872"/>
              <a:gd name="connsiteX1" fmla="*/ 0 w 3728356"/>
              <a:gd name="connsiteY1" fmla="*/ 4250872 h 4250872"/>
              <a:gd name="connsiteX2" fmla="*/ 3728356 w 3728356"/>
              <a:gd name="connsiteY2" fmla="*/ 4241800 h 4250872"/>
              <a:gd name="connsiteX3" fmla="*/ 2293258 w 3728356"/>
              <a:gd name="connsiteY3" fmla="*/ 0 h 4250872"/>
              <a:gd name="connsiteX0" fmla="*/ 2267858 w 3728356"/>
              <a:gd name="connsiteY0" fmla="*/ 0 h 4174672"/>
              <a:gd name="connsiteX1" fmla="*/ 0 w 3728356"/>
              <a:gd name="connsiteY1" fmla="*/ 4174672 h 4174672"/>
              <a:gd name="connsiteX2" fmla="*/ 3728356 w 3728356"/>
              <a:gd name="connsiteY2" fmla="*/ 4165600 h 4174672"/>
              <a:gd name="connsiteX3" fmla="*/ 2267858 w 3728356"/>
              <a:gd name="connsiteY3" fmla="*/ 0 h 4174672"/>
              <a:gd name="connsiteX0" fmla="*/ 2267858 w 3702956"/>
              <a:gd name="connsiteY0" fmla="*/ 0 h 4174672"/>
              <a:gd name="connsiteX1" fmla="*/ 0 w 3702956"/>
              <a:gd name="connsiteY1" fmla="*/ 4174672 h 4174672"/>
              <a:gd name="connsiteX2" fmla="*/ 3702956 w 3702956"/>
              <a:gd name="connsiteY2" fmla="*/ 4165600 h 4174672"/>
              <a:gd name="connsiteX3" fmla="*/ 2267858 w 3702956"/>
              <a:gd name="connsiteY3" fmla="*/ 0 h 4174672"/>
              <a:gd name="connsiteX0" fmla="*/ 2242458 w 3677556"/>
              <a:gd name="connsiteY0" fmla="*/ 0 h 4174672"/>
              <a:gd name="connsiteX1" fmla="*/ 0 w 3677556"/>
              <a:gd name="connsiteY1" fmla="*/ 4174672 h 4174672"/>
              <a:gd name="connsiteX2" fmla="*/ 3677556 w 3677556"/>
              <a:gd name="connsiteY2" fmla="*/ 4165600 h 4174672"/>
              <a:gd name="connsiteX3" fmla="*/ 2242458 w 3677556"/>
              <a:gd name="connsiteY3" fmla="*/ 0 h 4174672"/>
              <a:gd name="connsiteX0" fmla="*/ 2255158 w 3690256"/>
              <a:gd name="connsiteY0" fmla="*/ 0 h 4174672"/>
              <a:gd name="connsiteX1" fmla="*/ 0 w 3690256"/>
              <a:gd name="connsiteY1" fmla="*/ 4174672 h 4174672"/>
              <a:gd name="connsiteX2" fmla="*/ 3690256 w 3690256"/>
              <a:gd name="connsiteY2" fmla="*/ 4165600 h 4174672"/>
              <a:gd name="connsiteX3" fmla="*/ 2255158 w 3690256"/>
              <a:gd name="connsiteY3" fmla="*/ 0 h 4174672"/>
              <a:gd name="connsiteX0" fmla="*/ 2255158 w 3690256"/>
              <a:gd name="connsiteY0" fmla="*/ 0 h 4174672"/>
              <a:gd name="connsiteX1" fmla="*/ 0 w 3690256"/>
              <a:gd name="connsiteY1" fmla="*/ 4174672 h 4174672"/>
              <a:gd name="connsiteX2" fmla="*/ 3690256 w 3690256"/>
              <a:gd name="connsiteY2" fmla="*/ 4165600 h 4174672"/>
              <a:gd name="connsiteX3" fmla="*/ 2255158 w 3690256"/>
              <a:gd name="connsiteY3" fmla="*/ 0 h 4174672"/>
              <a:gd name="connsiteX0" fmla="*/ 2255158 w 3690256"/>
              <a:gd name="connsiteY0" fmla="*/ 0 h 4174672"/>
              <a:gd name="connsiteX1" fmla="*/ 0 w 3690256"/>
              <a:gd name="connsiteY1" fmla="*/ 4174672 h 4174672"/>
              <a:gd name="connsiteX2" fmla="*/ 3690256 w 3690256"/>
              <a:gd name="connsiteY2" fmla="*/ 4165600 h 4174672"/>
              <a:gd name="connsiteX3" fmla="*/ 2255158 w 3690256"/>
              <a:gd name="connsiteY3" fmla="*/ 0 h 4174672"/>
              <a:gd name="connsiteX0" fmla="*/ 2255158 w 3690256"/>
              <a:gd name="connsiteY0" fmla="*/ 0 h 4184197"/>
              <a:gd name="connsiteX1" fmla="*/ 0 w 3690256"/>
              <a:gd name="connsiteY1" fmla="*/ 4184197 h 4184197"/>
              <a:gd name="connsiteX2" fmla="*/ 3690256 w 3690256"/>
              <a:gd name="connsiteY2" fmla="*/ 4175125 h 4184197"/>
              <a:gd name="connsiteX3" fmla="*/ 2255158 w 3690256"/>
              <a:gd name="connsiteY3" fmla="*/ 0 h 4184197"/>
              <a:gd name="connsiteX0" fmla="*/ 2255158 w 3728356"/>
              <a:gd name="connsiteY0" fmla="*/ 0 h 4194175"/>
              <a:gd name="connsiteX1" fmla="*/ 0 w 3728356"/>
              <a:gd name="connsiteY1" fmla="*/ 4184197 h 4194175"/>
              <a:gd name="connsiteX2" fmla="*/ 3728356 w 3728356"/>
              <a:gd name="connsiteY2" fmla="*/ 4194175 h 4194175"/>
              <a:gd name="connsiteX3" fmla="*/ 2255158 w 3728356"/>
              <a:gd name="connsiteY3" fmla="*/ 0 h 4194175"/>
              <a:gd name="connsiteX0" fmla="*/ 2312308 w 3785506"/>
              <a:gd name="connsiteY0" fmla="*/ 0 h 4194175"/>
              <a:gd name="connsiteX1" fmla="*/ 0 w 3785506"/>
              <a:gd name="connsiteY1" fmla="*/ 4184197 h 4194175"/>
              <a:gd name="connsiteX2" fmla="*/ 3785506 w 3785506"/>
              <a:gd name="connsiteY2" fmla="*/ 4194175 h 4194175"/>
              <a:gd name="connsiteX3" fmla="*/ 2312308 w 3785506"/>
              <a:gd name="connsiteY3" fmla="*/ 0 h 4194175"/>
              <a:gd name="connsiteX0" fmla="*/ 2293258 w 3766456"/>
              <a:gd name="connsiteY0" fmla="*/ 0 h 4194175"/>
              <a:gd name="connsiteX1" fmla="*/ 0 w 3766456"/>
              <a:gd name="connsiteY1" fmla="*/ 4193722 h 4194175"/>
              <a:gd name="connsiteX2" fmla="*/ 3766456 w 3766456"/>
              <a:gd name="connsiteY2" fmla="*/ 4194175 h 4194175"/>
              <a:gd name="connsiteX3" fmla="*/ 2293258 w 3766456"/>
              <a:gd name="connsiteY3" fmla="*/ 0 h 4194175"/>
              <a:gd name="connsiteX0" fmla="*/ 2321833 w 3766456"/>
              <a:gd name="connsiteY0" fmla="*/ 0 h 4232275"/>
              <a:gd name="connsiteX1" fmla="*/ 0 w 3766456"/>
              <a:gd name="connsiteY1" fmla="*/ 4231822 h 4232275"/>
              <a:gd name="connsiteX2" fmla="*/ 3766456 w 3766456"/>
              <a:gd name="connsiteY2" fmla="*/ 4232275 h 4232275"/>
              <a:gd name="connsiteX3" fmla="*/ 2321833 w 3766456"/>
              <a:gd name="connsiteY3" fmla="*/ 0 h 4232275"/>
              <a:gd name="connsiteX0" fmla="*/ 2312308 w 3766456"/>
              <a:gd name="connsiteY0" fmla="*/ 0 h 4232275"/>
              <a:gd name="connsiteX1" fmla="*/ 0 w 3766456"/>
              <a:gd name="connsiteY1" fmla="*/ 4231822 h 4232275"/>
              <a:gd name="connsiteX2" fmla="*/ 3766456 w 3766456"/>
              <a:gd name="connsiteY2" fmla="*/ 4232275 h 4232275"/>
              <a:gd name="connsiteX3" fmla="*/ 2312308 w 3766456"/>
              <a:gd name="connsiteY3" fmla="*/ 0 h 4232275"/>
              <a:gd name="connsiteX0" fmla="*/ 2312308 w 3747406"/>
              <a:gd name="connsiteY0" fmla="*/ 0 h 4232275"/>
              <a:gd name="connsiteX1" fmla="*/ 0 w 3747406"/>
              <a:gd name="connsiteY1" fmla="*/ 4231822 h 4232275"/>
              <a:gd name="connsiteX2" fmla="*/ 3747406 w 3747406"/>
              <a:gd name="connsiteY2" fmla="*/ 4232275 h 4232275"/>
              <a:gd name="connsiteX3" fmla="*/ 2312308 w 3747406"/>
              <a:gd name="connsiteY3" fmla="*/ 0 h 4232275"/>
              <a:gd name="connsiteX0" fmla="*/ 2302783 w 3737881"/>
              <a:gd name="connsiteY0" fmla="*/ 0 h 4250872"/>
              <a:gd name="connsiteX1" fmla="*/ 0 w 3737881"/>
              <a:gd name="connsiteY1" fmla="*/ 4250872 h 4250872"/>
              <a:gd name="connsiteX2" fmla="*/ 3737881 w 3737881"/>
              <a:gd name="connsiteY2" fmla="*/ 4232275 h 4250872"/>
              <a:gd name="connsiteX3" fmla="*/ 2302783 w 3737881"/>
              <a:gd name="connsiteY3" fmla="*/ 0 h 4250872"/>
            </a:gdLst>
            <a:ahLst/>
            <a:cxnLst>
              <a:cxn ang="0">
                <a:pos x="connsiteX0" y="connsiteY0"/>
              </a:cxn>
              <a:cxn ang="0">
                <a:pos x="connsiteX1" y="connsiteY1"/>
              </a:cxn>
              <a:cxn ang="0">
                <a:pos x="connsiteX2" y="connsiteY2"/>
              </a:cxn>
              <a:cxn ang="0">
                <a:pos x="connsiteX3" y="connsiteY3"/>
              </a:cxn>
            </a:cxnLst>
            <a:rect l="l" t="t" r="r" b="b"/>
            <a:pathLst>
              <a:path w="3737881" h="4250872">
                <a:moveTo>
                  <a:pt x="2302783" y="0"/>
                </a:moveTo>
                <a:lnTo>
                  <a:pt x="0" y="4250872"/>
                </a:lnTo>
                <a:lnTo>
                  <a:pt x="3737881" y="4232275"/>
                </a:lnTo>
                <a:lnTo>
                  <a:pt x="2302783" y="0"/>
                </a:lnTo>
                <a:close/>
              </a:path>
            </a:pathLst>
          </a:custGeom>
          <a:solidFill>
            <a:srgbClr val="00B050">
              <a:alpha val="40000"/>
            </a:srgb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4" name="TextBox 63">
                <a:extLst>
                  <a:ext uri="{FF2B5EF4-FFF2-40B4-BE49-F238E27FC236}">
                    <a16:creationId xmlns="" xmlns:a16="http://schemas.microsoft.com/office/drawing/2014/main" id="{D252F87E-A0CA-43DB-82A0-772A83B0A2E2}"/>
                  </a:ext>
                </a:extLst>
              </p:cNvPr>
              <p:cNvSpPr txBox="1"/>
              <p:nvPr/>
            </p:nvSpPr>
            <p:spPr>
              <a:xfrm>
                <a:off x="19782735" y="5774139"/>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𝑺</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4" name="TextBox 63">
                <a:extLst>
                  <a:ext uri="{FF2B5EF4-FFF2-40B4-BE49-F238E27FC236}">
                    <a16:creationId xmlns:a16="http://schemas.microsoft.com/office/drawing/2014/main" id="{D252F87E-A0CA-43DB-82A0-772A83B0A2E2}"/>
                  </a:ext>
                </a:extLst>
              </p:cNvPr>
              <p:cNvSpPr txBox="1">
                <a:spLocks noRot="1" noChangeAspect="1" noMove="1" noResize="1" noEditPoints="1" noAdjustHandles="1" noChangeArrowheads="1" noChangeShapeType="1" noTextEdit="1"/>
              </p:cNvSpPr>
              <p:nvPr/>
            </p:nvSpPr>
            <p:spPr>
              <a:xfrm>
                <a:off x="19782735" y="5774139"/>
                <a:ext cx="792690" cy="830997"/>
              </a:xfrm>
              <a:prstGeom prst="rect">
                <a:avLst/>
              </a:prstGeom>
              <a:blipFill>
                <a:blip r:embed="rId10"/>
                <a:stretch>
                  <a:fillRect/>
                </a:stretch>
              </a:blipFill>
            </p:spPr>
            <p:txBody>
              <a:bodyPr/>
              <a:lstStyle/>
              <a:p>
                <a:r>
                  <a:rPr lang="en-US">
                    <a:noFill/>
                  </a:rPr>
                  <a:t> </a:t>
                </a:r>
              </a:p>
            </p:txBody>
          </p:sp>
        </mc:Fallback>
      </mc:AlternateContent>
      <p:grpSp>
        <p:nvGrpSpPr>
          <p:cNvPr id="82" name="Group 81">
            <a:extLst>
              <a:ext uri="{FF2B5EF4-FFF2-40B4-BE49-F238E27FC236}">
                <a16:creationId xmlns="" xmlns:a16="http://schemas.microsoft.com/office/drawing/2014/main" id="{CC102CB2-133A-4D9B-9D0C-FCCFCE94559E}"/>
              </a:ext>
            </a:extLst>
          </p:cNvPr>
          <p:cNvGrpSpPr/>
          <p:nvPr/>
        </p:nvGrpSpPr>
        <p:grpSpPr>
          <a:xfrm>
            <a:off x="-7613098" y="9047628"/>
            <a:ext cx="7536898" cy="3391504"/>
            <a:chOff x="22825115" y="2020204"/>
            <a:chExt cx="7536898" cy="3391504"/>
          </a:xfrm>
        </p:grpSpPr>
        <p:pic>
          <p:nvPicPr>
            <p:cNvPr id="92" name="Picture 4" descr="Tôi Thích Suy Nghĩ của Bạn - Home | Facebook">
              <a:extLst>
                <a:ext uri="{FF2B5EF4-FFF2-40B4-BE49-F238E27FC236}">
                  <a16:creationId xmlns="" xmlns:a16="http://schemas.microsoft.com/office/drawing/2014/main" id="{43E3F489-544A-4A33-A10B-8EE676B882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25115" y="4275610"/>
              <a:ext cx="1136098" cy="113609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93" name="Speech Bubble: Rectangle with Corners Rounded 92">
              <a:extLst>
                <a:ext uri="{FF2B5EF4-FFF2-40B4-BE49-F238E27FC236}">
                  <a16:creationId xmlns="" xmlns:a16="http://schemas.microsoft.com/office/drawing/2014/main" id="{E8F4B711-EAB9-4372-96FF-9BD16A7009E3}"/>
                </a:ext>
              </a:extLst>
            </p:cNvPr>
            <p:cNvSpPr/>
            <p:nvPr/>
          </p:nvSpPr>
          <p:spPr>
            <a:xfrm>
              <a:off x="23358515" y="2020204"/>
              <a:ext cx="7003498" cy="1802303"/>
            </a:xfrm>
            <a:prstGeom prst="wedgeRoundRectCallout">
              <a:avLst>
                <a:gd name="adj1" fmla="val -57271"/>
                <a:gd name="adj2" fmla="val 77604"/>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Hai mp này chứa 2 đt nào song song? Vì sao?</a:t>
              </a:r>
            </a:p>
          </p:txBody>
        </p:sp>
      </p:grpSp>
      <mc:AlternateContent xmlns:mc="http://schemas.openxmlformats.org/markup-compatibility/2006" xmlns:a14="http://schemas.microsoft.com/office/drawing/2010/main">
        <mc:Choice Requires="a14">
          <p:sp>
            <p:nvSpPr>
              <p:cNvPr id="94" name="TextBox 93">
                <a:extLst>
                  <a:ext uri="{FF2B5EF4-FFF2-40B4-BE49-F238E27FC236}">
                    <a16:creationId xmlns="" xmlns:a16="http://schemas.microsoft.com/office/drawing/2014/main" id="{9B2D4521-25DE-4B9F-A74C-AD70805C73BC}"/>
                  </a:ext>
                </a:extLst>
              </p:cNvPr>
              <p:cNvSpPr txBox="1"/>
              <p:nvPr/>
            </p:nvSpPr>
            <p:spPr>
              <a:xfrm>
                <a:off x="609600" y="11353800"/>
                <a:ext cx="15734657" cy="1688283"/>
              </a:xfrm>
              <a:prstGeom prst="rect">
                <a:avLst/>
              </a:prstGeom>
              <a:noFill/>
            </p:spPr>
            <p:txBody>
              <a:bodyPr wrap="square">
                <a:spAutoFit/>
              </a:bodyPr>
              <a:lstStyle/>
              <a:p>
                <a:pPr marL="571500" indent="-571500">
                  <a:lnSpc>
                    <a:spcPct val="114000"/>
                  </a:lnSpc>
                  <a:buFont typeface="Wingdings" panose="05000000000000000000" pitchFamily="2" charset="2"/>
                  <a:buChar char="?"/>
                </a:pPr>
                <a:r>
                  <a:rPr lang="en-US" sz="4400" b="1">
                    <a:solidFill>
                      <a:srgbClr val="0070C0"/>
                    </a:solidFill>
                    <a:latin typeface="Tahoma" panose="020B0604030504040204" pitchFamily="34" charset="0"/>
                    <a:ea typeface="Tahoma" panose="020B0604030504040204" pitchFamily="34" charset="0"/>
                    <a:cs typeface="Tahoma" panose="020B0604030504040204" pitchFamily="34" charset="0"/>
                  </a:rPr>
                  <a:t>Nhận xét: </a:t>
                </a:r>
                <a:r>
                  <a:rPr lang="en-US" sz="4400" b="1">
                    <a:solidFill>
                      <a:srgbClr val="3333FF"/>
                    </a:solidFill>
                    <a:latin typeface="Tahoma" panose="020B0604030504040204" pitchFamily="34" charset="0"/>
                    <a:ea typeface="Tahoma" panose="020B0604030504040204" pitchFamily="34" charset="0"/>
                    <a:cs typeface="Tahoma" panose="020B0604030504040204" pitchFamily="34" charset="0"/>
                  </a:rPr>
                  <a:t>Tương tự, ta cũng có </a:t>
                </a:r>
                <a14:m>
                  <m:oMath xmlns:m="http://schemas.openxmlformats.org/officeDocument/2006/math">
                    <m:d>
                      <m:dPr>
                        <m:ctrlPr>
                          <a:rPr lang="en-US" sz="4800" b="1" i="1">
                            <a:solidFill>
                              <a:srgbClr val="3333FF"/>
                            </a:solidFill>
                            <a:latin typeface="Cambria Math" panose="02040503050406030204" pitchFamily="18" charset="0"/>
                            <a:ea typeface="Tahoma" panose="020B0604030504040204" pitchFamily="34" charset="0"/>
                            <a:cs typeface="Tahoma" panose="020B0604030504040204" pitchFamily="34" charset="0"/>
                          </a:rPr>
                        </m:ctrlPr>
                      </m:dPr>
                      <m:e>
                        <m:r>
                          <a:rPr lang="en-US" sz="4800" b="1">
                            <a:solidFill>
                              <a:srgbClr val="3333FF"/>
                            </a:solidFill>
                            <a:latin typeface="Cambria Math" panose="02040503050406030204" pitchFamily="18" charset="0"/>
                            <a:ea typeface="Tahoma" panose="020B0604030504040204" pitchFamily="34" charset="0"/>
                            <a:cs typeface="Tahoma" panose="020B0604030504040204" pitchFamily="34" charset="0"/>
                          </a:rPr>
                          <m:t>𝑺𝑨𝑩</m:t>
                        </m:r>
                      </m:e>
                    </m:d>
                    <m:r>
                      <a:rPr lang="en-US" sz="4800" b="1">
                        <a:solidFill>
                          <a:srgbClr val="3333FF"/>
                        </a:solidFill>
                        <a:latin typeface="Cambria Math" panose="02040503050406030204" pitchFamily="18" charset="0"/>
                        <a:ea typeface="Tahoma" panose="020B0604030504040204" pitchFamily="34" charset="0"/>
                        <a:cs typeface="Tahoma" panose="020B0604030504040204" pitchFamily="34" charset="0"/>
                      </a:rPr>
                      <m:t>∩</m:t>
                    </m:r>
                    <m:d>
                      <m:dPr>
                        <m:ctrlPr>
                          <a:rPr lang="en-US" sz="4800" b="1" i="1">
                            <a:solidFill>
                              <a:srgbClr val="3333FF"/>
                            </a:solidFill>
                            <a:latin typeface="Cambria Math" panose="02040503050406030204" pitchFamily="18" charset="0"/>
                            <a:ea typeface="Tahoma" panose="020B0604030504040204" pitchFamily="34" charset="0"/>
                            <a:cs typeface="Tahoma" panose="020B0604030504040204" pitchFamily="34" charset="0"/>
                          </a:rPr>
                        </m:ctrlPr>
                      </m:dPr>
                      <m:e>
                        <m:r>
                          <a:rPr lang="en-US" sz="4800" b="1">
                            <a:solidFill>
                              <a:srgbClr val="3333FF"/>
                            </a:solidFill>
                            <a:latin typeface="Cambria Math" panose="02040503050406030204" pitchFamily="18" charset="0"/>
                            <a:ea typeface="Tahoma" panose="020B0604030504040204" pitchFamily="34" charset="0"/>
                            <a:cs typeface="Tahoma" panose="020B0604030504040204" pitchFamily="34" charset="0"/>
                          </a:rPr>
                          <m:t>𝑺𝑪𝑫</m:t>
                        </m:r>
                      </m:e>
                    </m:d>
                    <m:r>
                      <a:rPr lang="en-US" sz="4800" b="1">
                        <a:solidFill>
                          <a:srgbClr val="3333FF"/>
                        </a:solidFill>
                        <a:latin typeface="Cambria Math" panose="02040503050406030204" pitchFamily="18" charset="0"/>
                        <a:ea typeface="Tahoma" panose="020B0604030504040204" pitchFamily="34" charset="0"/>
                        <a:cs typeface="Tahoma" panose="020B0604030504040204" pitchFamily="34" charset="0"/>
                      </a:rPr>
                      <m:t>=</m:t>
                    </m:r>
                    <m:r>
                      <a:rPr lang="en-US" sz="4800" b="1">
                        <a:solidFill>
                          <a:srgbClr val="3333FF"/>
                        </a:solidFill>
                        <a:latin typeface="Cambria Math" panose="02040503050406030204" pitchFamily="18" charset="0"/>
                        <a:ea typeface="Tahoma" panose="020B0604030504040204" pitchFamily="34" charset="0"/>
                        <a:cs typeface="Tahoma" panose="020B0604030504040204" pitchFamily="34" charset="0"/>
                      </a:rPr>
                      <m:t>𝚫</m:t>
                    </m:r>
                    <m:r>
                      <a:rPr lang="en-US" sz="4800" b="1">
                        <a:solidFill>
                          <a:srgbClr val="3333FF"/>
                        </a:solidFill>
                        <a:latin typeface="Cambria Math" panose="02040503050406030204" pitchFamily="18" charset="0"/>
                        <a:ea typeface="Tahoma" panose="020B0604030504040204" pitchFamily="34" charset="0"/>
                        <a:cs typeface="Tahoma" panose="020B0604030504040204" pitchFamily="34" charset="0"/>
                      </a:rPr>
                      <m:t>,</m:t>
                    </m:r>
                  </m:oMath>
                </a14:m>
                <a:r>
                  <a:rPr lang="en-US" sz="4400" b="1">
                    <a:solidFill>
                      <a:srgbClr val="3333FF"/>
                    </a:solidFill>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800" b="1">
                        <a:solidFill>
                          <a:srgbClr val="3333FF"/>
                        </a:solidFill>
                        <a:latin typeface="Cambria Math" panose="02040503050406030204" pitchFamily="18" charset="0"/>
                        <a:ea typeface="Tahoma" panose="020B0604030504040204" pitchFamily="34" charset="0"/>
                        <a:cs typeface="Tahoma" panose="020B0604030504040204" pitchFamily="34" charset="0"/>
                      </a:rPr>
                      <m:t>𝚫</m:t>
                    </m:r>
                  </m:oMath>
                </a14:m>
                <a:r>
                  <a:rPr lang="en-US" sz="4400" b="1">
                    <a:solidFill>
                      <a:srgbClr val="3333FF"/>
                    </a:solidFill>
                    <a:latin typeface="Tahoma" panose="020B0604030504040204" pitchFamily="34" charset="0"/>
                    <a:ea typeface="Tahoma" panose="020B0604030504040204" pitchFamily="34" charset="0"/>
                    <a:cs typeface="Tahoma" panose="020B0604030504040204" pitchFamily="34" charset="0"/>
                  </a:rPr>
                  <a:t> là đường thẳng đi qua </a:t>
                </a:r>
                <a14:m>
                  <m:oMath xmlns:m="http://schemas.openxmlformats.org/officeDocument/2006/math">
                    <m:r>
                      <a:rPr lang="en-US" sz="4800" b="1">
                        <a:solidFill>
                          <a:srgbClr val="3333FF"/>
                        </a:solidFill>
                        <a:latin typeface="Cambria Math" panose="02040503050406030204" pitchFamily="18" charset="0"/>
                        <a:ea typeface="Tahoma" panose="020B0604030504040204" pitchFamily="34" charset="0"/>
                        <a:cs typeface="Tahoma" panose="020B0604030504040204" pitchFamily="34" charset="0"/>
                      </a:rPr>
                      <m:t>𝑺</m:t>
                    </m:r>
                  </m:oMath>
                </a14:m>
                <a:r>
                  <a:rPr lang="en-US" sz="4400" b="1">
                    <a:solidFill>
                      <a:srgbClr val="3333FF"/>
                    </a:solidFill>
                    <a:latin typeface="Tahoma" panose="020B0604030504040204" pitchFamily="34" charset="0"/>
                    <a:ea typeface="Tahoma" panose="020B0604030504040204" pitchFamily="34" charset="0"/>
                    <a:cs typeface="Tahoma" panose="020B0604030504040204" pitchFamily="34" charset="0"/>
                  </a:rPr>
                  <a:t> và song với </a:t>
                </a:r>
                <a14:m>
                  <m:oMath xmlns:m="http://schemas.openxmlformats.org/officeDocument/2006/math">
                    <m:r>
                      <a:rPr lang="en-US" sz="4800" b="1">
                        <a:solidFill>
                          <a:srgbClr val="3333FF"/>
                        </a:solidFill>
                        <a:latin typeface="Cambria Math" panose="02040503050406030204" pitchFamily="18" charset="0"/>
                        <a:ea typeface="Tahoma" panose="020B0604030504040204" pitchFamily="34" charset="0"/>
                        <a:cs typeface="Tahoma" panose="020B0604030504040204" pitchFamily="34" charset="0"/>
                      </a:rPr>
                      <m:t>𝑨𝑩</m:t>
                    </m:r>
                  </m:oMath>
                </a14:m>
                <a:r>
                  <a:rPr lang="en-US" sz="4400" b="1">
                    <a:solidFill>
                      <a:srgbClr val="3333FF"/>
                    </a:solidFill>
                    <a:latin typeface="Tahoma" panose="020B0604030504040204" pitchFamily="34" charset="0"/>
                    <a:ea typeface="Tahoma" panose="020B0604030504040204" pitchFamily="34" charset="0"/>
                    <a:cs typeface="Tahoma" panose="020B0604030504040204" pitchFamily="34" charset="0"/>
                  </a:rPr>
                  <a:t>. </a:t>
                </a:r>
                <a:endParaRPr lang="en-US" sz="4400" b="1">
                  <a:solidFill>
                    <a:srgbClr val="135F8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4" name="TextBox 93">
                <a:extLst>
                  <a:ext uri="{FF2B5EF4-FFF2-40B4-BE49-F238E27FC236}">
                    <a16:creationId xmlns:a16="http://schemas.microsoft.com/office/drawing/2014/main" id="{9B2D4521-25DE-4B9F-A74C-AD70805C73BC}"/>
                  </a:ext>
                </a:extLst>
              </p:cNvPr>
              <p:cNvSpPr txBox="1">
                <a:spLocks noRot="1" noChangeAspect="1" noMove="1" noResize="1" noEditPoints="1" noAdjustHandles="1" noChangeArrowheads="1" noChangeShapeType="1" noTextEdit="1"/>
              </p:cNvSpPr>
              <p:nvPr/>
            </p:nvSpPr>
            <p:spPr>
              <a:xfrm>
                <a:off x="609600" y="11353800"/>
                <a:ext cx="15734657" cy="1688283"/>
              </a:xfrm>
              <a:prstGeom prst="rect">
                <a:avLst/>
              </a:prstGeom>
              <a:blipFill>
                <a:blip r:embed="rId11"/>
                <a:stretch>
                  <a:fillRect l="-1395" t="-4348" b="-14130"/>
                </a:stretch>
              </a:blipFill>
            </p:spPr>
            <p:txBody>
              <a:bodyPr/>
              <a:lstStyle/>
              <a:p>
                <a:r>
                  <a:rPr lang="en-US">
                    <a:noFill/>
                  </a:rPr>
                  <a:t> </a:t>
                </a:r>
              </a:p>
            </p:txBody>
          </p:sp>
        </mc:Fallback>
      </mc:AlternateContent>
      <p:grpSp>
        <p:nvGrpSpPr>
          <p:cNvPr id="95" name="Group 94">
            <a:extLst>
              <a:ext uri="{FF2B5EF4-FFF2-40B4-BE49-F238E27FC236}">
                <a16:creationId xmlns="" xmlns:a16="http://schemas.microsoft.com/office/drawing/2014/main" id="{2520A6F2-B111-4C6C-8D03-3CCDF4A61194}"/>
              </a:ext>
            </a:extLst>
          </p:cNvPr>
          <p:cNvGrpSpPr/>
          <p:nvPr/>
        </p:nvGrpSpPr>
        <p:grpSpPr>
          <a:xfrm>
            <a:off x="-9637630" y="10990728"/>
            <a:ext cx="9554528" cy="2064906"/>
            <a:chOff x="20807485" y="2058304"/>
            <a:chExt cx="9554528" cy="2064906"/>
          </a:xfrm>
        </p:grpSpPr>
        <p:pic>
          <p:nvPicPr>
            <p:cNvPr id="96" name="Picture 4" descr="Tôi Thích Suy Nghĩ của Bạn - Home | Facebook">
              <a:extLst>
                <a:ext uri="{FF2B5EF4-FFF2-40B4-BE49-F238E27FC236}">
                  <a16:creationId xmlns="" xmlns:a16="http://schemas.microsoft.com/office/drawing/2014/main" id="{F4837916-6D3F-4EB1-86EA-CFCEB19E09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07485" y="2987112"/>
              <a:ext cx="1136098" cy="113609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7" name="Speech Bubble: Rectangle with Corners Rounded 96">
                  <a:extLst>
                    <a:ext uri="{FF2B5EF4-FFF2-40B4-BE49-F238E27FC236}">
                      <a16:creationId xmlns="" xmlns:a16="http://schemas.microsoft.com/office/drawing/2014/main" id="{A4465ACE-93EB-41A8-A0FB-7431761665B5}"/>
                    </a:ext>
                  </a:extLst>
                </p:cNvPr>
                <p:cNvSpPr/>
                <p:nvPr/>
              </p:nvSpPr>
              <p:spPr>
                <a:xfrm>
                  <a:off x="23358515" y="2058304"/>
                  <a:ext cx="7003498" cy="1802303"/>
                </a:xfrm>
                <a:prstGeom prst="wedgeRoundRectCallout">
                  <a:avLst>
                    <a:gd name="adj1" fmla="val -70871"/>
                    <a:gd name="adj2" fmla="val -2727"/>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Tương tự, hãy xác định </a:t>
                  </a:r>
                  <a14:m>
                    <m:oMath xmlns:m="http://schemas.openxmlformats.org/officeDocument/2006/math">
                      <m:d>
                        <m:dPr>
                          <m:ctrlP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ctrlPr>
                        </m:dPr>
                        <m:e>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𝑺𝑨</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𝑩</m:t>
                          </m:r>
                        </m:e>
                      </m:d>
                      <m:r>
                        <a:rPr lang="en-US" sz="48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m:t>
                      </m:r>
                      <m:d>
                        <m:dPr>
                          <m:ctrlP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ctrlPr>
                        </m:dPr>
                        <m:e>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𝑺𝑪</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𝑫</m:t>
                          </m:r>
                        </m:e>
                      </m:d>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 </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7" name="Speech Bubble: Rectangle with Corners Rounded 96">
                  <a:extLst>
                    <a:ext uri="{FF2B5EF4-FFF2-40B4-BE49-F238E27FC236}">
                      <a16:creationId xmlns:a16="http://schemas.microsoft.com/office/drawing/2014/main" id="{A4465ACE-93EB-41A8-A0FB-7431761665B5}"/>
                    </a:ext>
                  </a:extLst>
                </p:cNvPr>
                <p:cNvSpPr>
                  <a:spLocks noRot="1" noChangeAspect="1" noMove="1" noResize="1" noEditPoints="1" noAdjustHandles="1" noChangeArrowheads="1" noChangeShapeType="1" noTextEdit="1"/>
                </p:cNvSpPr>
                <p:nvPr/>
              </p:nvSpPr>
              <p:spPr>
                <a:xfrm>
                  <a:off x="23358515" y="2058304"/>
                  <a:ext cx="7003498" cy="1802303"/>
                </a:xfrm>
                <a:prstGeom prst="wedgeRoundRectCallout">
                  <a:avLst>
                    <a:gd name="adj1" fmla="val -70871"/>
                    <a:gd name="adj2" fmla="val -2727"/>
                    <a:gd name="adj3" fmla="val 16667"/>
                  </a:avLst>
                </a:prstGeom>
                <a:blipFill>
                  <a:blip r:embed="rId15"/>
                  <a:stretch>
                    <a:fillRect r="-1549" b="-7895"/>
                  </a:stretch>
                </a:blipFill>
                <a:ln w="50800">
                  <a:solidFill>
                    <a:srgbClr val="3333FF"/>
                  </a:solidFill>
                </a:ln>
              </p:spPr>
              <p:txBody>
                <a:bodyPr/>
                <a:lstStyle/>
                <a:p>
                  <a:r>
                    <a:rPr lang="en-US">
                      <a:noFill/>
                    </a:rPr>
                    <a:t> </a:t>
                  </a:r>
                </a:p>
              </p:txBody>
            </p:sp>
          </mc:Fallback>
        </mc:AlternateContent>
      </p:grpSp>
      <p:cxnSp>
        <p:nvCxnSpPr>
          <p:cNvPr id="59" name="Straight Connector 58">
            <a:extLst>
              <a:ext uri="{FF2B5EF4-FFF2-40B4-BE49-F238E27FC236}">
                <a16:creationId xmlns="" xmlns:a16="http://schemas.microsoft.com/office/drawing/2014/main" id="{95C30C5D-F064-464C-923F-59ED653BBC8E}"/>
              </a:ext>
            </a:extLst>
          </p:cNvPr>
          <p:cNvCxnSpPr>
            <a:cxnSpLocks/>
          </p:cNvCxnSpPr>
          <p:nvPr/>
        </p:nvCxnSpPr>
        <p:spPr>
          <a:xfrm flipH="1">
            <a:off x="17821322" y="11058953"/>
            <a:ext cx="3875024" cy="16798"/>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 xmlns:a16="http://schemas.microsoft.com/office/drawing/2014/main" id="{4C689E27-0931-4B2D-9B30-4030C8276CB0}"/>
              </a:ext>
            </a:extLst>
          </p:cNvPr>
          <p:cNvCxnSpPr>
            <a:cxnSpLocks/>
          </p:cNvCxnSpPr>
          <p:nvPr/>
        </p:nvCxnSpPr>
        <p:spPr>
          <a:xfrm flipH="1">
            <a:off x="19040522" y="9935003"/>
            <a:ext cx="3875024" cy="16798"/>
          </a:xfrm>
          <a:prstGeom prst="line">
            <a:avLst/>
          </a:prstGeom>
          <a:ln w="76200">
            <a:solidFill>
              <a:srgbClr val="0000FF"/>
            </a:solidFill>
            <a:prstDash val="dash"/>
          </a:ln>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 xmlns:a16="http://schemas.microsoft.com/office/drawing/2014/main" id="{D6579CF8-AD1C-4F2D-927F-171C8353F1E0}"/>
              </a:ext>
            </a:extLst>
          </p:cNvPr>
          <p:cNvCxnSpPr>
            <a:cxnSpLocks/>
          </p:cNvCxnSpPr>
          <p:nvPr/>
        </p:nvCxnSpPr>
        <p:spPr>
          <a:xfrm flipH="1">
            <a:off x="17821322" y="6676964"/>
            <a:ext cx="2377667" cy="4421431"/>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 xmlns:a16="http://schemas.microsoft.com/office/drawing/2014/main" id="{D23E9A75-8DF9-4AA0-B11A-76A1492D2E4B}"/>
              </a:ext>
            </a:extLst>
          </p:cNvPr>
          <p:cNvCxnSpPr>
            <a:cxnSpLocks/>
          </p:cNvCxnSpPr>
          <p:nvPr/>
        </p:nvCxnSpPr>
        <p:spPr>
          <a:xfrm>
            <a:off x="20223717" y="6768404"/>
            <a:ext cx="1476634" cy="430911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 xmlns:a16="http://schemas.microsoft.com/office/drawing/2014/main" id="{B0205D87-8368-49D0-B1B6-7C97F83169EE}"/>
              </a:ext>
            </a:extLst>
          </p:cNvPr>
          <p:cNvCxnSpPr>
            <a:cxnSpLocks/>
          </p:cNvCxnSpPr>
          <p:nvPr/>
        </p:nvCxnSpPr>
        <p:spPr>
          <a:xfrm flipH="1">
            <a:off x="19040522" y="6676964"/>
            <a:ext cx="1158467" cy="3297481"/>
          </a:xfrm>
          <a:prstGeom prst="line">
            <a:avLst/>
          </a:prstGeom>
          <a:ln w="76200">
            <a:solidFill>
              <a:srgbClr val="0000FF"/>
            </a:solidFill>
            <a:prstDash val="dash"/>
          </a:ln>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 xmlns:a16="http://schemas.microsoft.com/office/drawing/2014/main" id="{CA908728-A2B8-46AB-898E-BF1DB04C4391}"/>
              </a:ext>
            </a:extLst>
          </p:cNvPr>
          <p:cNvCxnSpPr>
            <a:cxnSpLocks/>
          </p:cNvCxnSpPr>
          <p:nvPr/>
        </p:nvCxnSpPr>
        <p:spPr>
          <a:xfrm>
            <a:off x="20198989" y="6749354"/>
            <a:ext cx="2720562" cy="320421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sp>
        <p:nvSpPr>
          <p:cNvPr id="69" name="Oval 68">
            <a:extLst>
              <a:ext uri="{FF2B5EF4-FFF2-40B4-BE49-F238E27FC236}">
                <a16:creationId xmlns="" xmlns:a16="http://schemas.microsoft.com/office/drawing/2014/main" id="{DD0772A2-3D3F-4B7D-9A7D-D68CDDBDCC12}"/>
              </a:ext>
            </a:extLst>
          </p:cNvPr>
          <p:cNvSpPr/>
          <p:nvPr/>
        </p:nvSpPr>
        <p:spPr>
          <a:xfrm>
            <a:off x="20093295" y="6635556"/>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a:extLst>
              <a:ext uri="{FF2B5EF4-FFF2-40B4-BE49-F238E27FC236}">
                <a16:creationId xmlns="" xmlns:a16="http://schemas.microsoft.com/office/drawing/2014/main" id="{63C82078-239B-4FAB-9029-DEB19B38DB14}"/>
              </a:ext>
            </a:extLst>
          </p:cNvPr>
          <p:cNvCxnSpPr>
            <a:cxnSpLocks/>
          </p:cNvCxnSpPr>
          <p:nvPr/>
        </p:nvCxnSpPr>
        <p:spPr>
          <a:xfrm flipH="1">
            <a:off x="21656222" y="9957262"/>
            <a:ext cx="1219200" cy="112395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sp>
        <p:nvSpPr>
          <p:cNvPr id="72" name="Oval 71">
            <a:extLst>
              <a:ext uri="{FF2B5EF4-FFF2-40B4-BE49-F238E27FC236}">
                <a16:creationId xmlns="" xmlns:a16="http://schemas.microsoft.com/office/drawing/2014/main" id="{47D902CD-0B37-40A6-A630-9487FCB6FD0F}"/>
              </a:ext>
            </a:extLst>
          </p:cNvPr>
          <p:cNvSpPr/>
          <p:nvPr/>
        </p:nvSpPr>
        <p:spPr>
          <a:xfrm>
            <a:off x="21612792" y="10937494"/>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 xmlns:a16="http://schemas.microsoft.com/office/drawing/2014/main" id="{18F49735-3C39-47ED-B86E-13F3CF7D6B25}"/>
              </a:ext>
            </a:extLst>
          </p:cNvPr>
          <p:cNvSpPr/>
          <p:nvPr/>
        </p:nvSpPr>
        <p:spPr>
          <a:xfrm>
            <a:off x="22805098" y="9815678"/>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4" name="TextBox 73">
                <a:extLst>
                  <a:ext uri="{FF2B5EF4-FFF2-40B4-BE49-F238E27FC236}">
                    <a16:creationId xmlns="" xmlns:a16="http://schemas.microsoft.com/office/drawing/2014/main" id="{BBA9B2F7-1965-4400-B68C-76703DD91A17}"/>
                  </a:ext>
                </a:extLst>
              </p:cNvPr>
              <p:cNvSpPr txBox="1"/>
              <p:nvPr/>
            </p:nvSpPr>
            <p:spPr>
              <a:xfrm>
                <a:off x="22905510" y="9432168"/>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𝑫</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4" name="TextBox 73">
                <a:extLst>
                  <a:ext uri="{FF2B5EF4-FFF2-40B4-BE49-F238E27FC236}">
                    <a16:creationId xmlns:a16="http://schemas.microsoft.com/office/drawing/2014/main" id="{BBA9B2F7-1965-4400-B68C-76703DD91A17}"/>
                  </a:ext>
                </a:extLst>
              </p:cNvPr>
              <p:cNvSpPr txBox="1">
                <a:spLocks noRot="1" noChangeAspect="1" noMove="1" noResize="1" noEditPoints="1" noAdjustHandles="1" noChangeArrowheads="1" noChangeShapeType="1" noTextEdit="1"/>
              </p:cNvSpPr>
              <p:nvPr/>
            </p:nvSpPr>
            <p:spPr>
              <a:xfrm>
                <a:off x="22905510" y="9432168"/>
                <a:ext cx="792690" cy="769441"/>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 xmlns:a16="http://schemas.microsoft.com/office/drawing/2014/main" id="{964E09F7-BEF5-45C9-8ADF-59A3FBDA65EB}"/>
                  </a:ext>
                </a:extLst>
              </p:cNvPr>
              <p:cNvSpPr txBox="1"/>
              <p:nvPr/>
            </p:nvSpPr>
            <p:spPr>
              <a:xfrm>
                <a:off x="21729964" y="10744200"/>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𝑪</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5" name="TextBox 74">
                <a:extLst>
                  <a:ext uri="{FF2B5EF4-FFF2-40B4-BE49-F238E27FC236}">
                    <a16:creationId xmlns:a16="http://schemas.microsoft.com/office/drawing/2014/main" id="{964E09F7-BEF5-45C9-8ADF-59A3FBDA65EB}"/>
                  </a:ext>
                </a:extLst>
              </p:cNvPr>
              <p:cNvSpPr txBox="1">
                <a:spLocks noRot="1" noChangeAspect="1" noMove="1" noResize="1" noEditPoints="1" noAdjustHandles="1" noChangeArrowheads="1" noChangeShapeType="1" noTextEdit="1"/>
              </p:cNvSpPr>
              <p:nvPr/>
            </p:nvSpPr>
            <p:spPr>
              <a:xfrm>
                <a:off x="21729964" y="10744200"/>
                <a:ext cx="792690" cy="830997"/>
              </a:xfrm>
              <a:prstGeom prst="rect">
                <a:avLst/>
              </a:prstGeom>
              <a:blipFill>
                <a:blip r:embed="rId17"/>
                <a:stretch>
                  <a:fillRect/>
                </a:stretch>
              </a:blipFill>
            </p:spPr>
            <p:txBody>
              <a:bodyPr/>
              <a:lstStyle/>
              <a:p>
                <a:r>
                  <a:rPr lang="en-US">
                    <a:noFill/>
                  </a:rPr>
                  <a:t> </a:t>
                </a:r>
              </a:p>
            </p:txBody>
          </p:sp>
        </mc:Fallback>
      </mc:AlternateContent>
      <p:cxnSp>
        <p:nvCxnSpPr>
          <p:cNvPr id="76" name="Straight Connector 75">
            <a:extLst>
              <a:ext uri="{FF2B5EF4-FFF2-40B4-BE49-F238E27FC236}">
                <a16:creationId xmlns="" xmlns:a16="http://schemas.microsoft.com/office/drawing/2014/main" id="{2571070E-B454-4EAE-8404-58F9A62A33AA}"/>
              </a:ext>
            </a:extLst>
          </p:cNvPr>
          <p:cNvCxnSpPr>
            <a:cxnSpLocks/>
          </p:cNvCxnSpPr>
          <p:nvPr/>
        </p:nvCxnSpPr>
        <p:spPr>
          <a:xfrm flipH="1">
            <a:off x="17862619" y="9919035"/>
            <a:ext cx="1219200" cy="1123950"/>
          </a:xfrm>
          <a:prstGeom prst="line">
            <a:avLst/>
          </a:prstGeom>
          <a:ln w="76200">
            <a:solidFill>
              <a:srgbClr val="0000FF"/>
            </a:solidFill>
            <a:prstDash val="dash"/>
          </a:ln>
        </p:spPr>
        <p:style>
          <a:lnRef idx="1">
            <a:schemeClr val="dk1"/>
          </a:lnRef>
          <a:fillRef idx="0">
            <a:schemeClr val="dk1"/>
          </a:fillRef>
          <a:effectRef idx="0">
            <a:schemeClr val="dk1"/>
          </a:effectRef>
          <a:fontRef idx="minor">
            <a:schemeClr val="tx1"/>
          </a:fontRef>
        </p:style>
      </p:cxnSp>
      <p:sp>
        <p:nvSpPr>
          <p:cNvPr id="77" name="Oval 76">
            <a:extLst>
              <a:ext uri="{FF2B5EF4-FFF2-40B4-BE49-F238E27FC236}">
                <a16:creationId xmlns="" xmlns:a16="http://schemas.microsoft.com/office/drawing/2014/main" id="{FE0F326B-08C2-4943-8FD2-55E7662B56E1}"/>
              </a:ext>
            </a:extLst>
          </p:cNvPr>
          <p:cNvSpPr/>
          <p:nvPr/>
        </p:nvSpPr>
        <p:spPr>
          <a:xfrm>
            <a:off x="17769630" y="109423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 xmlns:a16="http://schemas.microsoft.com/office/drawing/2014/main" id="{9D9E7781-3005-4946-B2C8-11A4000DC3DC}"/>
              </a:ext>
            </a:extLst>
          </p:cNvPr>
          <p:cNvSpPr/>
          <p:nvPr/>
        </p:nvSpPr>
        <p:spPr>
          <a:xfrm>
            <a:off x="18988830" y="981837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0" name="TextBox 79">
                <a:extLst>
                  <a:ext uri="{FF2B5EF4-FFF2-40B4-BE49-F238E27FC236}">
                    <a16:creationId xmlns="" xmlns:a16="http://schemas.microsoft.com/office/drawing/2014/main" id="{02637599-2A91-40CD-93DD-7342455534A3}"/>
                  </a:ext>
                </a:extLst>
              </p:cNvPr>
              <p:cNvSpPr txBox="1"/>
              <p:nvPr/>
            </p:nvSpPr>
            <p:spPr>
              <a:xfrm>
                <a:off x="19096935" y="9126939"/>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𝑨</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0" name="TextBox 79">
                <a:extLst>
                  <a:ext uri="{FF2B5EF4-FFF2-40B4-BE49-F238E27FC236}">
                    <a16:creationId xmlns:a16="http://schemas.microsoft.com/office/drawing/2014/main" id="{02637599-2A91-40CD-93DD-7342455534A3}"/>
                  </a:ext>
                </a:extLst>
              </p:cNvPr>
              <p:cNvSpPr txBox="1">
                <a:spLocks noRot="1" noChangeAspect="1" noMove="1" noResize="1" noEditPoints="1" noAdjustHandles="1" noChangeArrowheads="1" noChangeShapeType="1" noTextEdit="1"/>
              </p:cNvSpPr>
              <p:nvPr/>
            </p:nvSpPr>
            <p:spPr>
              <a:xfrm>
                <a:off x="19096935" y="9126939"/>
                <a:ext cx="792690" cy="830997"/>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 xmlns:a16="http://schemas.microsoft.com/office/drawing/2014/main" id="{7A90D043-374F-486B-B6A8-0552DBCF8964}"/>
                  </a:ext>
                </a:extLst>
              </p:cNvPr>
              <p:cNvSpPr txBox="1"/>
              <p:nvPr/>
            </p:nvSpPr>
            <p:spPr>
              <a:xfrm>
                <a:off x="17204506" y="10827603"/>
                <a:ext cx="588194"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𝑩</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1" name="TextBox 80">
                <a:extLst>
                  <a:ext uri="{FF2B5EF4-FFF2-40B4-BE49-F238E27FC236}">
                    <a16:creationId xmlns:a16="http://schemas.microsoft.com/office/drawing/2014/main" id="{7A90D043-374F-486B-B6A8-0552DBCF8964}"/>
                  </a:ext>
                </a:extLst>
              </p:cNvPr>
              <p:cNvSpPr txBox="1">
                <a:spLocks noRot="1" noChangeAspect="1" noMove="1" noResize="1" noEditPoints="1" noAdjustHandles="1" noChangeArrowheads="1" noChangeShapeType="1" noTextEdit="1"/>
              </p:cNvSpPr>
              <p:nvPr/>
            </p:nvSpPr>
            <p:spPr>
              <a:xfrm>
                <a:off x="17204506" y="10827603"/>
                <a:ext cx="588194" cy="830997"/>
              </a:xfrm>
              <a:prstGeom prst="rect">
                <a:avLst/>
              </a:prstGeom>
              <a:blipFill>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4568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0"/>
                                        </p:tgtEl>
                                        <p:attrNameLst>
                                          <p:attrName>style.visibility</p:attrName>
                                        </p:attrNameLst>
                                      </p:cBhvr>
                                      <p:to>
                                        <p:strVal val="visible"/>
                                      </p:to>
                                    </p:set>
                                    <p:animEffect transition="in" filter="wipe(left)">
                                      <p:cBhvr>
                                        <p:cTn id="10" dur="500"/>
                                        <p:tgtEl>
                                          <p:spTgt spid="17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wipe(left)">
                                      <p:cBhvr>
                                        <p:cTn id="15" dur="500"/>
                                        <p:tgtEl>
                                          <p:spTgt spid="8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8"/>
                                        </p:tgtEl>
                                        <p:attrNameLst>
                                          <p:attrName>style.visibility</p:attrName>
                                        </p:attrNameLst>
                                      </p:cBhvr>
                                      <p:to>
                                        <p:strVal val="visible"/>
                                      </p:to>
                                    </p:set>
                                    <p:animEffect transition="in" filter="blinds(horizontal)">
                                      <p:cBhvr>
                                        <p:cTn id="20" dur="500"/>
                                        <p:tgtEl>
                                          <p:spTgt spid="9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wipe(down)">
                                      <p:cBhvr>
                                        <p:cTn id="25" dur="500"/>
                                        <p:tgtEl>
                                          <p:spTgt spid="59"/>
                                        </p:tgtEl>
                                      </p:cBhvr>
                                    </p:animEffect>
                                  </p:childTnLst>
                                </p:cTn>
                              </p:par>
                              <p:par>
                                <p:cTn id="26" presetID="22" presetClass="entr" presetSubtype="4" fill="hold"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wipe(down)">
                                      <p:cBhvr>
                                        <p:cTn id="28" dur="500"/>
                                        <p:tgtEl>
                                          <p:spTgt spid="60"/>
                                        </p:tgtEl>
                                      </p:cBhvr>
                                    </p:animEffect>
                                  </p:childTnLst>
                                </p:cTn>
                              </p:par>
                              <p:par>
                                <p:cTn id="29" presetID="22" presetClass="entr" presetSubtype="4" fill="hold" nodeType="with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wipe(down)">
                                      <p:cBhvr>
                                        <p:cTn id="31" dur="500"/>
                                        <p:tgtEl>
                                          <p:spTgt spid="7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72"/>
                                        </p:tgtEl>
                                        <p:attrNameLst>
                                          <p:attrName>style.visibility</p:attrName>
                                        </p:attrNameLst>
                                      </p:cBhvr>
                                      <p:to>
                                        <p:strVal val="visible"/>
                                      </p:to>
                                    </p:set>
                                    <p:animEffect transition="in" filter="wipe(down)">
                                      <p:cBhvr>
                                        <p:cTn id="34" dur="500"/>
                                        <p:tgtEl>
                                          <p:spTgt spid="7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wipe(down)">
                                      <p:cBhvr>
                                        <p:cTn id="37" dur="500"/>
                                        <p:tgtEl>
                                          <p:spTgt spid="7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wipe(down)">
                                      <p:cBhvr>
                                        <p:cTn id="40" dur="500"/>
                                        <p:tgtEl>
                                          <p:spTgt spid="74"/>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75"/>
                                        </p:tgtEl>
                                        <p:attrNameLst>
                                          <p:attrName>style.visibility</p:attrName>
                                        </p:attrNameLst>
                                      </p:cBhvr>
                                      <p:to>
                                        <p:strVal val="visible"/>
                                      </p:to>
                                    </p:set>
                                    <p:animEffect transition="in" filter="wipe(down)">
                                      <p:cBhvr>
                                        <p:cTn id="43" dur="500"/>
                                        <p:tgtEl>
                                          <p:spTgt spid="75"/>
                                        </p:tgtEl>
                                      </p:cBhvr>
                                    </p:animEffect>
                                  </p:childTnLst>
                                </p:cTn>
                              </p:par>
                              <p:par>
                                <p:cTn id="44" presetID="22" presetClass="entr" presetSubtype="4" fill="hold" nodeType="with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wipe(down)">
                                      <p:cBhvr>
                                        <p:cTn id="46" dur="500"/>
                                        <p:tgtEl>
                                          <p:spTgt spid="7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wipe(down)">
                                      <p:cBhvr>
                                        <p:cTn id="49" dur="500"/>
                                        <p:tgtEl>
                                          <p:spTgt spid="7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down)">
                                      <p:cBhvr>
                                        <p:cTn id="52" dur="500"/>
                                        <p:tgtEl>
                                          <p:spTgt spid="78"/>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down)">
                                      <p:cBhvr>
                                        <p:cTn id="55" dur="500"/>
                                        <p:tgtEl>
                                          <p:spTgt spid="80"/>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down)">
                                      <p:cBhvr>
                                        <p:cTn id="58" dur="500"/>
                                        <p:tgtEl>
                                          <p:spTgt spid="8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wipe(down)">
                                      <p:cBhvr>
                                        <p:cTn id="63" dur="500"/>
                                        <p:tgtEl>
                                          <p:spTgt spid="64"/>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69"/>
                                        </p:tgtEl>
                                        <p:attrNameLst>
                                          <p:attrName>style.visibility</p:attrName>
                                        </p:attrNameLst>
                                      </p:cBhvr>
                                      <p:to>
                                        <p:strVal val="visible"/>
                                      </p:to>
                                    </p:set>
                                    <p:animEffect transition="in" filter="wipe(down)">
                                      <p:cBhvr>
                                        <p:cTn id="66" dur="500"/>
                                        <p:tgtEl>
                                          <p:spTgt spid="6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wipe(down)">
                                      <p:cBhvr>
                                        <p:cTn id="71" dur="500"/>
                                        <p:tgtEl>
                                          <p:spTgt spid="66"/>
                                        </p:tgtEl>
                                      </p:cBhvr>
                                    </p:animEffect>
                                  </p:childTnLst>
                                </p:cTn>
                              </p:par>
                              <p:par>
                                <p:cTn id="72" presetID="22" presetClass="entr" presetSubtype="4" fill="hold" nodeType="withEffect">
                                  <p:stCondLst>
                                    <p:cond delay="0"/>
                                  </p:stCondLst>
                                  <p:childTnLst>
                                    <p:set>
                                      <p:cBhvr>
                                        <p:cTn id="73" dur="1" fill="hold">
                                          <p:stCondLst>
                                            <p:cond delay="0"/>
                                          </p:stCondLst>
                                        </p:cTn>
                                        <p:tgtEl>
                                          <p:spTgt spid="67"/>
                                        </p:tgtEl>
                                        <p:attrNameLst>
                                          <p:attrName>style.visibility</p:attrName>
                                        </p:attrNameLst>
                                      </p:cBhvr>
                                      <p:to>
                                        <p:strVal val="visible"/>
                                      </p:to>
                                    </p:set>
                                    <p:animEffect transition="in" filter="wipe(down)">
                                      <p:cBhvr>
                                        <p:cTn id="74" dur="500"/>
                                        <p:tgtEl>
                                          <p:spTgt spid="67"/>
                                        </p:tgtEl>
                                      </p:cBhvr>
                                    </p:animEffect>
                                  </p:childTnLst>
                                </p:cTn>
                              </p:par>
                              <p:par>
                                <p:cTn id="75" presetID="22" presetClass="entr" presetSubtype="4" fill="hold" nodeType="withEffect">
                                  <p:stCondLst>
                                    <p:cond delay="0"/>
                                  </p:stCondLst>
                                  <p:childTnLst>
                                    <p:set>
                                      <p:cBhvr>
                                        <p:cTn id="76" dur="1" fill="hold">
                                          <p:stCondLst>
                                            <p:cond delay="0"/>
                                          </p:stCondLst>
                                        </p:cTn>
                                        <p:tgtEl>
                                          <p:spTgt spid="65"/>
                                        </p:tgtEl>
                                        <p:attrNameLst>
                                          <p:attrName>style.visibility</p:attrName>
                                        </p:attrNameLst>
                                      </p:cBhvr>
                                      <p:to>
                                        <p:strVal val="visible"/>
                                      </p:to>
                                    </p:set>
                                    <p:animEffect transition="in" filter="wipe(down)">
                                      <p:cBhvr>
                                        <p:cTn id="77" dur="500"/>
                                        <p:tgtEl>
                                          <p:spTgt spid="65"/>
                                        </p:tgtEl>
                                      </p:cBhvr>
                                    </p:animEffect>
                                  </p:childTnLst>
                                </p:cTn>
                              </p:par>
                              <p:par>
                                <p:cTn id="78" presetID="22" presetClass="entr" presetSubtype="4" fill="hold" nodeType="with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wipe(down)">
                                      <p:cBhvr>
                                        <p:cTn id="80" dur="500"/>
                                        <p:tgtEl>
                                          <p:spTgt spid="68"/>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1000" fill="hold"/>
                                        <p:tgtEl>
                                          <p:spTgt spid="6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35" presetClass="path" presetSubtype="0" accel="50000" decel="50000" fill="hold" nodeType="clickEffect">
                                  <p:stCondLst>
                                    <p:cond delay="0"/>
                                  </p:stCondLst>
                                  <p:childTnLst>
                                    <p:animMotion origin="layout" path="M 2.70833E-6 3.33333E-6 L 0.49857 -0.00486 " pathEditMode="relative" rAng="0" ptsTypes="AA">
                                      <p:cBhvr>
                                        <p:cTn id="96" dur="2000" fill="hold"/>
                                        <p:tgtEl>
                                          <p:spTgt spid="171"/>
                                        </p:tgtEl>
                                        <p:attrNameLst>
                                          <p:attrName>ppt_x</p:attrName>
                                          <p:attrName>ppt_y</p:attrName>
                                        </p:attrNameLst>
                                      </p:cBhvr>
                                      <p:rCtr x="24928" y="-243"/>
                                    </p:animMotion>
                                  </p:childTnLst>
                                </p:cTn>
                              </p:par>
                            </p:childTnLst>
                          </p:cTn>
                        </p:par>
                      </p:childTnLst>
                    </p:cTn>
                  </p:par>
                  <p:par>
                    <p:cTn id="97" fill="hold">
                      <p:stCondLst>
                        <p:cond delay="indefinite"/>
                      </p:stCondLst>
                      <p:childTnLst>
                        <p:par>
                          <p:cTn id="98" fill="hold">
                            <p:stCondLst>
                              <p:cond delay="0"/>
                            </p:stCondLst>
                            <p:childTnLst>
                              <p:par>
                                <p:cTn id="99" presetID="9" presetClass="exit" presetSubtype="0" fill="hold" nodeType="clickEffect">
                                  <p:stCondLst>
                                    <p:cond delay="0"/>
                                  </p:stCondLst>
                                  <p:childTnLst>
                                    <p:animEffect transition="out" filter="dissolve">
                                      <p:cBhvr>
                                        <p:cTn id="100" dur="500"/>
                                        <p:tgtEl>
                                          <p:spTgt spid="171"/>
                                        </p:tgtEl>
                                      </p:cBhvr>
                                    </p:animEffect>
                                    <p:set>
                                      <p:cBhvr>
                                        <p:cTn id="101" dur="1" fill="hold">
                                          <p:stCondLst>
                                            <p:cond delay="499"/>
                                          </p:stCondLst>
                                        </p:cTn>
                                        <p:tgtEl>
                                          <p:spTgt spid="171"/>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35" presetClass="path" presetSubtype="0" accel="50000" decel="50000" fill="hold" nodeType="clickEffect">
                                  <p:stCondLst>
                                    <p:cond delay="0"/>
                                  </p:stCondLst>
                                  <p:childTnLst>
                                    <p:animMotion origin="layout" path="M 2.29167E-6 2.40741E-6 L 0.50045 0.00717 " pathEditMode="relative" rAng="0" ptsTypes="AA">
                                      <p:cBhvr>
                                        <p:cTn id="105" dur="2000" fill="hold"/>
                                        <p:tgtEl>
                                          <p:spTgt spid="182"/>
                                        </p:tgtEl>
                                        <p:attrNameLst>
                                          <p:attrName>ppt_x</p:attrName>
                                          <p:attrName>ppt_y</p:attrName>
                                        </p:attrNameLst>
                                      </p:cBhvr>
                                      <p:rCtr x="25020" y="359"/>
                                    </p:animMotion>
                                  </p:childTnLst>
                                </p:cTn>
                              </p:par>
                            </p:childTnLst>
                          </p:cTn>
                        </p:par>
                      </p:childTnLst>
                    </p:cTn>
                  </p:par>
                  <p:par>
                    <p:cTn id="106" fill="hold">
                      <p:stCondLst>
                        <p:cond delay="indefinite"/>
                      </p:stCondLst>
                      <p:childTnLst>
                        <p:par>
                          <p:cTn id="107" fill="hold">
                            <p:stCondLst>
                              <p:cond delay="0"/>
                            </p:stCondLst>
                            <p:childTnLst>
                              <p:par>
                                <p:cTn id="108" presetID="9" presetClass="exit" presetSubtype="0" fill="hold" nodeType="clickEffect">
                                  <p:stCondLst>
                                    <p:cond delay="0"/>
                                  </p:stCondLst>
                                  <p:childTnLst>
                                    <p:animEffect transition="out" filter="dissolve">
                                      <p:cBhvr>
                                        <p:cTn id="109" dur="500"/>
                                        <p:tgtEl>
                                          <p:spTgt spid="182"/>
                                        </p:tgtEl>
                                      </p:cBhvr>
                                    </p:animEffect>
                                    <p:set>
                                      <p:cBhvr>
                                        <p:cTn id="110" dur="1" fill="hold">
                                          <p:stCondLst>
                                            <p:cond delay="499"/>
                                          </p:stCondLst>
                                        </p:cTn>
                                        <p:tgtEl>
                                          <p:spTgt spid="182"/>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grpId="0" nodeType="clickEffect">
                                  <p:stCondLst>
                                    <p:cond delay="0"/>
                                  </p:stCondLst>
                                  <p:childTnLst>
                                    <p:set>
                                      <p:cBhvr>
                                        <p:cTn id="114" dur="1" fill="hold">
                                          <p:stCondLst>
                                            <p:cond delay="0"/>
                                          </p:stCondLst>
                                        </p:cTn>
                                        <p:tgtEl>
                                          <p:spTgt spid="180"/>
                                        </p:tgtEl>
                                        <p:attrNameLst>
                                          <p:attrName>style.visibility</p:attrName>
                                        </p:attrNameLst>
                                      </p:cBhvr>
                                      <p:to>
                                        <p:strVal val="visible"/>
                                      </p:to>
                                    </p:set>
                                    <p:animEffect transition="in" filter="wipe(down)">
                                      <p:cBhvr>
                                        <p:cTn id="115" dur="500"/>
                                        <p:tgtEl>
                                          <p:spTgt spid="180"/>
                                        </p:tgtEl>
                                      </p:cBhvr>
                                    </p:animEffect>
                                  </p:childTnLst>
                                </p:cTn>
                              </p:par>
                            </p:childTnLst>
                          </p:cTn>
                        </p:par>
                      </p:childTnLst>
                    </p:cTn>
                  </p:par>
                  <p:par>
                    <p:cTn id="116" fill="hold">
                      <p:stCondLst>
                        <p:cond delay="indefinite"/>
                      </p:stCondLst>
                      <p:childTnLst>
                        <p:par>
                          <p:cTn id="117" fill="hold">
                            <p:stCondLst>
                              <p:cond delay="0"/>
                            </p:stCondLst>
                            <p:childTnLst>
                              <p:par>
                                <p:cTn id="118" presetID="35" presetClass="path" presetSubtype="0" accel="50000" decel="50000" fill="hold" nodeType="clickEffect">
                                  <p:stCondLst>
                                    <p:cond delay="0"/>
                                  </p:stCondLst>
                                  <p:childTnLst>
                                    <p:animMotion origin="layout" path="M 2.29167E-6 2.40741E-6 L 0.49596 0.00787 " pathEditMode="relative" rAng="0" ptsTypes="AA">
                                      <p:cBhvr>
                                        <p:cTn id="119" dur="2000" fill="hold"/>
                                        <p:tgtEl>
                                          <p:spTgt spid="82"/>
                                        </p:tgtEl>
                                        <p:attrNameLst>
                                          <p:attrName>ppt_x</p:attrName>
                                          <p:attrName>ppt_y</p:attrName>
                                        </p:attrNameLst>
                                      </p:cBhvr>
                                      <p:rCtr x="24798" y="394"/>
                                    </p:animMotion>
                                  </p:childTnLst>
                                </p:cTn>
                              </p:par>
                            </p:childTnLst>
                          </p:cTn>
                        </p:par>
                      </p:childTnLst>
                    </p:cTn>
                  </p:par>
                  <p:par>
                    <p:cTn id="120" fill="hold">
                      <p:stCondLst>
                        <p:cond delay="indefinite"/>
                      </p:stCondLst>
                      <p:childTnLst>
                        <p:par>
                          <p:cTn id="121" fill="hold">
                            <p:stCondLst>
                              <p:cond delay="0"/>
                            </p:stCondLst>
                            <p:childTnLst>
                              <p:par>
                                <p:cTn id="122" presetID="9" presetClass="exit" presetSubtype="0" fill="hold" nodeType="clickEffect">
                                  <p:stCondLst>
                                    <p:cond delay="0"/>
                                  </p:stCondLst>
                                  <p:childTnLst>
                                    <p:animEffect transition="out" filter="dissolve">
                                      <p:cBhvr>
                                        <p:cTn id="123" dur="500"/>
                                        <p:tgtEl>
                                          <p:spTgt spid="82"/>
                                        </p:tgtEl>
                                      </p:cBhvr>
                                    </p:animEffect>
                                    <p:set>
                                      <p:cBhvr>
                                        <p:cTn id="124" dur="1" fill="hold">
                                          <p:stCondLst>
                                            <p:cond delay="499"/>
                                          </p:stCondLst>
                                        </p:cTn>
                                        <p:tgtEl>
                                          <p:spTgt spid="82"/>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grpId="0" nodeType="clickEffect">
                                  <p:stCondLst>
                                    <p:cond delay="0"/>
                                  </p:stCondLst>
                                  <p:childTnLst>
                                    <p:set>
                                      <p:cBhvr>
                                        <p:cTn id="128" dur="1" fill="hold">
                                          <p:stCondLst>
                                            <p:cond delay="0"/>
                                          </p:stCondLst>
                                        </p:cTn>
                                        <p:tgtEl>
                                          <p:spTgt spid="189"/>
                                        </p:tgtEl>
                                        <p:attrNameLst>
                                          <p:attrName>style.visibility</p:attrName>
                                        </p:attrNameLst>
                                      </p:cBhvr>
                                      <p:to>
                                        <p:strVal val="visible"/>
                                      </p:to>
                                    </p:set>
                                    <p:animEffect transition="in" filter="wipe(down)">
                                      <p:cBhvr>
                                        <p:cTn id="129" dur="500"/>
                                        <p:tgtEl>
                                          <p:spTgt spid="189"/>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grpId="0" nodeType="clickEffect">
                                  <p:stCondLst>
                                    <p:cond delay="0"/>
                                  </p:stCondLst>
                                  <p:childTnLst>
                                    <p:set>
                                      <p:cBhvr>
                                        <p:cTn id="133" dur="1" fill="hold">
                                          <p:stCondLst>
                                            <p:cond delay="0"/>
                                          </p:stCondLst>
                                        </p:cTn>
                                        <p:tgtEl>
                                          <p:spTgt spid="190"/>
                                        </p:tgtEl>
                                        <p:attrNameLst>
                                          <p:attrName>style.visibility</p:attrName>
                                        </p:attrNameLst>
                                      </p:cBhvr>
                                      <p:to>
                                        <p:strVal val="visible"/>
                                      </p:to>
                                    </p:set>
                                    <p:animEffect transition="in" filter="wipe(down)">
                                      <p:cBhvr>
                                        <p:cTn id="134" dur="500"/>
                                        <p:tgtEl>
                                          <p:spTgt spid="190"/>
                                        </p:tgtEl>
                                      </p:cBhvr>
                                    </p:animEffect>
                                  </p:childTnLst>
                                </p:cTn>
                              </p:par>
                            </p:childTnLst>
                          </p:cTn>
                        </p:par>
                        <p:par>
                          <p:cTn id="135" fill="hold">
                            <p:stCondLst>
                              <p:cond delay="500"/>
                            </p:stCondLst>
                            <p:childTnLst>
                              <p:par>
                                <p:cTn id="136" presetID="22" presetClass="entr" presetSubtype="4" fill="hold" nodeType="afterEffect">
                                  <p:stCondLst>
                                    <p:cond delay="0"/>
                                  </p:stCondLst>
                                  <p:childTnLst>
                                    <p:set>
                                      <p:cBhvr>
                                        <p:cTn id="137" dur="1" fill="hold">
                                          <p:stCondLst>
                                            <p:cond delay="0"/>
                                          </p:stCondLst>
                                        </p:cTn>
                                        <p:tgtEl>
                                          <p:spTgt spid="2"/>
                                        </p:tgtEl>
                                        <p:attrNameLst>
                                          <p:attrName>style.visibility</p:attrName>
                                        </p:attrNameLst>
                                      </p:cBhvr>
                                      <p:to>
                                        <p:strVal val="visible"/>
                                      </p:to>
                                    </p:set>
                                    <p:animEffect transition="in" filter="wipe(down)">
                                      <p:cBhvr>
                                        <p:cTn id="138" dur="500"/>
                                        <p:tgtEl>
                                          <p:spTgt spid="2"/>
                                        </p:tgtEl>
                                      </p:cBhvr>
                                    </p:animEffect>
                                  </p:childTnLst>
                                </p:cTn>
                              </p:par>
                            </p:childTnLst>
                          </p:cTn>
                        </p:par>
                      </p:childTnLst>
                    </p:cTn>
                  </p:par>
                  <p:par>
                    <p:cTn id="139" fill="hold">
                      <p:stCondLst>
                        <p:cond delay="indefinite"/>
                      </p:stCondLst>
                      <p:childTnLst>
                        <p:par>
                          <p:cTn id="140" fill="hold">
                            <p:stCondLst>
                              <p:cond delay="0"/>
                            </p:stCondLst>
                            <p:childTnLst>
                              <p:par>
                                <p:cTn id="141" presetID="35" presetClass="path" presetSubtype="0" accel="50000" decel="50000" fill="hold" nodeType="clickEffect">
                                  <p:stCondLst>
                                    <p:cond delay="0"/>
                                  </p:stCondLst>
                                  <p:childTnLst>
                                    <p:animMotion origin="layout" path="M 3.85417E-6 -4.62963E-6 L 0.52526 -0.00752 " pathEditMode="relative" rAng="0" ptsTypes="AA">
                                      <p:cBhvr>
                                        <p:cTn id="142" dur="2000" fill="hold"/>
                                        <p:tgtEl>
                                          <p:spTgt spid="95"/>
                                        </p:tgtEl>
                                        <p:attrNameLst>
                                          <p:attrName>ppt_x</p:attrName>
                                          <p:attrName>ppt_y</p:attrName>
                                        </p:attrNameLst>
                                      </p:cBhvr>
                                      <p:rCtr x="26263" y="-382"/>
                                    </p:animMotion>
                                  </p:childTnLst>
                                </p:cTn>
                              </p:par>
                            </p:childTnLst>
                          </p:cTn>
                        </p:par>
                      </p:childTnLst>
                    </p:cTn>
                  </p:par>
                  <p:par>
                    <p:cTn id="143" fill="hold">
                      <p:stCondLst>
                        <p:cond delay="indefinite"/>
                      </p:stCondLst>
                      <p:childTnLst>
                        <p:par>
                          <p:cTn id="144" fill="hold">
                            <p:stCondLst>
                              <p:cond delay="0"/>
                            </p:stCondLst>
                            <p:childTnLst>
                              <p:par>
                                <p:cTn id="145" presetID="9" presetClass="exit" presetSubtype="0" fill="hold" nodeType="clickEffect">
                                  <p:stCondLst>
                                    <p:cond delay="0"/>
                                  </p:stCondLst>
                                  <p:childTnLst>
                                    <p:animEffect transition="out" filter="dissolve">
                                      <p:cBhvr>
                                        <p:cTn id="146" dur="500"/>
                                        <p:tgtEl>
                                          <p:spTgt spid="95"/>
                                        </p:tgtEl>
                                      </p:cBhvr>
                                    </p:animEffect>
                                    <p:set>
                                      <p:cBhvr>
                                        <p:cTn id="147" dur="1" fill="hold">
                                          <p:stCondLst>
                                            <p:cond delay="499"/>
                                          </p:stCondLst>
                                        </p:cTn>
                                        <p:tgtEl>
                                          <p:spTgt spid="95"/>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22" presetClass="entr" presetSubtype="4" fill="hold" grpId="0" nodeType="clickEffect">
                                  <p:stCondLst>
                                    <p:cond delay="0"/>
                                  </p:stCondLst>
                                  <p:childTnLst>
                                    <p:set>
                                      <p:cBhvr>
                                        <p:cTn id="151" dur="1" fill="hold">
                                          <p:stCondLst>
                                            <p:cond delay="0"/>
                                          </p:stCondLst>
                                        </p:cTn>
                                        <p:tgtEl>
                                          <p:spTgt spid="94"/>
                                        </p:tgtEl>
                                        <p:attrNameLst>
                                          <p:attrName>style.visibility</p:attrName>
                                        </p:attrNameLst>
                                      </p:cBhvr>
                                      <p:to>
                                        <p:strVal val="visible"/>
                                      </p:to>
                                    </p:set>
                                    <p:animEffect transition="in" filter="wipe(down)">
                                      <p:cBhvr>
                                        <p:cTn id="152" dur="500"/>
                                        <p:tgtEl>
                                          <p:spTgt spid="94"/>
                                        </p:tgtEl>
                                      </p:cBhvr>
                                    </p:animEffect>
                                  </p:childTnLst>
                                </p:cTn>
                              </p:par>
                            </p:childTnLst>
                          </p:cTn>
                        </p:par>
                        <p:par>
                          <p:cTn id="153" fill="hold">
                            <p:stCondLst>
                              <p:cond delay="500"/>
                            </p:stCondLst>
                            <p:childTnLst>
                              <p:par>
                                <p:cTn id="154" presetID="22" presetClass="entr" presetSubtype="4" fill="hold" nodeType="afterEffect">
                                  <p:stCondLst>
                                    <p:cond delay="0"/>
                                  </p:stCondLst>
                                  <p:childTnLst>
                                    <p:set>
                                      <p:cBhvr>
                                        <p:cTn id="155" dur="1" fill="hold">
                                          <p:stCondLst>
                                            <p:cond delay="0"/>
                                          </p:stCondLst>
                                        </p:cTn>
                                        <p:tgtEl>
                                          <p:spTgt spid="12"/>
                                        </p:tgtEl>
                                        <p:attrNameLst>
                                          <p:attrName>style.visibility</p:attrName>
                                        </p:attrNameLst>
                                      </p:cBhvr>
                                      <p:to>
                                        <p:strVal val="visible"/>
                                      </p:to>
                                    </p:set>
                                    <p:animEffect transition="in" filter="wipe(down)">
                                      <p:cBhvr>
                                        <p:cTn id="1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61" grpId="0" animBg="1"/>
      <p:bldP spid="170" grpId="0"/>
      <p:bldP spid="180" grpId="0"/>
      <p:bldP spid="189" grpId="0"/>
      <p:bldP spid="190" grpId="0"/>
      <p:bldP spid="62" grpId="0" animBg="1"/>
      <p:bldP spid="64" grpId="0"/>
      <p:bldP spid="94" grpId="0"/>
      <p:bldP spid="69" grpId="0" animBg="1"/>
      <p:bldP spid="72" grpId="0" animBg="1"/>
      <p:bldP spid="73" grpId="0" animBg="1"/>
      <p:bldP spid="74" grpId="0"/>
      <p:bldP spid="75" grpId="0"/>
      <p:bldP spid="77" grpId="0" animBg="1"/>
      <p:bldP spid="78" grpId="0" animBg="1"/>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ounded Rectangle 18">
            <a:extLst>
              <a:ext uri="{FF2B5EF4-FFF2-40B4-BE49-F238E27FC236}">
                <a16:creationId xmlns="" xmlns:a16="http://schemas.microsoft.com/office/drawing/2014/main" id="{2C5E135C-62D9-4313-8D71-B16F40D0A1A7}"/>
              </a:ext>
            </a:extLst>
          </p:cNvPr>
          <p:cNvSpPr/>
          <p:nvPr/>
        </p:nvSpPr>
        <p:spPr>
          <a:xfrm>
            <a:off x="17068800" y="5391532"/>
            <a:ext cx="6844760" cy="8095868"/>
          </a:xfrm>
          <a:prstGeom prst="roundRect">
            <a:avLst>
              <a:gd name="adj" fmla="val 4276"/>
            </a:avLst>
          </a:prstGeom>
          <a:solidFill>
            <a:schemeClr val="accent4">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10">
            <a:extLst>
              <a:ext uri="{FF2B5EF4-FFF2-40B4-BE49-F238E27FC236}">
                <a16:creationId xmlns="" xmlns:a16="http://schemas.microsoft.com/office/drawing/2014/main" id="{D595695A-D875-434F-951E-B079440FBC18}"/>
              </a:ext>
            </a:extLst>
          </p:cNvPr>
          <p:cNvGrpSpPr/>
          <p:nvPr/>
        </p:nvGrpSpPr>
        <p:grpSpPr>
          <a:xfrm>
            <a:off x="533400" y="5257800"/>
            <a:ext cx="16253758" cy="8229600"/>
            <a:chOff x="1270511" y="5884226"/>
            <a:chExt cx="16148509" cy="7815559"/>
          </a:xfrm>
        </p:grpSpPr>
        <p:sp>
          <p:nvSpPr>
            <p:cNvPr id="84" name="Rounded Rectangle 52">
              <a:extLst>
                <a:ext uri="{FF2B5EF4-FFF2-40B4-BE49-F238E27FC236}">
                  <a16:creationId xmlns="" xmlns:a16="http://schemas.microsoft.com/office/drawing/2014/main" id="{A42DE2E4-61FE-44C7-AF85-05F41DA21866}"/>
                </a:ext>
              </a:extLst>
            </p:cNvPr>
            <p:cNvSpPr/>
            <p:nvPr/>
          </p:nvSpPr>
          <p:spPr>
            <a:xfrm>
              <a:off x="1277495" y="6011230"/>
              <a:ext cx="16141525" cy="768855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86" name="Group 60">
              <a:extLst>
                <a:ext uri="{FF2B5EF4-FFF2-40B4-BE49-F238E27FC236}">
                  <a16:creationId xmlns="" xmlns:a16="http://schemas.microsoft.com/office/drawing/2014/main" id="{669435D2-1A3C-4F13-A8AB-0A0AA32062F9}"/>
                </a:ext>
              </a:extLst>
            </p:cNvPr>
            <p:cNvGrpSpPr/>
            <p:nvPr/>
          </p:nvGrpSpPr>
          <p:grpSpPr>
            <a:xfrm>
              <a:off x="1270511" y="5884226"/>
              <a:ext cx="3544036" cy="752436"/>
              <a:chOff x="1224541" y="6322793"/>
              <a:chExt cx="3544036" cy="752436"/>
            </a:xfrm>
          </p:grpSpPr>
          <p:sp>
            <p:nvSpPr>
              <p:cNvPr id="87" name="Freeform 20">
                <a:extLst>
                  <a:ext uri="{FF2B5EF4-FFF2-40B4-BE49-F238E27FC236}">
                    <a16:creationId xmlns="" xmlns:a16="http://schemas.microsoft.com/office/drawing/2014/main" id="{CE3F174A-7474-4C5B-9241-74C5CEADE03D}"/>
                  </a:ext>
                </a:extLst>
              </p:cNvPr>
              <p:cNvSpPr>
                <a:spLocks/>
              </p:cNvSpPr>
              <p:nvPr/>
            </p:nvSpPr>
            <p:spPr bwMode="auto">
              <a:xfrm rot="16200000" flipV="1">
                <a:off x="2923265" y="5195780"/>
                <a:ext cx="718299" cy="297232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89" name="TextBox 88">
                <a:extLst>
                  <a:ext uri="{FF2B5EF4-FFF2-40B4-BE49-F238E27FC236}">
                    <a16:creationId xmlns="" xmlns:a16="http://schemas.microsoft.com/office/drawing/2014/main" id="{02A7351D-A6A8-44DA-906A-9887C38DCB15}"/>
                  </a:ext>
                </a:extLst>
              </p:cNvPr>
              <p:cNvSpPr txBox="1"/>
              <p:nvPr/>
            </p:nvSpPr>
            <p:spPr>
              <a:xfrm>
                <a:off x="2141276" y="6334668"/>
                <a:ext cx="2364841" cy="734846"/>
              </a:xfrm>
              <a:prstGeom prst="rect">
                <a:avLst/>
              </a:prstGeom>
              <a:noFill/>
            </p:spPr>
            <p:txBody>
              <a:bodyPr wrap="none" rtlCol="0" anchor="ctr" anchorCtr="1">
                <a:spAutoFit/>
              </a:bodyPr>
              <a:lstStyle/>
              <a:p>
                <a:r>
                  <a:rPr lang="en-US" sz="4400" b="1">
                    <a:solidFill>
                      <a:srgbClr val="0999C8"/>
                    </a:solidFill>
                    <a:latin typeface="Tahoma" panose="020B0604030504040204" pitchFamily="34" charset="0"/>
                    <a:ea typeface="Tahoma" panose="020B0604030504040204" pitchFamily="34" charset="0"/>
                    <a:cs typeface="Tahoma" panose="020B0604030504040204" pitchFamily="34" charset="0"/>
                  </a:rPr>
                  <a:t>Bài giải</a:t>
                </a:r>
                <a:endParaRPr lang="en-US" sz="4400" b="1" dirty="0">
                  <a:solidFill>
                    <a:srgbClr val="0999C8"/>
                  </a:solidFill>
                  <a:latin typeface="Tahoma" panose="020B0604030504040204" pitchFamily="34" charset="0"/>
                  <a:ea typeface="Tahoma" panose="020B0604030504040204" pitchFamily="34" charset="0"/>
                  <a:cs typeface="Tahoma" panose="020B0604030504040204" pitchFamily="34" charset="0"/>
                </a:endParaRPr>
              </a:p>
            </p:txBody>
          </p:sp>
          <p:sp>
            <p:nvSpPr>
              <p:cNvPr id="90" name="Round Diagonal Corner Rectangle 58">
                <a:extLst>
                  <a:ext uri="{FF2B5EF4-FFF2-40B4-BE49-F238E27FC236}">
                    <a16:creationId xmlns="" xmlns:a16="http://schemas.microsoft.com/office/drawing/2014/main" id="{26245F35-439A-4BF5-97C4-B83D8ACE9D6F}"/>
                  </a:ext>
                </a:extLst>
              </p:cNvPr>
              <p:cNvSpPr/>
              <p:nvPr/>
            </p:nvSpPr>
            <p:spPr>
              <a:xfrm flipV="1">
                <a:off x="1224541" y="6322798"/>
                <a:ext cx="886675" cy="718302"/>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91" name="Freeform 15">
                <a:extLst>
                  <a:ext uri="{FF2B5EF4-FFF2-40B4-BE49-F238E27FC236}">
                    <a16:creationId xmlns="" xmlns:a16="http://schemas.microsoft.com/office/drawing/2014/main" id="{02A45960-2256-494B-9F25-39987FF29199}"/>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269" name="Group 268">
            <a:extLst>
              <a:ext uri="{FF2B5EF4-FFF2-40B4-BE49-F238E27FC236}">
                <a16:creationId xmlns=""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57200" y="1637428"/>
                <a:ext cx="723336"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TÍNH CHẤT</a:t>
              </a:r>
            </a:p>
          </p:txBody>
        </p:sp>
      </p:grpSp>
      <p:grpSp>
        <p:nvGrpSpPr>
          <p:cNvPr id="79" name="Group 54">
            <a:extLst>
              <a:ext uri="{FF2B5EF4-FFF2-40B4-BE49-F238E27FC236}">
                <a16:creationId xmlns="" xmlns:a16="http://schemas.microsoft.com/office/drawing/2014/main" id="{4B439188-4F39-4798-870F-0BA7429C9285}"/>
              </a:ext>
            </a:extLst>
          </p:cNvPr>
          <p:cNvGrpSpPr/>
          <p:nvPr/>
        </p:nvGrpSpPr>
        <p:grpSpPr>
          <a:xfrm>
            <a:off x="533400" y="2498643"/>
            <a:ext cx="23445445" cy="2563622"/>
            <a:chOff x="1268078" y="3405486"/>
            <a:chExt cx="21774233" cy="2563622"/>
          </a:xfrm>
        </p:grpSpPr>
        <p:sp>
          <p:nvSpPr>
            <p:cNvPr id="85" name="Rounded Rectangle 61">
              <a:extLst>
                <a:ext uri="{FF2B5EF4-FFF2-40B4-BE49-F238E27FC236}">
                  <a16:creationId xmlns="" xmlns:a16="http://schemas.microsoft.com/office/drawing/2014/main" id="{BB60CA8F-4EE2-4BDD-A0B5-D8338090B174}"/>
                </a:ext>
              </a:extLst>
            </p:cNvPr>
            <p:cNvSpPr/>
            <p:nvPr/>
          </p:nvSpPr>
          <p:spPr>
            <a:xfrm>
              <a:off x="1268079" y="3497644"/>
              <a:ext cx="21774232" cy="2471464"/>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88" name="Group 67">
              <a:extLst>
                <a:ext uri="{FF2B5EF4-FFF2-40B4-BE49-F238E27FC236}">
                  <a16:creationId xmlns="" xmlns:a16="http://schemas.microsoft.com/office/drawing/2014/main" id="{746E3555-AC6A-4BD5-896E-48D94831E2C8}"/>
                </a:ext>
              </a:extLst>
            </p:cNvPr>
            <p:cNvGrpSpPr/>
            <p:nvPr/>
          </p:nvGrpSpPr>
          <p:grpSpPr>
            <a:xfrm>
              <a:off x="1268078" y="3405486"/>
              <a:ext cx="3251532" cy="940513"/>
              <a:chOff x="1311958" y="3405486"/>
              <a:chExt cx="3251532" cy="940513"/>
            </a:xfrm>
          </p:grpSpPr>
          <p:sp>
            <p:nvSpPr>
              <p:cNvPr id="104" name="Freeform 20">
                <a:extLst>
                  <a:ext uri="{FF2B5EF4-FFF2-40B4-BE49-F238E27FC236}">
                    <a16:creationId xmlns="" xmlns:a16="http://schemas.microsoft.com/office/drawing/2014/main" id="{A62D34C2-105D-4C57-B39A-555D3DE6FE1A}"/>
                  </a:ext>
                </a:extLst>
              </p:cNvPr>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16" name="TextBox 115">
                <a:extLst>
                  <a:ext uri="{FF2B5EF4-FFF2-40B4-BE49-F238E27FC236}">
                    <a16:creationId xmlns="" xmlns:a16="http://schemas.microsoft.com/office/drawing/2014/main" id="{4CA88C80-FDA1-467B-99B7-B175D7689B2B}"/>
                  </a:ext>
                </a:extLst>
              </p:cNvPr>
              <p:cNvSpPr txBox="1"/>
              <p:nvPr/>
            </p:nvSpPr>
            <p:spPr>
              <a:xfrm>
                <a:off x="2250671" y="3527166"/>
                <a:ext cx="1989254" cy="769441"/>
              </a:xfrm>
              <a:prstGeom prst="rect">
                <a:avLst/>
              </a:prstGeom>
              <a:noFill/>
            </p:spPr>
            <p:txBody>
              <a:bodyPr wrap="none" rtlCol="0">
                <a:spAutoFit/>
              </a:bodyPr>
              <a:lstStyle/>
              <a:p>
                <a:r>
                  <a:rPr lang="en-US" sz="4400" b="1" err="1">
                    <a:solidFill>
                      <a:schemeClr val="bg1"/>
                    </a:solidFill>
                    <a:latin typeface="Tahoma" pitchFamily="34" charset="0"/>
                    <a:ea typeface="Tahoma" pitchFamily="34" charset="0"/>
                    <a:cs typeface="Tahoma" pitchFamily="34" charset="0"/>
                  </a:rPr>
                  <a:t>Ví</a:t>
                </a:r>
                <a:r>
                  <a:rPr lang="en-US" sz="4400" b="1">
                    <a:solidFill>
                      <a:schemeClr val="bg1"/>
                    </a:solidFill>
                    <a:latin typeface="Tahoma" pitchFamily="34" charset="0"/>
                    <a:ea typeface="Tahoma" pitchFamily="34" charset="0"/>
                    <a:cs typeface="Tahoma" pitchFamily="34" charset="0"/>
                  </a:rPr>
                  <a:t> dụ 5</a:t>
                </a:r>
                <a:endParaRPr lang="en-US" sz="4400" b="1" dirty="0">
                  <a:solidFill>
                    <a:schemeClr val="bg1"/>
                  </a:solidFill>
                  <a:latin typeface="Tahoma" pitchFamily="34" charset="0"/>
                  <a:ea typeface="Tahoma" pitchFamily="34" charset="0"/>
                  <a:cs typeface="Tahoma" pitchFamily="34" charset="0"/>
                </a:endParaRPr>
              </a:p>
            </p:txBody>
          </p:sp>
          <p:grpSp>
            <p:nvGrpSpPr>
              <p:cNvPr id="117" name="Group 70">
                <a:extLst>
                  <a:ext uri="{FF2B5EF4-FFF2-40B4-BE49-F238E27FC236}">
                    <a16:creationId xmlns="" xmlns:a16="http://schemas.microsoft.com/office/drawing/2014/main" id="{1C6973B7-8DA5-4ABF-B458-E0AE268F440F}"/>
                  </a:ext>
                </a:extLst>
              </p:cNvPr>
              <p:cNvGrpSpPr/>
              <p:nvPr/>
            </p:nvGrpSpPr>
            <p:grpSpPr>
              <a:xfrm>
                <a:off x="1311958" y="3405486"/>
                <a:ext cx="950173" cy="940513"/>
                <a:chOff x="1311958" y="3405486"/>
                <a:chExt cx="950173" cy="940513"/>
              </a:xfrm>
            </p:grpSpPr>
            <p:sp>
              <p:nvSpPr>
                <p:cNvPr id="118" name="Rectangle 117">
                  <a:extLst>
                    <a:ext uri="{FF2B5EF4-FFF2-40B4-BE49-F238E27FC236}">
                      <a16:creationId xmlns="" xmlns:a16="http://schemas.microsoft.com/office/drawing/2014/main" id="{98A89E23-9494-43BD-A7D7-42FF570FCD7C}"/>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19" name="Freeform 13">
                  <a:extLst>
                    <a:ext uri="{FF2B5EF4-FFF2-40B4-BE49-F238E27FC236}">
                      <a16:creationId xmlns="" xmlns:a16="http://schemas.microsoft.com/office/drawing/2014/main" id="{B060B727-9673-46AF-89D2-84D93B85C685}"/>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0" name="Freeform 14">
                  <a:extLst>
                    <a:ext uri="{FF2B5EF4-FFF2-40B4-BE49-F238E27FC236}">
                      <a16:creationId xmlns="" xmlns:a16="http://schemas.microsoft.com/office/drawing/2014/main" id="{41356A69-CC59-4151-B769-DF81A991F5A2}"/>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1" name="Freeform 15">
                  <a:extLst>
                    <a:ext uri="{FF2B5EF4-FFF2-40B4-BE49-F238E27FC236}">
                      <a16:creationId xmlns="" xmlns:a16="http://schemas.microsoft.com/office/drawing/2014/main" id="{CC5A1F75-31FB-473D-89BC-124D116D4901}"/>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3" name="Freeform 16">
                  <a:extLst>
                    <a:ext uri="{FF2B5EF4-FFF2-40B4-BE49-F238E27FC236}">
                      <a16:creationId xmlns="" xmlns:a16="http://schemas.microsoft.com/office/drawing/2014/main" id="{8412B476-9495-49A0-936C-2EE1DFAFA9A5}"/>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5" name="Freeform 17">
                  <a:extLst>
                    <a:ext uri="{FF2B5EF4-FFF2-40B4-BE49-F238E27FC236}">
                      <a16:creationId xmlns="" xmlns:a16="http://schemas.microsoft.com/office/drawing/2014/main" id="{DA84839A-1E17-4ED2-87AE-293DFD96D1E9}"/>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6" name="Freeform 18">
                  <a:extLst>
                    <a:ext uri="{FF2B5EF4-FFF2-40B4-BE49-F238E27FC236}">
                      <a16:creationId xmlns="" xmlns:a16="http://schemas.microsoft.com/office/drawing/2014/main" id="{A1080F17-D73D-44CB-B84D-89B5C26CADA1}"/>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7" name="Freeform 19">
                  <a:extLst>
                    <a:ext uri="{FF2B5EF4-FFF2-40B4-BE49-F238E27FC236}">
                      <a16:creationId xmlns="" xmlns:a16="http://schemas.microsoft.com/office/drawing/2014/main" id="{80C0B6C3-3856-4B6D-97D7-85C273154259}"/>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8" name="Freeform 20">
                  <a:extLst>
                    <a:ext uri="{FF2B5EF4-FFF2-40B4-BE49-F238E27FC236}">
                      <a16:creationId xmlns="" xmlns:a16="http://schemas.microsoft.com/office/drawing/2014/main" id="{8D0117D2-B900-48A0-96C1-416DB9E431D2}"/>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9" name="Freeform 21">
                  <a:extLst>
                    <a:ext uri="{FF2B5EF4-FFF2-40B4-BE49-F238E27FC236}">
                      <a16:creationId xmlns="" xmlns:a16="http://schemas.microsoft.com/office/drawing/2014/main" id="{9D2257E3-9E61-41E5-9BD1-788650468581}"/>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31" name="Freeform 22">
                  <a:extLst>
                    <a:ext uri="{FF2B5EF4-FFF2-40B4-BE49-F238E27FC236}">
                      <a16:creationId xmlns="" xmlns:a16="http://schemas.microsoft.com/office/drawing/2014/main" id="{BA70D0FE-0B27-411B-B3E4-869303F3A6DA}"/>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32" name="Freeform 23">
                  <a:extLst>
                    <a:ext uri="{FF2B5EF4-FFF2-40B4-BE49-F238E27FC236}">
                      <a16:creationId xmlns="" xmlns:a16="http://schemas.microsoft.com/office/drawing/2014/main" id="{EA3C1E64-616C-466F-8562-6D9E350D1B9E}"/>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1" name="Freeform 24">
                  <a:extLst>
                    <a:ext uri="{FF2B5EF4-FFF2-40B4-BE49-F238E27FC236}">
                      <a16:creationId xmlns="" xmlns:a16="http://schemas.microsoft.com/office/drawing/2014/main" id="{D9629251-D843-45A7-B148-2805A035CB7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2" name="Freeform 25">
                  <a:extLst>
                    <a:ext uri="{FF2B5EF4-FFF2-40B4-BE49-F238E27FC236}">
                      <a16:creationId xmlns="" xmlns:a16="http://schemas.microsoft.com/office/drawing/2014/main" id="{E29D2379-4D45-4BAA-9932-6949F524DD7D}"/>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3" name="Freeform 26">
                  <a:extLst>
                    <a:ext uri="{FF2B5EF4-FFF2-40B4-BE49-F238E27FC236}">
                      <a16:creationId xmlns="" xmlns:a16="http://schemas.microsoft.com/office/drawing/2014/main" id="{62B68A61-D0DE-4D37-9EC4-5F02F6888D9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5" name="Freeform 27">
                  <a:extLst>
                    <a:ext uri="{FF2B5EF4-FFF2-40B4-BE49-F238E27FC236}">
                      <a16:creationId xmlns="" xmlns:a16="http://schemas.microsoft.com/office/drawing/2014/main" id="{4D7F0CF2-C9A6-4081-81C3-FE286D607432}"/>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7" name="Freeform 28">
                  <a:extLst>
                    <a:ext uri="{FF2B5EF4-FFF2-40B4-BE49-F238E27FC236}">
                      <a16:creationId xmlns="" xmlns:a16="http://schemas.microsoft.com/office/drawing/2014/main" id="{B4159CDA-09AB-4D7A-91F8-1042B828528C}"/>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9" name="Freeform 29">
                  <a:extLst>
                    <a:ext uri="{FF2B5EF4-FFF2-40B4-BE49-F238E27FC236}">
                      <a16:creationId xmlns="" xmlns:a16="http://schemas.microsoft.com/office/drawing/2014/main" id="{BD451F7E-D114-4CD4-B16F-CCDF9C1B4838}"/>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56" name="Freeform 30">
                  <a:extLst>
                    <a:ext uri="{FF2B5EF4-FFF2-40B4-BE49-F238E27FC236}">
                      <a16:creationId xmlns="" xmlns:a16="http://schemas.microsoft.com/office/drawing/2014/main" id="{14561973-6165-4123-84D3-9E3B420B9041}"/>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57" name="Freeform 31">
                  <a:extLst>
                    <a:ext uri="{FF2B5EF4-FFF2-40B4-BE49-F238E27FC236}">
                      <a16:creationId xmlns="" xmlns:a16="http://schemas.microsoft.com/office/drawing/2014/main" id="{D6D99776-CA6F-4DFB-A8ED-EE49A2742788}"/>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59" name="Freeform 32">
                  <a:extLst>
                    <a:ext uri="{FF2B5EF4-FFF2-40B4-BE49-F238E27FC236}">
                      <a16:creationId xmlns="" xmlns:a16="http://schemas.microsoft.com/office/drawing/2014/main" id="{E7298E19-3F98-478E-944F-7214F64F501C}"/>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61" name="Freeform 33">
                  <a:extLst>
                    <a:ext uri="{FF2B5EF4-FFF2-40B4-BE49-F238E27FC236}">
                      <a16:creationId xmlns="" xmlns:a16="http://schemas.microsoft.com/office/drawing/2014/main" id="{DC366F52-D866-4D0D-9428-0F212E490D1C}"/>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62" name="Freeform 34">
                  <a:extLst>
                    <a:ext uri="{FF2B5EF4-FFF2-40B4-BE49-F238E27FC236}">
                      <a16:creationId xmlns="" xmlns:a16="http://schemas.microsoft.com/office/drawing/2014/main" id="{D930B8C9-2771-4BEB-B077-15DB4FFB4C76}"/>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68" name="Freeform 35">
                  <a:extLst>
                    <a:ext uri="{FF2B5EF4-FFF2-40B4-BE49-F238E27FC236}">
                      <a16:creationId xmlns="" xmlns:a16="http://schemas.microsoft.com/office/drawing/2014/main" id="{E39685DB-EA09-47A4-B512-061F39FF05B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69" name="Freeform 36">
                  <a:extLst>
                    <a:ext uri="{FF2B5EF4-FFF2-40B4-BE49-F238E27FC236}">
                      <a16:creationId xmlns="" xmlns:a16="http://schemas.microsoft.com/office/drawing/2014/main" id="{CF573E1D-D000-4E0B-8656-5D816392B88E}"/>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170" name="TextBox 169">
                <a:extLst>
                  <a:ext uri="{FF2B5EF4-FFF2-40B4-BE49-F238E27FC236}">
                    <a16:creationId xmlns="" xmlns:a16="http://schemas.microsoft.com/office/drawing/2014/main" id="{4DD3FBB7-12C2-4600-BAC5-BB7A9DF2C240}"/>
                  </a:ext>
                </a:extLst>
              </p:cNvPr>
              <p:cNvSpPr txBox="1"/>
              <p:nvPr/>
            </p:nvSpPr>
            <p:spPr>
              <a:xfrm>
                <a:off x="1291398" y="2667000"/>
                <a:ext cx="22011236" cy="2381742"/>
              </a:xfrm>
              <a:prstGeom prst="rect">
                <a:avLst/>
              </a:prstGeom>
              <a:noFill/>
            </p:spPr>
            <p:txBody>
              <a:bodyPr wrap="square">
                <a:spAutoFit/>
              </a:bodyPr>
              <a:lstStyle/>
              <a:p>
                <a:pP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Cho tứ diện </a:t>
                </a:r>
                <a14:m>
                  <m:oMath xmlns:m="http://schemas.openxmlformats.org/officeDocument/2006/math">
                    <m:r>
                      <a:rPr lang="en-US" sz="4400" b="1" i="0"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𝐀</m:t>
                    </m:r>
                    <m:r>
                      <a:rPr lang="en-US" sz="4400" b="1" i="1">
                        <a:solidFill>
                          <a:srgbClr val="242452"/>
                        </a:solidFill>
                        <a:latin typeface="Cambria Math" panose="02040503050406030204" pitchFamily="18" charset="0"/>
                        <a:ea typeface="Cambria Math" panose="02040503050406030204" pitchFamily="18" charset="0"/>
                        <a:cs typeface="Tahoma" panose="020B0604030504040204" pitchFamily="34" charset="0"/>
                      </a:rPr>
                      <m:t>𝑩𝑪𝑫</m:t>
                    </m:r>
                  </m:oMath>
                </a14:m>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 Gọi </a:t>
                </a:r>
                <a14:m>
                  <m:oMath xmlns:m="http://schemas.openxmlformats.org/officeDocument/2006/math">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𝑰</m:t>
                    </m:r>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m:t>
                    </m:r>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𝑱</m:t>
                    </m:r>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 </m:t>
                    </m:r>
                  </m:oMath>
                </a14:m>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lần lượt là trung điểm của </a:t>
                </a:r>
                <a14:m>
                  <m:oMath xmlns:m="http://schemas.openxmlformats.org/officeDocument/2006/math">
                    <m:r>
                      <a:rPr lang="en-US" sz="4400" b="1" i="1">
                        <a:solidFill>
                          <a:srgbClr val="242452"/>
                        </a:solidFill>
                        <a:latin typeface="Cambria Math" panose="02040503050406030204" pitchFamily="18" charset="0"/>
                        <a:ea typeface="Cambria Math" panose="02040503050406030204" pitchFamily="18" charset="0"/>
                        <a:cs typeface="Tahoma" panose="020B0604030504040204" pitchFamily="34" charset="0"/>
                      </a:rPr>
                      <m:t>𝑩𝑪</m:t>
                    </m:r>
                    <m:r>
                      <a:rPr lang="en-US" sz="44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m:t>
                    </m:r>
                    <m:r>
                      <a:rPr lang="en-US" sz="44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𝑩𝑫</m:t>
                    </m:r>
                  </m:oMath>
                </a14:m>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nor/>
                      </m:rP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m:t>(</m:t>
                    </m:r>
                    <m:r>
                      <m:rPr>
                        <m:nor/>
                      </m:rPr>
                      <a:rPr lang="vi-VN" sz="4400" b="1" i="1">
                        <a:solidFill>
                          <a:srgbClr val="270F6B"/>
                        </a:solidFill>
                        <a:latin typeface="Tahoma" panose="020B0604030504040204" pitchFamily="34" charset="0"/>
                        <a:ea typeface="Tahoma" panose="020B0604030504040204" pitchFamily="34" charset="0"/>
                        <a:cs typeface="Tahoma" panose="020B0604030504040204" pitchFamily="34" charset="0"/>
                      </a:rPr>
                      <m:t>P</m:t>
                    </m:r>
                    <m:r>
                      <m:rPr>
                        <m:nor/>
                      </m:rP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m:t>)</m:t>
                    </m:r>
                  </m:oMath>
                </a14:m>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 là </a:t>
                </a:r>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mp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qua </a:t>
                </a:r>
                <a14:m>
                  <m:oMath xmlns:m="http://schemas.openxmlformats.org/officeDocument/2006/math">
                    <m:r>
                      <a:rPr lang="en-US" sz="4400" b="1" i="1">
                        <a:solidFill>
                          <a:srgbClr val="242452"/>
                        </a:solidFill>
                        <a:latin typeface="Cambria Math" panose="02040503050406030204" pitchFamily="18" charset="0"/>
                        <a:ea typeface="Tahoma" panose="020B0604030504040204" pitchFamily="34" charset="0"/>
                        <a:cs typeface="Tahoma" panose="020B0604030504040204" pitchFamily="34" charset="0"/>
                      </a:rPr>
                      <m:t>𝑰𝑱</m:t>
                    </m:r>
                  </m:oMath>
                </a14:m>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và cắt </a:t>
                </a:r>
                <a14:m>
                  <m:oMath xmlns:m="http://schemas.openxmlformats.org/officeDocument/2006/math">
                    <m:r>
                      <a:rPr lang="en-US" sz="44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𝑨</m:t>
                    </m:r>
                    <m:r>
                      <a:rPr lang="en-US" sz="4400" b="1" i="1">
                        <a:solidFill>
                          <a:srgbClr val="242452"/>
                        </a:solidFill>
                        <a:latin typeface="Cambria Math" panose="02040503050406030204" pitchFamily="18" charset="0"/>
                        <a:ea typeface="Cambria Math" panose="02040503050406030204" pitchFamily="18" charset="0"/>
                        <a:cs typeface="Tahoma" panose="020B0604030504040204" pitchFamily="34" charset="0"/>
                      </a:rPr>
                      <m:t>𝑪</m:t>
                    </m:r>
                    <m:r>
                      <a:rPr lang="en-US" sz="44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m:t>
                    </m:r>
                    <m:r>
                      <a:rPr lang="en-US" sz="44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𝑨𝑫</m:t>
                    </m:r>
                    <m:r>
                      <a:rPr lang="en-US" sz="4400" b="1" i="1">
                        <a:solidFill>
                          <a:srgbClr val="242452"/>
                        </a:solidFill>
                        <a:latin typeface="Cambria Math" panose="02040503050406030204" pitchFamily="18" charset="0"/>
                        <a:ea typeface="Cambria Math" panose="02040503050406030204" pitchFamily="18" charset="0"/>
                        <a:cs typeface="Tahoma" panose="020B0604030504040204" pitchFamily="34" charset="0"/>
                      </a:rPr>
                      <m:t> </m:t>
                    </m:r>
                  </m:oMath>
                </a14:m>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lần lượt tại </a:t>
                </a:r>
                <a14:m>
                  <m:oMath xmlns:m="http://schemas.openxmlformats.org/officeDocument/2006/math">
                    <m:r>
                      <a:rPr lang="en-US" sz="44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𝑵</m:t>
                    </m:r>
                    <m:r>
                      <a:rPr lang="en-US" sz="44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m:t>
                    </m:r>
                    <m:r>
                      <a:rPr lang="en-US" sz="44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𝑴</m:t>
                    </m:r>
                  </m:oMath>
                </a14:m>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Chứng minh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tứ giác </a:t>
                </a:r>
                <a14:m>
                  <m:oMath xmlns:m="http://schemas.openxmlformats.org/officeDocument/2006/math">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𝑰𝑱𝑴𝑵</m:t>
                    </m:r>
                  </m:oMath>
                </a14:m>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 là hình thang. Nếu </a:t>
                </a:r>
                <a14:m>
                  <m:oMath xmlns:m="http://schemas.openxmlformats.org/officeDocument/2006/math">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𝑴</m:t>
                    </m:r>
                    <m:r>
                      <a:rPr lang="en-US" sz="4400" b="1" i="1">
                        <a:solidFill>
                          <a:srgbClr val="270F6B"/>
                        </a:solidFill>
                        <a:latin typeface="Cambria Math" panose="02040503050406030204" pitchFamily="18" charset="0"/>
                        <a:ea typeface="Tahoma" panose="020B0604030504040204" pitchFamily="34" charset="0"/>
                        <a:cs typeface="Tahoma" panose="020B0604030504040204" pitchFamily="34" charset="0"/>
                      </a:rPr>
                      <m:t> </m:t>
                    </m:r>
                  </m:oMath>
                </a14:m>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là trung điểm </a:t>
                </a:r>
                <a14:m>
                  <m:oMath xmlns:m="http://schemas.openxmlformats.org/officeDocument/2006/math">
                    <m:r>
                      <a:rPr lang="en-US" sz="44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𝑨</m:t>
                    </m:r>
                    <m:r>
                      <a:rPr lang="en-US" sz="4400" b="1" i="1">
                        <a:solidFill>
                          <a:srgbClr val="242452"/>
                        </a:solidFill>
                        <a:latin typeface="Cambria Math" panose="02040503050406030204" pitchFamily="18" charset="0"/>
                        <a:ea typeface="Cambria Math" panose="02040503050406030204" pitchFamily="18" charset="0"/>
                        <a:cs typeface="Tahoma" panose="020B0604030504040204" pitchFamily="34" charset="0"/>
                      </a:rPr>
                      <m:t>𝑫</m:t>
                    </m:r>
                  </m:oMath>
                </a14:m>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thì tứ giác </a:t>
                </a:r>
                <a14:m>
                  <m:oMath xmlns:m="http://schemas.openxmlformats.org/officeDocument/2006/math">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𝑰𝑱𝑴𝑵</m:t>
                    </m:r>
                  </m:oMath>
                </a14:m>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là hình gì?</a:t>
                </a:r>
                <a:endParaRPr lang="en-US" sz="44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0" name="TextBox 169">
                <a:extLst>
                  <a:ext uri="{FF2B5EF4-FFF2-40B4-BE49-F238E27FC236}">
                    <a16:creationId xmlns:a16="http://schemas.microsoft.com/office/drawing/2014/main" id="{4DD3FBB7-12C2-4600-BAC5-BB7A9DF2C240}"/>
                  </a:ext>
                </a:extLst>
              </p:cNvPr>
              <p:cNvSpPr txBox="1">
                <a:spLocks noRot="1" noChangeAspect="1" noMove="1" noResize="1" noEditPoints="1" noAdjustHandles="1" noChangeArrowheads="1" noChangeShapeType="1" noTextEdit="1"/>
              </p:cNvSpPr>
              <p:nvPr/>
            </p:nvSpPr>
            <p:spPr>
              <a:xfrm>
                <a:off x="1291398" y="2667000"/>
                <a:ext cx="22011236" cy="2381742"/>
              </a:xfrm>
              <a:prstGeom prst="rect">
                <a:avLst/>
              </a:prstGeom>
              <a:blipFill>
                <a:blip r:embed="rId2"/>
                <a:stretch>
                  <a:fillRect l="-1135" t="-4615" b="-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0" name="TextBox 179">
                <a:extLst>
                  <a:ext uri="{FF2B5EF4-FFF2-40B4-BE49-F238E27FC236}">
                    <a16:creationId xmlns="" xmlns:a16="http://schemas.microsoft.com/office/drawing/2014/main" id="{2348B81B-FD51-4AF0-9C88-2E97C2DB64DB}"/>
                  </a:ext>
                </a:extLst>
              </p:cNvPr>
              <p:cNvSpPr txBox="1"/>
              <p:nvPr/>
            </p:nvSpPr>
            <p:spPr>
              <a:xfrm flipH="1">
                <a:off x="685801" y="6096000"/>
                <a:ext cx="15891284" cy="830997"/>
              </a:xfrm>
              <a:prstGeom prst="rect">
                <a:avLst/>
              </a:prstGeom>
              <a:noFill/>
            </p:spPr>
            <p:txBody>
              <a:bodyPr wrap="square" lIns="45720" tIns="45720" rIns="45720" rtlCol="0" anchor="ctr" anchorCtr="0">
                <a:spAutoFit/>
              </a:bodyPr>
              <a:lstStyle/>
              <a:p>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Ta có</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𝑰𝑱</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𝑪𝑫</m:t>
                    </m:r>
                  </m:oMath>
                </a14:m>
                <a:r>
                  <a:rPr lang="en-US" sz="4800" b="1">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(vì </a:t>
                </a:r>
                <a14:m>
                  <m:oMath xmlns:m="http://schemas.openxmlformats.org/officeDocument/2006/math">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𝑰𝑱</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 </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là đường trung bình của </a:t>
                </a:r>
                <a14:m>
                  <m:oMath xmlns:m="http://schemas.openxmlformats.org/officeDocument/2006/math">
                    <m:r>
                      <a:rPr lang="en-US" sz="48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m:t>
                    </m:r>
                    <m:r>
                      <a:rPr lang="en-US" sz="48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𝑩𝑪𝑫</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80" name="TextBox 179">
                <a:extLst>
                  <a:ext uri="{FF2B5EF4-FFF2-40B4-BE49-F238E27FC236}">
                    <a16:creationId xmlns:a16="http://schemas.microsoft.com/office/drawing/2014/main" id="{2348B81B-FD51-4AF0-9C88-2E97C2DB64DB}"/>
                  </a:ext>
                </a:extLst>
              </p:cNvPr>
              <p:cNvSpPr txBox="1">
                <a:spLocks noRot="1" noChangeAspect="1" noMove="1" noResize="1" noEditPoints="1" noAdjustHandles="1" noChangeArrowheads="1" noChangeShapeType="1" noTextEdit="1"/>
              </p:cNvSpPr>
              <p:nvPr/>
            </p:nvSpPr>
            <p:spPr>
              <a:xfrm flipH="1">
                <a:off x="685801" y="6096000"/>
                <a:ext cx="15891284" cy="830997"/>
              </a:xfrm>
              <a:prstGeom prst="rect">
                <a:avLst/>
              </a:prstGeom>
              <a:blipFill>
                <a:blip r:embed="rId3"/>
                <a:stretch>
                  <a:fillRect l="-1842" t="-9559" b="-330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9" name="TextBox 188">
                <a:extLst>
                  <a:ext uri="{FF2B5EF4-FFF2-40B4-BE49-F238E27FC236}">
                    <a16:creationId xmlns="" xmlns:a16="http://schemas.microsoft.com/office/drawing/2014/main" id="{B57A6B94-CF3D-4A67-AB2F-CB8A54551063}"/>
                  </a:ext>
                </a:extLst>
              </p:cNvPr>
              <p:cNvSpPr txBox="1"/>
              <p:nvPr/>
            </p:nvSpPr>
            <p:spPr>
              <a:xfrm flipH="1">
                <a:off x="685800" y="7142834"/>
                <a:ext cx="15807869" cy="2780698"/>
              </a:xfrm>
              <a:prstGeom prst="rect">
                <a:avLst/>
              </a:prstGeom>
              <a:noFill/>
            </p:spPr>
            <p:txBody>
              <a:bodyPr wrap="square" lIns="45720" tIns="45720" rIns="45720" rtlCol="0" anchor="ctr" anchorCtr="0">
                <a:spAutoFit/>
              </a:bodyPr>
              <a:lstStyle/>
              <a:p>
                <a:pP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Ta có: </a:t>
                </a:r>
                <a14:m>
                  <m:oMath xmlns:m="http://schemas.openxmlformats.org/officeDocument/2006/math">
                    <m:d>
                      <m:dPr>
                        <m:begChr m:val="{"/>
                        <m:endChr m:val=""/>
                        <m:ctrlPr>
                          <a:rPr lang="en-US" sz="4800" i="1" smtClean="0">
                            <a:solidFill>
                              <a:srgbClr val="242452"/>
                            </a:solidFill>
                            <a:latin typeface="Cambria Math" panose="02040503050406030204" pitchFamily="18" charset="0"/>
                          </a:rPr>
                        </m:ctrlPr>
                      </m:dPr>
                      <m:e>
                        <m:eqArr>
                          <m:eqArrPr>
                            <m:ctrlPr>
                              <a:rPr lang="en-US" sz="4800" i="1" smtClean="0">
                                <a:solidFill>
                                  <a:srgbClr val="242452"/>
                                </a:solidFill>
                                <a:latin typeface="Cambria Math" panose="02040503050406030204" pitchFamily="18" charset="0"/>
                                <a:ea typeface="Cambria Math" panose="02040503050406030204" pitchFamily="18" charset="0"/>
                              </a:rPr>
                            </m:ctrlPr>
                          </m:eqArrPr>
                          <m:e>
                            <m:r>
                              <a:rPr lang="en-US" sz="4800" b="1" i="1" smtClean="0">
                                <a:solidFill>
                                  <a:srgbClr val="242452"/>
                                </a:solidFill>
                                <a:latin typeface="Cambria Math" panose="02040503050406030204" pitchFamily="18" charset="0"/>
                                <a:ea typeface="Cambria Math" panose="02040503050406030204" pitchFamily="18" charset="0"/>
                              </a:rPr>
                              <m:t>𝑰𝑱</m:t>
                            </m:r>
                            <m:r>
                              <a:rPr lang="en-US" sz="4800" b="1" i="1">
                                <a:solidFill>
                                  <a:srgbClr val="242452"/>
                                </a:solidFill>
                                <a:latin typeface="Cambria Math" panose="02040503050406030204" pitchFamily="18" charset="0"/>
                                <a:ea typeface="Cambria Math" panose="02040503050406030204" pitchFamily="18" charset="0"/>
                              </a:rPr>
                              <m:t>⊂</m:t>
                            </m:r>
                            <m:d>
                              <m:dPr>
                                <m:ctrlPr>
                                  <a:rPr lang="en-US" sz="4800" i="1">
                                    <a:solidFill>
                                      <a:srgbClr val="242452"/>
                                    </a:solidFill>
                                    <a:latin typeface="Cambria Math" panose="02040503050406030204" pitchFamily="18" charset="0"/>
                                    <a:ea typeface="Cambria Math" panose="02040503050406030204" pitchFamily="18" charset="0"/>
                                  </a:rPr>
                                </m:ctrlPr>
                              </m:dPr>
                              <m:e>
                                <m:r>
                                  <a:rPr lang="en-US" sz="4800" b="1" i="1" smtClean="0">
                                    <a:solidFill>
                                      <a:srgbClr val="242452"/>
                                    </a:solidFill>
                                    <a:latin typeface="Cambria Math" panose="02040503050406030204" pitchFamily="18" charset="0"/>
                                    <a:ea typeface="Cambria Math" panose="02040503050406030204" pitchFamily="18" charset="0"/>
                                  </a:rPr>
                                  <m:t>𝑷</m:t>
                                </m:r>
                              </m:e>
                            </m:d>
                            <m:r>
                              <a:rPr lang="en-US" sz="4800" b="1">
                                <a:solidFill>
                                  <a:srgbClr val="242452"/>
                                </a:solidFill>
                                <a:latin typeface="Cambria Math" panose="02040503050406030204" pitchFamily="18" charset="0"/>
                                <a:ea typeface="Cambria Math" panose="02040503050406030204" pitchFamily="18" charset="0"/>
                              </a:rPr>
                              <m:t>,</m:t>
                            </m:r>
                            <m:r>
                              <a:rPr lang="en-US" sz="4800" b="1" i="1" smtClean="0">
                                <a:solidFill>
                                  <a:srgbClr val="242452"/>
                                </a:solidFill>
                                <a:latin typeface="Cambria Math" panose="02040503050406030204" pitchFamily="18" charset="0"/>
                                <a:ea typeface="Cambria Math" panose="02040503050406030204" pitchFamily="18" charset="0"/>
                              </a:rPr>
                              <m:t>𝑪𝑫</m:t>
                            </m:r>
                            <m:r>
                              <a:rPr lang="en-US" sz="4800" b="1" i="1">
                                <a:solidFill>
                                  <a:srgbClr val="242452"/>
                                </a:solidFill>
                                <a:latin typeface="Cambria Math" panose="02040503050406030204" pitchFamily="18" charset="0"/>
                                <a:ea typeface="Cambria Math" panose="02040503050406030204" pitchFamily="18" charset="0"/>
                              </a:rPr>
                              <m:t>⊂</m:t>
                            </m:r>
                            <m:d>
                              <m:dPr>
                                <m:ctrlPr>
                                  <a:rPr lang="en-US" sz="4800" i="1">
                                    <a:solidFill>
                                      <a:srgbClr val="242452"/>
                                    </a:solidFill>
                                    <a:latin typeface="Cambria Math" panose="02040503050406030204" pitchFamily="18" charset="0"/>
                                    <a:ea typeface="Cambria Math" panose="02040503050406030204" pitchFamily="18" charset="0"/>
                                  </a:rPr>
                                </m:ctrlPr>
                              </m:dPr>
                              <m:e>
                                <m:r>
                                  <a:rPr lang="en-US" sz="4800" b="1" i="1" smtClean="0">
                                    <a:solidFill>
                                      <a:srgbClr val="242452"/>
                                    </a:solidFill>
                                    <a:latin typeface="Cambria Math" panose="02040503050406030204" pitchFamily="18" charset="0"/>
                                    <a:ea typeface="Cambria Math" panose="02040503050406030204" pitchFamily="18" charset="0"/>
                                  </a:rPr>
                                  <m:t>𝑨𝑪𝑫</m:t>
                                </m:r>
                              </m:e>
                            </m:d>
                          </m:e>
                          <m:e>
                            <m:r>
                              <a:rPr lang="en-US" sz="4800" b="1" i="1" smtClean="0">
                                <a:solidFill>
                                  <a:srgbClr val="242452"/>
                                </a:solidFill>
                                <a:latin typeface="Cambria Math" panose="02040503050406030204" pitchFamily="18" charset="0"/>
                                <a:ea typeface="Cambria Math" panose="02040503050406030204" pitchFamily="18" charset="0"/>
                              </a:rPr>
                              <m:t>𝑰𝑱</m:t>
                            </m:r>
                            <m:r>
                              <a:rPr lang="en-US" sz="4800" b="1" i="1">
                                <a:solidFill>
                                  <a:srgbClr val="242452"/>
                                </a:solidFill>
                                <a:latin typeface="Cambria Math" panose="02040503050406030204" pitchFamily="18" charset="0"/>
                                <a:ea typeface="Cambria Math" panose="02040503050406030204" pitchFamily="18" charset="0"/>
                              </a:rPr>
                              <m:t>//</m:t>
                            </m:r>
                            <m:r>
                              <a:rPr lang="en-US" sz="4800" b="1" i="1" smtClean="0">
                                <a:solidFill>
                                  <a:srgbClr val="242452"/>
                                </a:solidFill>
                                <a:latin typeface="Cambria Math" panose="02040503050406030204" pitchFamily="18" charset="0"/>
                                <a:ea typeface="Cambria Math" panose="02040503050406030204" pitchFamily="18" charset="0"/>
                              </a:rPr>
                              <m:t>𝑪𝑫</m:t>
                            </m:r>
                          </m:e>
                          <m:e>
                            <m:d>
                              <m:dPr>
                                <m:ctrlPr>
                                  <a:rPr lang="en-US" sz="4800" i="1">
                                    <a:solidFill>
                                      <a:srgbClr val="242452"/>
                                    </a:solidFill>
                                    <a:latin typeface="Cambria Math" panose="02040503050406030204" pitchFamily="18" charset="0"/>
                                    <a:ea typeface="Cambria Math" panose="02040503050406030204" pitchFamily="18" charset="0"/>
                                  </a:rPr>
                                </m:ctrlPr>
                              </m:dPr>
                              <m:e>
                                <m:r>
                                  <a:rPr lang="en-US" sz="4800" b="1" i="1" smtClean="0">
                                    <a:solidFill>
                                      <a:srgbClr val="242452"/>
                                    </a:solidFill>
                                    <a:latin typeface="Cambria Math" panose="02040503050406030204" pitchFamily="18" charset="0"/>
                                    <a:ea typeface="Cambria Math" panose="02040503050406030204" pitchFamily="18" charset="0"/>
                                  </a:rPr>
                                  <m:t>𝑷</m:t>
                                </m:r>
                              </m:e>
                            </m:d>
                            <m:r>
                              <a:rPr lang="en-US" sz="4800" b="1" i="1">
                                <a:solidFill>
                                  <a:srgbClr val="242452"/>
                                </a:solidFill>
                                <a:latin typeface="Cambria Math" panose="02040503050406030204" pitchFamily="18" charset="0"/>
                                <a:ea typeface="Cambria Math" panose="02040503050406030204" pitchFamily="18" charset="0"/>
                              </a:rPr>
                              <m:t>∩</m:t>
                            </m:r>
                            <m:d>
                              <m:dPr>
                                <m:ctrlPr>
                                  <a:rPr lang="en-US" sz="4800" i="1">
                                    <a:solidFill>
                                      <a:srgbClr val="242452"/>
                                    </a:solidFill>
                                    <a:latin typeface="Cambria Math" panose="02040503050406030204" pitchFamily="18" charset="0"/>
                                    <a:ea typeface="Cambria Math" panose="02040503050406030204" pitchFamily="18" charset="0"/>
                                  </a:rPr>
                                </m:ctrlPr>
                              </m:dPr>
                              <m:e>
                                <m:r>
                                  <a:rPr lang="en-US" sz="4800" b="1" i="1" smtClean="0">
                                    <a:solidFill>
                                      <a:srgbClr val="242452"/>
                                    </a:solidFill>
                                    <a:latin typeface="Cambria Math" panose="02040503050406030204" pitchFamily="18" charset="0"/>
                                    <a:ea typeface="Cambria Math" panose="02040503050406030204" pitchFamily="18" charset="0"/>
                                  </a:rPr>
                                  <m:t>𝑨𝑪𝑫</m:t>
                                </m:r>
                              </m:e>
                            </m:d>
                            <m:r>
                              <a:rPr lang="en-US" sz="4800" b="1" i="1">
                                <a:solidFill>
                                  <a:srgbClr val="242452"/>
                                </a:solidFill>
                                <a:latin typeface="Cambria Math" panose="02040503050406030204" pitchFamily="18" charset="0"/>
                                <a:ea typeface="Cambria Math" panose="02040503050406030204" pitchFamily="18" charset="0"/>
                              </a:rPr>
                              <m:t>=</m:t>
                            </m:r>
                            <m:r>
                              <a:rPr lang="en-US" sz="4800" b="1" i="1" smtClean="0">
                                <a:solidFill>
                                  <a:srgbClr val="242452"/>
                                </a:solidFill>
                                <a:latin typeface="Cambria Math" panose="02040503050406030204" pitchFamily="18" charset="0"/>
                                <a:ea typeface="Cambria Math" panose="02040503050406030204" pitchFamily="18" charset="0"/>
                              </a:rPr>
                              <m:t>𝑴𝑵</m:t>
                            </m:r>
                          </m:e>
                        </m:eqArr>
                        <m:groupChr>
                          <m:groupChrPr>
                            <m:chr m:val="⇒"/>
                            <m:vertJc m:val="bot"/>
                            <m:ctrlPr>
                              <a:rPr lang="en-US" sz="4800" b="1" i="1" smtClean="0">
                                <a:solidFill>
                                  <a:srgbClr val="242452"/>
                                </a:solidFill>
                                <a:latin typeface="Cambria Math" panose="02040503050406030204" pitchFamily="18" charset="0"/>
                                <a:ea typeface="Cambria Math" panose="02040503050406030204" pitchFamily="18" charset="0"/>
                              </a:rPr>
                            </m:ctrlPr>
                          </m:groupChrPr>
                          <m:e>
                            <m:r>
                              <m:rPr>
                                <m:sty m:val="p"/>
                                <m:brk m:alnAt="2"/>
                              </m:rPr>
                              <a:rPr lang="en-US" sz="4800" b="0" i="0" smtClean="0">
                                <a:solidFill>
                                  <a:srgbClr val="FF0000"/>
                                </a:solidFill>
                                <a:latin typeface="Cambria Math" panose="02040503050406030204" pitchFamily="18" charset="0"/>
                                <a:ea typeface="Cambria Math" panose="02040503050406030204" pitchFamily="18" charset="0"/>
                              </a:rPr>
                              <m:t>H</m:t>
                            </m:r>
                            <m:r>
                              <a:rPr lang="en-US" sz="4800" b="0" i="0" smtClean="0">
                                <a:solidFill>
                                  <a:srgbClr val="FF0000"/>
                                </a:solidFill>
                                <a:latin typeface="Cambria Math" panose="02040503050406030204" pitchFamily="18" charset="0"/>
                                <a:ea typeface="Cambria Math" panose="02040503050406030204" pitchFamily="18" charset="0"/>
                              </a:rPr>
                              <m:t>ệ </m:t>
                            </m:r>
                            <m:r>
                              <m:rPr>
                                <m:sty m:val="p"/>
                              </m:rPr>
                              <a:rPr lang="en-US" sz="4800" b="0" i="0" smtClean="0">
                                <a:solidFill>
                                  <a:srgbClr val="FF0000"/>
                                </a:solidFill>
                                <a:latin typeface="Cambria Math" panose="02040503050406030204" pitchFamily="18" charset="0"/>
                                <a:ea typeface="Cambria Math" panose="02040503050406030204" pitchFamily="18" charset="0"/>
                              </a:rPr>
                              <m:t>qu</m:t>
                            </m:r>
                            <m:r>
                              <a:rPr lang="en-US" sz="4800" b="0" i="0" smtClean="0">
                                <a:solidFill>
                                  <a:srgbClr val="FF0000"/>
                                </a:solidFill>
                                <a:latin typeface="Cambria Math" panose="02040503050406030204" pitchFamily="18" charset="0"/>
                                <a:ea typeface="Cambria Math" panose="02040503050406030204" pitchFamily="18" charset="0"/>
                              </a:rPr>
                              <m:t>ả Đ</m:t>
                            </m:r>
                            <m:r>
                              <m:rPr>
                                <m:sty m:val="p"/>
                              </m:rPr>
                              <a:rPr lang="en-US" sz="4800" b="0" i="0" smtClean="0">
                                <a:solidFill>
                                  <a:srgbClr val="FF0000"/>
                                </a:solidFill>
                                <a:latin typeface="Cambria Math" panose="02040503050406030204" pitchFamily="18" charset="0"/>
                                <a:ea typeface="Cambria Math" panose="02040503050406030204" pitchFamily="18" charset="0"/>
                              </a:rPr>
                              <m:t>L</m:t>
                            </m:r>
                            <m:r>
                              <a:rPr lang="en-US" sz="4800" b="0" i="0" smtClean="0">
                                <a:solidFill>
                                  <a:srgbClr val="FF0000"/>
                                </a:solidFill>
                                <a:latin typeface="Cambria Math" panose="02040503050406030204" pitchFamily="18" charset="0"/>
                                <a:ea typeface="Cambria Math" panose="02040503050406030204" pitchFamily="18" charset="0"/>
                              </a:rPr>
                              <m:t> 2</m:t>
                            </m:r>
                          </m:e>
                        </m:groupChr>
                        <m:r>
                          <a:rPr lang="en-US" sz="4800" b="1" i="1" smtClean="0">
                            <a:solidFill>
                              <a:srgbClr val="242452"/>
                            </a:solidFill>
                            <a:latin typeface="Cambria Math" panose="02040503050406030204" pitchFamily="18" charset="0"/>
                            <a:ea typeface="Cambria Math" panose="02040503050406030204" pitchFamily="18" charset="0"/>
                          </a:rPr>
                          <m:t> </m:t>
                        </m:r>
                        <m:r>
                          <a:rPr lang="en-US" sz="4800" b="1" i="1" smtClean="0">
                            <a:solidFill>
                              <a:srgbClr val="242452"/>
                            </a:solidFill>
                            <a:latin typeface="Cambria Math" panose="02040503050406030204" pitchFamily="18" charset="0"/>
                            <a:ea typeface="Cambria Math" panose="02040503050406030204" pitchFamily="18" charset="0"/>
                          </a:rPr>
                          <m:t>𝑴𝑵</m:t>
                        </m:r>
                        <m:r>
                          <a:rPr lang="en-US" sz="4800" b="1" i="1" smtClean="0">
                            <a:solidFill>
                              <a:srgbClr val="242452"/>
                            </a:solidFill>
                            <a:latin typeface="Cambria Math" panose="02040503050406030204" pitchFamily="18" charset="0"/>
                            <a:ea typeface="Cambria Math" panose="02040503050406030204" pitchFamily="18" charset="0"/>
                          </a:rPr>
                          <m:t>//</m:t>
                        </m:r>
                        <m:r>
                          <a:rPr lang="en-US" sz="4800" b="1" i="1" smtClean="0">
                            <a:solidFill>
                              <a:srgbClr val="242452"/>
                            </a:solidFill>
                            <a:latin typeface="Cambria Math" panose="02040503050406030204" pitchFamily="18" charset="0"/>
                            <a:ea typeface="Cambria Math" panose="02040503050406030204" pitchFamily="18" charset="0"/>
                          </a:rPr>
                          <m:t>𝑰𝑱</m:t>
                        </m:r>
                      </m:e>
                    </m:d>
                  </m:oMath>
                </a14:m>
                <a:endParaRPr lang="en-US" sz="4400" b="1">
                  <a:solidFill>
                    <a:srgbClr val="24245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9" name="TextBox 188">
                <a:extLst>
                  <a:ext uri="{FF2B5EF4-FFF2-40B4-BE49-F238E27FC236}">
                    <a16:creationId xmlns:a16="http://schemas.microsoft.com/office/drawing/2014/main" id="{B57A6B94-CF3D-4A67-AB2F-CB8A54551063}"/>
                  </a:ext>
                </a:extLst>
              </p:cNvPr>
              <p:cNvSpPr txBox="1">
                <a:spLocks noRot="1" noChangeAspect="1" noMove="1" noResize="1" noEditPoints="1" noAdjustHandles="1" noChangeArrowheads="1" noChangeShapeType="1" noTextEdit="1"/>
              </p:cNvSpPr>
              <p:nvPr/>
            </p:nvSpPr>
            <p:spPr>
              <a:xfrm flipH="1">
                <a:off x="685800" y="7142834"/>
                <a:ext cx="15807869" cy="2780698"/>
              </a:xfrm>
              <a:prstGeom prst="rect">
                <a:avLst/>
              </a:prstGeom>
              <a:blipFill>
                <a:blip r:embed="rId4"/>
                <a:stretch>
                  <a:fillRect l="-18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0" name="TextBox 189">
                <a:extLst>
                  <a:ext uri="{FF2B5EF4-FFF2-40B4-BE49-F238E27FC236}">
                    <a16:creationId xmlns="" xmlns:a16="http://schemas.microsoft.com/office/drawing/2014/main" id="{BB0537B0-34B2-46CF-A163-57B24308CA3A}"/>
                  </a:ext>
                </a:extLst>
              </p:cNvPr>
              <p:cNvSpPr txBox="1"/>
              <p:nvPr/>
            </p:nvSpPr>
            <p:spPr>
              <a:xfrm flipH="1">
                <a:off x="685801" y="10139369"/>
                <a:ext cx="7650225" cy="846194"/>
              </a:xfrm>
              <a:prstGeom prst="rect">
                <a:avLst/>
              </a:prstGeom>
              <a:noFill/>
            </p:spPr>
            <p:txBody>
              <a:bodyPr wrap="square" lIns="45720" tIns="45720" rIns="45720" rtlCol="0" anchor="ctr" anchorCtr="0">
                <a:spAutoFit/>
              </a:bodyPr>
              <a:lstStyle/>
              <a:p>
                <a:pP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Vậy </a:t>
                </a:r>
                <a14:m>
                  <m:oMath xmlns:m="http://schemas.openxmlformats.org/officeDocument/2006/math">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𝑰𝑱𝑴𝑵</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là hình thang.</a:t>
                </a:r>
              </a:p>
            </p:txBody>
          </p:sp>
        </mc:Choice>
        <mc:Fallback xmlns="">
          <p:sp>
            <p:nvSpPr>
              <p:cNvPr id="190" name="TextBox 189">
                <a:extLst>
                  <a:ext uri="{FF2B5EF4-FFF2-40B4-BE49-F238E27FC236}">
                    <a16:creationId xmlns:a16="http://schemas.microsoft.com/office/drawing/2014/main" id="{BB0537B0-34B2-46CF-A163-57B24308CA3A}"/>
                  </a:ext>
                </a:extLst>
              </p:cNvPr>
              <p:cNvSpPr txBox="1">
                <a:spLocks noRot="1" noChangeAspect="1" noMove="1" noResize="1" noEditPoints="1" noAdjustHandles="1" noChangeArrowheads="1" noChangeShapeType="1" noTextEdit="1"/>
              </p:cNvSpPr>
              <p:nvPr/>
            </p:nvSpPr>
            <p:spPr>
              <a:xfrm flipH="1">
                <a:off x="685801" y="10139369"/>
                <a:ext cx="7650225" cy="846194"/>
              </a:xfrm>
              <a:prstGeom prst="rect">
                <a:avLst/>
              </a:prstGeom>
              <a:blipFill>
                <a:blip r:embed="rId5"/>
                <a:stretch>
                  <a:fillRect l="-3828" t="-7914" b="-31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 xmlns:a16="http://schemas.microsoft.com/office/drawing/2014/main" id="{9B2D4521-25DE-4B9F-A74C-AD70805C73BC}"/>
                  </a:ext>
                </a:extLst>
              </p:cNvPr>
              <p:cNvSpPr txBox="1"/>
              <p:nvPr/>
            </p:nvSpPr>
            <p:spPr>
              <a:xfrm>
                <a:off x="685801" y="11293591"/>
                <a:ext cx="16049140" cy="2146742"/>
              </a:xfrm>
              <a:prstGeom prst="rect">
                <a:avLst/>
              </a:prstGeom>
              <a:noFill/>
            </p:spPr>
            <p:txBody>
              <a:bodyPr wrap="square" lIns="45720" tIns="45720" rIns="45720" rtlCol="0" anchor="ctr" anchorCtr="0">
                <a:sp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sym typeface="Wingdings" panose="05000000000000000000" pitchFamily="2" charset="2"/>
                  </a:rPr>
                  <a:t>Nếu </a:t>
                </a:r>
                <a14:m>
                  <m:oMath xmlns:m="http://schemas.openxmlformats.org/officeDocument/2006/math">
                    <m:r>
                      <a:rPr lang="en-US" sz="4800" b="1" i="1" smtClean="0">
                        <a:latin typeface="Cambria Math" panose="02040503050406030204" pitchFamily="18" charset="0"/>
                        <a:sym typeface="Wingdings" panose="05000000000000000000" pitchFamily="2" charset="2"/>
                      </a:rPr>
                      <m:t>𝑴</m:t>
                    </m:r>
                  </m:oMath>
                </a14:m>
                <a:r>
                  <a:rPr lang="en-US">
                    <a:sym typeface="Wingdings" panose="05000000000000000000" pitchFamily="2" charset="2"/>
                  </a:rPr>
                  <a:t> là trung điểm của </a:t>
                </a:r>
                <a14:m>
                  <m:oMath xmlns:m="http://schemas.openxmlformats.org/officeDocument/2006/math">
                    <m:r>
                      <a:rPr lang="en-US" sz="4800" b="1" i="1" smtClean="0">
                        <a:latin typeface="Cambria Math" panose="02040503050406030204" pitchFamily="18" charset="0"/>
                        <a:sym typeface="Wingdings" panose="05000000000000000000" pitchFamily="2" charset="2"/>
                      </a:rPr>
                      <m:t>𝑨𝑫</m:t>
                    </m:r>
                  </m:oMath>
                </a14:m>
                <a:r>
                  <a:rPr lang="en-US">
                    <a:sym typeface="Wingdings" panose="05000000000000000000" pitchFamily="2" charset="2"/>
                  </a:rPr>
                  <a:t> thì </a:t>
                </a:r>
                <a14:m>
                  <m:oMath xmlns:m="http://schemas.openxmlformats.org/officeDocument/2006/math">
                    <m:r>
                      <a:rPr lang="en-US" sz="4800" b="1" i="1" smtClean="0">
                        <a:latin typeface="Cambria Math" panose="02040503050406030204" pitchFamily="18" charset="0"/>
                        <a:sym typeface="Wingdings" panose="05000000000000000000" pitchFamily="2" charset="2"/>
                      </a:rPr>
                      <m:t>𝑵</m:t>
                    </m:r>
                  </m:oMath>
                </a14:m>
                <a:r>
                  <a:rPr lang="en-US">
                    <a:sym typeface="Wingdings" panose="05000000000000000000" pitchFamily="2" charset="2"/>
                  </a:rPr>
                  <a:t> là trung điểm của </a:t>
                </a:r>
                <a14:m>
                  <m:oMath xmlns:m="http://schemas.openxmlformats.org/officeDocument/2006/math">
                    <m:r>
                      <a:rPr lang="en-US" sz="4800" b="1" i="1" smtClean="0">
                        <a:latin typeface="Cambria Math" panose="02040503050406030204" pitchFamily="18" charset="0"/>
                        <a:sym typeface="Wingdings" panose="05000000000000000000" pitchFamily="2" charset="2"/>
                      </a:rPr>
                      <m:t>𝑪𝑫</m:t>
                    </m:r>
                    <m:r>
                      <a:rPr lang="en-US" sz="4800" b="1" i="0" smtClean="0">
                        <a:latin typeface="Cambria Math" panose="02040503050406030204" pitchFamily="18" charset="0"/>
                        <a:sym typeface="Wingdings" panose="05000000000000000000" pitchFamily="2" charset="2"/>
                      </a:rPr>
                      <m:t>.</m:t>
                    </m:r>
                  </m:oMath>
                </a14:m>
                <a:endParaRPr lang="en-US" sz="4800" b="1">
                  <a:sym typeface="Wingdings" panose="05000000000000000000" pitchFamily="2" charset="2"/>
                </a:endParaRPr>
              </a:p>
              <a:p>
                <a:r>
                  <a:rPr lang="en-US">
                    <a:sym typeface="Wingdings" panose="05000000000000000000" pitchFamily="2" charset="2"/>
                  </a:rPr>
                  <a:t>Khi đó </a:t>
                </a:r>
                <a14:m>
                  <m:oMath xmlns:m="http://schemas.openxmlformats.org/officeDocument/2006/math">
                    <m:r>
                      <a:rPr lang="en-US" sz="4800" b="1" i="1" smtClean="0">
                        <a:latin typeface="Cambria Math" panose="02040503050406030204" pitchFamily="18" charset="0"/>
                      </a:rPr>
                      <m:t>𝑴𝑵</m:t>
                    </m:r>
                    <m:r>
                      <a:rPr lang="en-US" sz="4800" b="1" i="1" smtClean="0">
                        <a:latin typeface="Cambria Math" panose="02040503050406030204" pitchFamily="18" charset="0"/>
                      </a:rPr>
                      <m:t>=</m:t>
                    </m:r>
                    <m:r>
                      <a:rPr lang="en-US" sz="4800" b="1" i="1" smtClean="0">
                        <a:latin typeface="Cambria Math" panose="02040503050406030204" pitchFamily="18" charset="0"/>
                      </a:rPr>
                      <m:t>𝑰𝑱</m:t>
                    </m:r>
                    <m:r>
                      <a:rPr lang="en-US" sz="4800" b="1" i="1" smtClean="0">
                        <a:latin typeface="Cambria Math" panose="02040503050406030204" pitchFamily="18" charset="0"/>
                      </a:rPr>
                      <m:t>=</m:t>
                    </m:r>
                    <m:f>
                      <m:fPr>
                        <m:ctrlPr>
                          <a:rPr lang="en-US" sz="4800" i="1" smtClean="0">
                            <a:latin typeface="Cambria Math" panose="02040503050406030204" pitchFamily="18" charset="0"/>
                          </a:rPr>
                        </m:ctrlPr>
                      </m:fPr>
                      <m:num>
                        <m:r>
                          <a:rPr lang="en-US" sz="4800" b="1" i="1" smtClean="0">
                            <a:latin typeface="Cambria Math" panose="02040503050406030204" pitchFamily="18" charset="0"/>
                          </a:rPr>
                          <m:t>𝟏</m:t>
                        </m:r>
                      </m:num>
                      <m:den>
                        <m:r>
                          <a:rPr lang="en-US" sz="4800" b="1" i="1" smtClean="0">
                            <a:latin typeface="Cambria Math" panose="02040503050406030204" pitchFamily="18" charset="0"/>
                          </a:rPr>
                          <m:t>𝟐</m:t>
                        </m:r>
                      </m:den>
                    </m:f>
                    <m:r>
                      <a:rPr lang="en-US" sz="4800" b="1" i="1">
                        <a:latin typeface="Cambria Math" panose="02040503050406030204" pitchFamily="18" charset="0"/>
                      </a:rPr>
                      <m:t>𝑪𝑫</m:t>
                    </m:r>
                  </m:oMath>
                </a14:m>
                <a:r>
                  <a:rPr lang="en-US"/>
                  <a:t>. Suy ra </a:t>
                </a:r>
                <a14:m>
                  <m:oMath xmlns:m="http://schemas.openxmlformats.org/officeDocument/2006/math">
                    <m:r>
                      <a:rPr lang="en-US" sz="4800" b="1" i="1">
                        <a:solidFill>
                          <a:srgbClr val="FF0000"/>
                        </a:solidFill>
                        <a:latin typeface="Cambria Math" panose="02040503050406030204" pitchFamily="18" charset="0"/>
                      </a:rPr>
                      <m:t>𝑰𝑱𝑴𝑵</m:t>
                    </m:r>
                  </m:oMath>
                </a14:m>
                <a:r>
                  <a:rPr lang="en-US"/>
                  <a:t> là hình bình hành. </a:t>
                </a:r>
              </a:p>
            </p:txBody>
          </p:sp>
        </mc:Choice>
        <mc:Fallback xmlns="">
          <p:sp>
            <p:nvSpPr>
              <p:cNvPr id="94" name="TextBox 93">
                <a:extLst>
                  <a:ext uri="{FF2B5EF4-FFF2-40B4-BE49-F238E27FC236}">
                    <a16:creationId xmlns:a16="http://schemas.microsoft.com/office/drawing/2014/main" id="{9B2D4521-25DE-4B9F-A74C-AD70805C73BC}"/>
                  </a:ext>
                </a:extLst>
              </p:cNvPr>
              <p:cNvSpPr txBox="1">
                <a:spLocks noRot="1" noChangeAspect="1" noMove="1" noResize="1" noEditPoints="1" noAdjustHandles="1" noChangeArrowheads="1" noChangeShapeType="1" noTextEdit="1"/>
              </p:cNvSpPr>
              <p:nvPr/>
            </p:nvSpPr>
            <p:spPr>
              <a:xfrm>
                <a:off x="685801" y="11293591"/>
                <a:ext cx="16049140" cy="2146742"/>
              </a:xfrm>
              <a:prstGeom prst="rect">
                <a:avLst/>
              </a:prstGeom>
              <a:blipFill>
                <a:blip r:embed="rId6"/>
                <a:stretch>
                  <a:fillRect l="-1824" t="-1989" b="-3977"/>
                </a:stretch>
              </a:blipFill>
            </p:spPr>
            <p:txBody>
              <a:bodyPr/>
              <a:lstStyle/>
              <a:p>
                <a:r>
                  <a:rPr lang="en-US">
                    <a:noFill/>
                  </a:rPr>
                  <a:t> </a:t>
                </a:r>
              </a:p>
            </p:txBody>
          </p:sp>
        </mc:Fallback>
      </mc:AlternateContent>
      <p:grpSp>
        <p:nvGrpSpPr>
          <p:cNvPr id="204" name="Group 203">
            <a:extLst>
              <a:ext uri="{FF2B5EF4-FFF2-40B4-BE49-F238E27FC236}">
                <a16:creationId xmlns="" xmlns:a16="http://schemas.microsoft.com/office/drawing/2014/main" id="{ADED3941-A8FF-407F-92C2-BE9ED024E5C8}"/>
              </a:ext>
            </a:extLst>
          </p:cNvPr>
          <p:cNvGrpSpPr/>
          <p:nvPr/>
        </p:nvGrpSpPr>
        <p:grpSpPr>
          <a:xfrm>
            <a:off x="21333674" y="4930140"/>
            <a:ext cx="2383984" cy="2560171"/>
            <a:chOff x="21389191" y="4602629"/>
            <a:chExt cx="2383984" cy="2560171"/>
          </a:xfrm>
        </p:grpSpPr>
        <p:sp>
          <p:nvSpPr>
            <p:cNvPr id="176" name="Arc 175">
              <a:extLst>
                <a:ext uri="{FF2B5EF4-FFF2-40B4-BE49-F238E27FC236}">
                  <a16:creationId xmlns="" xmlns:a16="http://schemas.microsoft.com/office/drawing/2014/main" id="{A0182A18-CD13-4363-B68E-91718603EFEF}"/>
                </a:ext>
              </a:extLst>
            </p:cNvPr>
            <p:cNvSpPr/>
            <p:nvPr/>
          </p:nvSpPr>
          <p:spPr>
            <a:xfrm rot="11040673">
              <a:off x="21991301" y="4602629"/>
              <a:ext cx="1781874" cy="2084583"/>
            </a:xfrm>
            <a:prstGeom prst="arc">
              <a:avLst>
                <a:gd name="adj1" fmla="val 16684889"/>
                <a:gd name="adj2" fmla="val 19426518"/>
              </a:avLst>
            </a:prstGeom>
            <a:solidFill>
              <a:srgbClr val="FFF487"/>
            </a:solidFill>
            <a:ln w="57150">
              <a:solidFill>
                <a:srgbClr val="135F8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53" name="Group 152">
              <a:extLst>
                <a:ext uri="{FF2B5EF4-FFF2-40B4-BE49-F238E27FC236}">
                  <a16:creationId xmlns="" xmlns:a16="http://schemas.microsoft.com/office/drawing/2014/main" id="{8AB9CB41-5035-408D-A967-46BC48CD5345}"/>
                </a:ext>
              </a:extLst>
            </p:cNvPr>
            <p:cNvGrpSpPr/>
            <p:nvPr/>
          </p:nvGrpSpPr>
          <p:grpSpPr>
            <a:xfrm>
              <a:off x="21389191" y="5577928"/>
              <a:ext cx="1569727" cy="1584872"/>
              <a:chOff x="21236791" y="5427542"/>
              <a:chExt cx="1569727" cy="1584872"/>
            </a:xfrm>
          </p:grpSpPr>
          <p:cxnSp>
            <p:nvCxnSpPr>
              <p:cNvPr id="166" name="Straight Connector 165">
                <a:extLst>
                  <a:ext uri="{FF2B5EF4-FFF2-40B4-BE49-F238E27FC236}">
                    <a16:creationId xmlns="" xmlns:a16="http://schemas.microsoft.com/office/drawing/2014/main" id="{D2EACA3B-80F5-43AC-ACC0-FDA9D85DB07A}"/>
                  </a:ext>
                </a:extLst>
              </p:cNvPr>
              <p:cNvCxnSpPr>
                <a:cxnSpLocks/>
              </p:cNvCxnSpPr>
              <p:nvPr/>
            </p:nvCxnSpPr>
            <p:spPr>
              <a:xfrm flipH="1">
                <a:off x="22387600" y="5431546"/>
                <a:ext cx="410416" cy="1580868"/>
              </a:xfrm>
              <a:prstGeom prst="line">
                <a:avLst/>
              </a:prstGeom>
              <a:ln w="60325">
                <a:solidFill>
                  <a:srgbClr val="135F82"/>
                </a:solidFill>
                <a:prstDash val="solid"/>
              </a:ln>
            </p:spPr>
            <p:style>
              <a:lnRef idx="1">
                <a:schemeClr val="dk1"/>
              </a:lnRef>
              <a:fillRef idx="0">
                <a:schemeClr val="dk1"/>
              </a:fillRef>
              <a:effectRef idx="0">
                <a:schemeClr val="dk1"/>
              </a:effectRef>
              <a:fontRef idx="minor">
                <a:schemeClr val="tx1"/>
              </a:fontRef>
            </p:style>
          </p:cxnSp>
          <p:cxnSp>
            <p:nvCxnSpPr>
              <p:cNvPr id="167" name="Straight Connector 166">
                <a:extLst>
                  <a:ext uri="{FF2B5EF4-FFF2-40B4-BE49-F238E27FC236}">
                    <a16:creationId xmlns="" xmlns:a16="http://schemas.microsoft.com/office/drawing/2014/main" id="{AA4BA588-B3FD-416C-9672-BC8588C9B051}"/>
                  </a:ext>
                </a:extLst>
              </p:cNvPr>
              <p:cNvCxnSpPr>
                <a:cxnSpLocks/>
              </p:cNvCxnSpPr>
              <p:nvPr/>
            </p:nvCxnSpPr>
            <p:spPr>
              <a:xfrm flipH="1">
                <a:off x="21236791" y="5427542"/>
                <a:ext cx="1566552" cy="1006063"/>
              </a:xfrm>
              <a:prstGeom prst="line">
                <a:avLst/>
              </a:prstGeom>
              <a:ln w="60325">
                <a:solidFill>
                  <a:srgbClr val="135F82"/>
                </a:solidFill>
                <a:prstDash val="soli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7" name="TextBox 176">
                    <a:extLst>
                      <a:ext uri="{FF2B5EF4-FFF2-40B4-BE49-F238E27FC236}">
                        <a16:creationId xmlns="" xmlns:a16="http://schemas.microsoft.com/office/drawing/2014/main" id="{80AAB503-385B-442F-963D-73247D69A344}"/>
                      </a:ext>
                    </a:extLst>
                  </p:cNvPr>
                  <p:cNvSpPr txBox="1"/>
                  <p:nvPr/>
                </p:nvSpPr>
                <p:spPr>
                  <a:xfrm>
                    <a:off x="22130641" y="5638449"/>
                    <a:ext cx="675877" cy="76944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4400" b="1" i="1" smtClean="0">
                              <a:solidFill>
                                <a:srgbClr val="FF0000"/>
                              </a:solidFill>
                              <a:latin typeface="Cambria Math" panose="02040503050406030204" pitchFamily="18" charset="0"/>
                              <a:ea typeface="Tahoma" pitchFamily="34" charset="0"/>
                              <a:cs typeface="Tahoma" pitchFamily="34" charset="0"/>
                            </a:rPr>
                            <m:t>𝑷</m:t>
                          </m:r>
                        </m:oMath>
                      </m:oMathPara>
                    </a14:m>
                    <a:endParaRPr lang="en-US" sz="4400" b="1" i="1">
                      <a:solidFill>
                        <a:srgbClr val="FF0000"/>
                      </a:solidFill>
                      <a:latin typeface="Tahoma" pitchFamily="34" charset="0"/>
                      <a:ea typeface="Tahoma" pitchFamily="34" charset="0"/>
                      <a:cs typeface="Tahoma" pitchFamily="34" charset="0"/>
                    </a:endParaRPr>
                  </a:p>
                </p:txBody>
              </p:sp>
            </mc:Choice>
            <mc:Fallback xmlns="">
              <p:sp>
                <p:nvSpPr>
                  <p:cNvPr id="177" name="TextBox 176">
                    <a:extLst>
                      <a:ext uri="{FF2B5EF4-FFF2-40B4-BE49-F238E27FC236}">
                        <a16:creationId xmlns:a16="http://schemas.microsoft.com/office/drawing/2014/main" id="{80AAB503-385B-442F-963D-73247D69A344}"/>
                      </a:ext>
                    </a:extLst>
                  </p:cNvPr>
                  <p:cNvSpPr txBox="1">
                    <a:spLocks noRot="1" noChangeAspect="1" noMove="1" noResize="1" noEditPoints="1" noAdjustHandles="1" noChangeArrowheads="1" noChangeShapeType="1" noTextEdit="1"/>
                  </p:cNvSpPr>
                  <p:nvPr/>
                </p:nvSpPr>
                <p:spPr>
                  <a:xfrm>
                    <a:off x="22130641" y="5638449"/>
                    <a:ext cx="675877" cy="769441"/>
                  </a:xfrm>
                  <a:prstGeom prst="rect">
                    <a:avLst/>
                  </a:prstGeom>
                  <a:blipFill>
                    <a:blip r:embed="rId7"/>
                    <a:stretch>
                      <a:fillRect/>
                    </a:stretch>
                  </a:blipFill>
                </p:spPr>
                <p:txBody>
                  <a:bodyPr/>
                  <a:lstStyle/>
                  <a:p>
                    <a:r>
                      <a:rPr lang="en-US">
                        <a:noFill/>
                      </a:rPr>
                      <a:t> </a:t>
                    </a:r>
                  </a:p>
                </p:txBody>
              </p:sp>
            </mc:Fallback>
          </mc:AlternateContent>
        </p:grpSp>
      </p:grpSp>
      <p:grpSp>
        <p:nvGrpSpPr>
          <p:cNvPr id="107" name="Group 106">
            <a:extLst>
              <a:ext uri="{FF2B5EF4-FFF2-40B4-BE49-F238E27FC236}">
                <a16:creationId xmlns="" xmlns:a16="http://schemas.microsoft.com/office/drawing/2014/main" id="{D2607F77-FE25-4597-9221-F13C4E32DFFD}"/>
              </a:ext>
            </a:extLst>
          </p:cNvPr>
          <p:cNvGrpSpPr/>
          <p:nvPr/>
        </p:nvGrpSpPr>
        <p:grpSpPr>
          <a:xfrm>
            <a:off x="24460200" y="5320731"/>
            <a:ext cx="7162800" cy="4280469"/>
            <a:chOff x="24418413" y="2020205"/>
            <a:chExt cx="7162800" cy="4280469"/>
          </a:xfrm>
        </p:grpSpPr>
        <p:pic>
          <p:nvPicPr>
            <p:cNvPr id="108" name="Picture 4" descr="Tôi Thích Suy Nghĩ của Bạn - Home | Facebook">
              <a:extLst>
                <a:ext uri="{FF2B5EF4-FFF2-40B4-BE49-F238E27FC236}">
                  <a16:creationId xmlns="" xmlns:a16="http://schemas.microsoft.com/office/drawing/2014/main" id="{23406CDB-675F-4C00-86A2-3B6F197F08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24943" y="5144404"/>
              <a:ext cx="1156270" cy="115627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34" name="Speech Bubble: Rectangle with Corners Rounded 133">
              <a:extLst>
                <a:ext uri="{FF2B5EF4-FFF2-40B4-BE49-F238E27FC236}">
                  <a16:creationId xmlns="" xmlns:a16="http://schemas.microsoft.com/office/drawing/2014/main" id="{7D996AA5-B480-4746-8228-6B832965AE3C}"/>
                </a:ext>
              </a:extLst>
            </p:cNvPr>
            <p:cNvSpPr/>
            <p:nvPr/>
          </p:nvSpPr>
          <p:spPr>
            <a:xfrm>
              <a:off x="24418413" y="2020205"/>
              <a:ext cx="5909187" cy="2667000"/>
            </a:xfrm>
            <a:prstGeom prst="wedgeRoundRectCallout">
              <a:avLst>
                <a:gd name="adj1" fmla="val 53772"/>
                <a:gd name="adj2" fmla="val 68505"/>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Em hãy nêu giả thiết và kết luận của bài toán ?</a:t>
              </a:r>
            </a:p>
          </p:txBody>
        </p:sp>
      </p:grpSp>
      <p:grpSp>
        <p:nvGrpSpPr>
          <p:cNvPr id="7" name="Group 6">
            <a:extLst>
              <a:ext uri="{FF2B5EF4-FFF2-40B4-BE49-F238E27FC236}">
                <a16:creationId xmlns="" xmlns:a16="http://schemas.microsoft.com/office/drawing/2014/main" id="{6007760F-D9B8-4F4D-B500-D074458887D1}"/>
              </a:ext>
            </a:extLst>
          </p:cNvPr>
          <p:cNvGrpSpPr/>
          <p:nvPr/>
        </p:nvGrpSpPr>
        <p:grpSpPr>
          <a:xfrm>
            <a:off x="17783252" y="5257800"/>
            <a:ext cx="5543137" cy="7257532"/>
            <a:chOff x="17990497" y="5257800"/>
            <a:chExt cx="5543137" cy="7257532"/>
          </a:xfrm>
        </p:grpSpPr>
        <mc:AlternateContent xmlns:mc="http://schemas.openxmlformats.org/markup-compatibility/2006" xmlns:a14="http://schemas.microsoft.com/office/drawing/2010/main">
          <mc:Choice Requires="a14">
            <p:sp>
              <p:nvSpPr>
                <p:cNvPr id="113" name="TextBox 112">
                  <a:extLst>
                    <a:ext uri="{FF2B5EF4-FFF2-40B4-BE49-F238E27FC236}">
                      <a16:creationId xmlns="" xmlns:a16="http://schemas.microsoft.com/office/drawing/2014/main" id="{FDBC1DDD-2357-40B0-8E57-21DE537B6CBB}"/>
                    </a:ext>
                  </a:extLst>
                </p:cNvPr>
                <p:cNvSpPr txBox="1"/>
                <p:nvPr/>
              </p:nvSpPr>
              <p:spPr>
                <a:xfrm>
                  <a:off x="18714510" y="5257800"/>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𝑨</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3" name="TextBox 112">
                  <a:extLst>
                    <a:ext uri="{FF2B5EF4-FFF2-40B4-BE49-F238E27FC236}">
                      <a16:creationId xmlns:a16="http://schemas.microsoft.com/office/drawing/2014/main" id="{FDBC1DDD-2357-40B0-8E57-21DE537B6CBB}"/>
                    </a:ext>
                  </a:extLst>
                </p:cNvPr>
                <p:cNvSpPr txBox="1">
                  <a:spLocks noRot="1" noChangeAspect="1" noMove="1" noResize="1" noEditPoints="1" noAdjustHandles="1" noChangeArrowheads="1" noChangeShapeType="1" noTextEdit="1"/>
                </p:cNvSpPr>
                <p:nvPr/>
              </p:nvSpPr>
              <p:spPr>
                <a:xfrm>
                  <a:off x="18714510" y="5257800"/>
                  <a:ext cx="792690" cy="830997"/>
                </a:xfrm>
                <a:prstGeom prst="rect">
                  <a:avLst/>
                </a:prstGeom>
                <a:blipFill>
                  <a:blip r:embed="rId9"/>
                  <a:stretch>
                    <a:fillRect/>
                  </a:stretch>
                </a:blipFill>
              </p:spPr>
              <p:txBody>
                <a:bodyPr/>
                <a:lstStyle/>
                <a:p>
                  <a:r>
                    <a:rPr lang="en-US">
                      <a:noFill/>
                    </a:rPr>
                    <a:t> </a:t>
                  </a:r>
                </a:p>
              </p:txBody>
            </p:sp>
          </mc:Fallback>
        </mc:AlternateContent>
        <p:cxnSp>
          <p:nvCxnSpPr>
            <p:cNvPr id="130" name="Straight Connector 129">
              <a:extLst>
                <a:ext uri="{FF2B5EF4-FFF2-40B4-BE49-F238E27FC236}">
                  <a16:creationId xmlns="" xmlns:a16="http://schemas.microsoft.com/office/drawing/2014/main" id="{7345BDAC-FD19-4D74-8D48-7D283942FAE0}"/>
                </a:ext>
              </a:extLst>
            </p:cNvPr>
            <p:cNvCxnSpPr>
              <a:cxnSpLocks/>
            </p:cNvCxnSpPr>
            <p:nvPr/>
          </p:nvCxnSpPr>
          <p:spPr>
            <a:xfrm>
              <a:off x="19113828" y="6090352"/>
              <a:ext cx="4419806" cy="4373746"/>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 xmlns:a16="http://schemas.microsoft.com/office/drawing/2014/main" id="{90A4A546-BD3A-4A59-A8BA-3C602E2D120E}"/>
                </a:ext>
              </a:extLst>
            </p:cNvPr>
            <p:cNvCxnSpPr>
              <a:cxnSpLocks/>
            </p:cNvCxnSpPr>
            <p:nvPr/>
          </p:nvCxnSpPr>
          <p:spPr>
            <a:xfrm flipH="1">
              <a:off x="17990497" y="6144957"/>
              <a:ext cx="1112360" cy="4284677"/>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 xmlns:a16="http://schemas.microsoft.com/office/drawing/2014/main" id="{07A5E75A-70B6-44F3-8C97-35EA93599EA4}"/>
                </a:ext>
              </a:extLst>
            </p:cNvPr>
            <p:cNvCxnSpPr>
              <a:cxnSpLocks/>
            </p:cNvCxnSpPr>
            <p:nvPr/>
          </p:nvCxnSpPr>
          <p:spPr>
            <a:xfrm>
              <a:off x="19130286" y="6090352"/>
              <a:ext cx="1196289" cy="642498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sp>
          <p:nvSpPr>
            <p:cNvPr id="109" name="Oval 108">
              <a:extLst>
                <a:ext uri="{FF2B5EF4-FFF2-40B4-BE49-F238E27FC236}">
                  <a16:creationId xmlns="" xmlns:a16="http://schemas.microsoft.com/office/drawing/2014/main" id="{CD0134FC-4931-40C5-A104-635510D491C8}"/>
                </a:ext>
              </a:extLst>
            </p:cNvPr>
            <p:cNvSpPr/>
            <p:nvPr/>
          </p:nvSpPr>
          <p:spPr>
            <a:xfrm>
              <a:off x="19024206" y="6019095"/>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 xmlns:a16="http://schemas.microsoft.com/office/drawing/2014/main" id="{88E82D14-0652-466D-A7CB-1DD2D9880FA8}"/>
              </a:ext>
            </a:extLst>
          </p:cNvPr>
          <p:cNvGrpSpPr/>
          <p:nvPr/>
        </p:nvGrpSpPr>
        <p:grpSpPr>
          <a:xfrm>
            <a:off x="17166355" y="10287000"/>
            <a:ext cx="6812490" cy="2971800"/>
            <a:chOff x="17373600" y="10287000"/>
            <a:chExt cx="6812490" cy="2971800"/>
          </a:xfrm>
        </p:grpSpPr>
        <p:cxnSp>
          <p:nvCxnSpPr>
            <p:cNvPr id="101" name="Straight Connector 100">
              <a:extLst>
                <a:ext uri="{FF2B5EF4-FFF2-40B4-BE49-F238E27FC236}">
                  <a16:creationId xmlns="" xmlns:a16="http://schemas.microsoft.com/office/drawing/2014/main" id="{EA302D1B-3BB5-4C7B-A373-778ABECCE748}"/>
                </a:ext>
              </a:extLst>
            </p:cNvPr>
            <p:cNvCxnSpPr>
              <a:cxnSpLocks/>
            </p:cNvCxnSpPr>
            <p:nvPr/>
          </p:nvCxnSpPr>
          <p:spPr>
            <a:xfrm flipH="1" flipV="1">
              <a:off x="17945666" y="10406966"/>
              <a:ext cx="2370664" cy="2108366"/>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 xmlns:a16="http://schemas.microsoft.com/office/drawing/2014/main" id="{858341B8-C2D2-49A6-A2F5-2F45411B8C31}"/>
                </a:ext>
              </a:extLst>
            </p:cNvPr>
            <p:cNvCxnSpPr>
              <a:cxnSpLocks/>
            </p:cNvCxnSpPr>
            <p:nvPr/>
          </p:nvCxnSpPr>
          <p:spPr>
            <a:xfrm flipH="1">
              <a:off x="20293739" y="10435137"/>
              <a:ext cx="3239895" cy="2080713"/>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4" name="TextBox 113">
                  <a:extLst>
                    <a:ext uri="{FF2B5EF4-FFF2-40B4-BE49-F238E27FC236}">
                      <a16:creationId xmlns="" xmlns:a16="http://schemas.microsoft.com/office/drawing/2014/main" id="{33791B6B-6A5C-492E-BA30-2858408C24A3}"/>
                    </a:ext>
                  </a:extLst>
                </p:cNvPr>
                <p:cNvSpPr txBox="1"/>
                <p:nvPr/>
              </p:nvSpPr>
              <p:spPr>
                <a:xfrm>
                  <a:off x="17373600" y="10287000"/>
                  <a:ext cx="588194"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𝑩</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4" name="TextBox 113">
                  <a:extLst>
                    <a:ext uri="{FF2B5EF4-FFF2-40B4-BE49-F238E27FC236}">
                      <a16:creationId xmlns:a16="http://schemas.microsoft.com/office/drawing/2014/main" id="{33791B6B-6A5C-492E-BA30-2858408C24A3}"/>
                    </a:ext>
                  </a:extLst>
                </p:cNvPr>
                <p:cNvSpPr txBox="1">
                  <a:spLocks noRot="1" noChangeAspect="1" noMove="1" noResize="1" noEditPoints="1" noAdjustHandles="1" noChangeArrowheads="1" noChangeShapeType="1" noTextEdit="1"/>
                </p:cNvSpPr>
                <p:nvPr/>
              </p:nvSpPr>
              <p:spPr>
                <a:xfrm>
                  <a:off x="17373600" y="10287000"/>
                  <a:ext cx="588194" cy="830997"/>
                </a:xfrm>
                <a:prstGeom prst="rect">
                  <a:avLst/>
                </a:prstGeom>
                <a:blipFill>
                  <a:blip r:embed="rId10"/>
                  <a:stretch>
                    <a:fillRect/>
                  </a:stretch>
                </a:blipFill>
              </p:spPr>
              <p:txBody>
                <a:bodyPr/>
                <a:lstStyle/>
                <a:p>
                  <a:r>
                    <a:rPr lang="en-US">
                      <a:noFill/>
                    </a:rPr>
                    <a:t> </a:t>
                  </a:r>
                </a:p>
              </p:txBody>
            </p:sp>
          </mc:Fallback>
        </mc:AlternateContent>
        <p:cxnSp>
          <p:nvCxnSpPr>
            <p:cNvPr id="98" name="Straight Connector 97">
              <a:extLst>
                <a:ext uri="{FF2B5EF4-FFF2-40B4-BE49-F238E27FC236}">
                  <a16:creationId xmlns="" xmlns:a16="http://schemas.microsoft.com/office/drawing/2014/main" id="{AC71673A-042C-42FC-9ABD-89B2D378BE7F}"/>
                </a:ext>
              </a:extLst>
            </p:cNvPr>
            <p:cNvCxnSpPr>
              <a:cxnSpLocks/>
            </p:cNvCxnSpPr>
            <p:nvPr/>
          </p:nvCxnSpPr>
          <p:spPr>
            <a:xfrm flipH="1">
              <a:off x="17945666" y="10434619"/>
              <a:ext cx="5594318" cy="0"/>
            </a:xfrm>
            <a:prstGeom prst="line">
              <a:avLst/>
            </a:prstGeom>
            <a:ln w="76200">
              <a:solidFill>
                <a:srgbClr val="0000FF"/>
              </a:solidFill>
              <a:prstDash val="dash"/>
            </a:ln>
          </p:spPr>
          <p:style>
            <a:lnRef idx="1">
              <a:schemeClr val="dk1"/>
            </a:lnRef>
            <a:fillRef idx="0">
              <a:schemeClr val="dk1"/>
            </a:fillRef>
            <a:effectRef idx="0">
              <a:schemeClr val="dk1"/>
            </a:effectRef>
            <a:fontRef idx="minor">
              <a:schemeClr val="tx1"/>
            </a:fontRef>
          </p:style>
        </p:cxnSp>
        <p:sp>
          <p:nvSpPr>
            <p:cNvPr id="111" name="Oval 110">
              <a:extLst>
                <a:ext uri="{FF2B5EF4-FFF2-40B4-BE49-F238E27FC236}">
                  <a16:creationId xmlns="" xmlns:a16="http://schemas.microsoft.com/office/drawing/2014/main" id="{9C064275-B40A-4B88-91EA-4E5E97B25A07}"/>
                </a:ext>
              </a:extLst>
            </p:cNvPr>
            <p:cNvSpPr/>
            <p:nvPr/>
          </p:nvSpPr>
          <p:spPr>
            <a:xfrm>
              <a:off x="17907000" y="103352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 xmlns:a16="http://schemas.microsoft.com/office/drawing/2014/main" id="{BAC1E77A-3D5C-49C1-8DDD-4EE62BB6CEED}"/>
                </a:ext>
              </a:extLst>
            </p:cNvPr>
            <p:cNvSpPr/>
            <p:nvPr/>
          </p:nvSpPr>
          <p:spPr>
            <a:xfrm>
              <a:off x="20220709" y="12366228"/>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2" name="TextBox 121">
                  <a:extLst>
                    <a:ext uri="{FF2B5EF4-FFF2-40B4-BE49-F238E27FC236}">
                      <a16:creationId xmlns="" xmlns:a16="http://schemas.microsoft.com/office/drawing/2014/main" id="{5FA9AB68-8979-4F71-8990-015DA8C282FD}"/>
                    </a:ext>
                  </a:extLst>
                </p:cNvPr>
                <p:cNvSpPr txBox="1"/>
                <p:nvPr/>
              </p:nvSpPr>
              <p:spPr>
                <a:xfrm>
                  <a:off x="20040600" y="12427803"/>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𝑪</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2" name="TextBox 121">
                  <a:extLst>
                    <a:ext uri="{FF2B5EF4-FFF2-40B4-BE49-F238E27FC236}">
                      <a16:creationId xmlns:a16="http://schemas.microsoft.com/office/drawing/2014/main" id="{5FA9AB68-8979-4F71-8990-015DA8C282FD}"/>
                    </a:ext>
                  </a:extLst>
                </p:cNvPr>
                <p:cNvSpPr txBox="1">
                  <a:spLocks noRot="1" noChangeAspect="1" noMove="1" noResize="1" noEditPoints="1" noAdjustHandles="1" noChangeArrowheads="1" noChangeShapeType="1" noTextEdit="1"/>
                </p:cNvSpPr>
                <p:nvPr/>
              </p:nvSpPr>
              <p:spPr>
                <a:xfrm>
                  <a:off x="20040600" y="12427803"/>
                  <a:ext cx="792690" cy="83099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TextBox 114">
                  <a:extLst>
                    <a:ext uri="{FF2B5EF4-FFF2-40B4-BE49-F238E27FC236}">
                      <a16:creationId xmlns="" xmlns:a16="http://schemas.microsoft.com/office/drawing/2014/main" id="{E8DF39D9-5BD3-49F9-A15E-7E95792B842A}"/>
                    </a:ext>
                  </a:extLst>
                </p:cNvPr>
                <p:cNvSpPr txBox="1"/>
                <p:nvPr/>
              </p:nvSpPr>
              <p:spPr>
                <a:xfrm>
                  <a:off x="23393400" y="10363200"/>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𝑫</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5" name="TextBox 114">
                  <a:extLst>
                    <a:ext uri="{FF2B5EF4-FFF2-40B4-BE49-F238E27FC236}">
                      <a16:creationId xmlns:a16="http://schemas.microsoft.com/office/drawing/2014/main" id="{E8DF39D9-5BD3-49F9-A15E-7E95792B842A}"/>
                    </a:ext>
                  </a:extLst>
                </p:cNvPr>
                <p:cNvSpPr txBox="1">
                  <a:spLocks noRot="1" noChangeAspect="1" noMove="1" noResize="1" noEditPoints="1" noAdjustHandles="1" noChangeArrowheads="1" noChangeShapeType="1" noTextEdit="1"/>
                </p:cNvSpPr>
                <p:nvPr/>
              </p:nvSpPr>
              <p:spPr>
                <a:xfrm>
                  <a:off x="23393400" y="10363200"/>
                  <a:ext cx="792690" cy="830997"/>
                </a:xfrm>
                <a:prstGeom prst="rect">
                  <a:avLst/>
                </a:prstGeom>
                <a:blipFill>
                  <a:blip r:embed="rId12"/>
                  <a:stretch>
                    <a:fillRect/>
                  </a:stretch>
                </a:blipFill>
              </p:spPr>
              <p:txBody>
                <a:bodyPr/>
                <a:lstStyle/>
                <a:p>
                  <a:r>
                    <a:rPr lang="en-US">
                      <a:noFill/>
                    </a:rPr>
                    <a:t> </a:t>
                  </a:r>
                </a:p>
              </p:txBody>
            </p:sp>
          </mc:Fallback>
        </mc:AlternateContent>
        <p:sp>
          <p:nvSpPr>
            <p:cNvPr id="112" name="Oval 111">
              <a:extLst>
                <a:ext uri="{FF2B5EF4-FFF2-40B4-BE49-F238E27FC236}">
                  <a16:creationId xmlns="" xmlns:a16="http://schemas.microsoft.com/office/drawing/2014/main" id="{3B016972-A9FE-40CA-99D0-EC6FC3588FC0}"/>
                </a:ext>
              </a:extLst>
            </p:cNvPr>
            <p:cNvSpPr/>
            <p:nvPr/>
          </p:nvSpPr>
          <p:spPr>
            <a:xfrm>
              <a:off x="23416000" y="103327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 xmlns:a16="http://schemas.microsoft.com/office/drawing/2014/main" id="{DCF516C9-6669-499F-9889-DA9BEDD80DC7}"/>
              </a:ext>
            </a:extLst>
          </p:cNvPr>
          <p:cNvGrpSpPr/>
          <p:nvPr/>
        </p:nvGrpSpPr>
        <p:grpSpPr>
          <a:xfrm>
            <a:off x="18728455" y="7543800"/>
            <a:ext cx="3184387" cy="3910146"/>
            <a:chOff x="18935700" y="7551003"/>
            <a:chExt cx="3184387" cy="3910146"/>
          </a:xfrm>
        </p:grpSpPr>
        <p:sp>
          <p:nvSpPr>
            <p:cNvPr id="203" name="Freeform: Shape 202">
              <a:extLst>
                <a:ext uri="{FF2B5EF4-FFF2-40B4-BE49-F238E27FC236}">
                  <a16:creationId xmlns="" xmlns:a16="http://schemas.microsoft.com/office/drawing/2014/main" id="{B36522CB-A9D9-455F-BB8E-395D28892371}"/>
                </a:ext>
              </a:extLst>
            </p:cNvPr>
            <p:cNvSpPr/>
            <p:nvPr/>
          </p:nvSpPr>
          <p:spPr>
            <a:xfrm>
              <a:off x="19252140" y="8413750"/>
              <a:ext cx="2032000" cy="2984500"/>
            </a:xfrm>
            <a:custGeom>
              <a:avLst/>
              <a:gdLst>
                <a:gd name="connsiteX0" fmla="*/ 0 w 2171700"/>
                <a:gd name="connsiteY0" fmla="*/ 3162300 h 3162300"/>
                <a:gd name="connsiteX1" fmla="*/ 1600200 w 2171700"/>
                <a:gd name="connsiteY1" fmla="*/ 2133600 h 3162300"/>
                <a:gd name="connsiteX2" fmla="*/ 2171700 w 2171700"/>
                <a:gd name="connsiteY2" fmla="*/ 0 h 3162300"/>
                <a:gd name="connsiteX3" fmla="*/ 552450 w 2171700"/>
                <a:gd name="connsiteY3" fmla="*/ 1104900 h 3162300"/>
                <a:gd name="connsiteX4" fmla="*/ 0 w 2171700"/>
                <a:gd name="connsiteY4" fmla="*/ 3162300 h 3162300"/>
                <a:gd name="connsiteX0" fmla="*/ 0 w 2146300"/>
                <a:gd name="connsiteY0" fmla="*/ 3035300 h 3035300"/>
                <a:gd name="connsiteX1" fmla="*/ 1600200 w 2146300"/>
                <a:gd name="connsiteY1" fmla="*/ 2006600 h 3035300"/>
                <a:gd name="connsiteX2" fmla="*/ 2146300 w 2146300"/>
                <a:gd name="connsiteY2" fmla="*/ 0 h 3035300"/>
                <a:gd name="connsiteX3" fmla="*/ 552450 w 2146300"/>
                <a:gd name="connsiteY3" fmla="*/ 977900 h 3035300"/>
                <a:gd name="connsiteX4" fmla="*/ 0 w 2146300"/>
                <a:gd name="connsiteY4" fmla="*/ 3035300 h 3035300"/>
                <a:gd name="connsiteX0" fmla="*/ 0 w 2146300"/>
                <a:gd name="connsiteY0" fmla="*/ 3035300 h 3035300"/>
                <a:gd name="connsiteX1" fmla="*/ 1600200 w 2146300"/>
                <a:gd name="connsiteY1" fmla="*/ 2006600 h 3035300"/>
                <a:gd name="connsiteX2" fmla="*/ 2146300 w 2146300"/>
                <a:gd name="connsiteY2" fmla="*/ 0 h 3035300"/>
                <a:gd name="connsiteX3" fmla="*/ 565150 w 2146300"/>
                <a:gd name="connsiteY3" fmla="*/ 1041400 h 3035300"/>
                <a:gd name="connsiteX4" fmla="*/ 0 w 2146300"/>
                <a:gd name="connsiteY4" fmla="*/ 3035300 h 3035300"/>
                <a:gd name="connsiteX0" fmla="*/ 0 w 2146300"/>
                <a:gd name="connsiteY0" fmla="*/ 3035300 h 3035300"/>
                <a:gd name="connsiteX1" fmla="*/ 1600200 w 2146300"/>
                <a:gd name="connsiteY1" fmla="*/ 2006600 h 3035300"/>
                <a:gd name="connsiteX2" fmla="*/ 2146300 w 2146300"/>
                <a:gd name="connsiteY2" fmla="*/ 0 h 3035300"/>
                <a:gd name="connsiteX3" fmla="*/ 603250 w 2146300"/>
                <a:gd name="connsiteY3" fmla="*/ 977900 h 3035300"/>
                <a:gd name="connsiteX4" fmla="*/ 0 w 2146300"/>
                <a:gd name="connsiteY4" fmla="*/ 3035300 h 3035300"/>
                <a:gd name="connsiteX0" fmla="*/ 0 w 2120900"/>
                <a:gd name="connsiteY0" fmla="*/ 3060700 h 3060700"/>
                <a:gd name="connsiteX1" fmla="*/ 1574800 w 2120900"/>
                <a:gd name="connsiteY1" fmla="*/ 2006600 h 3060700"/>
                <a:gd name="connsiteX2" fmla="*/ 2120900 w 2120900"/>
                <a:gd name="connsiteY2" fmla="*/ 0 h 3060700"/>
                <a:gd name="connsiteX3" fmla="*/ 577850 w 2120900"/>
                <a:gd name="connsiteY3" fmla="*/ 977900 h 3060700"/>
                <a:gd name="connsiteX4" fmla="*/ 0 w 2120900"/>
                <a:gd name="connsiteY4" fmla="*/ 3060700 h 3060700"/>
                <a:gd name="connsiteX0" fmla="*/ 0 w 2120900"/>
                <a:gd name="connsiteY0" fmla="*/ 3060700 h 3060700"/>
                <a:gd name="connsiteX1" fmla="*/ 1524000 w 2120900"/>
                <a:gd name="connsiteY1" fmla="*/ 2019300 h 3060700"/>
                <a:gd name="connsiteX2" fmla="*/ 2120900 w 2120900"/>
                <a:gd name="connsiteY2" fmla="*/ 0 h 3060700"/>
                <a:gd name="connsiteX3" fmla="*/ 577850 w 2120900"/>
                <a:gd name="connsiteY3" fmla="*/ 977900 h 3060700"/>
                <a:gd name="connsiteX4" fmla="*/ 0 w 2120900"/>
                <a:gd name="connsiteY4" fmla="*/ 3060700 h 3060700"/>
                <a:gd name="connsiteX0" fmla="*/ 0 w 2108200"/>
                <a:gd name="connsiteY0" fmla="*/ 2997200 h 2997200"/>
                <a:gd name="connsiteX1" fmla="*/ 1511300 w 2108200"/>
                <a:gd name="connsiteY1" fmla="*/ 2019300 h 2997200"/>
                <a:gd name="connsiteX2" fmla="*/ 2108200 w 2108200"/>
                <a:gd name="connsiteY2" fmla="*/ 0 h 2997200"/>
                <a:gd name="connsiteX3" fmla="*/ 565150 w 2108200"/>
                <a:gd name="connsiteY3" fmla="*/ 977900 h 2997200"/>
                <a:gd name="connsiteX4" fmla="*/ 0 w 2108200"/>
                <a:gd name="connsiteY4" fmla="*/ 2997200 h 2997200"/>
                <a:gd name="connsiteX0" fmla="*/ 0 w 2070100"/>
                <a:gd name="connsiteY0" fmla="*/ 2984500 h 2984500"/>
                <a:gd name="connsiteX1" fmla="*/ 1473200 w 2070100"/>
                <a:gd name="connsiteY1" fmla="*/ 2019300 h 2984500"/>
                <a:gd name="connsiteX2" fmla="*/ 2070100 w 2070100"/>
                <a:gd name="connsiteY2" fmla="*/ 0 h 2984500"/>
                <a:gd name="connsiteX3" fmla="*/ 527050 w 2070100"/>
                <a:gd name="connsiteY3" fmla="*/ 977900 h 2984500"/>
                <a:gd name="connsiteX4" fmla="*/ 0 w 2070100"/>
                <a:gd name="connsiteY4" fmla="*/ 2984500 h 2984500"/>
                <a:gd name="connsiteX0" fmla="*/ 0 w 2070100"/>
                <a:gd name="connsiteY0" fmla="*/ 3009900 h 3009900"/>
                <a:gd name="connsiteX1" fmla="*/ 1473200 w 2070100"/>
                <a:gd name="connsiteY1" fmla="*/ 2019300 h 3009900"/>
                <a:gd name="connsiteX2" fmla="*/ 2070100 w 2070100"/>
                <a:gd name="connsiteY2" fmla="*/ 0 h 3009900"/>
                <a:gd name="connsiteX3" fmla="*/ 527050 w 2070100"/>
                <a:gd name="connsiteY3" fmla="*/ 977900 h 3009900"/>
                <a:gd name="connsiteX4" fmla="*/ 0 w 2070100"/>
                <a:gd name="connsiteY4" fmla="*/ 3009900 h 3009900"/>
                <a:gd name="connsiteX0" fmla="*/ 0 w 2070100"/>
                <a:gd name="connsiteY0" fmla="*/ 3009900 h 3009900"/>
                <a:gd name="connsiteX1" fmla="*/ 1473200 w 2070100"/>
                <a:gd name="connsiteY1" fmla="*/ 2019300 h 3009900"/>
                <a:gd name="connsiteX2" fmla="*/ 2070100 w 2070100"/>
                <a:gd name="connsiteY2" fmla="*/ 0 h 3009900"/>
                <a:gd name="connsiteX3" fmla="*/ 539750 w 2070100"/>
                <a:gd name="connsiteY3" fmla="*/ 1003300 h 3009900"/>
                <a:gd name="connsiteX4" fmla="*/ 0 w 2070100"/>
                <a:gd name="connsiteY4" fmla="*/ 3009900 h 3009900"/>
                <a:gd name="connsiteX0" fmla="*/ 0 w 2070100"/>
                <a:gd name="connsiteY0" fmla="*/ 3009900 h 3009900"/>
                <a:gd name="connsiteX1" fmla="*/ 1498600 w 2070100"/>
                <a:gd name="connsiteY1" fmla="*/ 1981200 h 3009900"/>
                <a:gd name="connsiteX2" fmla="*/ 2070100 w 2070100"/>
                <a:gd name="connsiteY2" fmla="*/ 0 h 3009900"/>
                <a:gd name="connsiteX3" fmla="*/ 539750 w 2070100"/>
                <a:gd name="connsiteY3" fmla="*/ 1003300 h 3009900"/>
                <a:gd name="connsiteX4" fmla="*/ 0 w 2070100"/>
                <a:gd name="connsiteY4" fmla="*/ 3009900 h 3009900"/>
                <a:gd name="connsiteX0" fmla="*/ 0 w 1993900"/>
                <a:gd name="connsiteY0" fmla="*/ 2946400 h 2946400"/>
                <a:gd name="connsiteX1" fmla="*/ 1498600 w 1993900"/>
                <a:gd name="connsiteY1" fmla="*/ 1917700 h 2946400"/>
                <a:gd name="connsiteX2" fmla="*/ 1993900 w 1993900"/>
                <a:gd name="connsiteY2" fmla="*/ 0 h 2946400"/>
                <a:gd name="connsiteX3" fmla="*/ 539750 w 1993900"/>
                <a:gd name="connsiteY3" fmla="*/ 939800 h 2946400"/>
                <a:gd name="connsiteX4" fmla="*/ 0 w 1993900"/>
                <a:gd name="connsiteY4" fmla="*/ 2946400 h 2946400"/>
                <a:gd name="connsiteX0" fmla="*/ 0 w 1993900"/>
                <a:gd name="connsiteY0" fmla="*/ 2946400 h 2946400"/>
                <a:gd name="connsiteX1" fmla="*/ 1498600 w 1993900"/>
                <a:gd name="connsiteY1" fmla="*/ 1917700 h 2946400"/>
                <a:gd name="connsiteX2" fmla="*/ 1993900 w 1993900"/>
                <a:gd name="connsiteY2" fmla="*/ 0 h 2946400"/>
                <a:gd name="connsiteX3" fmla="*/ 539750 w 1993900"/>
                <a:gd name="connsiteY3" fmla="*/ 939800 h 2946400"/>
                <a:gd name="connsiteX4" fmla="*/ 0 w 1993900"/>
                <a:gd name="connsiteY4" fmla="*/ 2946400 h 2946400"/>
                <a:gd name="connsiteX0" fmla="*/ 0 w 2006600"/>
                <a:gd name="connsiteY0" fmla="*/ 2946400 h 2946400"/>
                <a:gd name="connsiteX1" fmla="*/ 1498600 w 2006600"/>
                <a:gd name="connsiteY1" fmla="*/ 1917700 h 2946400"/>
                <a:gd name="connsiteX2" fmla="*/ 2006600 w 2006600"/>
                <a:gd name="connsiteY2" fmla="*/ 0 h 2946400"/>
                <a:gd name="connsiteX3" fmla="*/ 539750 w 2006600"/>
                <a:gd name="connsiteY3" fmla="*/ 939800 h 2946400"/>
                <a:gd name="connsiteX4" fmla="*/ 0 w 2006600"/>
                <a:gd name="connsiteY4" fmla="*/ 2946400 h 2946400"/>
                <a:gd name="connsiteX0" fmla="*/ 0 w 2006600"/>
                <a:gd name="connsiteY0" fmla="*/ 2921000 h 2921000"/>
                <a:gd name="connsiteX1" fmla="*/ 1498600 w 2006600"/>
                <a:gd name="connsiteY1" fmla="*/ 1917700 h 2921000"/>
                <a:gd name="connsiteX2" fmla="*/ 2006600 w 2006600"/>
                <a:gd name="connsiteY2" fmla="*/ 0 h 2921000"/>
                <a:gd name="connsiteX3" fmla="*/ 539750 w 2006600"/>
                <a:gd name="connsiteY3" fmla="*/ 939800 h 2921000"/>
                <a:gd name="connsiteX4" fmla="*/ 0 w 2006600"/>
                <a:gd name="connsiteY4" fmla="*/ 2921000 h 2921000"/>
                <a:gd name="connsiteX0" fmla="*/ 0 w 2006600"/>
                <a:gd name="connsiteY0" fmla="*/ 2921000 h 2921000"/>
                <a:gd name="connsiteX1" fmla="*/ 1498600 w 2006600"/>
                <a:gd name="connsiteY1" fmla="*/ 1917700 h 2921000"/>
                <a:gd name="connsiteX2" fmla="*/ 2006600 w 2006600"/>
                <a:gd name="connsiteY2" fmla="*/ 0 h 2921000"/>
                <a:gd name="connsiteX3" fmla="*/ 527050 w 2006600"/>
                <a:gd name="connsiteY3" fmla="*/ 927100 h 2921000"/>
                <a:gd name="connsiteX4" fmla="*/ 0 w 2006600"/>
                <a:gd name="connsiteY4" fmla="*/ 2921000 h 2921000"/>
                <a:gd name="connsiteX0" fmla="*/ 0 w 2032000"/>
                <a:gd name="connsiteY0" fmla="*/ 2984500 h 2984500"/>
                <a:gd name="connsiteX1" fmla="*/ 1498600 w 2032000"/>
                <a:gd name="connsiteY1" fmla="*/ 1981200 h 2984500"/>
                <a:gd name="connsiteX2" fmla="*/ 2032000 w 2032000"/>
                <a:gd name="connsiteY2" fmla="*/ 0 h 2984500"/>
                <a:gd name="connsiteX3" fmla="*/ 527050 w 2032000"/>
                <a:gd name="connsiteY3" fmla="*/ 990600 h 2984500"/>
                <a:gd name="connsiteX4" fmla="*/ 0 w 2032000"/>
                <a:gd name="connsiteY4" fmla="*/ 2984500 h 2984500"/>
                <a:gd name="connsiteX0" fmla="*/ 0 w 2032000"/>
                <a:gd name="connsiteY0" fmla="*/ 2984500 h 2984500"/>
                <a:gd name="connsiteX1" fmla="*/ 1498600 w 2032000"/>
                <a:gd name="connsiteY1" fmla="*/ 1981200 h 2984500"/>
                <a:gd name="connsiteX2" fmla="*/ 2032000 w 2032000"/>
                <a:gd name="connsiteY2" fmla="*/ 0 h 2984500"/>
                <a:gd name="connsiteX3" fmla="*/ 527050 w 2032000"/>
                <a:gd name="connsiteY3" fmla="*/ 990600 h 2984500"/>
                <a:gd name="connsiteX4" fmla="*/ 0 w 2032000"/>
                <a:gd name="connsiteY4" fmla="*/ 2984500 h 2984500"/>
                <a:gd name="connsiteX0" fmla="*/ 0 w 2032000"/>
                <a:gd name="connsiteY0" fmla="*/ 2984500 h 2984500"/>
                <a:gd name="connsiteX1" fmla="*/ 1511300 w 2032000"/>
                <a:gd name="connsiteY1" fmla="*/ 1981200 h 2984500"/>
                <a:gd name="connsiteX2" fmla="*/ 2032000 w 2032000"/>
                <a:gd name="connsiteY2" fmla="*/ 0 h 2984500"/>
                <a:gd name="connsiteX3" fmla="*/ 527050 w 2032000"/>
                <a:gd name="connsiteY3" fmla="*/ 990600 h 2984500"/>
                <a:gd name="connsiteX4" fmla="*/ 0 w 2032000"/>
                <a:gd name="connsiteY4" fmla="*/ 2984500 h 298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984500">
                  <a:moveTo>
                    <a:pt x="0" y="2984500"/>
                  </a:moveTo>
                  <a:lnTo>
                    <a:pt x="1511300" y="1981200"/>
                  </a:lnTo>
                  <a:lnTo>
                    <a:pt x="2032000" y="0"/>
                  </a:lnTo>
                  <a:lnTo>
                    <a:pt x="527050" y="990600"/>
                  </a:lnTo>
                  <a:lnTo>
                    <a:pt x="0" y="2984500"/>
                  </a:lnTo>
                  <a:close/>
                </a:path>
              </a:pathLst>
            </a:custGeom>
            <a:solidFill>
              <a:srgbClr val="92D050">
                <a:alpha val="50000"/>
              </a:srgbClr>
            </a:solidFill>
            <a:ln w="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5" name="TextBox 184">
                  <a:extLst>
                    <a:ext uri="{FF2B5EF4-FFF2-40B4-BE49-F238E27FC236}">
                      <a16:creationId xmlns="" xmlns:a16="http://schemas.microsoft.com/office/drawing/2014/main" id="{550E4847-F90A-4583-A777-B3A16FFCE065}"/>
                    </a:ext>
                  </a:extLst>
                </p:cNvPr>
                <p:cNvSpPr txBox="1"/>
                <p:nvPr/>
              </p:nvSpPr>
              <p:spPr>
                <a:xfrm>
                  <a:off x="18935700" y="8839200"/>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𝑵</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5" name="TextBox 184">
                  <a:extLst>
                    <a:ext uri="{FF2B5EF4-FFF2-40B4-BE49-F238E27FC236}">
                      <a16:creationId xmlns:a16="http://schemas.microsoft.com/office/drawing/2014/main" id="{550E4847-F90A-4583-A777-B3A16FFCE065}"/>
                    </a:ext>
                  </a:extLst>
                </p:cNvPr>
                <p:cNvSpPr txBox="1">
                  <a:spLocks noRot="1" noChangeAspect="1" noMove="1" noResize="1" noEditPoints="1" noAdjustHandles="1" noChangeArrowheads="1" noChangeShapeType="1" noTextEdit="1"/>
                </p:cNvSpPr>
                <p:nvPr/>
              </p:nvSpPr>
              <p:spPr>
                <a:xfrm>
                  <a:off x="18935700" y="8839200"/>
                  <a:ext cx="792690" cy="83099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4" name="TextBox 183">
                  <a:extLst>
                    <a:ext uri="{FF2B5EF4-FFF2-40B4-BE49-F238E27FC236}">
                      <a16:creationId xmlns="" xmlns:a16="http://schemas.microsoft.com/office/drawing/2014/main" id="{7F8FBB77-961C-4418-9B07-796ABC76245D}"/>
                    </a:ext>
                  </a:extLst>
                </p:cNvPr>
                <p:cNvSpPr txBox="1"/>
                <p:nvPr/>
              </p:nvSpPr>
              <p:spPr>
                <a:xfrm>
                  <a:off x="21327397" y="7551003"/>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𝑴</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4" name="TextBox 183">
                  <a:extLst>
                    <a:ext uri="{FF2B5EF4-FFF2-40B4-BE49-F238E27FC236}">
                      <a16:creationId xmlns:a16="http://schemas.microsoft.com/office/drawing/2014/main" id="{7F8FBB77-961C-4418-9B07-796ABC76245D}"/>
                    </a:ext>
                  </a:extLst>
                </p:cNvPr>
                <p:cNvSpPr txBox="1">
                  <a:spLocks noRot="1" noChangeAspect="1" noMove="1" noResize="1" noEditPoints="1" noAdjustHandles="1" noChangeArrowheads="1" noChangeShapeType="1" noTextEdit="1"/>
                </p:cNvSpPr>
                <p:nvPr/>
              </p:nvSpPr>
              <p:spPr>
                <a:xfrm>
                  <a:off x="21327397" y="7551003"/>
                  <a:ext cx="792690" cy="830997"/>
                </a:xfrm>
                <a:prstGeom prst="rect">
                  <a:avLst/>
                </a:prstGeom>
                <a:blipFill>
                  <a:blip r:embed="rId14"/>
                  <a:stretch>
                    <a:fillRect/>
                  </a:stretch>
                </a:blipFill>
              </p:spPr>
              <p:txBody>
                <a:bodyPr/>
                <a:lstStyle/>
                <a:p>
                  <a:r>
                    <a:rPr lang="en-US">
                      <a:noFill/>
                    </a:rPr>
                    <a:t> </a:t>
                  </a:r>
                </a:p>
              </p:txBody>
            </p:sp>
          </mc:Fallback>
        </mc:AlternateContent>
        <p:cxnSp>
          <p:nvCxnSpPr>
            <p:cNvPr id="165" name="Straight Connector 164">
              <a:extLst>
                <a:ext uri="{FF2B5EF4-FFF2-40B4-BE49-F238E27FC236}">
                  <a16:creationId xmlns="" xmlns:a16="http://schemas.microsoft.com/office/drawing/2014/main" id="{6C5C56FE-2243-4C08-BCB6-6DAF105BF224}"/>
                </a:ext>
              </a:extLst>
            </p:cNvPr>
            <p:cNvCxnSpPr>
              <a:cxnSpLocks/>
            </p:cNvCxnSpPr>
            <p:nvPr/>
          </p:nvCxnSpPr>
          <p:spPr>
            <a:xfrm flipH="1">
              <a:off x="19670544" y="8313003"/>
              <a:ext cx="1718887" cy="1103896"/>
            </a:xfrm>
            <a:prstGeom prst="line">
              <a:avLst/>
            </a:prstGeom>
            <a:ln w="76200">
              <a:solidFill>
                <a:srgbClr val="242452"/>
              </a:solidFill>
              <a:prstDash val="solid"/>
            </a:ln>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 xmlns:a16="http://schemas.microsoft.com/office/drawing/2014/main" id="{C9855B26-2B29-4AE6-B0EC-171241C0DF03}"/>
                </a:ext>
              </a:extLst>
            </p:cNvPr>
            <p:cNvCxnSpPr>
              <a:cxnSpLocks/>
            </p:cNvCxnSpPr>
            <p:nvPr/>
          </p:nvCxnSpPr>
          <p:spPr>
            <a:xfrm flipH="1">
              <a:off x="19181045" y="9336104"/>
              <a:ext cx="551690" cy="2125045"/>
            </a:xfrm>
            <a:prstGeom prst="line">
              <a:avLst/>
            </a:prstGeom>
            <a:ln w="76200">
              <a:solidFill>
                <a:srgbClr val="242452"/>
              </a:solidFill>
            </a:ln>
          </p:spPr>
          <p:style>
            <a:lnRef idx="1">
              <a:schemeClr val="dk1"/>
            </a:lnRef>
            <a:fillRef idx="0">
              <a:schemeClr val="dk1"/>
            </a:fillRef>
            <a:effectRef idx="0">
              <a:schemeClr val="dk1"/>
            </a:effectRef>
            <a:fontRef idx="minor">
              <a:schemeClr val="tx1"/>
            </a:fontRef>
          </p:style>
        </p:cxnSp>
        <p:cxnSp>
          <p:nvCxnSpPr>
            <p:cNvPr id="163" name="Straight Connector 162">
              <a:extLst>
                <a:ext uri="{FF2B5EF4-FFF2-40B4-BE49-F238E27FC236}">
                  <a16:creationId xmlns="" xmlns:a16="http://schemas.microsoft.com/office/drawing/2014/main" id="{5D42BF7A-FCBD-4073-BE39-06E1B73B9B2C}"/>
                </a:ext>
              </a:extLst>
            </p:cNvPr>
            <p:cNvCxnSpPr>
              <a:cxnSpLocks/>
            </p:cNvCxnSpPr>
            <p:nvPr/>
          </p:nvCxnSpPr>
          <p:spPr>
            <a:xfrm flipH="1">
              <a:off x="20821972" y="8451850"/>
              <a:ext cx="489480" cy="1918553"/>
            </a:xfrm>
            <a:prstGeom prst="line">
              <a:avLst/>
            </a:prstGeom>
            <a:ln w="76200">
              <a:solidFill>
                <a:srgbClr val="242452"/>
              </a:solidFill>
              <a:prstDash val="dash"/>
            </a:ln>
          </p:spPr>
          <p:style>
            <a:lnRef idx="1">
              <a:schemeClr val="dk1"/>
            </a:lnRef>
            <a:fillRef idx="0">
              <a:schemeClr val="dk1"/>
            </a:fillRef>
            <a:effectRef idx="0">
              <a:schemeClr val="dk1"/>
            </a:effectRef>
            <a:fontRef idx="minor">
              <a:schemeClr val="tx1"/>
            </a:fontRef>
          </p:style>
        </p:cxnSp>
        <p:sp>
          <p:nvSpPr>
            <p:cNvPr id="160" name="Oval 159">
              <a:extLst>
                <a:ext uri="{FF2B5EF4-FFF2-40B4-BE49-F238E27FC236}">
                  <a16:creationId xmlns="" xmlns:a16="http://schemas.microsoft.com/office/drawing/2014/main" id="{B484AE5B-9CA7-40D9-B67B-1DE251DA5E03}"/>
                </a:ext>
              </a:extLst>
            </p:cNvPr>
            <p:cNvSpPr/>
            <p:nvPr/>
          </p:nvSpPr>
          <p:spPr>
            <a:xfrm>
              <a:off x="19630532" y="9296042"/>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 xmlns:a16="http://schemas.microsoft.com/office/drawing/2014/main" id="{1F676639-E2BD-4E1A-93BF-9DB055AF6D3C}"/>
                </a:ext>
              </a:extLst>
            </p:cNvPr>
            <p:cNvSpPr/>
            <p:nvPr/>
          </p:nvSpPr>
          <p:spPr>
            <a:xfrm>
              <a:off x="21240960" y="82372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 xmlns:a16="http://schemas.microsoft.com/office/drawing/2014/main" id="{8858CF60-08E0-4648-B92C-C6B20AD4CD73}"/>
              </a:ext>
            </a:extLst>
          </p:cNvPr>
          <p:cNvGrpSpPr/>
          <p:nvPr/>
        </p:nvGrpSpPr>
        <p:grpSpPr>
          <a:xfrm>
            <a:off x="18164316" y="10847837"/>
            <a:ext cx="1531029" cy="1420363"/>
            <a:chOff x="18371561" y="10847837"/>
            <a:chExt cx="1531029" cy="1420363"/>
          </a:xfrm>
        </p:grpSpPr>
        <mc:AlternateContent xmlns:mc="http://schemas.openxmlformats.org/markup-compatibility/2006" xmlns:a14="http://schemas.microsoft.com/office/drawing/2010/main">
          <mc:Choice Requires="a14">
            <p:sp>
              <p:nvSpPr>
                <p:cNvPr id="181" name="TextBox 180">
                  <a:extLst>
                    <a:ext uri="{FF2B5EF4-FFF2-40B4-BE49-F238E27FC236}">
                      <a16:creationId xmlns="" xmlns:a16="http://schemas.microsoft.com/office/drawing/2014/main" id="{6159ECFC-096C-43CC-BAA6-1F67EDE45EBD}"/>
                    </a:ext>
                  </a:extLst>
                </p:cNvPr>
                <p:cNvSpPr txBox="1"/>
                <p:nvPr/>
              </p:nvSpPr>
              <p:spPr>
                <a:xfrm>
                  <a:off x="18516600" y="11437203"/>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𝑰</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1" name="TextBox 180">
                  <a:extLst>
                    <a:ext uri="{FF2B5EF4-FFF2-40B4-BE49-F238E27FC236}">
                      <a16:creationId xmlns:a16="http://schemas.microsoft.com/office/drawing/2014/main" id="{6159ECFC-096C-43CC-BAA6-1F67EDE45EBD}"/>
                    </a:ext>
                  </a:extLst>
                </p:cNvPr>
                <p:cNvSpPr txBox="1">
                  <a:spLocks noRot="1" noChangeAspect="1" noMove="1" noResize="1" noEditPoints="1" noAdjustHandles="1" noChangeArrowheads="1" noChangeShapeType="1" noTextEdit="1"/>
                </p:cNvSpPr>
                <p:nvPr/>
              </p:nvSpPr>
              <p:spPr>
                <a:xfrm>
                  <a:off x="18516600" y="11437203"/>
                  <a:ext cx="792690" cy="830997"/>
                </a:xfrm>
                <a:prstGeom prst="rect">
                  <a:avLst/>
                </a:prstGeom>
                <a:blipFill>
                  <a:blip r:embed="rId15"/>
                  <a:stretch>
                    <a:fillRect/>
                  </a:stretch>
                </a:blipFill>
              </p:spPr>
              <p:txBody>
                <a:bodyPr/>
                <a:lstStyle/>
                <a:p>
                  <a:r>
                    <a:rPr lang="en-US">
                      <a:noFill/>
                    </a:rPr>
                    <a:t> </a:t>
                  </a:r>
                </a:p>
              </p:txBody>
            </p:sp>
          </mc:Fallback>
        </mc:AlternateContent>
        <p:grpSp>
          <p:nvGrpSpPr>
            <p:cNvPr id="200" name="Group 199">
              <a:extLst>
                <a:ext uri="{FF2B5EF4-FFF2-40B4-BE49-F238E27FC236}">
                  <a16:creationId xmlns="" xmlns:a16="http://schemas.microsoft.com/office/drawing/2014/main" id="{3C2EE4EF-7029-4477-B31E-7DC31A748A38}"/>
                </a:ext>
              </a:extLst>
            </p:cNvPr>
            <p:cNvGrpSpPr/>
            <p:nvPr/>
          </p:nvGrpSpPr>
          <p:grpSpPr>
            <a:xfrm>
              <a:off x="18371561" y="10847837"/>
              <a:ext cx="395390" cy="277363"/>
              <a:chOff x="19349690" y="11762237"/>
              <a:chExt cx="395390" cy="277363"/>
            </a:xfrm>
          </p:grpSpPr>
          <p:cxnSp>
            <p:nvCxnSpPr>
              <p:cNvPr id="201" name="Straight Connector 200">
                <a:extLst>
                  <a:ext uri="{FF2B5EF4-FFF2-40B4-BE49-F238E27FC236}">
                    <a16:creationId xmlns="" xmlns:a16="http://schemas.microsoft.com/office/drawing/2014/main" id="{BCD0FEB9-D7BA-47E9-832F-2AB2787C878D}"/>
                  </a:ext>
                </a:extLst>
              </p:cNvPr>
              <p:cNvCxnSpPr>
                <a:cxnSpLocks/>
              </p:cNvCxnSpPr>
              <p:nvPr/>
            </p:nvCxnSpPr>
            <p:spPr>
              <a:xfrm flipH="1">
                <a:off x="19349690" y="11762237"/>
                <a:ext cx="331890" cy="213146"/>
              </a:xfrm>
              <a:prstGeom prst="line">
                <a:avLst/>
              </a:prstGeom>
              <a:ln w="76200">
                <a:solidFill>
                  <a:srgbClr val="FF0000"/>
                </a:solidFill>
                <a:prstDash val="solid"/>
              </a:ln>
            </p:spPr>
            <p:style>
              <a:lnRef idx="1">
                <a:schemeClr val="dk1"/>
              </a:lnRef>
              <a:fillRef idx="0">
                <a:schemeClr val="dk1"/>
              </a:fillRef>
              <a:effectRef idx="0">
                <a:schemeClr val="dk1"/>
              </a:effectRef>
              <a:fontRef idx="minor">
                <a:schemeClr val="tx1"/>
              </a:fontRef>
            </p:style>
          </p:cxnSp>
          <p:cxnSp>
            <p:nvCxnSpPr>
              <p:cNvPr id="202" name="Straight Connector 201">
                <a:extLst>
                  <a:ext uri="{FF2B5EF4-FFF2-40B4-BE49-F238E27FC236}">
                    <a16:creationId xmlns="" xmlns:a16="http://schemas.microsoft.com/office/drawing/2014/main" id="{ED9B34EE-6C29-42A5-9855-23807638220D}"/>
                  </a:ext>
                </a:extLst>
              </p:cNvPr>
              <p:cNvCxnSpPr>
                <a:cxnSpLocks/>
              </p:cNvCxnSpPr>
              <p:nvPr/>
            </p:nvCxnSpPr>
            <p:spPr>
              <a:xfrm flipH="1">
                <a:off x="19413190" y="11826454"/>
                <a:ext cx="331890" cy="213146"/>
              </a:xfrm>
              <a:prstGeom prst="line">
                <a:avLst/>
              </a:prstGeom>
              <a:ln w="76200">
                <a:solidFill>
                  <a:srgbClr val="FF0000"/>
                </a:solidFill>
                <a:prstDash val="solid"/>
              </a:ln>
            </p:spPr>
            <p:style>
              <a:lnRef idx="1">
                <a:schemeClr val="dk1"/>
              </a:lnRef>
              <a:fillRef idx="0">
                <a:schemeClr val="dk1"/>
              </a:fillRef>
              <a:effectRef idx="0">
                <a:schemeClr val="dk1"/>
              </a:effectRef>
              <a:fontRef idx="minor">
                <a:schemeClr val="tx1"/>
              </a:fontRef>
            </p:style>
          </p:cxnSp>
        </p:grpSp>
        <p:grpSp>
          <p:nvGrpSpPr>
            <p:cNvPr id="136" name="Group 135">
              <a:extLst>
                <a:ext uri="{FF2B5EF4-FFF2-40B4-BE49-F238E27FC236}">
                  <a16:creationId xmlns="" xmlns:a16="http://schemas.microsoft.com/office/drawing/2014/main" id="{916D0EA4-3F04-4E75-9592-9A5FC79F50C9}"/>
                </a:ext>
              </a:extLst>
            </p:cNvPr>
            <p:cNvGrpSpPr/>
            <p:nvPr/>
          </p:nvGrpSpPr>
          <p:grpSpPr>
            <a:xfrm>
              <a:off x="19507200" y="11811000"/>
              <a:ext cx="395390" cy="277363"/>
              <a:chOff x="19349690" y="11762237"/>
              <a:chExt cx="395390" cy="277363"/>
            </a:xfrm>
          </p:grpSpPr>
          <p:cxnSp>
            <p:nvCxnSpPr>
              <p:cNvPr id="137" name="Straight Connector 136">
                <a:extLst>
                  <a:ext uri="{FF2B5EF4-FFF2-40B4-BE49-F238E27FC236}">
                    <a16:creationId xmlns="" xmlns:a16="http://schemas.microsoft.com/office/drawing/2014/main" id="{D5E929DC-96A8-422A-9D45-392BAFF76CF5}"/>
                  </a:ext>
                </a:extLst>
              </p:cNvPr>
              <p:cNvCxnSpPr>
                <a:cxnSpLocks/>
              </p:cNvCxnSpPr>
              <p:nvPr/>
            </p:nvCxnSpPr>
            <p:spPr>
              <a:xfrm flipH="1">
                <a:off x="19349690" y="11762237"/>
                <a:ext cx="331890" cy="213146"/>
              </a:xfrm>
              <a:prstGeom prst="line">
                <a:avLst/>
              </a:prstGeom>
              <a:ln w="76200">
                <a:solidFill>
                  <a:srgbClr val="FF0000"/>
                </a:solidFill>
                <a:prstDash val="solid"/>
              </a:ln>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 xmlns:a16="http://schemas.microsoft.com/office/drawing/2014/main" id="{EB1C906C-2182-49B1-B4F4-175ED7F5C12A}"/>
                  </a:ext>
                </a:extLst>
              </p:cNvPr>
              <p:cNvCxnSpPr>
                <a:cxnSpLocks/>
              </p:cNvCxnSpPr>
              <p:nvPr/>
            </p:nvCxnSpPr>
            <p:spPr>
              <a:xfrm flipH="1">
                <a:off x="19413190" y="11826454"/>
                <a:ext cx="331890" cy="213146"/>
              </a:xfrm>
              <a:prstGeom prst="line">
                <a:avLst/>
              </a:prstGeom>
              <a:ln w="76200">
                <a:solidFill>
                  <a:srgbClr val="FF0000"/>
                </a:solidFill>
                <a:prstDash val="solid"/>
              </a:ln>
            </p:spPr>
            <p:style>
              <a:lnRef idx="1">
                <a:schemeClr val="dk1"/>
              </a:lnRef>
              <a:fillRef idx="0">
                <a:schemeClr val="dk1"/>
              </a:fillRef>
              <a:effectRef idx="0">
                <a:schemeClr val="dk1"/>
              </a:effectRef>
              <a:fontRef idx="minor">
                <a:schemeClr val="tx1"/>
              </a:fontRef>
            </p:style>
          </p:cxnSp>
        </p:grpSp>
        <p:sp>
          <p:nvSpPr>
            <p:cNvPr id="139" name="Oval 138">
              <a:extLst>
                <a:ext uri="{FF2B5EF4-FFF2-40B4-BE49-F238E27FC236}">
                  <a16:creationId xmlns="" xmlns:a16="http://schemas.microsoft.com/office/drawing/2014/main" id="{2E99C523-73C9-468A-91DA-809A1A3B0F82}"/>
                </a:ext>
              </a:extLst>
            </p:cNvPr>
            <p:cNvSpPr/>
            <p:nvPr/>
          </p:nvSpPr>
          <p:spPr>
            <a:xfrm>
              <a:off x="19068506" y="11372306"/>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0" name="Straight Connector 149">
            <a:extLst>
              <a:ext uri="{FF2B5EF4-FFF2-40B4-BE49-F238E27FC236}">
                <a16:creationId xmlns="" xmlns:a16="http://schemas.microsoft.com/office/drawing/2014/main" id="{49FE3F27-0C8B-44D8-9881-EAA04DD42462}"/>
              </a:ext>
            </a:extLst>
          </p:cNvPr>
          <p:cNvCxnSpPr>
            <a:cxnSpLocks/>
          </p:cNvCxnSpPr>
          <p:nvPr/>
        </p:nvCxnSpPr>
        <p:spPr>
          <a:xfrm flipH="1">
            <a:off x="18915631" y="10388600"/>
            <a:ext cx="1718887" cy="1103896"/>
          </a:xfrm>
          <a:prstGeom prst="line">
            <a:avLst/>
          </a:prstGeom>
          <a:ln w="76200">
            <a:solidFill>
              <a:srgbClr val="242452"/>
            </a:solidFill>
            <a:prstDash val="dash"/>
          </a:ln>
        </p:spPr>
        <p:style>
          <a:lnRef idx="1">
            <a:schemeClr val="dk1"/>
          </a:lnRef>
          <a:fillRef idx="0">
            <a:schemeClr val="dk1"/>
          </a:fillRef>
          <a:effectRef idx="0">
            <a:schemeClr val="dk1"/>
          </a:effectRef>
          <a:fontRef idx="minor">
            <a:schemeClr val="tx1"/>
          </a:fontRef>
        </p:style>
      </p:cxnSp>
      <p:grpSp>
        <p:nvGrpSpPr>
          <p:cNvPr id="9" name="Group 8">
            <a:extLst>
              <a:ext uri="{FF2B5EF4-FFF2-40B4-BE49-F238E27FC236}">
                <a16:creationId xmlns="" xmlns:a16="http://schemas.microsoft.com/office/drawing/2014/main" id="{669E91D2-B0EB-4F61-AEA8-7B146C81A9F9}"/>
              </a:ext>
            </a:extLst>
          </p:cNvPr>
          <p:cNvGrpSpPr/>
          <p:nvPr/>
        </p:nvGrpSpPr>
        <p:grpSpPr>
          <a:xfrm>
            <a:off x="18783474" y="9545212"/>
            <a:ext cx="3201609" cy="985521"/>
            <a:chOff x="18998129" y="9545212"/>
            <a:chExt cx="3201609" cy="985521"/>
          </a:xfrm>
        </p:grpSpPr>
        <mc:AlternateContent xmlns:mc="http://schemas.openxmlformats.org/markup-compatibility/2006" xmlns:a14="http://schemas.microsoft.com/office/drawing/2010/main">
          <mc:Choice Requires="a14">
            <p:sp>
              <p:nvSpPr>
                <p:cNvPr id="183" name="TextBox 182">
                  <a:extLst>
                    <a:ext uri="{FF2B5EF4-FFF2-40B4-BE49-F238E27FC236}">
                      <a16:creationId xmlns="" xmlns:a16="http://schemas.microsoft.com/office/drawing/2014/main" id="{C10B2BD4-BC6D-4736-BF69-64ED2E8BC82C}"/>
                    </a:ext>
                  </a:extLst>
                </p:cNvPr>
                <p:cNvSpPr txBox="1"/>
                <p:nvPr/>
              </p:nvSpPr>
              <p:spPr>
                <a:xfrm>
                  <a:off x="20811073" y="9545212"/>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𝑱</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3" name="TextBox 182">
                  <a:extLst>
                    <a:ext uri="{FF2B5EF4-FFF2-40B4-BE49-F238E27FC236}">
                      <a16:creationId xmlns:a16="http://schemas.microsoft.com/office/drawing/2014/main" id="{C10B2BD4-BC6D-4736-BF69-64ED2E8BC82C}"/>
                    </a:ext>
                  </a:extLst>
                </p:cNvPr>
                <p:cNvSpPr txBox="1">
                  <a:spLocks noRot="1" noChangeAspect="1" noMove="1" noResize="1" noEditPoints="1" noAdjustHandles="1" noChangeArrowheads="1" noChangeShapeType="1" noTextEdit="1"/>
                </p:cNvSpPr>
                <p:nvPr/>
              </p:nvSpPr>
              <p:spPr>
                <a:xfrm>
                  <a:off x="20811073" y="9545212"/>
                  <a:ext cx="792690" cy="830997"/>
                </a:xfrm>
                <a:prstGeom prst="rect">
                  <a:avLst/>
                </a:prstGeom>
                <a:blipFill>
                  <a:blip r:embed="rId16"/>
                  <a:stretch>
                    <a:fillRect/>
                  </a:stretch>
                </a:blipFill>
              </p:spPr>
              <p:txBody>
                <a:bodyPr/>
                <a:lstStyle/>
                <a:p>
                  <a:r>
                    <a:rPr lang="en-US">
                      <a:noFill/>
                    </a:rPr>
                    <a:t> </a:t>
                  </a:r>
                </a:p>
              </p:txBody>
            </p:sp>
          </mc:Fallback>
        </mc:AlternateContent>
        <p:grpSp>
          <p:nvGrpSpPr>
            <p:cNvPr id="194" name="Group 193">
              <a:extLst>
                <a:ext uri="{FF2B5EF4-FFF2-40B4-BE49-F238E27FC236}">
                  <a16:creationId xmlns="" xmlns:a16="http://schemas.microsoft.com/office/drawing/2014/main" id="{275777D5-8CFE-4F68-8700-74D3383EF281}"/>
                </a:ext>
              </a:extLst>
            </p:cNvPr>
            <p:cNvGrpSpPr/>
            <p:nvPr/>
          </p:nvGrpSpPr>
          <p:grpSpPr>
            <a:xfrm>
              <a:off x="21867847" y="10317586"/>
              <a:ext cx="331891" cy="213147"/>
              <a:chOff x="18385601" y="12588454"/>
              <a:chExt cx="331891" cy="213147"/>
            </a:xfrm>
          </p:grpSpPr>
          <p:cxnSp>
            <p:nvCxnSpPr>
              <p:cNvPr id="195" name="Straight Connector 194">
                <a:extLst>
                  <a:ext uri="{FF2B5EF4-FFF2-40B4-BE49-F238E27FC236}">
                    <a16:creationId xmlns="" xmlns:a16="http://schemas.microsoft.com/office/drawing/2014/main" id="{792036C6-F335-43F3-8527-FCD104C3C66F}"/>
                  </a:ext>
                </a:extLst>
              </p:cNvPr>
              <p:cNvCxnSpPr>
                <a:cxnSpLocks/>
              </p:cNvCxnSpPr>
              <p:nvPr/>
            </p:nvCxnSpPr>
            <p:spPr>
              <a:xfrm flipH="1">
                <a:off x="18385601" y="12588454"/>
                <a:ext cx="331890" cy="213146"/>
              </a:xfrm>
              <a:prstGeom prst="line">
                <a:avLst/>
              </a:prstGeom>
              <a:ln w="76200">
                <a:solidFill>
                  <a:srgbClr val="FF0000"/>
                </a:solidFill>
                <a:prstDash val="solid"/>
              </a:ln>
            </p:spPr>
            <p:style>
              <a:lnRef idx="1">
                <a:schemeClr val="dk1"/>
              </a:lnRef>
              <a:fillRef idx="0">
                <a:schemeClr val="dk1"/>
              </a:fillRef>
              <a:effectRef idx="0">
                <a:schemeClr val="dk1"/>
              </a:effectRef>
              <a:fontRef idx="minor">
                <a:schemeClr val="tx1"/>
              </a:fontRef>
            </p:style>
          </p:cxnSp>
          <p:cxnSp>
            <p:nvCxnSpPr>
              <p:cNvPr id="196" name="Straight Connector 195">
                <a:extLst>
                  <a:ext uri="{FF2B5EF4-FFF2-40B4-BE49-F238E27FC236}">
                    <a16:creationId xmlns="" xmlns:a16="http://schemas.microsoft.com/office/drawing/2014/main" id="{2F5D50CD-4155-48D0-BB89-310AE6AA2DD2}"/>
                  </a:ext>
                </a:extLst>
              </p:cNvPr>
              <p:cNvCxnSpPr>
                <a:cxnSpLocks/>
              </p:cNvCxnSpPr>
              <p:nvPr/>
            </p:nvCxnSpPr>
            <p:spPr>
              <a:xfrm flipH="1" flipV="1">
                <a:off x="18385601" y="12588454"/>
                <a:ext cx="331891" cy="213147"/>
              </a:xfrm>
              <a:prstGeom prst="line">
                <a:avLst/>
              </a:prstGeom>
              <a:ln w="76200">
                <a:solidFill>
                  <a:srgbClr val="FF0000"/>
                </a:solidFill>
                <a:prstDash val="solid"/>
              </a:ln>
            </p:spPr>
            <p:style>
              <a:lnRef idx="1">
                <a:schemeClr val="dk1"/>
              </a:lnRef>
              <a:fillRef idx="0">
                <a:schemeClr val="dk1"/>
              </a:fillRef>
              <a:effectRef idx="0">
                <a:schemeClr val="dk1"/>
              </a:effectRef>
              <a:fontRef idx="minor">
                <a:schemeClr val="tx1"/>
              </a:fontRef>
            </p:style>
          </p:cxnSp>
        </p:grpSp>
        <p:grpSp>
          <p:nvGrpSpPr>
            <p:cNvPr id="175" name="Group 174">
              <a:extLst>
                <a:ext uri="{FF2B5EF4-FFF2-40B4-BE49-F238E27FC236}">
                  <a16:creationId xmlns="" xmlns:a16="http://schemas.microsoft.com/office/drawing/2014/main" id="{0E9B3373-8DD9-4E78-834D-D36C5D8CBFBE}"/>
                </a:ext>
              </a:extLst>
            </p:cNvPr>
            <p:cNvGrpSpPr/>
            <p:nvPr/>
          </p:nvGrpSpPr>
          <p:grpSpPr>
            <a:xfrm>
              <a:off x="18998129" y="10302453"/>
              <a:ext cx="331891" cy="213147"/>
              <a:chOff x="18385601" y="12588454"/>
              <a:chExt cx="331891" cy="213147"/>
            </a:xfrm>
          </p:grpSpPr>
          <p:cxnSp>
            <p:nvCxnSpPr>
              <p:cNvPr id="192" name="Straight Connector 191">
                <a:extLst>
                  <a:ext uri="{FF2B5EF4-FFF2-40B4-BE49-F238E27FC236}">
                    <a16:creationId xmlns="" xmlns:a16="http://schemas.microsoft.com/office/drawing/2014/main" id="{47AB7CC5-F0B3-4622-8846-7E7BB79C68A9}"/>
                  </a:ext>
                </a:extLst>
              </p:cNvPr>
              <p:cNvCxnSpPr>
                <a:cxnSpLocks/>
              </p:cNvCxnSpPr>
              <p:nvPr/>
            </p:nvCxnSpPr>
            <p:spPr>
              <a:xfrm flipH="1">
                <a:off x="18385601" y="12588454"/>
                <a:ext cx="331890" cy="213146"/>
              </a:xfrm>
              <a:prstGeom prst="line">
                <a:avLst/>
              </a:prstGeom>
              <a:ln w="76200">
                <a:solidFill>
                  <a:srgbClr val="FF0000"/>
                </a:solidFill>
                <a:prstDash val="solid"/>
              </a:ln>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 xmlns:a16="http://schemas.microsoft.com/office/drawing/2014/main" id="{AB653CA5-C3B4-439F-B6AC-072FAD95402F}"/>
                  </a:ext>
                </a:extLst>
              </p:cNvPr>
              <p:cNvCxnSpPr>
                <a:cxnSpLocks/>
              </p:cNvCxnSpPr>
              <p:nvPr/>
            </p:nvCxnSpPr>
            <p:spPr>
              <a:xfrm flipH="1" flipV="1">
                <a:off x="18385601" y="12588454"/>
                <a:ext cx="331891" cy="213147"/>
              </a:xfrm>
              <a:prstGeom prst="line">
                <a:avLst/>
              </a:prstGeom>
              <a:ln w="76200">
                <a:solidFill>
                  <a:srgbClr val="FF0000"/>
                </a:solidFill>
                <a:prstDash val="solid"/>
              </a:ln>
            </p:spPr>
            <p:style>
              <a:lnRef idx="1">
                <a:schemeClr val="dk1"/>
              </a:lnRef>
              <a:fillRef idx="0">
                <a:schemeClr val="dk1"/>
              </a:fillRef>
              <a:effectRef idx="0">
                <a:schemeClr val="dk1"/>
              </a:effectRef>
              <a:fontRef idx="minor">
                <a:schemeClr val="tx1"/>
              </a:fontRef>
            </p:style>
          </p:cxnSp>
        </p:grpSp>
        <p:sp>
          <p:nvSpPr>
            <p:cNvPr id="135" name="Oval 134">
              <a:extLst>
                <a:ext uri="{FF2B5EF4-FFF2-40B4-BE49-F238E27FC236}">
                  <a16:creationId xmlns="" xmlns:a16="http://schemas.microsoft.com/office/drawing/2014/main" id="{F7D50DBA-0A4A-4385-BCFB-0A217F12FCE1}"/>
                </a:ext>
              </a:extLst>
            </p:cNvPr>
            <p:cNvSpPr/>
            <p:nvPr/>
          </p:nvSpPr>
          <p:spPr>
            <a:xfrm>
              <a:off x="20700596" y="103327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1319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0"/>
                                        </p:tgtEl>
                                        <p:attrNameLst>
                                          <p:attrName>style.visibility</p:attrName>
                                        </p:attrNameLst>
                                      </p:cBhvr>
                                      <p:to>
                                        <p:strVal val="visible"/>
                                      </p:to>
                                    </p:set>
                                    <p:animEffect transition="in" filter="wipe(left)">
                                      <p:cBhvr>
                                        <p:cTn id="10" dur="500"/>
                                        <p:tgtEl>
                                          <p:spTgt spid="170"/>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8.33333E-7 2.77778E-6 L -0.65319 2.77778E-6 " pathEditMode="relative" rAng="0" ptsTypes="AA">
                                      <p:cBhvr>
                                        <p:cTn id="14" dur="2000" fill="hold"/>
                                        <p:tgtEl>
                                          <p:spTgt spid="107"/>
                                        </p:tgtEl>
                                        <p:attrNameLst>
                                          <p:attrName>ppt_x</p:attrName>
                                          <p:attrName>ppt_y</p:attrName>
                                        </p:attrNameLst>
                                      </p:cBhvr>
                                      <p:rCtr x="-32663" y="0"/>
                                    </p:animMotion>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nodeType="clickEffect">
                                  <p:stCondLst>
                                    <p:cond delay="0"/>
                                  </p:stCondLst>
                                  <p:childTnLst>
                                    <p:animEffect transition="out" filter="dissolve">
                                      <p:cBhvr>
                                        <p:cTn id="18" dur="500"/>
                                        <p:tgtEl>
                                          <p:spTgt spid="107"/>
                                        </p:tgtEl>
                                      </p:cBhvr>
                                    </p:animEffect>
                                    <p:set>
                                      <p:cBhvr>
                                        <p:cTn id="19" dur="1" fill="hold">
                                          <p:stCondLst>
                                            <p:cond delay="499"/>
                                          </p:stCondLst>
                                        </p:cTn>
                                        <p:tgtEl>
                                          <p:spTgt spid="10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03"/>
                                        </p:tgtEl>
                                        <p:attrNameLst>
                                          <p:attrName>style.visibility</p:attrName>
                                        </p:attrNameLst>
                                      </p:cBhvr>
                                      <p:to>
                                        <p:strVal val="visible"/>
                                      </p:to>
                                    </p:set>
                                    <p:animEffect transition="in" filter="blinds(horizontal)">
                                      <p:cBhvr>
                                        <p:cTn id="24" dur="500"/>
                                        <p:tgtEl>
                                          <p:spTgt spid="10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strips(downLeft)">
                                      <p:cBhvr>
                                        <p:cTn id="34" dur="1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50"/>
                                        </p:tgtEl>
                                        <p:attrNameLst>
                                          <p:attrName>style.visibility</p:attrName>
                                        </p:attrNameLst>
                                      </p:cBhvr>
                                      <p:to>
                                        <p:strVal val="visible"/>
                                      </p:to>
                                    </p:set>
                                    <p:animEffect transition="in" filter="wipe(down)">
                                      <p:cBhvr>
                                        <p:cTn id="49" dur="500"/>
                                        <p:tgtEl>
                                          <p:spTgt spid="15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04"/>
                                        </p:tgtEl>
                                        <p:attrNameLst>
                                          <p:attrName>style.visibility</p:attrName>
                                        </p:attrNameLst>
                                      </p:cBhvr>
                                      <p:to>
                                        <p:strVal val="visible"/>
                                      </p:to>
                                    </p:set>
                                    <p:animEffect transition="in" filter="wipe(down)">
                                      <p:cBhvr>
                                        <p:cTn id="54" dur="500"/>
                                        <p:tgtEl>
                                          <p:spTgt spid="204"/>
                                        </p:tgtEl>
                                      </p:cBhvr>
                                    </p:animEffect>
                                  </p:childTnLst>
                                </p:cTn>
                              </p:par>
                            </p:childTnLst>
                          </p:cTn>
                        </p:par>
                      </p:childTnLst>
                    </p:cTn>
                  </p:par>
                  <p:par>
                    <p:cTn id="55" fill="hold">
                      <p:stCondLst>
                        <p:cond delay="indefinite"/>
                      </p:stCondLst>
                      <p:childTnLst>
                        <p:par>
                          <p:cTn id="56" fill="hold">
                            <p:stCondLst>
                              <p:cond delay="0"/>
                            </p:stCondLst>
                            <p:childTnLst>
                              <p:par>
                                <p:cTn id="57" presetID="18" presetClass="entr" presetSubtype="12"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strips(downLeft)">
                                      <p:cBhvr>
                                        <p:cTn id="59" dur="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83"/>
                                        </p:tgtEl>
                                        <p:attrNameLst>
                                          <p:attrName>style.visibility</p:attrName>
                                        </p:attrNameLst>
                                      </p:cBhvr>
                                      <p:to>
                                        <p:strVal val="visible"/>
                                      </p:to>
                                    </p:set>
                                    <p:animEffect transition="in" filter="wipe(left)">
                                      <p:cBhvr>
                                        <p:cTn id="64" dur="500"/>
                                        <p:tgtEl>
                                          <p:spTgt spid="8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80"/>
                                        </p:tgtEl>
                                        <p:attrNameLst>
                                          <p:attrName>style.visibility</p:attrName>
                                        </p:attrNameLst>
                                      </p:cBhvr>
                                      <p:to>
                                        <p:strVal val="visible"/>
                                      </p:to>
                                    </p:set>
                                    <p:animEffect transition="in" filter="wipe(down)">
                                      <p:cBhvr>
                                        <p:cTn id="69" dur="500"/>
                                        <p:tgtEl>
                                          <p:spTgt spid="18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89"/>
                                        </p:tgtEl>
                                        <p:attrNameLst>
                                          <p:attrName>style.visibility</p:attrName>
                                        </p:attrNameLst>
                                      </p:cBhvr>
                                      <p:to>
                                        <p:strVal val="visible"/>
                                      </p:to>
                                    </p:set>
                                    <p:animEffect transition="in" filter="wipe(down)">
                                      <p:cBhvr>
                                        <p:cTn id="74" dur="500"/>
                                        <p:tgtEl>
                                          <p:spTgt spid="189"/>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190"/>
                                        </p:tgtEl>
                                        <p:attrNameLst>
                                          <p:attrName>style.visibility</p:attrName>
                                        </p:attrNameLst>
                                      </p:cBhvr>
                                      <p:to>
                                        <p:strVal val="visible"/>
                                      </p:to>
                                    </p:set>
                                    <p:animEffect transition="in" filter="wipe(down)">
                                      <p:cBhvr>
                                        <p:cTn id="79" dur="500"/>
                                        <p:tgtEl>
                                          <p:spTgt spid="190"/>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94">
                                            <p:txEl>
                                              <p:pRg st="0" end="0"/>
                                            </p:txEl>
                                          </p:spTgt>
                                        </p:tgtEl>
                                        <p:attrNameLst>
                                          <p:attrName>style.visibility</p:attrName>
                                        </p:attrNameLst>
                                      </p:cBhvr>
                                      <p:to>
                                        <p:strVal val="visible"/>
                                      </p:to>
                                    </p:set>
                                    <p:animEffect transition="in" filter="wipe(down)">
                                      <p:cBhvr>
                                        <p:cTn id="84" dur="500"/>
                                        <p:tgtEl>
                                          <p:spTgt spid="94">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94">
                                            <p:txEl>
                                              <p:pRg st="1" end="1"/>
                                            </p:txEl>
                                          </p:spTgt>
                                        </p:tgtEl>
                                        <p:attrNameLst>
                                          <p:attrName>style.visibility</p:attrName>
                                        </p:attrNameLst>
                                      </p:cBhvr>
                                      <p:to>
                                        <p:strVal val="visible"/>
                                      </p:to>
                                    </p:set>
                                    <p:animEffect transition="in" filter="wipe(down)">
                                      <p:cBhvr>
                                        <p:cTn id="89" dur="500"/>
                                        <p:tgtEl>
                                          <p:spTgt spid="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70" grpId="0"/>
      <p:bldP spid="180" grpId="0"/>
      <p:bldP spid="189" grpId="0"/>
      <p:bldP spid="190" grpId="0"/>
      <p:bldP spid="9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ounded Rectangle 8">
            <a:extLst>
              <a:ext uri="{FF2B5EF4-FFF2-40B4-BE49-F238E27FC236}">
                <a16:creationId xmlns="" xmlns:a16="http://schemas.microsoft.com/office/drawing/2014/main" id="{2ADAC54F-7D38-4B2A-A836-28B3573628F3}"/>
              </a:ext>
            </a:extLst>
          </p:cNvPr>
          <p:cNvSpPr/>
          <p:nvPr/>
        </p:nvSpPr>
        <p:spPr>
          <a:xfrm>
            <a:off x="427880" y="7213846"/>
            <a:ext cx="23500247" cy="6273554"/>
          </a:xfrm>
          <a:prstGeom prst="roundRect">
            <a:avLst>
              <a:gd name="adj" fmla="val 10650"/>
            </a:avLst>
          </a:prstGeom>
          <a:solidFill>
            <a:schemeClr val="accent5">
              <a:lumMod val="20000"/>
              <a:lumOff val="8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a:latin typeface="Tahoma" pitchFamily="34" charset="0"/>
              <a:ea typeface="Tahoma" pitchFamily="34" charset="0"/>
              <a:cs typeface="Tahoma" pitchFamily="34" charset="0"/>
            </a:endParaRPr>
          </a:p>
        </p:txBody>
      </p:sp>
      <p:grpSp>
        <p:nvGrpSpPr>
          <p:cNvPr id="269" name="Group 268">
            <a:extLst>
              <a:ext uri="{FF2B5EF4-FFF2-40B4-BE49-F238E27FC236}">
                <a16:creationId xmlns=""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57200" y="1637428"/>
                <a:ext cx="723336"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TÍNH CHẤT</a:t>
              </a:r>
            </a:p>
          </p:txBody>
        </p:sp>
      </p:grpSp>
      <p:grpSp>
        <p:nvGrpSpPr>
          <p:cNvPr id="288" name="Group 287">
            <a:extLst>
              <a:ext uri="{FF2B5EF4-FFF2-40B4-BE49-F238E27FC236}">
                <a16:creationId xmlns="" xmlns:a16="http://schemas.microsoft.com/office/drawing/2014/main" id="{1E7CA9A4-4157-4115-9525-02630AB95387}"/>
              </a:ext>
            </a:extLst>
          </p:cNvPr>
          <p:cNvGrpSpPr/>
          <p:nvPr/>
        </p:nvGrpSpPr>
        <p:grpSpPr>
          <a:xfrm>
            <a:off x="14125771" y="7160665"/>
            <a:ext cx="6829229" cy="6021935"/>
            <a:chOff x="14659171" y="7467600"/>
            <a:chExt cx="6829229" cy="6021935"/>
          </a:xfrm>
        </p:grpSpPr>
        <p:grpSp>
          <p:nvGrpSpPr>
            <p:cNvPr id="174" name="Group 173">
              <a:extLst>
                <a:ext uri="{FF2B5EF4-FFF2-40B4-BE49-F238E27FC236}">
                  <a16:creationId xmlns="" xmlns:a16="http://schemas.microsoft.com/office/drawing/2014/main" id="{E0A6299A-0538-4370-BBE5-BF6BBD693D8D}"/>
                </a:ext>
              </a:extLst>
            </p:cNvPr>
            <p:cNvGrpSpPr/>
            <p:nvPr/>
          </p:nvGrpSpPr>
          <p:grpSpPr>
            <a:xfrm>
              <a:off x="18191301" y="7716629"/>
              <a:ext cx="3297099" cy="5100702"/>
              <a:chOff x="19486701" y="5379518"/>
              <a:chExt cx="3297099" cy="5100702"/>
            </a:xfrm>
          </p:grpSpPr>
          <p:grpSp>
            <p:nvGrpSpPr>
              <p:cNvPr id="165" name="Group 164">
                <a:extLst>
                  <a:ext uri="{FF2B5EF4-FFF2-40B4-BE49-F238E27FC236}">
                    <a16:creationId xmlns="" xmlns:a16="http://schemas.microsoft.com/office/drawing/2014/main" id="{E4E216FF-BF59-477C-B787-471E60FE3317}"/>
                  </a:ext>
                </a:extLst>
              </p:cNvPr>
              <p:cNvGrpSpPr/>
              <p:nvPr/>
            </p:nvGrpSpPr>
            <p:grpSpPr>
              <a:xfrm>
                <a:off x="19486701" y="5379518"/>
                <a:ext cx="3297099" cy="5100702"/>
                <a:chOff x="19486701" y="5379518"/>
                <a:chExt cx="3297099" cy="5100702"/>
              </a:xfrm>
            </p:grpSpPr>
            <p:sp>
              <p:nvSpPr>
                <p:cNvPr id="80" name="Parallelogram 79">
                  <a:extLst>
                    <a:ext uri="{FF2B5EF4-FFF2-40B4-BE49-F238E27FC236}">
                      <a16:creationId xmlns="" xmlns:a16="http://schemas.microsoft.com/office/drawing/2014/main" id="{DA4F5FB6-E09F-4335-BA10-3A897BE6871A}"/>
                    </a:ext>
                  </a:extLst>
                </p:cNvPr>
                <p:cNvSpPr/>
                <p:nvPr/>
              </p:nvSpPr>
              <p:spPr>
                <a:xfrm rot="5400000">
                  <a:off x="18255321" y="6623600"/>
                  <a:ext cx="5066734" cy="2603973"/>
                </a:xfrm>
                <a:prstGeom prst="parallelogram">
                  <a:avLst>
                    <a:gd name="adj" fmla="val 34802"/>
                  </a:avLst>
                </a:prstGeom>
                <a:solidFill>
                  <a:schemeClr val="accent1">
                    <a:lumMod val="40000"/>
                    <a:lumOff val="6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cxnSp>
              <p:nvCxnSpPr>
                <p:cNvPr id="148" name="Straight Connector 147">
                  <a:extLst>
                    <a:ext uri="{FF2B5EF4-FFF2-40B4-BE49-F238E27FC236}">
                      <a16:creationId xmlns="" xmlns:a16="http://schemas.microsoft.com/office/drawing/2014/main" id="{8AF06744-31B4-4D07-A386-4AF0D7A110BC}"/>
                    </a:ext>
                  </a:extLst>
                </p:cNvPr>
                <p:cNvCxnSpPr>
                  <a:cxnSpLocks/>
                </p:cNvCxnSpPr>
                <p:nvPr/>
              </p:nvCxnSpPr>
              <p:spPr>
                <a:xfrm>
                  <a:off x="22096917" y="6287422"/>
                  <a:ext cx="0" cy="4192798"/>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 xmlns:a16="http://schemas.microsoft.com/office/drawing/2014/main" id="{9CD38264-3B9C-43A0-9962-4C8B6B5685EA}"/>
                    </a:ext>
                  </a:extLst>
                </p:cNvPr>
                <p:cNvCxnSpPr>
                  <a:cxnSpLocks/>
                </p:cNvCxnSpPr>
                <p:nvPr/>
              </p:nvCxnSpPr>
              <p:spPr>
                <a:xfrm>
                  <a:off x="19511245" y="5404664"/>
                  <a:ext cx="2596305" cy="912733"/>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 xmlns:a16="http://schemas.microsoft.com/office/drawing/2014/main" id="{493EE65C-15D8-4D81-8F04-CAC45A984A82}"/>
                    </a:ext>
                  </a:extLst>
                </p:cNvPr>
                <p:cNvCxnSpPr>
                  <a:cxnSpLocks/>
                </p:cNvCxnSpPr>
                <p:nvPr/>
              </p:nvCxnSpPr>
              <p:spPr>
                <a:xfrm>
                  <a:off x="21009096" y="10072432"/>
                  <a:ext cx="1109773" cy="398296"/>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sp>
              <p:nvSpPr>
                <p:cNvPr id="163" name="Arc 162">
                  <a:extLst>
                    <a:ext uri="{FF2B5EF4-FFF2-40B4-BE49-F238E27FC236}">
                      <a16:creationId xmlns="" xmlns:a16="http://schemas.microsoft.com/office/drawing/2014/main" id="{BB288C6A-55DD-457F-96C8-8293D48C2499}"/>
                    </a:ext>
                  </a:extLst>
                </p:cNvPr>
                <p:cNvSpPr/>
                <p:nvPr/>
              </p:nvSpPr>
              <p:spPr>
                <a:xfrm rot="10800000">
                  <a:off x="21354107" y="5614401"/>
                  <a:ext cx="1429693" cy="1624599"/>
                </a:xfrm>
                <a:prstGeom prst="arc">
                  <a:avLst>
                    <a:gd name="adj1" fmla="val 16136579"/>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0" name="Straight Connector 159">
                  <a:extLst>
                    <a:ext uri="{FF2B5EF4-FFF2-40B4-BE49-F238E27FC236}">
                      <a16:creationId xmlns="" xmlns:a16="http://schemas.microsoft.com/office/drawing/2014/main" id="{DBCE8086-E2FD-4604-8C5C-6C33F0E4A657}"/>
                    </a:ext>
                  </a:extLst>
                </p:cNvPr>
                <p:cNvCxnSpPr>
                  <a:cxnSpLocks/>
                </p:cNvCxnSpPr>
                <p:nvPr/>
              </p:nvCxnSpPr>
              <p:spPr>
                <a:xfrm>
                  <a:off x="19513442" y="6159805"/>
                  <a:ext cx="0" cy="3430493"/>
                </a:xfrm>
                <a:prstGeom prst="line">
                  <a:avLst/>
                </a:prstGeom>
                <a:ln w="63500">
                  <a:solidFill>
                    <a:srgbClr val="0000FF"/>
                  </a:solidFill>
                  <a:prstDash val="dash"/>
                </a:ln>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 xmlns:a16="http://schemas.microsoft.com/office/drawing/2014/main" id="{46E6083E-0557-43E1-B517-4DECE4FC3863}"/>
                    </a:ext>
                  </a:extLst>
                </p:cNvPr>
                <p:cNvCxnSpPr>
                  <a:cxnSpLocks/>
                </p:cNvCxnSpPr>
                <p:nvPr/>
              </p:nvCxnSpPr>
              <p:spPr>
                <a:xfrm>
                  <a:off x="19507937" y="9545706"/>
                  <a:ext cx="1501159" cy="526726"/>
                </a:xfrm>
                <a:prstGeom prst="line">
                  <a:avLst/>
                </a:prstGeom>
                <a:ln w="63500">
                  <a:solidFill>
                    <a:srgbClr val="0000FF"/>
                  </a:solidFill>
                  <a:prstDash val="dash"/>
                </a:ln>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 xmlns:a16="http://schemas.microsoft.com/office/drawing/2014/main" id="{4693E87A-C6A6-4CCF-8738-8AB9923B00B7}"/>
                    </a:ext>
                  </a:extLst>
                </p:cNvPr>
                <p:cNvCxnSpPr>
                  <a:cxnSpLocks/>
                </p:cNvCxnSpPr>
                <p:nvPr/>
              </p:nvCxnSpPr>
              <p:spPr>
                <a:xfrm>
                  <a:off x="19507200" y="5379518"/>
                  <a:ext cx="0" cy="772657"/>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81" name="TextBox 80">
                    <a:extLst>
                      <a:ext uri="{FF2B5EF4-FFF2-40B4-BE49-F238E27FC236}">
                        <a16:creationId xmlns="" xmlns:a16="http://schemas.microsoft.com/office/drawing/2014/main" id="{0EC40AA6-88FD-4F78-85BA-A31B979F6CAE}"/>
                      </a:ext>
                    </a:extLst>
                  </p:cNvPr>
                  <p:cNvSpPr txBox="1"/>
                  <p:nvPr/>
                </p:nvSpPr>
                <p:spPr>
                  <a:xfrm>
                    <a:off x="21297900" y="6172200"/>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𝛽</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81" name="TextBox 80">
                    <a:extLst>
                      <a:ext uri="{FF2B5EF4-FFF2-40B4-BE49-F238E27FC236}">
                        <a16:creationId xmlns:a16="http://schemas.microsoft.com/office/drawing/2014/main" id="{0EC40AA6-88FD-4F78-85BA-A31B979F6CAE}"/>
                      </a:ext>
                    </a:extLst>
                  </p:cNvPr>
                  <p:cNvSpPr txBox="1">
                    <a:spLocks noRot="1" noChangeAspect="1" noMove="1" noResize="1" noEditPoints="1" noAdjustHandles="1" noChangeArrowheads="1" noChangeShapeType="1" noTextEdit="1"/>
                  </p:cNvSpPr>
                  <p:nvPr/>
                </p:nvSpPr>
                <p:spPr>
                  <a:xfrm>
                    <a:off x="21297900" y="6172200"/>
                    <a:ext cx="983149" cy="830997"/>
                  </a:xfrm>
                  <a:prstGeom prst="rect">
                    <a:avLst/>
                  </a:prstGeom>
                  <a:blipFill>
                    <a:blip r:embed="rId11"/>
                    <a:stretch>
                      <a:fillRect/>
                    </a:stretch>
                  </a:blipFill>
                </p:spPr>
                <p:txBody>
                  <a:bodyPr/>
                  <a:lstStyle/>
                  <a:p>
                    <a:r>
                      <a:rPr lang="en-US">
                        <a:noFill/>
                      </a:rPr>
                      <a:t> </a:t>
                    </a:r>
                  </a:p>
                </p:txBody>
              </p:sp>
            </mc:Fallback>
          </mc:AlternateContent>
        </p:grpSp>
        <p:grpSp>
          <p:nvGrpSpPr>
            <p:cNvPr id="179" name="Group 178">
              <a:extLst>
                <a:ext uri="{FF2B5EF4-FFF2-40B4-BE49-F238E27FC236}">
                  <a16:creationId xmlns="" xmlns:a16="http://schemas.microsoft.com/office/drawing/2014/main" id="{C6E7F677-7399-4024-8C3D-7BF0F077A5B7}"/>
                </a:ext>
              </a:extLst>
            </p:cNvPr>
            <p:cNvGrpSpPr/>
            <p:nvPr/>
          </p:nvGrpSpPr>
          <p:grpSpPr>
            <a:xfrm>
              <a:off x="14659171" y="7729329"/>
              <a:ext cx="3560857" cy="5760206"/>
              <a:chOff x="15964096" y="5392218"/>
              <a:chExt cx="3560857" cy="5760206"/>
            </a:xfrm>
          </p:grpSpPr>
          <p:sp>
            <p:nvSpPr>
              <p:cNvPr id="139" name="Parallelogram 138">
                <a:extLst>
                  <a:ext uri="{FF2B5EF4-FFF2-40B4-BE49-F238E27FC236}">
                    <a16:creationId xmlns="" xmlns:a16="http://schemas.microsoft.com/office/drawing/2014/main" id="{B8B8860B-4A06-4671-BEAA-5D5204A0E01F}"/>
                  </a:ext>
                </a:extLst>
              </p:cNvPr>
              <p:cNvSpPr/>
              <p:nvPr/>
            </p:nvSpPr>
            <p:spPr>
              <a:xfrm rot="5400000" flipH="1">
                <a:off x="15334936" y="6955351"/>
                <a:ext cx="5730239" cy="2603974"/>
              </a:xfrm>
              <a:prstGeom prst="parallelogram">
                <a:avLst>
                  <a:gd name="adj" fmla="val 60699"/>
                </a:avLst>
              </a:prstGeom>
              <a:solidFill>
                <a:schemeClr val="accent6">
                  <a:lumMod val="60000"/>
                  <a:lumOff val="4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2" name="Arc 81">
                <a:extLst>
                  <a:ext uri="{FF2B5EF4-FFF2-40B4-BE49-F238E27FC236}">
                    <a16:creationId xmlns="" xmlns:a16="http://schemas.microsoft.com/office/drawing/2014/main" id="{71C17804-3A15-465D-A544-57F283C7A7CA}"/>
                  </a:ext>
                </a:extLst>
              </p:cNvPr>
              <p:cNvSpPr/>
              <p:nvPr/>
            </p:nvSpPr>
            <p:spPr>
              <a:xfrm rot="3248786">
                <a:off x="16061549" y="6460797"/>
                <a:ext cx="1429693" cy="1624599"/>
              </a:xfrm>
              <a:prstGeom prst="arc">
                <a:avLst>
                  <a:gd name="adj1" fmla="val 15802362"/>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0" name="Straight Connector 139">
                <a:extLst>
                  <a:ext uri="{FF2B5EF4-FFF2-40B4-BE49-F238E27FC236}">
                    <a16:creationId xmlns="" xmlns:a16="http://schemas.microsoft.com/office/drawing/2014/main" id="{8D5B3054-91EE-4035-B806-6F153FFF4916}"/>
                  </a:ext>
                </a:extLst>
              </p:cNvPr>
              <p:cNvCxnSpPr>
                <a:cxnSpLocks/>
              </p:cNvCxnSpPr>
              <p:nvPr/>
            </p:nvCxnSpPr>
            <p:spPr>
              <a:xfrm flipV="1">
                <a:off x="16898067" y="5412419"/>
                <a:ext cx="2588633" cy="1574421"/>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 xmlns:a16="http://schemas.microsoft.com/office/drawing/2014/main" id="{8D3C1336-E068-48DF-9E3A-C4FDBD7E7BD9}"/>
                  </a:ext>
                </a:extLst>
              </p:cNvPr>
              <p:cNvCxnSpPr>
                <a:cxnSpLocks/>
              </p:cNvCxnSpPr>
              <p:nvPr/>
            </p:nvCxnSpPr>
            <p:spPr>
              <a:xfrm flipV="1">
                <a:off x="16914998" y="10425689"/>
                <a:ext cx="1067809" cy="683689"/>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7" name="TextBox 166">
                    <a:extLst>
                      <a:ext uri="{FF2B5EF4-FFF2-40B4-BE49-F238E27FC236}">
                        <a16:creationId xmlns="" xmlns:a16="http://schemas.microsoft.com/office/drawing/2014/main" id="{5A808796-D1CA-491C-88C1-740C9BD8F8D7}"/>
                      </a:ext>
                    </a:extLst>
                  </p:cNvPr>
                  <p:cNvSpPr txBox="1"/>
                  <p:nvPr/>
                </p:nvSpPr>
                <p:spPr>
                  <a:xfrm>
                    <a:off x="16695299" y="6807423"/>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𝛼</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167" name="TextBox 166">
                    <a:extLst>
                      <a:ext uri="{FF2B5EF4-FFF2-40B4-BE49-F238E27FC236}">
                        <a16:creationId xmlns:a16="http://schemas.microsoft.com/office/drawing/2014/main" id="{5A808796-D1CA-491C-88C1-740C9BD8F8D7}"/>
                      </a:ext>
                    </a:extLst>
                  </p:cNvPr>
                  <p:cNvSpPr txBox="1">
                    <a:spLocks noRot="1" noChangeAspect="1" noMove="1" noResize="1" noEditPoints="1" noAdjustHandles="1" noChangeArrowheads="1" noChangeShapeType="1" noTextEdit="1"/>
                  </p:cNvSpPr>
                  <p:nvPr/>
                </p:nvSpPr>
                <p:spPr>
                  <a:xfrm>
                    <a:off x="16695299" y="6807423"/>
                    <a:ext cx="983149" cy="830997"/>
                  </a:xfrm>
                  <a:prstGeom prst="rect">
                    <a:avLst/>
                  </a:prstGeom>
                  <a:blipFill>
                    <a:blip r:embed="rId12"/>
                    <a:stretch>
                      <a:fillRect/>
                    </a:stretch>
                  </a:blipFill>
                </p:spPr>
                <p:txBody>
                  <a:bodyPr/>
                  <a:lstStyle/>
                  <a:p>
                    <a:r>
                      <a:rPr lang="en-US">
                        <a:noFill/>
                      </a:rPr>
                      <a:t> </a:t>
                    </a:r>
                  </a:p>
                </p:txBody>
              </p:sp>
            </mc:Fallback>
          </mc:AlternateContent>
          <p:cxnSp>
            <p:nvCxnSpPr>
              <p:cNvPr id="8" name="Straight Connector 7">
                <a:extLst>
                  <a:ext uri="{FF2B5EF4-FFF2-40B4-BE49-F238E27FC236}">
                    <a16:creationId xmlns="" xmlns:a16="http://schemas.microsoft.com/office/drawing/2014/main" id="{7B0BEC75-6156-44AE-A176-D99D34932A0A}"/>
                  </a:ext>
                </a:extLst>
              </p:cNvPr>
              <p:cNvCxnSpPr>
                <a:cxnSpLocks/>
              </p:cNvCxnSpPr>
              <p:nvPr/>
            </p:nvCxnSpPr>
            <p:spPr>
              <a:xfrm>
                <a:off x="16898068" y="6959626"/>
                <a:ext cx="0" cy="4192798"/>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 xmlns:a16="http://schemas.microsoft.com/office/drawing/2014/main" id="{E101199A-336B-4034-B308-8854274D04F9}"/>
                  </a:ext>
                </a:extLst>
              </p:cNvPr>
              <p:cNvCxnSpPr>
                <a:cxnSpLocks/>
              </p:cNvCxnSpPr>
              <p:nvPr/>
            </p:nvCxnSpPr>
            <p:spPr>
              <a:xfrm flipV="1">
                <a:off x="17928381" y="9525000"/>
                <a:ext cx="1596572" cy="945728"/>
              </a:xfrm>
              <a:prstGeom prst="line">
                <a:avLst/>
              </a:prstGeom>
              <a:ln w="63500">
                <a:solidFill>
                  <a:srgbClr val="0000FF"/>
                </a:solidFill>
                <a:prstDash val="dash"/>
              </a:ln>
            </p:spPr>
            <p:style>
              <a:lnRef idx="1">
                <a:schemeClr val="dk1"/>
              </a:lnRef>
              <a:fillRef idx="0">
                <a:schemeClr val="dk1"/>
              </a:fillRef>
              <a:effectRef idx="0">
                <a:schemeClr val="dk1"/>
              </a:effectRef>
              <a:fontRef idx="minor">
                <a:schemeClr val="tx1"/>
              </a:fontRef>
            </p:style>
          </p:cxnSp>
        </p:grpSp>
        <p:grpSp>
          <p:nvGrpSpPr>
            <p:cNvPr id="279" name="Group 278">
              <a:extLst>
                <a:ext uri="{FF2B5EF4-FFF2-40B4-BE49-F238E27FC236}">
                  <a16:creationId xmlns="" xmlns:a16="http://schemas.microsoft.com/office/drawing/2014/main" id="{F05B4C96-AD3F-42D9-9296-C8EA277F3100}"/>
                </a:ext>
              </a:extLst>
            </p:cNvPr>
            <p:cNvGrpSpPr/>
            <p:nvPr/>
          </p:nvGrpSpPr>
          <p:grpSpPr>
            <a:xfrm>
              <a:off x="16621195" y="7467600"/>
              <a:ext cx="3688340" cy="5348184"/>
              <a:chOff x="19107024" y="5439386"/>
              <a:chExt cx="3688340" cy="5348184"/>
            </a:xfrm>
          </p:grpSpPr>
          <p:sp>
            <p:nvSpPr>
              <p:cNvPr id="187" name="Parallelogram 186">
                <a:extLst>
                  <a:ext uri="{FF2B5EF4-FFF2-40B4-BE49-F238E27FC236}">
                    <a16:creationId xmlns="" xmlns:a16="http://schemas.microsoft.com/office/drawing/2014/main" id="{C30B9C3C-BDAC-4017-A170-59FD95053608}"/>
                  </a:ext>
                </a:extLst>
              </p:cNvPr>
              <p:cNvSpPr>
                <a:spLocks/>
              </p:cNvSpPr>
              <p:nvPr/>
            </p:nvSpPr>
            <p:spPr>
              <a:xfrm rot="16200000" flipH="1">
                <a:off x="18451933" y="6995104"/>
                <a:ext cx="4459370" cy="3035813"/>
              </a:xfrm>
              <a:prstGeom prst="parallelogram">
                <a:avLst>
                  <a:gd name="adj" fmla="val 12335"/>
                </a:avLst>
              </a:prstGeom>
              <a:solidFill>
                <a:schemeClr val="accent4">
                  <a:lumMod val="20000"/>
                  <a:lumOff val="80000"/>
                  <a:alpha val="40000"/>
                </a:schemeClr>
              </a:solidFill>
              <a:ln w="12700">
                <a:solidFill>
                  <a:schemeClr val="accent4">
                    <a:lumMod val="20000"/>
                    <a:lumOff val="8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cxnSp>
            <p:nvCxnSpPr>
              <p:cNvPr id="153" name="Straight Connector 152">
                <a:extLst>
                  <a:ext uri="{FF2B5EF4-FFF2-40B4-BE49-F238E27FC236}">
                    <a16:creationId xmlns="" xmlns:a16="http://schemas.microsoft.com/office/drawing/2014/main" id="{F0C3A68A-8253-4F29-AD75-2E7FAFA810C6}"/>
                  </a:ext>
                </a:extLst>
              </p:cNvPr>
              <p:cNvCxnSpPr>
                <a:cxnSpLocks/>
              </p:cNvCxnSpPr>
              <p:nvPr/>
            </p:nvCxnSpPr>
            <p:spPr>
              <a:xfrm>
                <a:off x="22245215" y="6237443"/>
                <a:ext cx="0" cy="4158170"/>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sp>
            <p:nvSpPr>
              <p:cNvPr id="164" name="Arc 163">
                <a:extLst>
                  <a:ext uri="{FF2B5EF4-FFF2-40B4-BE49-F238E27FC236}">
                    <a16:creationId xmlns="" xmlns:a16="http://schemas.microsoft.com/office/drawing/2014/main" id="{E5CD7BB2-29AE-438C-897B-B2D8C47D8FE5}"/>
                  </a:ext>
                </a:extLst>
              </p:cNvPr>
              <p:cNvSpPr/>
              <p:nvPr/>
            </p:nvSpPr>
            <p:spPr>
              <a:xfrm rot="11040673">
                <a:off x="21365671" y="5439386"/>
                <a:ext cx="1429693" cy="1624599"/>
              </a:xfrm>
              <a:prstGeom prst="arc">
                <a:avLst>
                  <a:gd name="adj1" fmla="val 15323381"/>
                  <a:gd name="adj2" fmla="val 20686296"/>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2" name="Straight Connector 211">
                <a:extLst>
                  <a:ext uri="{FF2B5EF4-FFF2-40B4-BE49-F238E27FC236}">
                    <a16:creationId xmlns="" xmlns:a16="http://schemas.microsoft.com/office/drawing/2014/main" id="{AD3F0297-7F66-4C37-8F90-CD0173D978B1}"/>
                  </a:ext>
                </a:extLst>
              </p:cNvPr>
              <p:cNvCxnSpPr>
                <a:cxnSpLocks/>
              </p:cNvCxnSpPr>
              <p:nvPr/>
            </p:nvCxnSpPr>
            <p:spPr>
              <a:xfrm>
                <a:off x="19135725" y="6629400"/>
                <a:ext cx="0" cy="4158170"/>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213" name="Straight Connector 212">
                <a:extLst>
                  <a:ext uri="{FF2B5EF4-FFF2-40B4-BE49-F238E27FC236}">
                    <a16:creationId xmlns="" xmlns:a16="http://schemas.microsoft.com/office/drawing/2014/main" id="{A7856C24-1C40-46F8-9F0B-1E17C6FD373F}"/>
                  </a:ext>
                </a:extLst>
              </p:cNvPr>
              <p:cNvCxnSpPr>
                <a:cxnSpLocks/>
              </p:cNvCxnSpPr>
              <p:nvPr/>
            </p:nvCxnSpPr>
            <p:spPr>
              <a:xfrm flipV="1">
                <a:off x="19122244" y="6275216"/>
                <a:ext cx="3138191" cy="371713"/>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154" name="Straight Connector 153">
                <a:extLst>
                  <a:ext uri="{FF2B5EF4-FFF2-40B4-BE49-F238E27FC236}">
                    <a16:creationId xmlns="" xmlns:a16="http://schemas.microsoft.com/office/drawing/2014/main" id="{E6118E36-A053-4095-A440-CB346DC40302}"/>
                  </a:ext>
                </a:extLst>
              </p:cNvPr>
              <p:cNvCxnSpPr>
                <a:cxnSpLocks/>
              </p:cNvCxnSpPr>
              <p:nvPr/>
            </p:nvCxnSpPr>
            <p:spPr>
              <a:xfrm flipV="1">
                <a:off x="19107024" y="10388959"/>
                <a:ext cx="3138191" cy="371713"/>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6" name="TextBox 165">
                    <a:extLst>
                      <a:ext uri="{FF2B5EF4-FFF2-40B4-BE49-F238E27FC236}">
                        <a16:creationId xmlns="" xmlns:a16="http://schemas.microsoft.com/office/drawing/2014/main" id="{45528769-F45E-41E5-8367-17FB2BA30F99}"/>
                      </a:ext>
                    </a:extLst>
                  </p:cNvPr>
                  <p:cNvSpPr txBox="1"/>
                  <p:nvPr/>
                </p:nvSpPr>
                <p:spPr>
                  <a:xfrm>
                    <a:off x="21406951" y="6121400"/>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𝛾</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166" name="TextBox 165">
                    <a:extLst>
                      <a:ext uri="{FF2B5EF4-FFF2-40B4-BE49-F238E27FC236}">
                        <a16:creationId xmlns:a16="http://schemas.microsoft.com/office/drawing/2014/main" id="{45528769-F45E-41E5-8367-17FB2BA30F99}"/>
                      </a:ext>
                    </a:extLst>
                  </p:cNvPr>
                  <p:cNvSpPr txBox="1">
                    <a:spLocks noRot="1" noChangeAspect="1" noMove="1" noResize="1" noEditPoints="1" noAdjustHandles="1" noChangeArrowheads="1" noChangeShapeType="1" noTextEdit="1"/>
                  </p:cNvSpPr>
                  <p:nvPr/>
                </p:nvSpPr>
                <p:spPr>
                  <a:xfrm>
                    <a:off x="21406951" y="6121400"/>
                    <a:ext cx="983149" cy="830997"/>
                  </a:xfrm>
                  <a:prstGeom prst="rect">
                    <a:avLst/>
                  </a:prstGeom>
                  <a:blipFill>
                    <a:blip r:embed="rId13"/>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3" name="TextBox 182">
                  <a:extLst>
                    <a:ext uri="{FF2B5EF4-FFF2-40B4-BE49-F238E27FC236}">
                      <a16:creationId xmlns="" xmlns:a16="http://schemas.microsoft.com/office/drawing/2014/main" id="{1D539296-9373-4505-9492-D1E0BF683CB1}"/>
                    </a:ext>
                  </a:extLst>
                </p:cNvPr>
                <p:cNvSpPr txBox="1"/>
                <p:nvPr/>
              </p:nvSpPr>
              <p:spPr>
                <a:xfrm>
                  <a:off x="18114631" y="9267214"/>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𝒄</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3" name="TextBox 182">
                  <a:extLst>
                    <a:ext uri="{FF2B5EF4-FFF2-40B4-BE49-F238E27FC236}">
                      <a16:creationId xmlns:a16="http://schemas.microsoft.com/office/drawing/2014/main" id="{1D539296-9373-4505-9492-D1E0BF683CB1}"/>
                    </a:ext>
                  </a:extLst>
                </p:cNvPr>
                <p:cNvSpPr txBox="1">
                  <a:spLocks noRot="1" noChangeAspect="1" noMove="1" noResize="1" noEditPoints="1" noAdjustHandles="1" noChangeArrowheads="1" noChangeShapeType="1" noTextEdit="1"/>
                </p:cNvSpPr>
                <p:nvPr/>
              </p:nvSpPr>
              <p:spPr>
                <a:xfrm>
                  <a:off x="18114631" y="9267214"/>
                  <a:ext cx="735540" cy="83099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 xmlns:a16="http://schemas.microsoft.com/office/drawing/2014/main" id="{342496EA-F0F1-4162-9963-47A27C8C9FCB}"/>
                    </a:ext>
                  </a:extLst>
                </p:cNvPr>
                <p:cNvSpPr txBox="1"/>
                <p:nvPr/>
              </p:nvSpPr>
              <p:spPr>
                <a:xfrm>
                  <a:off x="15981031" y="10410214"/>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𝒂</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4" name="TextBox 73">
                  <a:extLst>
                    <a:ext uri="{FF2B5EF4-FFF2-40B4-BE49-F238E27FC236}">
                      <a16:creationId xmlns:a16="http://schemas.microsoft.com/office/drawing/2014/main" id="{342496EA-F0F1-4162-9963-47A27C8C9FCB}"/>
                    </a:ext>
                  </a:extLst>
                </p:cNvPr>
                <p:cNvSpPr txBox="1">
                  <a:spLocks noRot="1" noChangeAspect="1" noMove="1" noResize="1" noEditPoints="1" noAdjustHandles="1" noChangeArrowheads="1" noChangeShapeType="1" noTextEdit="1"/>
                </p:cNvSpPr>
                <p:nvPr/>
              </p:nvSpPr>
              <p:spPr>
                <a:xfrm>
                  <a:off x="15981031" y="10410214"/>
                  <a:ext cx="735540" cy="830997"/>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 xmlns:a16="http://schemas.microsoft.com/office/drawing/2014/main" id="{C69F836F-2C07-42DD-A355-C44FB4433673}"/>
                    </a:ext>
                  </a:extLst>
                </p:cNvPr>
                <p:cNvSpPr txBox="1"/>
                <p:nvPr/>
              </p:nvSpPr>
              <p:spPr>
                <a:xfrm>
                  <a:off x="19714831" y="9953014"/>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𝒃</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8" name="TextBox 77">
                  <a:extLst>
                    <a:ext uri="{FF2B5EF4-FFF2-40B4-BE49-F238E27FC236}">
                      <a16:creationId xmlns:a16="http://schemas.microsoft.com/office/drawing/2014/main" id="{C69F836F-2C07-42DD-A355-C44FB4433673}"/>
                    </a:ext>
                  </a:extLst>
                </p:cNvPr>
                <p:cNvSpPr txBox="1">
                  <a:spLocks noRot="1" noChangeAspect="1" noMove="1" noResize="1" noEditPoints="1" noAdjustHandles="1" noChangeArrowheads="1" noChangeShapeType="1" noTextEdit="1"/>
                </p:cNvSpPr>
                <p:nvPr/>
              </p:nvSpPr>
              <p:spPr>
                <a:xfrm>
                  <a:off x="19714831" y="9953014"/>
                  <a:ext cx="735540" cy="830997"/>
                </a:xfrm>
                <a:prstGeom prst="rect">
                  <a:avLst/>
                </a:prstGeom>
                <a:blipFill>
                  <a:blip r:embed="rId16"/>
                  <a:stretch>
                    <a:fillRect/>
                  </a:stretch>
                </a:blipFill>
              </p:spPr>
              <p:txBody>
                <a:bodyPr/>
                <a:lstStyle/>
                <a:p>
                  <a:r>
                    <a:rPr lang="en-US">
                      <a:noFill/>
                    </a:rPr>
                    <a:t> </a:t>
                  </a:r>
                </a:p>
              </p:txBody>
            </p:sp>
          </mc:Fallback>
        </mc:AlternateContent>
      </p:grpSp>
      <p:grpSp>
        <p:nvGrpSpPr>
          <p:cNvPr id="85" name="Group 84">
            <a:extLst>
              <a:ext uri="{FF2B5EF4-FFF2-40B4-BE49-F238E27FC236}">
                <a16:creationId xmlns="" xmlns:a16="http://schemas.microsoft.com/office/drawing/2014/main" id="{A7F9962B-8023-48B8-8FB7-19B61E5CF33E}"/>
              </a:ext>
            </a:extLst>
          </p:cNvPr>
          <p:cNvGrpSpPr/>
          <p:nvPr/>
        </p:nvGrpSpPr>
        <p:grpSpPr>
          <a:xfrm>
            <a:off x="24384000" y="7606730"/>
            <a:ext cx="8319070" cy="5652070"/>
            <a:chOff x="24418413" y="2020205"/>
            <a:chExt cx="8319070" cy="5652070"/>
          </a:xfrm>
        </p:grpSpPr>
        <p:pic>
          <p:nvPicPr>
            <p:cNvPr id="86" name="Picture 4" descr="Tôi Thích Suy Nghĩ của Bạn - Home | Facebook">
              <a:extLst>
                <a:ext uri="{FF2B5EF4-FFF2-40B4-BE49-F238E27FC236}">
                  <a16:creationId xmlns="" xmlns:a16="http://schemas.microsoft.com/office/drawing/2014/main" id="{7E660857-ED04-4FAC-8316-3220BCC7AC8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581213" y="6516005"/>
              <a:ext cx="1156270" cy="115627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7" name="Speech Bubble: Rectangle with Corners Rounded 86">
                  <a:extLst>
                    <a:ext uri="{FF2B5EF4-FFF2-40B4-BE49-F238E27FC236}">
                      <a16:creationId xmlns="" xmlns:a16="http://schemas.microsoft.com/office/drawing/2014/main" id="{97F54502-748A-493B-AD2D-07F127D648B4}"/>
                    </a:ext>
                  </a:extLst>
                </p:cNvPr>
                <p:cNvSpPr/>
                <p:nvPr/>
              </p:nvSpPr>
              <p:spPr>
                <a:xfrm>
                  <a:off x="24418413" y="2020205"/>
                  <a:ext cx="7543800" cy="4203988"/>
                </a:xfrm>
                <a:prstGeom prst="wedgeRoundRectCallout">
                  <a:avLst>
                    <a:gd name="adj1" fmla="val 44176"/>
                    <a:gd name="adj2" fmla="val 59442"/>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07000"/>
                    </a:lnSpc>
                    <a:spcAft>
                      <a:spcPts val="800"/>
                    </a:spcAft>
                  </a:pPr>
                  <a:r>
                    <a:rPr lang="en-US" sz="4400" b="1">
                      <a:solidFill>
                        <a:srgbClr val="242452"/>
                      </a:solidFill>
                      <a:effectLst/>
                      <a:latin typeface="Tahoma" panose="020B0604030504040204" pitchFamily="34" charset="0"/>
                      <a:ea typeface="Tahoma" panose="020B0604030504040204" pitchFamily="34" charset="0"/>
                      <a:cs typeface="Tahoma" panose="020B0604030504040204" pitchFamily="34" charset="0"/>
                    </a:rPr>
                    <a:t>Trong hình học phẳng nếu hai đt phân biệt </a:t>
                  </a:r>
                  <a14:m>
                    <m:oMath xmlns:m="http://schemas.openxmlformats.org/officeDocument/2006/math">
                      <m:r>
                        <a:rPr lang="en-US" sz="4400" b="1" i="1" smtClean="0">
                          <a:solidFill>
                            <a:srgbClr val="FF0000"/>
                          </a:solidFill>
                          <a:latin typeface="Cambria Math" panose="02040503050406030204" pitchFamily="18" charset="0"/>
                        </a:rPr>
                        <m:t>𝒂</m:t>
                      </m:r>
                    </m:oMath>
                  </a14:m>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smtClean="0">
                          <a:solidFill>
                            <a:srgbClr val="FF0000"/>
                          </a:solidFill>
                          <a:latin typeface="Cambria Math" panose="02040503050406030204" pitchFamily="18" charset="0"/>
                          <a:ea typeface="Cambria Math" panose="02040503050406030204" pitchFamily="18" charset="0"/>
                        </a:rPr>
                        <m:t>𝒃</m:t>
                      </m:r>
                    </m:oMath>
                  </a14:m>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a:solidFill>
                        <a:srgbClr val="242452"/>
                      </a:solidFill>
                      <a:effectLst/>
                      <a:latin typeface="Tahoma" panose="020B0604030504040204" pitchFamily="34" charset="0"/>
                      <a:ea typeface="Tahoma" panose="020B0604030504040204" pitchFamily="34" charset="0"/>
                      <a:cs typeface="Tahoma" panose="020B0604030504040204" pitchFamily="34" charset="0"/>
                    </a:rPr>
                    <a:t>cùng song song với đt </a:t>
                  </a:r>
                  <a14:m>
                    <m:oMath xmlns:m="http://schemas.openxmlformats.org/officeDocument/2006/math">
                      <m:r>
                        <a:rPr lang="en-US" sz="4400" b="1" i="1" smtClean="0">
                          <a:solidFill>
                            <a:srgbClr val="FF0000"/>
                          </a:solidFill>
                          <a:latin typeface="Cambria Math" panose="02040503050406030204" pitchFamily="18" charset="0"/>
                        </a:rPr>
                        <m:t>𝒄</m:t>
                      </m:r>
                    </m:oMath>
                  </a14:m>
                  <a:r>
                    <a:rPr lang="en-US" sz="4400" b="1">
                      <a:solidFill>
                        <a:srgbClr val="242452"/>
                      </a:solidFill>
                      <a:effectLst/>
                      <a:latin typeface="Tahoma" panose="020B0604030504040204" pitchFamily="34" charset="0"/>
                      <a:ea typeface="Tahoma" panose="020B0604030504040204" pitchFamily="34" charset="0"/>
                      <a:cs typeface="Tahoma" panose="020B0604030504040204" pitchFamily="34" charset="0"/>
                    </a:rPr>
                    <a:t> thì hai đt </a:t>
                  </a:r>
                  <a14:m>
                    <m:oMath xmlns:m="http://schemas.openxmlformats.org/officeDocument/2006/math">
                      <m:r>
                        <a:rPr lang="en-US" sz="4400" b="1" i="1" smtClean="0">
                          <a:solidFill>
                            <a:srgbClr val="FF0000"/>
                          </a:solidFill>
                          <a:latin typeface="Cambria Math" panose="02040503050406030204" pitchFamily="18" charset="0"/>
                        </a:rPr>
                        <m:t>𝒂</m:t>
                      </m:r>
                    </m:oMath>
                  </a14:m>
                  <a:r>
                    <a:rPr lang="en-US" sz="4400" b="1">
                      <a:solidFill>
                        <a:srgbClr val="242452"/>
                      </a:solidFill>
                      <a:effectLst/>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smtClean="0">
                          <a:solidFill>
                            <a:srgbClr val="FF0000"/>
                          </a:solidFill>
                          <a:latin typeface="Cambria Math" panose="02040503050406030204" pitchFamily="18" charset="0"/>
                          <a:ea typeface="Cambria Math" panose="02040503050406030204" pitchFamily="18" charset="0"/>
                        </a:rPr>
                        <m:t>𝒃</m:t>
                      </m:r>
                    </m:oMath>
                  </a14:m>
                  <a:r>
                    <a:rPr lang="en-US" sz="4400" b="1">
                      <a:solidFill>
                        <a:srgbClr val="242452"/>
                      </a:solidFill>
                      <a:effectLst/>
                      <a:latin typeface="Tahoma" panose="020B0604030504040204" pitchFamily="34" charset="0"/>
                      <a:ea typeface="Tahoma" panose="020B0604030504040204" pitchFamily="34" charset="0"/>
                      <a:cs typeface="Tahoma" panose="020B0604030504040204" pitchFamily="34" charset="0"/>
                    </a:rPr>
                    <a:t> có vị trí tương đối như thế nào ? </a:t>
                  </a:r>
                </a:p>
              </p:txBody>
            </p:sp>
          </mc:Choice>
          <mc:Fallback xmlns="">
            <p:sp>
              <p:nvSpPr>
                <p:cNvPr id="87" name="Speech Bubble: Rectangle with Corners Rounded 86">
                  <a:extLst>
                    <a:ext uri="{FF2B5EF4-FFF2-40B4-BE49-F238E27FC236}">
                      <a16:creationId xmlns:a16="http://schemas.microsoft.com/office/drawing/2014/main" id="{97F54502-748A-493B-AD2D-07F127D648B4}"/>
                    </a:ext>
                  </a:extLst>
                </p:cNvPr>
                <p:cNvSpPr>
                  <a:spLocks noRot="1" noChangeAspect="1" noMove="1" noResize="1" noEditPoints="1" noAdjustHandles="1" noChangeArrowheads="1" noChangeShapeType="1" noTextEdit="1"/>
                </p:cNvSpPr>
                <p:nvPr/>
              </p:nvSpPr>
              <p:spPr>
                <a:xfrm>
                  <a:off x="24418413" y="2020205"/>
                  <a:ext cx="7543800" cy="4203988"/>
                </a:xfrm>
                <a:prstGeom prst="wedgeRoundRectCallout">
                  <a:avLst>
                    <a:gd name="adj1" fmla="val 44176"/>
                    <a:gd name="adj2" fmla="val 59442"/>
                    <a:gd name="adj3" fmla="val 16667"/>
                  </a:avLst>
                </a:prstGeom>
                <a:blipFill>
                  <a:blip r:embed="rId18"/>
                  <a:stretch>
                    <a:fillRect l="-241" r="-161"/>
                  </a:stretch>
                </a:blipFill>
                <a:ln w="50800">
                  <a:solidFill>
                    <a:srgbClr val="3333FF"/>
                  </a:solidFill>
                </a:ln>
              </p:spPr>
              <p:txBody>
                <a:bodyPr/>
                <a:lstStyle/>
                <a:p>
                  <a:r>
                    <a:rPr lang="en-US">
                      <a:noFill/>
                    </a:rPr>
                    <a:t> </a:t>
                  </a:r>
                </a:p>
              </p:txBody>
            </p:sp>
          </mc:Fallback>
        </mc:AlternateContent>
      </p:grpSp>
      <p:grpSp>
        <p:nvGrpSpPr>
          <p:cNvPr id="88" name="Group 87">
            <a:extLst>
              <a:ext uri="{FF2B5EF4-FFF2-40B4-BE49-F238E27FC236}">
                <a16:creationId xmlns="" xmlns:a16="http://schemas.microsoft.com/office/drawing/2014/main" id="{E159B000-9BEC-4E6D-AC1C-0062D681605B}"/>
              </a:ext>
            </a:extLst>
          </p:cNvPr>
          <p:cNvGrpSpPr/>
          <p:nvPr/>
        </p:nvGrpSpPr>
        <p:grpSpPr>
          <a:xfrm>
            <a:off x="7467600" y="3371848"/>
            <a:ext cx="7315200" cy="3562352"/>
            <a:chOff x="14249400" y="2667000"/>
            <a:chExt cx="7315200" cy="3562352"/>
          </a:xfrm>
        </p:grpSpPr>
        <p:sp>
          <p:nvSpPr>
            <p:cNvPr id="89" name="Parallelogram 88">
              <a:extLst>
                <a:ext uri="{FF2B5EF4-FFF2-40B4-BE49-F238E27FC236}">
                  <a16:creationId xmlns="" xmlns:a16="http://schemas.microsoft.com/office/drawing/2014/main" id="{842F3F76-27EE-4942-A2B3-67A1B7973964}"/>
                </a:ext>
              </a:extLst>
            </p:cNvPr>
            <p:cNvSpPr/>
            <p:nvPr/>
          </p:nvSpPr>
          <p:spPr>
            <a:xfrm>
              <a:off x="14357267" y="2819400"/>
              <a:ext cx="7207333" cy="2998228"/>
            </a:xfrm>
            <a:prstGeom prst="parallelogram">
              <a:avLst>
                <a:gd name="adj" fmla="val 52802"/>
              </a:avLst>
            </a:prstGeom>
            <a:solidFill>
              <a:schemeClr val="accent4">
                <a:lumMod val="20000"/>
                <a:lumOff val="80000"/>
              </a:schemeClr>
            </a:solidFill>
            <a:ln w="7620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0" name="TextBox 89">
                  <a:extLst>
                    <a:ext uri="{FF2B5EF4-FFF2-40B4-BE49-F238E27FC236}">
                      <a16:creationId xmlns="" xmlns:a16="http://schemas.microsoft.com/office/drawing/2014/main" id="{D21C87FE-BC69-45B4-A95D-6B5FEC010B63}"/>
                    </a:ext>
                  </a:extLst>
                </p:cNvPr>
                <p:cNvSpPr txBox="1"/>
                <p:nvPr/>
              </p:nvSpPr>
              <p:spPr>
                <a:xfrm>
                  <a:off x="16230600" y="3505200"/>
                  <a:ext cx="851684"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𝒄</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0" name="TextBox 89">
                  <a:extLst>
                    <a:ext uri="{FF2B5EF4-FFF2-40B4-BE49-F238E27FC236}">
                      <a16:creationId xmlns:a16="http://schemas.microsoft.com/office/drawing/2014/main" id="{D21C87FE-BC69-45B4-A95D-6B5FEC010B63}"/>
                    </a:ext>
                  </a:extLst>
                </p:cNvPr>
                <p:cNvSpPr txBox="1">
                  <a:spLocks noRot="1" noChangeAspect="1" noMove="1" noResize="1" noEditPoints="1" noAdjustHandles="1" noChangeArrowheads="1" noChangeShapeType="1" noTextEdit="1"/>
                </p:cNvSpPr>
                <p:nvPr/>
              </p:nvSpPr>
              <p:spPr>
                <a:xfrm>
                  <a:off x="16230600" y="3505200"/>
                  <a:ext cx="851684" cy="830997"/>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 xmlns:a16="http://schemas.microsoft.com/office/drawing/2014/main" id="{7F3D0909-3A13-4C03-B681-DCAF8FD6C591}"/>
                    </a:ext>
                  </a:extLst>
                </p:cNvPr>
                <p:cNvSpPr txBox="1"/>
                <p:nvPr/>
              </p:nvSpPr>
              <p:spPr>
                <a:xfrm>
                  <a:off x="16714260" y="2667000"/>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𝒂</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1" name="TextBox 90">
                  <a:extLst>
                    <a:ext uri="{FF2B5EF4-FFF2-40B4-BE49-F238E27FC236}">
                      <a16:creationId xmlns:a16="http://schemas.microsoft.com/office/drawing/2014/main" id="{7F3D0909-3A13-4C03-B681-DCAF8FD6C591}"/>
                    </a:ext>
                  </a:extLst>
                </p:cNvPr>
                <p:cNvSpPr txBox="1">
                  <a:spLocks noRot="1" noChangeAspect="1" noMove="1" noResize="1" noEditPoints="1" noAdjustHandles="1" noChangeArrowheads="1" noChangeShapeType="1" noTextEdit="1"/>
                </p:cNvSpPr>
                <p:nvPr/>
              </p:nvSpPr>
              <p:spPr>
                <a:xfrm>
                  <a:off x="16714260" y="2667000"/>
                  <a:ext cx="735540" cy="830997"/>
                </a:xfrm>
                <a:prstGeom prst="rect">
                  <a:avLst/>
                </a:prstGeom>
                <a:blipFill>
                  <a:blip r:embed="rId20"/>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 xmlns:a16="http://schemas.microsoft.com/office/drawing/2014/main" id="{8C7E74DE-A4FE-409B-B74A-BDAE6A06670A}"/>
                </a:ext>
              </a:extLst>
            </p:cNvPr>
            <p:cNvCxnSpPr>
              <a:cxnSpLocks/>
            </p:cNvCxnSpPr>
            <p:nvPr/>
          </p:nvCxnSpPr>
          <p:spPr>
            <a:xfrm flipV="1">
              <a:off x="15694234" y="5181599"/>
              <a:ext cx="3584366" cy="1"/>
            </a:xfrm>
            <a:prstGeom prst="line">
              <a:avLst/>
            </a:prstGeom>
            <a:ln w="76200">
              <a:solidFill>
                <a:srgbClr val="242452"/>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3" name="TextBox 92">
                  <a:extLst>
                    <a:ext uri="{FF2B5EF4-FFF2-40B4-BE49-F238E27FC236}">
                      <a16:creationId xmlns="" xmlns:a16="http://schemas.microsoft.com/office/drawing/2014/main" id="{3A4F3064-7E1F-4EB5-B1E1-28CCD556FD70}"/>
                    </a:ext>
                  </a:extLst>
                </p:cNvPr>
                <p:cNvSpPr txBox="1"/>
                <p:nvPr/>
              </p:nvSpPr>
              <p:spPr>
                <a:xfrm>
                  <a:off x="15621000" y="4419600"/>
                  <a:ext cx="851684"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𝒃</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3" name="TextBox 92">
                  <a:extLst>
                    <a:ext uri="{FF2B5EF4-FFF2-40B4-BE49-F238E27FC236}">
                      <a16:creationId xmlns:a16="http://schemas.microsoft.com/office/drawing/2014/main" id="{3A4F3064-7E1F-4EB5-B1E1-28CCD556FD70}"/>
                    </a:ext>
                  </a:extLst>
                </p:cNvPr>
                <p:cNvSpPr txBox="1">
                  <a:spLocks noRot="1" noChangeAspect="1" noMove="1" noResize="1" noEditPoints="1" noAdjustHandles="1" noChangeArrowheads="1" noChangeShapeType="1" noTextEdit="1"/>
                </p:cNvSpPr>
                <p:nvPr/>
              </p:nvSpPr>
              <p:spPr>
                <a:xfrm>
                  <a:off x="15621000" y="4419600"/>
                  <a:ext cx="851684" cy="830997"/>
                </a:xfrm>
                <a:prstGeom prst="rect">
                  <a:avLst/>
                </a:prstGeom>
                <a:blipFill>
                  <a:blip r:embed="rId21"/>
                  <a:stretch>
                    <a:fillRect/>
                  </a:stretch>
                </a:blipFill>
              </p:spPr>
              <p:txBody>
                <a:bodyPr/>
                <a:lstStyle/>
                <a:p>
                  <a:r>
                    <a:rPr lang="en-US">
                      <a:noFill/>
                    </a:rPr>
                    <a:t> </a:t>
                  </a:r>
                </a:p>
              </p:txBody>
            </p:sp>
          </mc:Fallback>
        </mc:AlternateContent>
        <p:cxnSp>
          <p:nvCxnSpPr>
            <p:cNvPr id="94" name="Straight Connector 93">
              <a:extLst>
                <a:ext uri="{FF2B5EF4-FFF2-40B4-BE49-F238E27FC236}">
                  <a16:creationId xmlns="" xmlns:a16="http://schemas.microsoft.com/office/drawing/2014/main" id="{F778ED9C-7725-4F03-AFC5-72E2C5BABAE8}"/>
                </a:ext>
              </a:extLst>
            </p:cNvPr>
            <p:cNvCxnSpPr>
              <a:cxnSpLocks/>
            </p:cNvCxnSpPr>
            <p:nvPr/>
          </p:nvCxnSpPr>
          <p:spPr>
            <a:xfrm flipV="1">
              <a:off x="16306800" y="4326910"/>
              <a:ext cx="3584366" cy="1"/>
            </a:xfrm>
            <a:prstGeom prst="line">
              <a:avLst/>
            </a:prstGeom>
            <a:ln w="76200">
              <a:solidFill>
                <a:schemeClr val="accent6"/>
              </a:solidFill>
            </a:ln>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 xmlns:a16="http://schemas.microsoft.com/office/drawing/2014/main" id="{F36581DC-40B8-4F0A-A3CD-E6460FB7DF51}"/>
                </a:ext>
              </a:extLst>
            </p:cNvPr>
            <p:cNvCxnSpPr>
              <a:cxnSpLocks/>
            </p:cNvCxnSpPr>
            <p:nvPr/>
          </p:nvCxnSpPr>
          <p:spPr>
            <a:xfrm flipV="1">
              <a:off x="16767448" y="3454061"/>
              <a:ext cx="3584366" cy="1"/>
            </a:xfrm>
            <a:prstGeom prst="line">
              <a:avLst/>
            </a:prstGeom>
            <a:ln w="76200">
              <a:solidFill>
                <a:srgbClr val="242452"/>
              </a:solidFill>
            </a:ln>
          </p:spPr>
          <p:style>
            <a:lnRef idx="1">
              <a:schemeClr val="dk1"/>
            </a:lnRef>
            <a:fillRef idx="0">
              <a:schemeClr val="dk1"/>
            </a:fillRef>
            <a:effectRef idx="0">
              <a:schemeClr val="dk1"/>
            </a:effectRef>
            <a:fontRef idx="minor">
              <a:schemeClr val="tx1"/>
            </a:fontRef>
          </p:style>
        </p:cxnSp>
        <p:grpSp>
          <p:nvGrpSpPr>
            <p:cNvPr id="96" name="Group 95">
              <a:extLst>
                <a:ext uri="{FF2B5EF4-FFF2-40B4-BE49-F238E27FC236}">
                  <a16:creationId xmlns="" xmlns:a16="http://schemas.microsoft.com/office/drawing/2014/main" id="{353DA00E-93DF-43C5-892E-4C57DBB963B3}"/>
                </a:ext>
              </a:extLst>
            </p:cNvPr>
            <p:cNvGrpSpPr/>
            <p:nvPr/>
          </p:nvGrpSpPr>
          <p:grpSpPr>
            <a:xfrm>
              <a:off x="14249400" y="5072480"/>
              <a:ext cx="1053989" cy="1156872"/>
              <a:chOff x="3643040" y="8749363"/>
              <a:chExt cx="776560" cy="852362"/>
            </a:xfrm>
          </p:grpSpPr>
          <mc:AlternateContent xmlns:mc="http://schemas.openxmlformats.org/markup-compatibility/2006" xmlns:a14="http://schemas.microsoft.com/office/drawing/2010/main">
            <mc:Choice Requires="a14">
              <p:sp>
                <p:nvSpPr>
                  <p:cNvPr id="97" name="TextBox 96">
                    <a:extLst>
                      <a:ext uri="{FF2B5EF4-FFF2-40B4-BE49-F238E27FC236}">
                        <a16:creationId xmlns="" xmlns:a16="http://schemas.microsoft.com/office/drawing/2014/main" id="{9E47C91D-D7CE-4EEE-A8DB-446CFEC7BD9B}"/>
                      </a:ext>
                    </a:extLst>
                  </p:cNvPr>
                  <p:cNvSpPr txBox="1"/>
                  <p:nvPr/>
                </p:nvSpPr>
                <p:spPr>
                  <a:xfrm>
                    <a:off x="3867611" y="8749363"/>
                    <a:ext cx="385424" cy="6122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Cambria Math" panose="02040503050406030204" pitchFamily="18" charset="0"/>
                              <a:cs typeface="Tahoma" pitchFamily="34" charset="0"/>
                              <a:sym typeface="Symbol"/>
                            </a:rPr>
                            <m:t>𝜶</m:t>
                          </m:r>
                        </m:oMath>
                      </m:oMathPara>
                    </a14:m>
                    <a:endParaRPr lang="en-US" sz="4800" b="1" i="1">
                      <a:latin typeface="Tahoma" pitchFamily="34" charset="0"/>
                      <a:ea typeface="Tahoma" pitchFamily="34" charset="0"/>
                      <a:cs typeface="Tahoma" pitchFamily="34" charset="0"/>
                    </a:endParaRPr>
                  </a:p>
                </p:txBody>
              </p:sp>
            </mc:Choice>
            <mc:Fallback xmlns="">
              <p:sp>
                <p:nvSpPr>
                  <p:cNvPr id="97" name="TextBox 96">
                    <a:extLst>
                      <a:ext uri="{FF2B5EF4-FFF2-40B4-BE49-F238E27FC236}">
                        <a16:creationId xmlns:a16="http://schemas.microsoft.com/office/drawing/2014/main" id="{9E47C91D-D7CE-4EEE-A8DB-446CFEC7BD9B}"/>
                      </a:ext>
                    </a:extLst>
                  </p:cNvPr>
                  <p:cNvSpPr txBox="1">
                    <a:spLocks noRot="1" noChangeAspect="1" noMove="1" noResize="1" noEditPoints="1" noAdjustHandles="1" noChangeArrowheads="1" noChangeShapeType="1" noTextEdit="1"/>
                  </p:cNvSpPr>
                  <p:nvPr/>
                </p:nvSpPr>
                <p:spPr>
                  <a:xfrm>
                    <a:off x="3867611" y="8749363"/>
                    <a:ext cx="385424" cy="612263"/>
                  </a:xfrm>
                  <a:prstGeom prst="rect">
                    <a:avLst/>
                  </a:prstGeom>
                  <a:blipFill>
                    <a:blip r:embed="rId22"/>
                    <a:stretch>
                      <a:fillRect/>
                    </a:stretch>
                  </a:blipFill>
                </p:spPr>
                <p:txBody>
                  <a:bodyPr/>
                  <a:lstStyle/>
                  <a:p>
                    <a:r>
                      <a:rPr lang="en-US">
                        <a:noFill/>
                      </a:rPr>
                      <a:t> </a:t>
                    </a:r>
                  </a:p>
                </p:txBody>
              </p:sp>
            </mc:Fallback>
          </mc:AlternateContent>
          <p:sp>
            <p:nvSpPr>
              <p:cNvPr id="98" name="Arc 97">
                <a:extLst>
                  <a:ext uri="{FF2B5EF4-FFF2-40B4-BE49-F238E27FC236}">
                    <a16:creationId xmlns="" xmlns:a16="http://schemas.microsoft.com/office/drawing/2014/main" id="{04DAECEF-2A27-46D3-8FE2-A942EE78232A}"/>
                  </a:ext>
                </a:extLst>
              </p:cNvPr>
              <p:cNvSpPr/>
              <p:nvPr/>
            </p:nvSpPr>
            <p:spPr>
              <a:xfrm>
                <a:off x="3643040" y="8825165"/>
                <a:ext cx="776560" cy="776560"/>
              </a:xfrm>
              <a:prstGeom prst="arc">
                <a:avLst>
                  <a:gd name="adj1" fmla="val 15886614"/>
                  <a:gd name="adj2" fmla="val 430667"/>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mc:AlternateContent xmlns:mc="http://schemas.openxmlformats.org/markup-compatibility/2006" xmlns:a14="http://schemas.microsoft.com/office/drawing/2010/main">
        <mc:Choice Requires="a14">
          <p:sp>
            <p:nvSpPr>
              <p:cNvPr id="99" name="TextBox 98">
                <a:extLst>
                  <a:ext uri="{FF2B5EF4-FFF2-40B4-BE49-F238E27FC236}">
                    <a16:creationId xmlns="" xmlns:a16="http://schemas.microsoft.com/office/drawing/2014/main" id="{70037AA6-87CC-47AD-AB40-E6D5CDDA9DA2}"/>
                  </a:ext>
                </a:extLst>
              </p:cNvPr>
              <p:cNvSpPr txBox="1"/>
              <p:nvPr/>
            </p:nvSpPr>
            <p:spPr>
              <a:xfrm>
                <a:off x="14751133" y="4150018"/>
                <a:ext cx="5153138" cy="1945982"/>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a:defRPr sz="4400" b="1">
                    <a:solidFill>
                      <a:srgbClr val="270F6B"/>
                    </a:solidFill>
                    <a:latin typeface="Tahoma" pitchFamily="34" charset="0"/>
                    <a:ea typeface="Tahoma" pitchFamily="34" charset="0"/>
                    <a:cs typeface="Tahoma" pitchFamily="34" charset="0"/>
                  </a:defRPr>
                </a:lvl1pPr>
              </a:lstStyle>
              <a:p>
                <a:pPr/>
                <a14:m>
                  <m:oMathPara xmlns:m="http://schemas.openxmlformats.org/officeDocument/2006/math">
                    <m:oMathParaPr>
                      <m:jc m:val="centerGroup"/>
                    </m:oMathParaPr>
                    <m:oMath xmlns:m="http://schemas.openxmlformats.org/officeDocument/2006/math">
                      <m:d>
                        <m:dPr>
                          <m:begChr m:val="{"/>
                          <m:endChr m:val=""/>
                          <m:ctrlPr>
                            <a:rPr lang="en-US" sz="5400" i="1" smtClean="0">
                              <a:solidFill>
                                <a:srgbClr val="0000FF"/>
                              </a:solidFill>
                              <a:latin typeface="Cambria Math" panose="02040503050406030204" pitchFamily="18" charset="0"/>
                            </a:rPr>
                          </m:ctrlPr>
                        </m:dPr>
                        <m:e>
                          <m:eqArr>
                            <m:eqArrPr>
                              <m:ctrlPr>
                                <a:rPr lang="en-US" sz="5400" i="1">
                                  <a:solidFill>
                                    <a:srgbClr val="0000FF"/>
                                  </a:solidFill>
                                  <a:latin typeface="Cambria Math" panose="02040503050406030204" pitchFamily="18" charset="0"/>
                                  <a:ea typeface="Cambria Math" panose="02040503050406030204" pitchFamily="18" charset="0"/>
                                </a:rPr>
                              </m:ctrlPr>
                            </m:eqArrPr>
                            <m:e>
                              <m:r>
                                <a:rPr lang="en-US" sz="5400" b="1" i="1" smtClean="0">
                                  <a:solidFill>
                                    <a:srgbClr val="0000FF"/>
                                  </a:solidFill>
                                  <a:latin typeface="Cambria Math" panose="02040503050406030204" pitchFamily="18" charset="0"/>
                                  <a:ea typeface="Cambria Math" panose="02040503050406030204" pitchFamily="18" charset="0"/>
                                </a:rPr>
                                <m:t>𝒂</m:t>
                              </m:r>
                              <m:r>
                                <a:rPr lang="en-US" sz="5400" i="1">
                                  <a:solidFill>
                                    <a:srgbClr val="0000FF"/>
                                  </a:solidFill>
                                  <a:latin typeface="Cambria Math" panose="02040503050406030204" pitchFamily="18" charset="0"/>
                                </a:rPr>
                                <m:t>//</m:t>
                              </m:r>
                              <m:r>
                                <a:rPr lang="en-US" sz="5400" i="1">
                                  <a:solidFill>
                                    <a:srgbClr val="0000FF"/>
                                  </a:solidFill>
                                  <a:latin typeface="Cambria Math" panose="02040503050406030204" pitchFamily="18" charset="0"/>
                                </a:rPr>
                                <m:t>𝒄</m:t>
                              </m:r>
                            </m:e>
                            <m:e>
                              <m:r>
                                <a:rPr lang="en-US" sz="5400" i="1">
                                  <a:solidFill>
                                    <a:srgbClr val="0000FF"/>
                                  </a:solidFill>
                                  <a:latin typeface="Cambria Math" panose="02040503050406030204" pitchFamily="18" charset="0"/>
                                  <a:ea typeface="Cambria Math" panose="02040503050406030204" pitchFamily="18" charset="0"/>
                                </a:rPr>
                                <m:t>𝒃</m:t>
                              </m:r>
                              <m:r>
                                <a:rPr lang="en-US" sz="5400" i="1">
                                  <a:solidFill>
                                    <a:srgbClr val="0000FF"/>
                                  </a:solidFill>
                                  <a:latin typeface="Cambria Math" panose="02040503050406030204" pitchFamily="18" charset="0"/>
                                </a:rPr>
                                <m:t>//</m:t>
                              </m:r>
                              <m:r>
                                <a:rPr lang="en-US" sz="5400" i="1">
                                  <a:solidFill>
                                    <a:srgbClr val="0000FF"/>
                                  </a:solidFill>
                                  <a:latin typeface="Cambria Math" panose="02040503050406030204" pitchFamily="18" charset="0"/>
                                </a:rPr>
                                <m:t>𝒄</m:t>
                              </m:r>
                            </m:e>
                          </m:eqArr>
                        </m:e>
                      </m:d>
                      <m:r>
                        <a:rPr lang="en-US" sz="5400" i="1" smtClean="0">
                          <a:solidFill>
                            <a:srgbClr val="0000FF"/>
                          </a:solidFill>
                          <a:latin typeface="Cambria Math" panose="02040503050406030204" pitchFamily="18" charset="0"/>
                          <a:ea typeface="Cambria Math" panose="02040503050406030204" pitchFamily="18" charset="0"/>
                        </a:rPr>
                        <m:t>⟹</m:t>
                      </m:r>
                      <m:r>
                        <a:rPr lang="en-US" sz="5400" b="1" i="1" smtClean="0">
                          <a:solidFill>
                            <a:srgbClr val="0000FF"/>
                          </a:solidFill>
                          <a:latin typeface="Cambria Math" panose="02040503050406030204" pitchFamily="18" charset="0"/>
                          <a:ea typeface="Cambria Math" panose="02040503050406030204" pitchFamily="18" charset="0"/>
                        </a:rPr>
                        <m:t>𝒂</m:t>
                      </m:r>
                      <m:r>
                        <a:rPr lang="en-US" sz="5400" b="1" i="1" smtClean="0">
                          <a:solidFill>
                            <a:srgbClr val="0000FF"/>
                          </a:solidFill>
                          <a:latin typeface="Cambria Math" panose="02040503050406030204" pitchFamily="18" charset="0"/>
                          <a:ea typeface="Cambria Math" panose="02040503050406030204" pitchFamily="18" charset="0"/>
                        </a:rPr>
                        <m:t>  ?  </m:t>
                      </m:r>
                      <m:r>
                        <a:rPr lang="en-US" sz="5400" b="1" i="1" smtClean="0">
                          <a:solidFill>
                            <a:srgbClr val="0000FF"/>
                          </a:solidFill>
                          <a:latin typeface="Cambria Math" panose="02040503050406030204" pitchFamily="18" charset="0"/>
                          <a:ea typeface="Cambria Math" panose="02040503050406030204" pitchFamily="18" charset="0"/>
                        </a:rPr>
                        <m:t>𝒃</m:t>
                      </m:r>
                    </m:oMath>
                  </m:oMathPara>
                </a14:m>
                <a:endParaRPr lang="en-US" sz="4800" i="1" dirty="0">
                  <a:solidFill>
                    <a:srgbClr val="0000FF"/>
                  </a:solidFill>
                </a:endParaRPr>
              </a:p>
            </p:txBody>
          </p:sp>
        </mc:Choice>
        <mc:Fallback xmlns="">
          <p:sp>
            <p:nvSpPr>
              <p:cNvPr id="99" name="TextBox 98">
                <a:extLst>
                  <a:ext uri="{FF2B5EF4-FFF2-40B4-BE49-F238E27FC236}">
                    <a16:creationId xmlns:a16="http://schemas.microsoft.com/office/drawing/2014/main" id="{70037AA6-87CC-47AD-AB40-E6D5CDDA9DA2}"/>
                  </a:ext>
                </a:extLst>
              </p:cNvPr>
              <p:cNvSpPr txBox="1">
                <a:spLocks noRot="1" noChangeAspect="1" noMove="1" noResize="1" noEditPoints="1" noAdjustHandles="1" noChangeArrowheads="1" noChangeShapeType="1" noTextEdit="1"/>
              </p:cNvSpPr>
              <p:nvPr/>
            </p:nvSpPr>
            <p:spPr>
              <a:xfrm>
                <a:off x="14751133" y="4150018"/>
                <a:ext cx="5153138" cy="1945982"/>
              </a:xfrm>
              <a:prstGeom prst="rect">
                <a:avLst/>
              </a:prstGeom>
              <a:blipFill>
                <a:blip r:embed="rId2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 xmlns:a16="http://schemas.microsoft.com/office/drawing/2014/main" id="{5EEC9A4D-2573-458E-B2A5-1DB8BD66C14B}"/>
                  </a:ext>
                </a:extLst>
              </p:cNvPr>
              <p:cNvSpPr txBox="1"/>
              <p:nvPr/>
            </p:nvSpPr>
            <p:spPr>
              <a:xfrm>
                <a:off x="18416604" y="4648200"/>
                <a:ext cx="861996" cy="830997"/>
              </a:xfrm>
              <a:prstGeom prst="rect">
                <a:avLst/>
              </a:prstGeom>
              <a:solidFill>
                <a:schemeClr val="bg1"/>
              </a:solidFill>
              <a:ln>
                <a:noFill/>
              </a:ln>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m:t>
                      </m:r>
                      <m:r>
                        <a:rPr lang="en-US" sz="4800" b="1" i="1">
                          <a:solidFill>
                            <a:srgbClr val="FF0000"/>
                          </a:solidFill>
                          <a:latin typeface="Cambria Math" panose="02040503050406030204" pitchFamily="18" charset="0"/>
                          <a:ea typeface="Tahoma" panose="020B0604030504040204" pitchFamily="34" charset="0"/>
                          <a:cs typeface="Tahoma" panose="020B0604030504040204" pitchFamily="34" charset="0"/>
                        </a:rPr>
                        <m:t>/</m:t>
                      </m:r>
                    </m:oMath>
                  </m:oMathPara>
                </a14:m>
                <a:endParaRPr lang="en-US"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TextBox 8">
                <a:extLst>
                  <a:ext uri="{FF2B5EF4-FFF2-40B4-BE49-F238E27FC236}">
                    <a16:creationId xmlns:a16="http://schemas.microsoft.com/office/drawing/2014/main" id="{5EEC9A4D-2573-458E-B2A5-1DB8BD66C14B}"/>
                  </a:ext>
                </a:extLst>
              </p:cNvPr>
              <p:cNvSpPr txBox="1">
                <a:spLocks noRot="1" noChangeAspect="1" noMove="1" noResize="1" noEditPoints="1" noAdjustHandles="1" noChangeArrowheads="1" noChangeShapeType="1" noTextEdit="1"/>
              </p:cNvSpPr>
              <p:nvPr/>
            </p:nvSpPr>
            <p:spPr>
              <a:xfrm>
                <a:off x="18416604" y="4648200"/>
                <a:ext cx="861996" cy="830997"/>
              </a:xfrm>
              <a:prstGeom prst="rect">
                <a:avLst/>
              </a:prstGeom>
              <a:blipFill>
                <a:blip r:embed="rId24"/>
                <a:stretch>
                  <a:fillRect/>
                </a:stretch>
              </a:blipFill>
              <a:ln>
                <a:noFill/>
              </a:ln>
            </p:spPr>
            <p:txBody>
              <a:bodyPr/>
              <a:lstStyle/>
              <a:p>
                <a:r>
                  <a:rPr lang="en-US">
                    <a:noFill/>
                  </a:rPr>
                  <a:t> </a:t>
                </a:r>
              </a:p>
            </p:txBody>
          </p:sp>
        </mc:Fallback>
      </mc:AlternateContent>
      <p:grpSp>
        <p:nvGrpSpPr>
          <p:cNvPr id="251" name="Group 250">
            <a:extLst>
              <a:ext uri="{FF2B5EF4-FFF2-40B4-BE49-F238E27FC236}">
                <a16:creationId xmlns="" xmlns:a16="http://schemas.microsoft.com/office/drawing/2014/main" id="{F1646B75-AA6A-45F4-9E70-AE64829E54D2}"/>
              </a:ext>
            </a:extLst>
          </p:cNvPr>
          <p:cNvGrpSpPr/>
          <p:nvPr/>
        </p:nvGrpSpPr>
        <p:grpSpPr>
          <a:xfrm>
            <a:off x="228600" y="2553864"/>
            <a:ext cx="23699528" cy="4469813"/>
            <a:chOff x="1120323" y="10946323"/>
            <a:chExt cx="23086627" cy="5250185"/>
          </a:xfrm>
        </p:grpSpPr>
        <p:sp>
          <p:nvSpPr>
            <p:cNvPr id="252" name="Rounded Rectangle 6">
              <a:extLst>
                <a:ext uri="{FF2B5EF4-FFF2-40B4-BE49-F238E27FC236}">
                  <a16:creationId xmlns="" xmlns:a16="http://schemas.microsoft.com/office/drawing/2014/main" id="{00DDB10B-4706-4165-848D-05731FC4CF5D}"/>
                </a:ext>
              </a:extLst>
            </p:cNvPr>
            <p:cNvSpPr/>
            <p:nvPr/>
          </p:nvSpPr>
          <p:spPr>
            <a:xfrm>
              <a:off x="1323893" y="11370894"/>
              <a:ext cx="22883057" cy="4825614"/>
            </a:xfrm>
            <a:prstGeom prst="roundRect">
              <a:avLst>
                <a:gd name="adj" fmla="val 8959"/>
              </a:avLst>
            </a:prstGeom>
            <a:solidFill>
              <a:schemeClr val="bg1">
                <a:lumMod val="95000"/>
              </a:schemeClr>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grpSp>
          <p:nvGrpSpPr>
            <p:cNvPr id="253" name="Group 2">
              <a:extLst>
                <a:ext uri="{FF2B5EF4-FFF2-40B4-BE49-F238E27FC236}">
                  <a16:creationId xmlns="" xmlns:a16="http://schemas.microsoft.com/office/drawing/2014/main" id="{435B9E00-7E5A-4FF2-85EF-44EC4ED95704}"/>
                </a:ext>
              </a:extLst>
            </p:cNvPr>
            <p:cNvGrpSpPr/>
            <p:nvPr/>
          </p:nvGrpSpPr>
          <p:grpSpPr>
            <a:xfrm>
              <a:off x="1120323" y="10946323"/>
              <a:ext cx="13314328" cy="998667"/>
              <a:chOff x="1120323" y="10946323"/>
              <a:chExt cx="13314328" cy="998667"/>
            </a:xfrm>
          </p:grpSpPr>
          <p:sp>
            <p:nvSpPr>
              <p:cNvPr id="254" name="Right Triangle 253">
                <a:extLst>
                  <a:ext uri="{FF2B5EF4-FFF2-40B4-BE49-F238E27FC236}">
                    <a16:creationId xmlns="" xmlns:a16="http://schemas.microsoft.com/office/drawing/2014/main" id="{E3FC2C3C-4502-4AB6-AE70-EAAF7F397A69}"/>
                  </a:ext>
                </a:extLst>
              </p:cNvPr>
              <p:cNvSpPr/>
              <p:nvPr/>
            </p:nvSpPr>
            <p:spPr>
              <a:xfrm flipH="1" flipV="1">
                <a:off x="1120323" y="11807190"/>
                <a:ext cx="194126" cy="137800"/>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20">
                <a:extLst>
                  <a:ext uri="{FF2B5EF4-FFF2-40B4-BE49-F238E27FC236}">
                    <a16:creationId xmlns="" xmlns:a16="http://schemas.microsoft.com/office/drawing/2014/main" id="{DE52E798-7199-44DF-A5C3-3F3021959B19}"/>
                  </a:ext>
                </a:extLst>
              </p:cNvPr>
              <p:cNvSpPr>
                <a:spLocks/>
              </p:cNvSpPr>
              <p:nvPr/>
            </p:nvSpPr>
            <p:spPr bwMode="auto">
              <a:xfrm rot="5400000">
                <a:off x="7376517" y="4759487"/>
                <a:ext cx="829210" cy="13287058"/>
              </a:xfrm>
              <a:prstGeom prst="round2SameRect">
                <a:avLst/>
              </a:prstGeom>
              <a:solidFill>
                <a:srgbClr val="AB7C37"/>
              </a:solidFill>
              <a:ln w="57150">
                <a:solidFill>
                  <a:srgbClr val="AB7C37"/>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80" name="TextBox 279">
                <a:extLst>
                  <a:ext uri="{FF2B5EF4-FFF2-40B4-BE49-F238E27FC236}">
                    <a16:creationId xmlns="" xmlns:a16="http://schemas.microsoft.com/office/drawing/2014/main" id="{EE1A33CA-7192-4937-A48A-B99D2A16DC77}"/>
                  </a:ext>
                </a:extLst>
              </p:cNvPr>
              <p:cNvSpPr txBox="1"/>
              <p:nvPr/>
            </p:nvSpPr>
            <p:spPr>
              <a:xfrm>
                <a:off x="1120323" y="10946323"/>
                <a:ext cx="13287057" cy="903774"/>
              </a:xfrm>
              <a:prstGeom prst="rect">
                <a:avLst/>
              </a:prstGeom>
              <a:noFill/>
            </p:spPr>
            <p:txBody>
              <a:bodyPr wrap="square" rtlCol="0" anchor="ctr" anchorCtr="0">
                <a:spAutoFit/>
              </a:bodyPr>
              <a:lstStyle/>
              <a:p>
                <a:r>
                  <a:rPr lang="en-US" sz="4400" b="1">
                    <a:solidFill>
                      <a:schemeClr val="bg1"/>
                    </a:solidFill>
                    <a:latin typeface="Tahoma" pitchFamily="34" charset="0"/>
                    <a:ea typeface="Tahoma" pitchFamily="34" charset="0"/>
                    <a:cs typeface="Tahoma" pitchFamily="34" charset="0"/>
                    <a:sym typeface="Wingdings" panose="05000000000000000000" pitchFamily="2" charset="2"/>
                  </a:rPr>
                  <a:t> </a:t>
                </a:r>
                <a:r>
                  <a:rPr lang="en-US" sz="4400" b="1">
                    <a:solidFill>
                      <a:schemeClr val="bg1"/>
                    </a:solidFill>
                    <a:latin typeface="Tahoma" pitchFamily="34" charset="0"/>
                    <a:ea typeface="Tahoma" pitchFamily="34" charset="0"/>
                    <a:cs typeface="Tahoma" pitchFamily="34" charset="0"/>
                  </a:rPr>
                  <a:t>ĐỊNH LÍ 3: (ĐL về 3 đường thẳng song song)</a:t>
                </a:r>
                <a:endParaRPr lang="en-US" sz="4400" b="1" dirty="0">
                  <a:solidFill>
                    <a:schemeClr val="bg1"/>
                  </a:solidFill>
                  <a:latin typeface="Tahoma" pitchFamily="34" charset="0"/>
                  <a:ea typeface="Tahoma" pitchFamily="34" charset="0"/>
                  <a:cs typeface="Tahoma" pitchFamily="34" charset="0"/>
                </a:endParaRPr>
              </a:p>
            </p:txBody>
          </p:sp>
        </p:grpSp>
      </p:grpSp>
      <p:sp>
        <p:nvSpPr>
          <p:cNvPr id="281" name="TextBox 280">
            <a:extLst>
              <a:ext uri="{FF2B5EF4-FFF2-40B4-BE49-F238E27FC236}">
                <a16:creationId xmlns="" xmlns:a16="http://schemas.microsoft.com/office/drawing/2014/main" id="{5E4571F2-791A-4D73-9686-2427956D3CAA}"/>
              </a:ext>
            </a:extLst>
          </p:cNvPr>
          <p:cNvSpPr txBox="1"/>
          <p:nvPr/>
        </p:nvSpPr>
        <p:spPr>
          <a:xfrm>
            <a:off x="794295" y="3429000"/>
            <a:ext cx="22795410" cy="1559017"/>
          </a:xfrm>
          <a:prstGeom prst="rect">
            <a:avLst/>
          </a:prstGeom>
          <a:noFill/>
        </p:spPr>
        <p:txBody>
          <a:bodyPr wrap="square" rtlCol="0">
            <a:spAutoFit/>
          </a:bodyPr>
          <a:lstStyle/>
          <a:p>
            <a:pPr>
              <a:lnSpc>
                <a:spcPct val="114000"/>
              </a:lnSpc>
            </a:pPr>
            <a:r>
              <a:rPr lang="en-US" sz="4400" b="1">
                <a:solidFill>
                  <a:srgbClr val="270F6B"/>
                </a:solidFill>
                <a:latin typeface="Tahoma" pitchFamily="34" charset="0"/>
                <a:ea typeface="Tahoma" pitchFamily="34" charset="0"/>
                <a:cs typeface="Tahoma" pitchFamily="34" charset="0"/>
              </a:rPr>
              <a:t>     </a:t>
            </a:r>
            <a:r>
              <a:rPr lang="vi-VN" sz="4400" b="1">
                <a:solidFill>
                  <a:srgbClr val="270F6B"/>
                </a:solidFill>
                <a:latin typeface="Tahoma" pitchFamily="34" charset="0"/>
                <a:ea typeface="Tahoma" pitchFamily="34" charset="0"/>
                <a:cs typeface="Tahoma" pitchFamily="34" charset="0"/>
              </a:rPr>
              <a:t>Hai đường thẳng phân biệt cùng song song với đường thẳng thứ ba thì song song với nhau.</a:t>
            </a:r>
          </a:p>
        </p:txBody>
      </p:sp>
      <mc:AlternateContent xmlns:mc="http://schemas.openxmlformats.org/markup-compatibility/2006" xmlns:a14="http://schemas.microsoft.com/office/drawing/2010/main">
        <mc:Choice Requires="a14">
          <p:sp>
            <p:nvSpPr>
              <p:cNvPr id="282" name="TextBox 281">
                <a:extLst>
                  <a:ext uri="{FF2B5EF4-FFF2-40B4-BE49-F238E27FC236}">
                    <a16:creationId xmlns="" xmlns:a16="http://schemas.microsoft.com/office/drawing/2014/main" id="{B585F6AD-FEDB-468F-9B87-3B798386E287}"/>
                  </a:ext>
                </a:extLst>
              </p:cNvPr>
              <p:cNvSpPr txBox="1"/>
              <p:nvPr/>
            </p:nvSpPr>
            <p:spPr>
              <a:xfrm>
                <a:off x="8720373" y="4483657"/>
                <a:ext cx="10040332" cy="2450543"/>
              </a:xfrm>
              <a:prstGeom prst="rect">
                <a:avLst/>
              </a:prstGeom>
              <a:noFill/>
            </p:spPr>
            <p:txBody>
              <a:bodyPr wrap="square" rtlCol="0">
                <a:spAutoFit/>
              </a:bodyPr>
              <a:lstStyle>
                <a:defPPr>
                  <a:defRPr lang="en-US"/>
                </a:defPPr>
                <a:lvl1pPr>
                  <a:defRPr sz="4400" b="1">
                    <a:solidFill>
                      <a:srgbClr val="270F6B"/>
                    </a:solidFill>
                    <a:latin typeface="Tahoma" pitchFamily="34" charset="0"/>
                    <a:ea typeface="Tahoma" pitchFamily="34" charset="0"/>
                    <a:cs typeface="Tahoma" pitchFamily="34" charset="0"/>
                  </a:defRPr>
                </a:lvl1pPr>
              </a:lstStyle>
              <a:p>
                <a:r>
                  <a:rPr lang="en-US"/>
                  <a:t>Tức là: </a:t>
                </a:r>
                <a14:m>
                  <m:oMath xmlns:m="http://schemas.openxmlformats.org/officeDocument/2006/math">
                    <m:d>
                      <m:dPr>
                        <m:begChr m:val="{"/>
                        <m:endChr m:val=""/>
                        <m:ctrlPr>
                          <a:rPr lang="en-US" sz="4800" i="1" smtClean="0">
                            <a:solidFill>
                              <a:srgbClr val="0000FF"/>
                            </a:solidFill>
                            <a:latin typeface="Cambria Math" panose="02040503050406030204" pitchFamily="18" charset="0"/>
                          </a:rPr>
                        </m:ctrlPr>
                      </m:dPr>
                      <m:e>
                        <m:eqArr>
                          <m:eqArrPr>
                            <m:ctrlPr>
                              <a:rPr lang="en-US" sz="4800" i="1">
                                <a:solidFill>
                                  <a:srgbClr val="0000FF"/>
                                </a:solidFill>
                                <a:latin typeface="Cambria Math" panose="02040503050406030204" pitchFamily="18" charset="0"/>
                              </a:rPr>
                            </m:ctrlPr>
                          </m:eqArrPr>
                          <m:e>
                            <m:r>
                              <a:rPr lang="en-US" sz="4800" b="1" i="1" smtClean="0">
                                <a:solidFill>
                                  <a:srgbClr val="0000FF"/>
                                </a:solidFill>
                                <a:latin typeface="Cambria Math" panose="02040503050406030204" pitchFamily="18" charset="0"/>
                              </a:rPr>
                              <m:t>𝒂</m:t>
                            </m:r>
                            <m:r>
                              <a:rPr lang="en-US" sz="4800" b="1"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𝒃</m:t>
                            </m:r>
                            <m:r>
                              <a:rPr lang="en-US" sz="4800" b="1" i="1" smtClean="0">
                                <a:solidFill>
                                  <a:srgbClr val="0000FF"/>
                                </a:solidFill>
                                <a:latin typeface="Cambria Math" panose="02040503050406030204" pitchFamily="18" charset="0"/>
                                <a:ea typeface="Cambria Math" panose="02040503050406030204" pitchFamily="18" charset="0"/>
                              </a:rPr>
                              <m:t> </m:t>
                            </m:r>
                            <m:r>
                              <a:rPr lang="en-US" sz="4800" b="1" i="0" smtClean="0">
                                <a:solidFill>
                                  <a:srgbClr val="0000FF"/>
                                </a:solidFill>
                                <a:latin typeface="Cambria Math" panose="02040503050406030204" pitchFamily="18" charset="0"/>
                                <a:ea typeface="Cambria Math" panose="02040503050406030204" pitchFamily="18" charset="0"/>
                              </a:rPr>
                              <m:t>𝐩𝐡</m:t>
                            </m:r>
                            <m:r>
                              <a:rPr lang="en-US" sz="4800" b="1" i="0" smtClean="0">
                                <a:solidFill>
                                  <a:srgbClr val="0000FF"/>
                                </a:solidFill>
                                <a:latin typeface="Cambria Math" panose="02040503050406030204" pitchFamily="18" charset="0"/>
                                <a:ea typeface="Cambria Math" panose="02040503050406030204" pitchFamily="18" charset="0"/>
                              </a:rPr>
                              <m:t>â</m:t>
                            </m:r>
                            <m:r>
                              <a:rPr lang="en-US" sz="4800" b="1" i="0" smtClean="0">
                                <a:solidFill>
                                  <a:srgbClr val="0000FF"/>
                                </a:solidFill>
                                <a:latin typeface="Cambria Math" panose="02040503050406030204" pitchFamily="18" charset="0"/>
                                <a:ea typeface="Cambria Math" panose="02040503050406030204" pitchFamily="18" charset="0"/>
                              </a:rPr>
                              <m:t>𝐧</m:t>
                            </m:r>
                            <m:r>
                              <a:rPr lang="en-US" sz="4800" b="1" i="0" smtClean="0">
                                <a:solidFill>
                                  <a:srgbClr val="0000FF"/>
                                </a:solidFill>
                                <a:latin typeface="Cambria Math" panose="02040503050406030204" pitchFamily="18" charset="0"/>
                                <a:ea typeface="Cambria Math" panose="02040503050406030204" pitchFamily="18" charset="0"/>
                              </a:rPr>
                              <m:t> </m:t>
                            </m:r>
                            <m:r>
                              <a:rPr lang="en-US" sz="4800" b="1" i="0" smtClean="0">
                                <a:solidFill>
                                  <a:srgbClr val="0000FF"/>
                                </a:solidFill>
                                <a:latin typeface="Cambria Math" panose="02040503050406030204" pitchFamily="18" charset="0"/>
                                <a:ea typeface="Cambria Math" panose="02040503050406030204" pitchFamily="18" charset="0"/>
                              </a:rPr>
                              <m:t>𝐛𝐢</m:t>
                            </m:r>
                            <m:r>
                              <a:rPr lang="en-US" sz="4800" b="1" i="0" smtClean="0">
                                <a:solidFill>
                                  <a:srgbClr val="0000FF"/>
                                </a:solidFill>
                                <a:latin typeface="Cambria Math" panose="02040503050406030204" pitchFamily="18" charset="0"/>
                                <a:ea typeface="Cambria Math" panose="02040503050406030204" pitchFamily="18" charset="0"/>
                              </a:rPr>
                              <m:t>ệ</m:t>
                            </m:r>
                            <m:r>
                              <a:rPr lang="en-US" sz="4800" b="1" i="0" smtClean="0">
                                <a:solidFill>
                                  <a:srgbClr val="0000FF"/>
                                </a:solidFill>
                                <a:latin typeface="Cambria Math" panose="02040503050406030204" pitchFamily="18" charset="0"/>
                                <a:ea typeface="Cambria Math" panose="02040503050406030204" pitchFamily="18" charset="0"/>
                              </a:rPr>
                              <m:t>𝐭</m:t>
                            </m:r>
                          </m:e>
                          <m:e>
                            <m:r>
                              <a:rPr lang="en-US" sz="4800" b="1" i="1" smtClean="0">
                                <a:solidFill>
                                  <a:srgbClr val="0000FF"/>
                                </a:solidFill>
                                <a:latin typeface="Cambria Math" panose="02040503050406030204" pitchFamily="18" charset="0"/>
                              </a:rPr>
                              <m:t>𝒂</m:t>
                            </m:r>
                            <m:r>
                              <a:rPr lang="en-US" sz="4800" b="1" i="1" smtClean="0">
                                <a:solidFill>
                                  <a:srgbClr val="0000FF"/>
                                </a:solidFill>
                                <a:latin typeface="Cambria Math" panose="02040503050406030204" pitchFamily="18" charset="0"/>
                              </a:rPr>
                              <m:t>//</m:t>
                            </m:r>
                            <m:r>
                              <a:rPr lang="en-US" sz="4800" b="1" i="1" smtClean="0">
                                <a:solidFill>
                                  <a:srgbClr val="0000FF"/>
                                </a:solidFill>
                                <a:latin typeface="Cambria Math" panose="02040503050406030204" pitchFamily="18" charset="0"/>
                              </a:rPr>
                              <m:t>𝒄</m:t>
                            </m:r>
                          </m:e>
                          <m:e>
                            <m:r>
                              <a:rPr lang="en-US" sz="4800" b="1" i="1" smtClean="0">
                                <a:solidFill>
                                  <a:srgbClr val="0000FF"/>
                                </a:solidFill>
                                <a:latin typeface="Cambria Math" panose="02040503050406030204" pitchFamily="18" charset="0"/>
                                <a:ea typeface="Cambria Math" panose="02040503050406030204" pitchFamily="18" charset="0"/>
                              </a:rPr>
                              <m:t>𝒃</m:t>
                            </m:r>
                            <m:r>
                              <a:rPr lang="en-US" sz="4800" i="1">
                                <a:solidFill>
                                  <a:srgbClr val="0000FF"/>
                                </a:solidFill>
                                <a:latin typeface="Cambria Math" panose="02040503050406030204" pitchFamily="18" charset="0"/>
                              </a:rPr>
                              <m:t>//</m:t>
                            </m:r>
                            <m:r>
                              <a:rPr lang="en-US" sz="4800" i="1">
                                <a:solidFill>
                                  <a:srgbClr val="0000FF"/>
                                </a:solidFill>
                                <a:latin typeface="Cambria Math" panose="02040503050406030204" pitchFamily="18" charset="0"/>
                              </a:rPr>
                              <m:t>𝒄</m:t>
                            </m:r>
                          </m:e>
                        </m:eqArr>
                      </m:e>
                    </m:d>
                    <m:r>
                      <a:rPr lang="en-US" sz="4800"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𝒂</m:t>
                    </m:r>
                    <m:r>
                      <a:rPr lang="en-US" sz="4800" b="1"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𝒃</m:t>
                    </m:r>
                  </m:oMath>
                </a14:m>
                <a:endParaRPr lang="en-US" i="1" dirty="0">
                  <a:solidFill>
                    <a:srgbClr val="3333FF"/>
                  </a:solidFill>
                </a:endParaRPr>
              </a:p>
            </p:txBody>
          </p:sp>
        </mc:Choice>
        <mc:Fallback xmlns="">
          <p:sp>
            <p:nvSpPr>
              <p:cNvPr id="282" name="TextBox 281">
                <a:extLst>
                  <a:ext uri="{FF2B5EF4-FFF2-40B4-BE49-F238E27FC236}">
                    <a16:creationId xmlns:a16="http://schemas.microsoft.com/office/drawing/2014/main" id="{B585F6AD-FEDB-468F-9B87-3B798386E287}"/>
                  </a:ext>
                </a:extLst>
              </p:cNvPr>
              <p:cNvSpPr txBox="1">
                <a:spLocks noRot="1" noChangeAspect="1" noMove="1" noResize="1" noEditPoints="1" noAdjustHandles="1" noChangeArrowheads="1" noChangeShapeType="1" noTextEdit="1"/>
              </p:cNvSpPr>
              <p:nvPr/>
            </p:nvSpPr>
            <p:spPr>
              <a:xfrm>
                <a:off x="8720373" y="4483657"/>
                <a:ext cx="10040332" cy="2450543"/>
              </a:xfrm>
              <a:prstGeom prst="rect">
                <a:avLst/>
              </a:prstGeom>
              <a:blipFill>
                <a:blip r:embed="rId25"/>
                <a:stretch>
                  <a:fillRect l="-24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TextBox 112">
                <a:extLst>
                  <a:ext uri="{FF2B5EF4-FFF2-40B4-BE49-F238E27FC236}">
                    <a16:creationId xmlns="" xmlns:a16="http://schemas.microsoft.com/office/drawing/2014/main" id="{A115D103-47ED-4B97-8A82-0D47D4E7D7BC}"/>
                  </a:ext>
                </a:extLst>
              </p:cNvPr>
              <p:cNvSpPr txBox="1"/>
              <p:nvPr/>
            </p:nvSpPr>
            <p:spPr>
              <a:xfrm>
                <a:off x="762000" y="7543800"/>
                <a:ext cx="10823039" cy="4150688"/>
              </a:xfrm>
              <a:prstGeom prst="rect">
                <a:avLst/>
              </a:prstGeom>
              <a:noFill/>
            </p:spPr>
            <p:txBody>
              <a:bodyPr wrap="square">
                <a:spAutoFit/>
              </a:bodyPr>
              <a:lstStyle/>
              <a:p>
                <a:pPr marL="571500" indent="-571500">
                  <a:lnSpc>
                    <a:spcPct val="150000"/>
                  </a:lnSpc>
                  <a:buFont typeface="Wingdings" panose="05000000000000000000" pitchFamily="2" charset="2"/>
                  <a:buChar char="?"/>
                </a:pPr>
                <a:r>
                  <a:rPr lang="en-US" sz="4400" b="1">
                    <a:solidFill>
                      <a:srgbClr val="0070C0"/>
                    </a:solidFill>
                    <a:latin typeface="Tahoma" panose="020B0604030504040204" pitchFamily="34" charset="0"/>
                    <a:ea typeface="Tahoma" panose="020B0604030504040204" pitchFamily="34" charset="0"/>
                    <a:cs typeface="Tahoma" panose="020B0604030504040204" pitchFamily="34" charset="0"/>
                  </a:rPr>
                  <a:t>Nhận xét: </a:t>
                </a:r>
              </a:p>
              <a:p>
                <a:pPr>
                  <a:lnSpc>
                    <a:spcPct val="150000"/>
                  </a:lnSpc>
                </a:pPr>
                <a:r>
                  <a:rPr lang="en-US" sz="4400" b="1">
                    <a:solidFill>
                      <a:srgbClr val="3333FF"/>
                    </a:solidFill>
                    <a:latin typeface="Tahoma" panose="020B0604030504040204" pitchFamily="34" charset="0"/>
                    <a:ea typeface="Tahoma" panose="020B0604030504040204" pitchFamily="34" charset="0"/>
                    <a:cs typeface="Tahoma" panose="020B0604030504040204" pitchFamily="34" charset="0"/>
                  </a:rPr>
                  <a:t>Khi 2 đt </a:t>
                </a:r>
                <a14:m>
                  <m:oMath xmlns:m="http://schemas.openxmlformats.org/officeDocument/2006/math">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𝒂</m:t>
                    </m:r>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 </m:t>
                    </m:r>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𝒃</m:t>
                    </m:r>
                  </m:oMath>
                </a14:m>
                <a:r>
                  <a:rPr lang="en-US" sz="4400" b="1">
                    <a:solidFill>
                      <a:srgbClr val="3333FF"/>
                    </a:solidFill>
                    <a:latin typeface="Tahoma" panose="020B0604030504040204" pitchFamily="34" charset="0"/>
                    <a:ea typeface="Tahoma" panose="020B0604030504040204" pitchFamily="34" charset="0"/>
                    <a:cs typeface="Tahoma" panose="020B0604030504040204" pitchFamily="34" charset="0"/>
                  </a:rPr>
                  <a:t> phân biệt cùng song song với đt </a:t>
                </a:r>
                <a14:m>
                  <m:oMath xmlns:m="http://schemas.openxmlformats.org/officeDocument/2006/math">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𝒄</m:t>
                    </m:r>
                  </m:oMath>
                </a14:m>
                <a:r>
                  <a:rPr lang="en-US" sz="4400" b="1">
                    <a:solidFill>
                      <a:srgbClr val="3333FF"/>
                    </a:solidFill>
                    <a:latin typeface="Tahoma" panose="020B0604030504040204" pitchFamily="34" charset="0"/>
                    <a:ea typeface="Tahoma" panose="020B0604030504040204" pitchFamily="34" charset="0"/>
                    <a:cs typeface="Tahoma" panose="020B0604030504040204" pitchFamily="34" charset="0"/>
                  </a:rPr>
                  <a:t> , ta kí hiệu </a:t>
                </a:r>
                <a14:m>
                  <m:oMath xmlns:m="http://schemas.openxmlformats.org/officeDocument/2006/math">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𝒂</m:t>
                    </m:r>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𝒃</m:t>
                    </m:r>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𝒄</m:t>
                    </m:r>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 </m:t>
                    </m:r>
                  </m:oMath>
                </a14:m>
                <a:r>
                  <a:rPr lang="en-US" sz="4400" b="1">
                    <a:solidFill>
                      <a:srgbClr val="3333FF"/>
                    </a:solidFill>
                    <a:latin typeface="Tahoma" panose="020B0604030504040204" pitchFamily="34" charset="0"/>
                    <a:ea typeface="Tahoma" panose="020B0604030504040204" pitchFamily="34" charset="0"/>
                    <a:cs typeface="Tahoma" panose="020B0604030504040204" pitchFamily="34" charset="0"/>
                  </a:rPr>
                  <a:t> và gọi là </a:t>
                </a:r>
                <a:r>
                  <a:rPr lang="en-US" sz="4400" b="1" i="1">
                    <a:solidFill>
                      <a:srgbClr val="242452"/>
                    </a:solidFill>
                    <a:latin typeface="Tahoma" panose="020B0604030504040204" pitchFamily="34" charset="0"/>
                    <a:ea typeface="Tahoma" panose="020B0604030504040204" pitchFamily="34" charset="0"/>
                    <a:cs typeface="Tahoma" panose="020B0604030504040204" pitchFamily="34" charset="0"/>
                  </a:rPr>
                  <a:t>ba đường thẳng song song</a:t>
                </a:r>
                <a:r>
                  <a:rPr lang="en-US" sz="4400" b="1">
                    <a:solidFill>
                      <a:srgbClr val="3333FF"/>
                    </a:solidFill>
                    <a:latin typeface="Tahoma" panose="020B0604030504040204" pitchFamily="34" charset="0"/>
                    <a:ea typeface="Tahoma" panose="020B0604030504040204" pitchFamily="34" charset="0"/>
                    <a:cs typeface="Tahoma" panose="020B0604030504040204" pitchFamily="34" charset="0"/>
                  </a:rPr>
                  <a:t>.</a:t>
                </a:r>
                <a:endParaRPr lang="en-US" sz="4400" b="1">
                  <a:solidFill>
                    <a:srgbClr val="135F8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3" name="TextBox 112">
                <a:extLst>
                  <a:ext uri="{FF2B5EF4-FFF2-40B4-BE49-F238E27FC236}">
                    <a16:creationId xmlns:a16="http://schemas.microsoft.com/office/drawing/2014/main" id="{A115D103-47ED-4B97-8A82-0D47D4E7D7BC}"/>
                  </a:ext>
                </a:extLst>
              </p:cNvPr>
              <p:cNvSpPr txBox="1">
                <a:spLocks noRot="1" noChangeAspect="1" noMove="1" noResize="1" noEditPoints="1" noAdjustHandles="1" noChangeArrowheads="1" noChangeShapeType="1" noTextEdit="1"/>
              </p:cNvSpPr>
              <p:nvPr/>
            </p:nvSpPr>
            <p:spPr>
              <a:xfrm>
                <a:off x="762000" y="7543800"/>
                <a:ext cx="10823039" cy="4150688"/>
              </a:xfrm>
              <a:prstGeom prst="rect">
                <a:avLst/>
              </a:prstGeom>
              <a:blipFill>
                <a:blip r:embed="rId26"/>
                <a:stretch>
                  <a:fillRect l="-2254" b="-6029"/>
                </a:stretch>
              </a:blipFill>
            </p:spPr>
            <p:txBody>
              <a:bodyPr/>
              <a:lstStyle/>
              <a:p>
                <a:r>
                  <a:rPr lang="en-US">
                    <a:noFill/>
                  </a:rPr>
                  <a:t> </a:t>
                </a:r>
              </a:p>
            </p:txBody>
          </p:sp>
        </mc:Fallback>
      </mc:AlternateContent>
    </p:spTree>
    <p:extLst>
      <p:ext uri="{BB962C8B-B14F-4D97-AF65-F5344CB8AC3E}">
        <p14:creationId xmlns:p14="http://schemas.microsoft.com/office/powerpoint/2010/main" val="70940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91667E-6 1.85185E-6 L -0.65182 1.85185E-6 " pathEditMode="relative" rAng="0" ptsTypes="AA">
                                      <p:cBhvr>
                                        <p:cTn id="6" dur="2000" fill="hold"/>
                                        <p:tgtEl>
                                          <p:spTgt spid="85"/>
                                        </p:tgtEl>
                                        <p:attrNameLst>
                                          <p:attrName>ppt_x</p:attrName>
                                          <p:attrName>ppt_y</p:attrName>
                                        </p:attrNameLst>
                                      </p:cBhvr>
                                      <p:rCtr x="-32591" y="0"/>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down)">
                                      <p:cBhvr>
                                        <p:cTn id="11" dur="500"/>
                                        <p:tgtEl>
                                          <p:spTgt spid="8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9"/>
                                        </p:tgtEl>
                                        <p:attrNameLst>
                                          <p:attrName>style.visibility</p:attrName>
                                        </p:attrNameLst>
                                      </p:cBhvr>
                                      <p:to>
                                        <p:strVal val="visible"/>
                                      </p:to>
                                    </p:set>
                                    <p:animEffect transition="in" filter="wipe(left)">
                                      <p:cBhvr>
                                        <p:cTn id="16" dur="500"/>
                                        <p:tgtEl>
                                          <p:spTgt spid="9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nodeType="clickEffect">
                                  <p:stCondLst>
                                    <p:cond delay="0"/>
                                  </p:stCondLst>
                                  <p:childTnLst>
                                    <p:animEffect transition="out" filter="dissolve">
                                      <p:cBhvr>
                                        <p:cTn id="25" dur="500"/>
                                        <p:tgtEl>
                                          <p:spTgt spid="85"/>
                                        </p:tgtEl>
                                      </p:cBhvr>
                                    </p:animEffect>
                                    <p:set>
                                      <p:cBhvr>
                                        <p:cTn id="26" dur="1" fill="hold">
                                          <p:stCondLst>
                                            <p:cond delay="499"/>
                                          </p:stCondLst>
                                        </p:cTn>
                                        <p:tgtEl>
                                          <p:spTgt spid="85"/>
                                        </p:tgtEl>
                                        <p:attrNameLst>
                                          <p:attrName>style.visibility</p:attrName>
                                        </p:attrNameLst>
                                      </p:cBhvr>
                                      <p:to>
                                        <p:strVal val="hidden"/>
                                      </p:to>
                                    </p:set>
                                  </p:childTnLst>
                                </p:cTn>
                              </p:par>
                              <p:par>
                                <p:cTn id="27" presetID="9" presetClass="exit" presetSubtype="0" fill="hold" nodeType="withEffect">
                                  <p:stCondLst>
                                    <p:cond delay="0"/>
                                  </p:stCondLst>
                                  <p:childTnLst>
                                    <p:animEffect transition="out" filter="dissolve">
                                      <p:cBhvr>
                                        <p:cTn id="28" dur="500"/>
                                        <p:tgtEl>
                                          <p:spTgt spid="88"/>
                                        </p:tgtEl>
                                      </p:cBhvr>
                                    </p:animEffect>
                                    <p:set>
                                      <p:cBhvr>
                                        <p:cTn id="29" dur="1" fill="hold">
                                          <p:stCondLst>
                                            <p:cond delay="499"/>
                                          </p:stCondLst>
                                        </p:cTn>
                                        <p:tgtEl>
                                          <p:spTgt spid="88"/>
                                        </p:tgtEl>
                                        <p:attrNameLst>
                                          <p:attrName>style.visibility</p:attrName>
                                        </p:attrNameLst>
                                      </p:cBhvr>
                                      <p:to>
                                        <p:strVal val="hidden"/>
                                      </p:to>
                                    </p:set>
                                  </p:childTnLst>
                                </p:cTn>
                              </p:par>
                              <p:par>
                                <p:cTn id="30" presetID="9" presetClass="exit" presetSubtype="0" fill="hold" grpId="1" nodeType="withEffect">
                                  <p:stCondLst>
                                    <p:cond delay="0"/>
                                  </p:stCondLst>
                                  <p:childTnLst>
                                    <p:animEffect transition="out" filter="dissolve">
                                      <p:cBhvr>
                                        <p:cTn id="31" dur="500"/>
                                        <p:tgtEl>
                                          <p:spTgt spid="99"/>
                                        </p:tgtEl>
                                      </p:cBhvr>
                                    </p:animEffect>
                                    <p:set>
                                      <p:cBhvr>
                                        <p:cTn id="32" dur="1" fill="hold">
                                          <p:stCondLst>
                                            <p:cond delay="499"/>
                                          </p:stCondLst>
                                        </p:cTn>
                                        <p:tgtEl>
                                          <p:spTgt spid="99"/>
                                        </p:tgtEl>
                                        <p:attrNameLst>
                                          <p:attrName>style.visibility</p:attrName>
                                        </p:attrNameLst>
                                      </p:cBhvr>
                                      <p:to>
                                        <p:strVal val="hidden"/>
                                      </p:to>
                                    </p:set>
                                  </p:childTnLst>
                                </p:cTn>
                              </p:par>
                              <p:par>
                                <p:cTn id="33" presetID="9" presetClass="exit" presetSubtype="0" fill="hold" grpId="1" nodeType="withEffect">
                                  <p:stCondLst>
                                    <p:cond delay="0"/>
                                  </p:stCondLst>
                                  <p:childTnLst>
                                    <p:animEffect transition="out" filter="dissolv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51"/>
                                        </p:tgtEl>
                                        <p:attrNameLst>
                                          <p:attrName>style.visibility</p:attrName>
                                        </p:attrNameLst>
                                      </p:cBhvr>
                                      <p:to>
                                        <p:strVal val="visible"/>
                                      </p:to>
                                    </p:set>
                                    <p:animEffect transition="in" filter="wipe(left)">
                                      <p:cBhvr>
                                        <p:cTn id="40" dur="500"/>
                                        <p:tgtEl>
                                          <p:spTgt spid="25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81"/>
                                        </p:tgtEl>
                                        <p:attrNameLst>
                                          <p:attrName>style.visibility</p:attrName>
                                        </p:attrNameLst>
                                      </p:cBhvr>
                                      <p:to>
                                        <p:strVal val="visible"/>
                                      </p:to>
                                    </p:set>
                                    <p:animEffect transition="in" filter="wipe(left)">
                                      <p:cBhvr>
                                        <p:cTn id="45" dur="500"/>
                                        <p:tgtEl>
                                          <p:spTgt spid="28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82"/>
                                        </p:tgtEl>
                                        <p:attrNameLst>
                                          <p:attrName>style.visibility</p:attrName>
                                        </p:attrNameLst>
                                      </p:cBhvr>
                                      <p:to>
                                        <p:strVal val="visible"/>
                                      </p:to>
                                    </p:set>
                                    <p:animEffect transition="in" filter="wipe(left)">
                                      <p:cBhvr>
                                        <p:cTn id="50" dur="500"/>
                                        <p:tgtEl>
                                          <p:spTgt spid="282"/>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88"/>
                                        </p:tgtEl>
                                        <p:attrNameLst>
                                          <p:attrName>style.visibility</p:attrName>
                                        </p:attrNameLst>
                                      </p:cBhvr>
                                      <p:to>
                                        <p:strVal val="visible"/>
                                      </p:to>
                                    </p:set>
                                    <p:animEffect transition="in" filter="fade">
                                      <p:cBhvr>
                                        <p:cTn id="55" dur="1000"/>
                                        <p:tgtEl>
                                          <p:spTgt spid="288"/>
                                        </p:tgtEl>
                                      </p:cBhvr>
                                    </p:animEffect>
                                    <p:anim calcmode="lin" valueType="num">
                                      <p:cBhvr>
                                        <p:cTn id="56" dur="1000" fill="hold"/>
                                        <p:tgtEl>
                                          <p:spTgt spid="288"/>
                                        </p:tgtEl>
                                        <p:attrNameLst>
                                          <p:attrName>ppt_x</p:attrName>
                                        </p:attrNameLst>
                                      </p:cBhvr>
                                      <p:tavLst>
                                        <p:tav tm="0">
                                          <p:val>
                                            <p:strVal val="#ppt_x"/>
                                          </p:val>
                                        </p:tav>
                                        <p:tav tm="100000">
                                          <p:val>
                                            <p:strVal val="#ppt_x"/>
                                          </p:val>
                                        </p:tav>
                                      </p:tavLst>
                                    </p:anim>
                                    <p:anim calcmode="lin" valueType="num">
                                      <p:cBhvr>
                                        <p:cTn id="57" dur="1000" fill="hold"/>
                                        <p:tgtEl>
                                          <p:spTgt spid="28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13"/>
                                        </p:tgtEl>
                                        <p:attrNameLst>
                                          <p:attrName>style.visibility</p:attrName>
                                        </p:attrNameLst>
                                      </p:cBhvr>
                                      <p:to>
                                        <p:strVal val="visible"/>
                                      </p:to>
                                    </p:set>
                                    <p:animEffect transition="in" filter="wipe(down)">
                                      <p:cBhvr>
                                        <p:cTn id="62" dur="500"/>
                                        <p:tgtEl>
                                          <p:spTgt spid="11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fade">
                                      <p:cBhvr>
                                        <p:cTn id="6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99" grpId="0" animBg="1"/>
      <p:bldP spid="99" grpId="1"/>
      <p:bldP spid="9" grpId="0" animBg="1"/>
      <p:bldP spid="9" grpId="1" animBg="1"/>
      <p:bldP spid="281" grpId="0"/>
      <p:bldP spid="282" grpId="0"/>
      <p:bldP spid="1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Rounded Rectangle 18">
            <a:extLst>
              <a:ext uri="{FF2B5EF4-FFF2-40B4-BE49-F238E27FC236}">
                <a16:creationId xmlns="" xmlns:a16="http://schemas.microsoft.com/office/drawing/2014/main" id="{9B4C0FF8-4D28-41C1-AE30-135AB1B7692A}"/>
              </a:ext>
            </a:extLst>
          </p:cNvPr>
          <p:cNvSpPr/>
          <p:nvPr/>
        </p:nvSpPr>
        <p:spPr>
          <a:xfrm>
            <a:off x="16916400" y="5280947"/>
            <a:ext cx="7072027" cy="8296306"/>
          </a:xfrm>
          <a:prstGeom prst="roundRect">
            <a:avLst>
              <a:gd name="adj" fmla="val 4276"/>
            </a:avLst>
          </a:prstGeom>
          <a:solidFill>
            <a:schemeClr val="accent4">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10">
            <a:extLst>
              <a:ext uri="{FF2B5EF4-FFF2-40B4-BE49-F238E27FC236}">
                <a16:creationId xmlns="" xmlns:a16="http://schemas.microsoft.com/office/drawing/2014/main" id="{D595695A-D875-434F-951E-B079440FBC18}"/>
              </a:ext>
            </a:extLst>
          </p:cNvPr>
          <p:cNvGrpSpPr/>
          <p:nvPr/>
        </p:nvGrpSpPr>
        <p:grpSpPr>
          <a:xfrm>
            <a:off x="450296" y="5143500"/>
            <a:ext cx="16278456" cy="8458200"/>
            <a:chOff x="1270511" y="5884226"/>
            <a:chExt cx="15726482" cy="7815559"/>
          </a:xfrm>
        </p:grpSpPr>
        <p:sp>
          <p:nvSpPr>
            <p:cNvPr id="84" name="Rounded Rectangle 52">
              <a:extLst>
                <a:ext uri="{FF2B5EF4-FFF2-40B4-BE49-F238E27FC236}">
                  <a16:creationId xmlns="" xmlns:a16="http://schemas.microsoft.com/office/drawing/2014/main" id="{A42DE2E4-61FE-44C7-AF85-05F41DA21866}"/>
                </a:ext>
              </a:extLst>
            </p:cNvPr>
            <p:cNvSpPr/>
            <p:nvPr/>
          </p:nvSpPr>
          <p:spPr>
            <a:xfrm>
              <a:off x="1277494" y="6011230"/>
              <a:ext cx="15719499" cy="768855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86" name="Group 60">
              <a:extLst>
                <a:ext uri="{FF2B5EF4-FFF2-40B4-BE49-F238E27FC236}">
                  <a16:creationId xmlns="" xmlns:a16="http://schemas.microsoft.com/office/drawing/2014/main" id="{669435D2-1A3C-4F13-A8AB-0A0AA32062F9}"/>
                </a:ext>
              </a:extLst>
            </p:cNvPr>
            <p:cNvGrpSpPr/>
            <p:nvPr/>
          </p:nvGrpSpPr>
          <p:grpSpPr>
            <a:xfrm>
              <a:off x="1270511" y="5884226"/>
              <a:ext cx="3544036" cy="752436"/>
              <a:chOff x="1224541" y="6322793"/>
              <a:chExt cx="3544036" cy="752436"/>
            </a:xfrm>
          </p:grpSpPr>
          <p:sp>
            <p:nvSpPr>
              <p:cNvPr id="87" name="Freeform 20">
                <a:extLst>
                  <a:ext uri="{FF2B5EF4-FFF2-40B4-BE49-F238E27FC236}">
                    <a16:creationId xmlns="" xmlns:a16="http://schemas.microsoft.com/office/drawing/2014/main" id="{CE3F174A-7474-4C5B-9241-74C5CEADE03D}"/>
                  </a:ext>
                </a:extLst>
              </p:cNvPr>
              <p:cNvSpPr>
                <a:spLocks/>
              </p:cNvSpPr>
              <p:nvPr/>
            </p:nvSpPr>
            <p:spPr bwMode="auto">
              <a:xfrm rot="16200000" flipV="1">
                <a:off x="2923265" y="5195780"/>
                <a:ext cx="718299" cy="297232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89" name="TextBox 88">
                <a:extLst>
                  <a:ext uri="{FF2B5EF4-FFF2-40B4-BE49-F238E27FC236}">
                    <a16:creationId xmlns="" xmlns:a16="http://schemas.microsoft.com/office/drawing/2014/main" id="{02A7351D-A6A8-44DA-906A-9887C38DCB15}"/>
                  </a:ext>
                </a:extLst>
              </p:cNvPr>
              <p:cNvSpPr txBox="1"/>
              <p:nvPr/>
            </p:nvSpPr>
            <p:spPr>
              <a:xfrm>
                <a:off x="2141276" y="6334668"/>
                <a:ext cx="2364841" cy="734846"/>
              </a:xfrm>
              <a:prstGeom prst="rect">
                <a:avLst/>
              </a:prstGeom>
              <a:noFill/>
            </p:spPr>
            <p:txBody>
              <a:bodyPr wrap="none" rtlCol="0" anchor="ctr" anchorCtr="1">
                <a:spAutoFit/>
              </a:bodyPr>
              <a:lstStyle/>
              <a:p>
                <a:r>
                  <a:rPr lang="en-US" sz="4400" b="1">
                    <a:solidFill>
                      <a:srgbClr val="0999C8"/>
                    </a:solidFill>
                    <a:latin typeface="Tahoma" panose="020B0604030504040204" pitchFamily="34" charset="0"/>
                    <a:ea typeface="Tahoma" panose="020B0604030504040204" pitchFamily="34" charset="0"/>
                    <a:cs typeface="Tahoma" panose="020B0604030504040204" pitchFamily="34" charset="0"/>
                  </a:rPr>
                  <a:t>Bài giải</a:t>
                </a:r>
                <a:endParaRPr lang="en-US" sz="4400" b="1" dirty="0">
                  <a:solidFill>
                    <a:srgbClr val="0999C8"/>
                  </a:solidFill>
                  <a:latin typeface="Tahoma" panose="020B0604030504040204" pitchFamily="34" charset="0"/>
                  <a:ea typeface="Tahoma" panose="020B0604030504040204" pitchFamily="34" charset="0"/>
                  <a:cs typeface="Tahoma" panose="020B0604030504040204" pitchFamily="34" charset="0"/>
                </a:endParaRPr>
              </a:p>
            </p:txBody>
          </p:sp>
          <p:sp>
            <p:nvSpPr>
              <p:cNvPr id="90" name="Round Diagonal Corner Rectangle 58">
                <a:extLst>
                  <a:ext uri="{FF2B5EF4-FFF2-40B4-BE49-F238E27FC236}">
                    <a16:creationId xmlns="" xmlns:a16="http://schemas.microsoft.com/office/drawing/2014/main" id="{26245F35-439A-4BF5-97C4-B83D8ACE9D6F}"/>
                  </a:ext>
                </a:extLst>
              </p:cNvPr>
              <p:cNvSpPr/>
              <p:nvPr/>
            </p:nvSpPr>
            <p:spPr>
              <a:xfrm flipV="1">
                <a:off x="1224541" y="6322798"/>
                <a:ext cx="886675" cy="718302"/>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91" name="Freeform 15">
                <a:extLst>
                  <a:ext uri="{FF2B5EF4-FFF2-40B4-BE49-F238E27FC236}">
                    <a16:creationId xmlns="" xmlns:a16="http://schemas.microsoft.com/office/drawing/2014/main" id="{02A45960-2256-494B-9F25-39987FF29199}"/>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269" name="Group 268">
            <a:extLst>
              <a:ext uri="{FF2B5EF4-FFF2-40B4-BE49-F238E27FC236}">
                <a16:creationId xmlns=""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57200" y="1637428"/>
                <a:ext cx="723336"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TÍNH CHẤT</a:t>
              </a:r>
            </a:p>
          </p:txBody>
        </p:sp>
      </p:grpSp>
      <p:grpSp>
        <p:nvGrpSpPr>
          <p:cNvPr id="79" name="Group 54">
            <a:extLst>
              <a:ext uri="{FF2B5EF4-FFF2-40B4-BE49-F238E27FC236}">
                <a16:creationId xmlns="" xmlns:a16="http://schemas.microsoft.com/office/drawing/2014/main" id="{4B439188-4F39-4798-870F-0BA7429C9285}"/>
              </a:ext>
            </a:extLst>
          </p:cNvPr>
          <p:cNvGrpSpPr/>
          <p:nvPr/>
        </p:nvGrpSpPr>
        <p:grpSpPr>
          <a:xfrm>
            <a:off x="381000" y="2422443"/>
            <a:ext cx="23622000" cy="2526748"/>
            <a:chOff x="1268078" y="3405486"/>
            <a:chExt cx="21697700" cy="2526748"/>
          </a:xfrm>
        </p:grpSpPr>
        <p:sp>
          <p:nvSpPr>
            <p:cNvPr id="85" name="Rounded Rectangle 61">
              <a:extLst>
                <a:ext uri="{FF2B5EF4-FFF2-40B4-BE49-F238E27FC236}">
                  <a16:creationId xmlns="" xmlns:a16="http://schemas.microsoft.com/office/drawing/2014/main" id="{BB60CA8F-4EE2-4BDD-A0B5-D8338090B174}"/>
                </a:ext>
              </a:extLst>
            </p:cNvPr>
            <p:cNvSpPr/>
            <p:nvPr/>
          </p:nvSpPr>
          <p:spPr>
            <a:xfrm>
              <a:off x="1303073" y="3497644"/>
              <a:ext cx="21662705" cy="2434590"/>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88" name="Group 67">
              <a:extLst>
                <a:ext uri="{FF2B5EF4-FFF2-40B4-BE49-F238E27FC236}">
                  <a16:creationId xmlns="" xmlns:a16="http://schemas.microsoft.com/office/drawing/2014/main" id="{746E3555-AC6A-4BD5-896E-48D94831E2C8}"/>
                </a:ext>
              </a:extLst>
            </p:cNvPr>
            <p:cNvGrpSpPr/>
            <p:nvPr/>
          </p:nvGrpSpPr>
          <p:grpSpPr>
            <a:xfrm>
              <a:off x="1268078" y="3405486"/>
              <a:ext cx="3251532" cy="940513"/>
              <a:chOff x="1311958" y="3405486"/>
              <a:chExt cx="3251532" cy="940513"/>
            </a:xfrm>
          </p:grpSpPr>
          <p:sp>
            <p:nvSpPr>
              <p:cNvPr id="104" name="Freeform 20">
                <a:extLst>
                  <a:ext uri="{FF2B5EF4-FFF2-40B4-BE49-F238E27FC236}">
                    <a16:creationId xmlns="" xmlns:a16="http://schemas.microsoft.com/office/drawing/2014/main" id="{A62D34C2-105D-4C57-B39A-555D3DE6FE1A}"/>
                  </a:ext>
                </a:extLst>
              </p:cNvPr>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16" name="TextBox 115">
                <a:extLst>
                  <a:ext uri="{FF2B5EF4-FFF2-40B4-BE49-F238E27FC236}">
                    <a16:creationId xmlns="" xmlns:a16="http://schemas.microsoft.com/office/drawing/2014/main" id="{4CA88C80-FDA1-467B-99B7-B175D7689B2B}"/>
                  </a:ext>
                </a:extLst>
              </p:cNvPr>
              <p:cNvSpPr txBox="1"/>
              <p:nvPr/>
            </p:nvSpPr>
            <p:spPr>
              <a:xfrm>
                <a:off x="2250671" y="3527166"/>
                <a:ext cx="1989254" cy="769441"/>
              </a:xfrm>
              <a:prstGeom prst="rect">
                <a:avLst/>
              </a:prstGeom>
              <a:noFill/>
            </p:spPr>
            <p:txBody>
              <a:bodyPr wrap="none" rtlCol="0">
                <a:spAutoFit/>
              </a:bodyPr>
              <a:lstStyle/>
              <a:p>
                <a:r>
                  <a:rPr lang="en-US" sz="4400" b="1" err="1">
                    <a:solidFill>
                      <a:schemeClr val="bg1"/>
                    </a:solidFill>
                    <a:latin typeface="Tahoma" pitchFamily="34" charset="0"/>
                    <a:ea typeface="Tahoma" pitchFamily="34" charset="0"/>
                    <a:cs typeface="Tahoma" pitchFamily="34" charset="0"/>
                  </a:rPr>
                  <a:t>Ví</a:t>
                </a:r>
                <a:r>
                  <a:rPr lang="en-US" sz="4400" b="1">
                    <a:solidFill>
                      <a:schemeClr val="bg1"/>
                    </a:solidFill>
                    <a:latin typeface="Tahoma" pitchFamily="34" charset="0"/>
                    <a:ea typeface="Tahoma" pitchFamily="34" charset="0"/>
                    <a:cs typeface="Tahoma" pitchFamily="34" charset="0"/>
                  </a:rPr>
                  <a:t> dụ 6</a:t>
                </a:r>
                <a:endParaRPr lang="en-US" sz="4400" b="1" dirty="0">
                  <a:solidFill>
                    <a:schemeClr val="bg1"/>
                  </a:solidFill>
                  <a:latin typeface="Tahoma" pitchFamily="34" charset="0"/>
                  <a:ea typeface="Tahoma" pitchFamily="34" charset="0"/>
                  <a:cs typeface="Tahoma" pitchFamily="34" charset="0"/>
                </a:endParaRPr>
              </a:p>
            </p:txBody>
          </p:sp>
          <p:grpSp>
            <p:nvGrpSpPr>
              <p:cNvPr id="117" name="Group 70">
                <a:extLst>
                  <a:ext uri="{FF2B5EF4-FFF2-40B4-BE49-F238E27FC236}">
                    <a16:creationId xmlns="" xmlns:a16="http://schemas.microsoft.com/office/drawing/2014/main" id="{1C6973B7-8DA5-4ABF-B458-E0AE268F440F}"/>
                  </a:ext>
                </a:extLst>
              </p:cNvPr>
              <p:cNvGrpSpPr/>
              <p:nvPr/>
            </p:nvGrpSpPr>
            <p:grpSpPr>
              <a:xfrm>
                <a:off x="1311958" y="3405486"/>
                <a:ext cx="950173" cy="940513"/>
                <a:chOff x="1311958" y="3405486"/>
                <a:chExt cx="950173" cy="940513"/>
              </a:xfrm>
            </p:grpSpPr>
            <p:sp>
              <p:nvSpPr>
                <p:cNvPr id="118" name="Rectangle 117">
                  <a:extLst>
                    <a:ext uri="{FF2B5EF4-FFF2-40B4-BE49-F238E27FC236}">
                      <a16:creationId xmlns="" xmlns:a16="http://schemas.microsoft.com/office/drawing/2014/main" id="{98A89E23-9494-43BD-A7D7-42FF570FCD7C}"/>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19" name="Freeform 13">
                  <a:extLst>
                    <a:ext uri="{FF2B5EF4-FFF2-40B4-BE49-F238E27FC236}">
                      <a16:creationId xmlns="" xmlns:a16="http://schemas.microsoft.com/office/drawing/2014/main" id="{B060B727-9673-46AF-89D2-84D93B85C685}"/>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0" name="Freeform 14">
                  <a:extLst>
                    <a:ext uri="{FF2B5EF4-FFF2-40B4-BE49-F238E27FC236}">
                      <a16:creationId xmlns="" xmlns:a16="http://schemas.microsoft.com/office/drawing/2014/main" id="{41356A69-CC59-4151-B769-DF81A991F5A2}"/>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1" name="Freeform 15">
                  <a:extLst>
                    <a:ext uri="{FF2B5EF4-FFF2-40B4-BE49-F238E27FC236}">
                      <a16:creationId xmlns="" xmlns:a16="http://schemas.microsoft.com/office/drawing/2014/main" id="{CC5A1F75-31FB-473D-89BC-124D116D4901}"/>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3" name="Freeform 16">
                  <a:extLst>
                    <a:ext uri="{FF2B5EF4-FFF2-40B4-BE49-F238E27FC236}">
                      <a16:creationId xmlns="" xmlns:a16="http://schemas.microsoft.com/office/drawing/2014/main" id="{8412B476-9495-49A0-936C-2EE1DFAFA9A5}"/>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5" name="Freeform 17">
                  <a:extLst>
                    <a:ext uri="{FF2B5EF4-FFF2-40B4-BE49-F238E27FC236}">
                      <a16:creationId xmlns="" xmlns:a16="http://schemas.microsoft.com/office/drawing/2014/main" id="{DA84839A-1E17-4ED2-87AE-293DFD96D1E9}"/>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6" name="Freeform 18">
                  <a:extLst>
                    <a:ext uri="{FF2B5EF4-FFF2-40B4-BE49-F238E27FC236}">
                      <a16:creationId xmlns="" xmlns:a16="http://schemas.microsoft.com/office/drawing/2014/main" id="{A1080F17-D73D-44CB-B84D-89B5C26CADA1}"/>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7" name="Freeform 19">
                  <a:extLst>
                    <a:ext uri="{FF2B5EF4-FFF2-40B4-BE49-F238E27FC236}">
                      <a16:creationId xmlns="" xmlns:a16="http://schemas.microsoft.com/office/drawing/2014/main" id="{80C0B6C3-3856-4B6D-97D7-85C273154259}"/>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8" name="Freeform 20">
                  <a:extLst>
                    <a:ext uri="{FF2B5EF4-FFF2-40B4-BE49-F238E27FC236}">
                      <a16:creationId xmlns="" xmlns:a16="http://schemas.microsoft.com/office/drawing/2014/main" id="{8D0117D2-B900-48A0-96C1-416DB9E431D2}"/>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9" name="Freeform 21">
                  <a:extLst>
                    <a:ext uri="{FF2B5EF4-FFF2-40B4-BE49-F238E27FC236}">
                      <a16:creationId xmlns="" xmlns:a16="http://schemas.microsoft.com/office/drawing/2014/main" id="{9D2257E3-9E61-41E5-9BD1-788650468581}"/>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31" name="Freeform 22">
                  <a:extLst>
                    <a:ext uri="{FF2B5EF4-FFF2-40B4-BE49-F238E27FC236}">
                      <a16:creationId xmlns="" xmlns:a16="http://schemas.microsoft.com/office/drawing/2014/main" id="{BA70D0FE-0B27-411B-B3E4-869303F3A6DA}"/>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32" name="Freeform 23">
                  <a:extLst>
                    <a:ext uri="{FF2B5EF4-FFF2-40B4-BE49-F238E27FC236}">
                      <a16:creationId xmlns="" xmlns:a16="http://schemas.microsoft.com/office/drawing/2014/main" id="{EA3C1E64-616C-466F-8562-6D9E350D1B9E}"/>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1" name="Freeform 24">
                  <a:extLst>
                    <a:ext uri="{FF2B5EF4-FFF2-40B4-BE49-F238E27FC236}">
                      <a16:creationId xmlns="" xmlns:a16="http://schemas.microsoft.com/office/drawing/2014/main" id="{D9629251-D843-45A7-B148-2805A035CB7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2" name="Freeform 25">
                  <a:extLst>
                    <a:ext uri="{FF2B5EF4-FFF2-40B4-BE49-F238E27FC236}">
                      <a16:creationId xmlns="" xmlns:a16="http://schemas.microsoft.com/office/drawing/2014/main" id="{E29D2379-4D45-4BAA-9932-6949F524DD7D}"/>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3" name="Freeform 26">
                  <a:extLst>
                    <a:ext uri="{FF2B5EF4-FFF2-40B4-BE49-F238E27FC236}">
                      <a16:creationId xmlns="" xmlns:a16="http://schemas.microsoft.com/office/drawing/2014/main" id="{62B68A61-D0DE-4D37-9EC4-5F02F6888D9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5" name="Freeform 27">
                  <a:extLst>
                    <a:ext uri="{FF2B5EF4-FFF2-40B4-BE49-F238E27FC236}">
                      <a16:creationId xmlns="" xmlns:a16="http://schemas.microsoft.com/office/drawing/2014/main" id="{4D7F0CF2-C9A6-4081-81C3-FE286D607432}"/>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7" name="Freeform 28">
                  <a:extLst>
                    <a:ext uri="{FF2B5EF4-FFF2-40B4-BE49-F238E27FC236}">
                      <a16:creationId xmlns="" xmlns:a16="http://schemas.microsoft.com/office/drawing/2014/main" id="{B4159CDA-09AB-4D7A-91F8-1042B828528C}"/>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9" name="Freeform 29">
                  <a:extLst>
                    <a:ext uri="{FF2B5EF4-FFF2-40B4-BE49-F238E27FC236}">
                      <a16:creationId xmlns="" xmlns:a16="http://schemas.microsoft.com/office/drawing/2014/main" id="{BD451F7E-D114-4CD4-B16F-CCDF9C1B4838}"/>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56" name="Freeform 30">
                  <a:extLst>
                    <a:ext uri="{FF2B5EF4-FFF2-40B4-BE49-F238E27FC236}">
                      <a16:creationId xmlns="" xmlns:a16="http://schemas.microsoft.com/office/drawing/2014/main" id="{14561973-6165-4123-84D3-9E3B420B9041}"/>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57" name="Freeform 31">
                  <a:extLst>
                    <a:ext uri="{FF2B5EF4-FFF2-40B4-BE49-F238E27FC236}">
                      <a16:creationId xmlns="" xmlns:a16="http://schemas.microsoft.com/office/drawing/2014/main" id="{D6D99776-CA6F-4DFB-A8ED-EE49A2742788}"/>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59" name="Freeform 32">
                  <a:extLst>
                    <a:ext uri="{FF2B5EF4-FFF2-40B4-BE49-F238E27FC236}">
                      <a16:creationId xmlns="" xmlns:a16="http://schemas.microsoft.com/office/drawing/2014/main" id="{E7298E19-3F98-478E-944F-7214F64F501C}"/>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61" name="Freeform 33">
                  <a:extLst>
                    <a:ext uri="{FF2B5EF4-FFF2-40B4-BE49-F238E27FC236}">
                      <a16:creationId xmlns="" xmlns:a16="http://schemas.microsoft.com/office/drawing/2014/main" id="{DC366F52-D866-4D0D-9428-0F212E490D1C}"/>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62" name="Freeform 34">
                  <a:extLst>
                    <a:ext uri="{FF2B5EF4-FFF2-40B4-BE49-F238E27FC236}">
                      <a16:creationId xmlns="" xmlns:a16="http://schemas.microsoft.com/office/drawing/2014/main" id="{D930B8C9-2771-4BEB-B077-15DB4FFB4C76}"/>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68" name="Freeform 35">
                  <a:extLst>
                    <a:ext uri="{FF2B5EF4-FFF2-40B4-BE49-F238E27FC236}">
                      <a16:creationId xmlns="" xmlns:a16="http://schemas.microsoft.com/office/drawing/2014/main" id="{E39685DB-EA09-47A4-B512-061F39FF05B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69" name="Freeform 36">
                  <a:extLst>
                    <a:ext uri="{FF2B5EF4-FFF2-40B4-BE49-F238E27FC236}">
                      <a16:creationId xmlns="" xmlns:a16="http://schemas.microsoft.com/office/drawing/2014/main" id="{CF573E1D-D000-4E0B-8656-5D816392B88E}"/>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170" name="TextBox 169">
                <a:extLst>
                  <a:ext uri="{FF2B5EF4-FFF2-40B4-BE49-F238E27FC236}">
                    <a16:creationId xmlns="" xmlns:a16="http://schemas.microsoft.com/office/drawing/2014/main" id="{4DD3FBB7-12C2-4600-BAC5-BB7A9DF2C240}"/>
                  </a:ext>
                </a:extLst>
              </p:cNvPr>
              <p:cNvSpPr txBox="1"/>
              <p:nvPr/>
            </p:nvSpPr>
            <p:spPr>
              <a:xfrm>
                <a:off x="1066800" y="2552700"/>
                <a:ext cx="22123257" cy="2381742"/>
              </a:xfrm>
              <a:prstGeom prst="rect">
                <a:avLst/>
              </a:prstGeom>
              <a:noFill/>
            </p:spPr>
            <p:txBody>
              <a:bodyPr wrap="square">
                <a:spAutoFit/>
              </a:bodyPr>
              <a:lstStyle/>
              <a:p>
                <a:pP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Cho tứ diện </a:t>
                </a:r>
                <a14:m>
                  <m:oMath xmlns:m="http://schemas.openxmlformats.org/officeDocument/2006/math">
                    <m:r>
                      <a:rPr lang="en-US" sz="44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𝑨𝑩𝑪𝑫</m:t>
                    </m:r>
                  </m:oMath>
                </a14:m>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 Gọi </a:t>
                </a:r>
                <a14:m>
                  <m:oMath xmlns:m="http://schemas.openxmlformats.org/officeDocument/2006/math">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𝑴</m:t>
                    </m:r>
                    <m:r>
                      <a:rPr lang="en-US" sz="4400" b="1" i="0" smtClean="0">
                        <a:solidFill>
                          <a:srgbClr val="270F6B"/>
                        </a:solidFill>
                        <a:latin typeface="Cambria Math" panose="02040503050406030204" pitchFamily="18" charset="0"/>
                        <a:ea typeface="Tahoma" panose="020B0604030504040204" pitchFamily="34" charset="0"/>
                        <a:cs typeface="Tahoma" panose="020B0604030504040204" pitchFamily="34" charset="0"/>
                      </a:rPr>
                      <m:t>,</m:t>
                    </m:r>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𝑵</m:t>
                    </m:r>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 </m:t>
                    </m:r>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𝑷</m:t>
                    </m:r>
                    <m:r>
                      <a:rPr lang="en-US" sz="4400" b="1" i="0" smtClean="0">
                        <a:solidFill>
                          <a:srgbClr val="270F6B"/>
                        </a:solidFill>
                        <a:latin typeface="Cambria Math" panose="02040503050406030204" pitchFamily="18" charset="0"/>
                        <a:ea typeface="Tahoma" panose="020B0604030504040204" pitchFamily="34" charset="0"/>
                        <a:cs typeface="Tahoma" panose="020B0604030504040204" pitchFamily="34" charset="0"/>
                      </a:rPr>
                      <m:t>,</m:t>
                    </m:r>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𝑸</m:t>
                    </m:r>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 </m:t>
                    </m:r>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𝑹</m:t>
                    </m:r>
                    <m:r>
                      <a:rPr lang="en-US" sz="4400" b="1" i="0" smtClean="0">
                        <a:solidFill>
                          <a:srgbClr val="270F6B"/>
                        </a:solidFill>
                        <a:latin typeface="Cambria Math" panose="02040503050406030204" pitchFamily="18" charset="0"/>
                        <a:ea typeface="Tahoma" panose="020B0604030504040204" pitchFamily="34" charset="0"/>
                        <a:cs typeface="Tahoma" panose="020B0604030504040204" pitchFamily="34" charset="0"/>
                      </a:rPr>
                      <m:t>,</m:t>
                    </m:r>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𝑺</m:t>
                    </m:r>
                  </m:oMath>
                </a14:m>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lần lượt là trung điểm</a:t>
                </a:r>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 của</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 các đoạn thẳng </a:t>
                </a:r>
                <a14:m>
                  <m:oMath xmlns:m="http://schemas.openxmlformats.org/officeDocument/2006/math">
                    <m:r>
                      <a:rPr lang="en-US" sz="44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𝑨𝑪</m:t>
                    </m:r>
                    <m:r>
                      <a:rPr lang="en-US" sz="44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 </m:t>
                    </m:r>
                    <m:r>
                      <a:rPr lang="en-US" sz="44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𝑩𝑫</m:t>
                    </m:r>
                    <m:r>
                      <a:rPr lang="en-US" sz="44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 </m:t>
                    </m:r>
                    <m:r>
                      <a:rPr lang="en-US" sz="44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𝑨𝑩</m:t>
                    </m:r>
                    <m:r>
                      <a:rPr lang="en-US" sz="44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 </m:t>
                    </m:r>
                    <m:r>
                      <a:rPr lang="en-US" sz="44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𝑪𝑫</m:t>
                    </m:r>
                    <m:r>
                      <a:rPr lang="en-US" sz="44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 </m:t>
                    </m:r>
                    <m:r>
                      <a:rPr lang="en-US" sz="44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𝑨𝑫</m:t>
                    </m:r>
                    <m:r>
                      <a:rPr lang="en-US" sz="44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 </m:t>
                    </m:r>
                    <m:r>
                      <a:rPr lang="en-US" sz="44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𝑩𝑪</m:t>
                    </m:r>
                  </m:oMath>
                </a14:m>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 CMR các đoạn thẳng </a:t>
                </a:r>
                <a14:m>
                  <m:oMath xmlns:m="http://schemas.openxmlformats.org/officeDocument/2006/math">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𝑴𝑵</m:t>
                    </m:r>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 </m:t>
                    </m:r>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𝑷𝑸</m:t>
                    </m:r>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 </m:t>
                    </m:r>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𝑹𝑺</m:t>
                    </m:r>
                  </m:oMath>
                </a14:m>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đồng quy tại trung điểm của mỗi đoạn.</a:t>
                </a:r>
                <a:endParaRPr lang="en-US" sz="44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0" name="TextBox 169">
                <a:extLst>
                  <a:ext uri="{FF2B5EF4-FFF2-40B4-BE49-F238E27FC236}">
                    <a16:creationId xmlns:a16="http://schemas.microsoft.com/office/drawing/2014/main" id="{4DD3FBB7-12C2-4600-BAC5-BB7A9DF2C240}"/>
                  </a:ext>
                </a:extLst>
              </p:cNvPr>
              <p:cNvSpPr txBox="1">
                <a:spLocks noRot="1" noChangeAspect="1" noMove="1" noResize="1" noEditPoints="1" noAdjustHandles="1" noChangeArrowheads="1" noChangeShapeType="1" noTextEdit="1"/>
              </p:cNvSpPr>
              <p:nvPr/>
            </p:nvSpPr>
            <p:spPr>
              <a:xfrm>
                <a:off x="1066800" y="2552700"/>
                <a:ext cx="22123257" cy="2381742"/>
              </a:xfrm>
              <a:prstGeom prst="rect">
                <a:avLst/>
              </a:prstGeom>
              <a:blipFill>
                <a:blip r:embed="rId2"/>
                <a:stretch>
                  <a:fillRect l="-1102" t="-4615" r="-937" b="-94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0" name="TextBox 179">
                <a:extLst>
                  <a:ext uri="{FF2B5EF4-FFF2-40B4-BE49-F238E27FC236}">
                    <a16:creationId xmlns="" xmlns:a16="http://schemas.microsoft.com/office/drawing/2014/main" id="{2348B81B-FD51-4AF0-9C88-2E97C2DB64DB}"/>
                  </a:ext>
                </a:extLst>
              </p:cNvPr>
              <p:cNvSpPr txBox="1"/>
              <p:nvPr/>
            </p:nvSpPr>
            <p:spPr>
              <a:xfrm flipH="1">
                <a:off x="4191000" y="5237923"/>
                <a:ext cx="12238039" cy="1894429"/>
              </a:xfrm>
              <a:prstGeom prst="rect">
                <a:avLst/>
              </a:prstGeom>
              <a:noFill/>
            </p:spPr>
            <p:txBody>
              <a:bodyPr wrap="square" lIns="45720" tIns="45720" rIns="45720" rtlCol="0" anchor="t" anchorCtr="0">
                <a:spAutoFit/>
              </a:bodyPr>
              <a:lstStyle/>
              <a:p>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Ta có</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𝑷𝑹</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 </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là đường trung bình của </a:t>
                </a:r>
                <a14:m>
                  <m:oMath xmlns:m="http://schemas.openxmlformats.org/officeDocument/2006/math">
                    <m:r>
                      <a:rPr lang="en-US" sz="4800" b="1" i="1">
                        <a:solidFill>
                          <a:srgbClr val="242452"/>
                        </a:solidFill>
                        <a:latin typeface="Cambria Math" panose="02040503050406030204" pitchFamily="18" charset="0"/>
                        <a:ea typeface="Cambria Math" panose="02040503050406030204" pitchFamily="18" charset="0"/>
                        <a:cs typeface="Tahoma" panose="020B0604030504040204" pitchFamily="34" charset="0"/>
                      </a:rPr>
                      <m:t>△</m:t>
                    </m:r>
                    <m:r>
                      <a:rPr lang="en-US" sz="4800" b="1" i="1">
                        <a:solidFill>
                          <a:srgbClr val="242452"/>
                        </a:solidFill>
                        <a:latin typeface="Cambria Math" panose="02040503050406030204" pitchFamily="18" charset="0"/>
                        <a:ea typeface="Cambria Math" panose="02040503050406030204" pitchFamily="18" charset="0"/>
                        <a:cs typeface="Tahoma" panose="020B0604030504040204" pitchFamily="34" charset="0"/>
                      </a:rPr>
                      <m:t>𝑨𝑩𝑫</m:t>
                    </m:r>
                  </m:oMath>
                </a14:m>
                <a:endParaRPr lang="en-US" sz="4800" b="1" i="1">
                  <a:solidFill>
                    <a:srgbClr val="242452"/>
                  </a:solidFill>
                  <a:latin typeface="Cambria Math" panose="02040503050406030204" pitchFamily="18" charset="0"/>
                  <a:ea typeface="Cambria Math" panose="02040503050406030204" pitchFamily="18" charset="0"/>
                  <a:cs typeface="Tahoma" panose="020B0604030504040204" pitchFamily="34" charset="0"/>
                </a:endParaRPr>
              </a:p>
              <a:p>
                <a:r>
                  <a:rPr lang="en-US" sz="4800" b="1">
                    <a:solidFill>
                      <a:srgbClr val="242452"/>
                    </a:solidFill>
                    <a:ea typeface="Cambria Math" panose="02040503050406030204" pitchFamily="18" charset="0"/>
                    <a:cs typeface="Tahoma" panose="020B0604030504040204" pitchFamily="34" charset="0"/>
                  </a:rPr>
                  <a:t>      </a:t>
                </a:r>
                <a14:m>
                  <m:oMath xmlns:m="http://schemas.openxmlformats.org/officeDocument/2006/math">
                    <m:r>
                      <a:rPr lang="en-US" sz="48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𝑷𝑹</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𝑩</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𝑫</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800" b="1" i="1">
                        <a:solidFill>
                          <a:srgbClr val="242452"/>
                        </a:solidFill>
                        <a:latin typeface="Cambria Math" panose="02040503050406030204" pitchFamily="18" charset="0"/>
                      </a:rPr>
                      <m:t>𝑷𝑹</m:t>
                    </m:r>
                    <m:r>
                      <a:rPr lang="en-US" sz="4800" b="1" i="1">
                        <a:solidFill>
                          <a:srgbClr val="242452"/>
                        </a:solidFill>
                        <a:latin typeface="Cambria Math" panose="02040503050406030204" pitchFamily="18" charset="0"/>
                      </a:rPr>
                      <m:t>=</m:t>
                    </m:r>
                    <m:f>
                      <m:fPr>
                        <m:ctrlPr>
                          <a:rPr lang="en-US" sz="4800" b="1" i="1">
                            <a:solidFill>
                              <a:srgbClr val="242452"/>
                            </a:solidFill>
                            <a:latin typeface="Cambria Math" panose="02040503050406030204" pitchFamily="18" charset="0"/>
                          </a:rPr>
                        </m:ctrlPr>
                      </m:fPr>
                      <m:num>
                        <m:r>
                          <a:rPr lang="en-US" sz="4800" b="1" i="1">
                            <a:solidFill>
                              <a:srgbClr val="242452"/>
                            </a:solidFill>
                            <a:latin typeface="Cambria Math" panose="02040503050406030204" pitchFamily="18" charset="0"/>
                          </a:rPr>
                          <m:t>𝟏</m:t>
                        </m:r>
                      </m:num>
                      <m:den>
                        <m:r>
                          <a:rPr lang="en-US" sz="4800" b="1" i="1">
                            <a:solidFill>
                              <a:srgbClr val="242452"/>
                            </a:solidFill>
                            <a:latin typeface="Cambria Math" panose="02040503050406030204" pitchFamily="18" charset="0"/>
                          </a:rPr>
                          <m:t>𝟐</m:t>
                        </m:r>
                      </m:den>
                    </m:f>
                    <m:r>
                      <a:rPr lang="en-US" sz="4800" b="1" i="1">
                        <a:solidFill>
                          <a:srgbClr val="242452"/>
                        </a:solidFill>
                        <a:latin typeface="Cambria Math" panose="02040503050406030204" pitchFamily="18" charset="0"/>
                      </a:rPr>
                      <m:t>𝑩𝑫</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135F82"/>
                    </a:solidFill>
                    <a:latin typeface="Tahoma" panose="020B0604030504040204" pitchFamily="34" charset="0"/>
                    <a:ea typeface="Tahoma" panose="020B0604030504040204" pitchFamily="34" charset="0"/>
                    <a:cs typeface="Tahoma" panose="020B0604030504040204" pitchFamily="34" charset="0"/>
                  </a:rPr>
                  <a:t>(1)</a:t>
                </a:r>
                <a:endParaRPr lang="en-US" sz="4800" b="1">
                  <a:solidFill>
                    <a:srgbClr val="135F8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0" name="TextBox 179">
                <a:extLst>
                  <a:ext uri="{FF2B5EF4-FFF2-40B4-BE49-F238E27FC236}">
                    <a16:creationId xmlns:a16="http://schemas.microsoft.com/office/drawing/2014/main" id="{2348B81B-FD51-4AF0-9C88-2E97C2DB64DB}"/>
                  </a:ext>
                </a:extLst>
              </p:cNvPr>
              <p:cNvSpPr txBox="1">
                <a:spLocks noRot="1" noChangeAspect="1" noMove="1" noResize="1" noEditPoints="1" noAdjustHandles="1" noChangeArrowheads="1" noChangeShapeType="1" noTextEdit="1"/>
              </p:cNvSpPr>
              <p:nvPr/>
            </p:nvSpPr>
            <p:spPr>
              <a:xfrm flipH="1">
                <a:off x="4191000" y="5237923"/>
                <a:ext cx="12238039" cy="1894429"/>
              </a:xfrm>
              <a:prstGeom prst="rect">
                <a:avLst/>
              </a:prstGeom>
              <a:blipFill>
                <a:blip r:embed="rId3"/>
                <a:stretch>
                  <a:fillRect l="-2392" t="-4502" b="-41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0" name="TextBox 189">
                <a:extLst>
                  <a:ext uri="{FF2B5EF4-FFF2-40B4-BE49-F238E27FC236}">
                    <a16:creationId xmlns="" xmlns:a16="http://schemas.microsoft.com/office/drawing/2014/main" id="{BB0537B0-34B2-46CF-A163-57B24308CA3A}"/>
                  </a:ext>
                </a:extLst>
              </p:cNvPr>
              <p:cNvSpPr txBox="1"/>
              <p:nvPr/>
            </p:nvSpPr>
            <p:spPr>
              <a:xfrm flipH="1">
                <a:off x="630076" y="8505371"/>
                <a:ext cx="15514488" cy="1629229"/>
              </a:xfrm>
              <a:prstGeom prst="rect">
                <a:avLst/>
              </a:prstGeom>
              <a:noFill/>
            </p:spPr>
            <p:txBody>
              <a:bodyPr wrap="square" lIns="45720" tIns="45720" rIns="45720" rtlCol="0" anchor="ctr" anchorCtr="0">
                <a:spAutoFit/>
              </a:bodyPr>
              <a:lstStyle/>
              <a:p>
                <a:pP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Từ (1)&amp;(2) </a:t>
                </a:r>
                <a:endParaRPr lang="en-US" sz="4800" b="1" i="1">
                  <a:solidFill>
                    <a:srgbClr val="242452"/>
                  </a:solidFill>
                  <a:latin typeface="Cambria Math" panose="02040503050406030204" pitchFamily="18" charset="0"/>
                  <a:ea typeface="Cambria Math" panose="02040503050406030204" pitchFamily="18" charset="0"/>
                  <a:cs typeface="Tahoma" panose="020B0604030504040204" pitchFamily="34" charset="0"/>
                  <a:sym typeface="Wingdings" panose="05000000000000000000" pitchFamily="2" charset="2"/>
                </a:endParaRPr>
              </a:p>
              <a:p>
                <a:pPr>
                  <a:lnSpc>
                    <a:spcPct val="114000"/>
                  </a:lnSpc>
                </a:pPr>
                <a14:m>
                  <m:oMath xmlns:m="http://schemas.openxmlformats.org/officeDocument/2006/math">
                    <m:r>
                      <a:rPr lang="en-US" sz="48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sym typeface="Wingdings" panose="05000000000000000000" pitchFamily="2" charset="2"/>
                      </a:rPr>
                      <m:t>⟹</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14:m>
                  <m:oMath xmlns:m="http://schemas.openxmlformats.org/officeDocument/2006/math">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𝑷𝑹</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𝑺𝑸</m:t>
                    </m:r>
                  </m:oMath>
                </a14:m>
                <a:r>
                  <a:rPr lang="en-US" sz="4800" b="1">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và </a:t>
                </a:r>
                <a14:m>
                  <m:oMath xmlns:m="http://schemas.openxmlformats.org/officeDocument/2006/math">
                    <m:r>
                      <a:rPr lang="en-US" sz="4800" b="1" i="1">
                        <a:solidFill>
                          <a:srgbClr val="242452"/>
                        </a:solidFill>
                        <a:latin typeface="Cambria Math" panose="02040503050406030204" pitchFamily="18" charset="0"/>
                      </a:rPr>
                      <m:t>𝑷𝑹</m:t>
                    </m:r>
                    <m:r>
                      <a:rPr lang="en-US" sz="4800" b="1" i="1">
                        <a:solidFill>
                          <a:srgbClr val="242452"/>
                        </a:solidFill>
                        <a:latin typeface="Cambria Math" panose="02040503050406030204" pitchFamily="18" charset="0"/>
                      </a:rPr>
                      <m:t>=</m:t>
                    </m:r>
                    <m:r>
                      <a:rPr lang="en-US" sz="4800" b="1" i="1">
                        <a:solidFill>
                          <a:srgbClr val="242452"/>
                        </a:solidFill>
                        <a:latin typeface="Cambria Math" panose="02040503050406030204" pitchFamily="18" charset="0"/>
                      </a:rPr>
                      <m:t>𝑺𝑸</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Vậy </a:t>
                </a:r>
                <a14:m>
                  <m:oMath xmlns:m="http://schemas.openxmlformats.org/officeDocument/2006/math">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𝑷𝑹𝑸𝑺</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là hình bình hành</a:t>
                </a:r>
              </a:p>
            </p:txBody>
          </p:sp>
        </mc:Choice>
        <mc:Fallback xmlns="">
          <p:sp>
            <p:nvSpPr>
              <p:cNvPr id="190" name="TextBox 189">
                <a:extLst>
                  <a:ext uri="{FF2B5EF4-FFF2-40B4-BE49-F238E27FC236}">
                    <a16:creationId xmlns:a16="http://schemas.microsoft.com/office/drawing/2014/main" id="{BB0537B0-34B2-46CF-A163-57B24308CA3A}"/>
                  </a:ext>
                </a:extLst>
              </p:cNvPr>
              <p:cNvSpPr txBox="1">
                <a:spLocks noRot="1" noChangeAspect="1" noMove="1" noResize="1" noEditPoints="1" noAdjustHandles="1" noChangeArrowheads="1" noChangeShapeType="1" noTextEdit="1"/>
              </p:cNvSpPr>
              <p:nvPr/>
            </p:nvSpPr>
            <p:spPr>
              <a:xfrm flipH="1">
                <a:off x="630076" y="8505371"/>
                <a:ext cx="15514488" cy="1629229"/>
              </a:xfrm>
              <a:prstGeom prst="rect">
                <a:avLst/>
              </a:prstGeom>
              <a:blipFill>
                <a:blip r:embed="rId4"/>
                <a:stretch>
                  <a:fillRect l="-1886" t="-5970" b="-160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 xmlns:a16="http://schemas.microsoft.com/office/drawing/2014/main" id="{9B2D4521-25DE-4B9F-A74C-AD70805C73BC}"/>
                  </a:ext>
                </a:extLst>
              </p:cNvPr>
              <p:cNvSpPr txBox="1"/>
              <p:nvPr/>
            </p:nvSpPr>
            <p:spPr>
              <a:xfrm>
                <a:off x="630076" y="9899461"/>
                <a:ext cx="14090548" cy="858761"/>
              </a:xfrm>
              <a:prstGeom prst="rect">
                <a:avLst/>
              </a:prstGeom>
              <a:noFill/>
            </p:spPr>
            <p:txBody>
              <a:bodyPr wrap="square" lIns="45720" tIns="45720" rIns="45720" rtlCol="0" anchor="ctr" anchorCtr="0">
                <a:sp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Suy ra </a:t>
                </a:r>
                <a14:m>
                  <m:oMath xmlns:m="http://schemas.openxmlformats.org/officeDocument/2006/math">
                    <m:r>
                      <a:rPr lang="en-US" sz="4800" i="1" smtClean="0">
                        <a:solidFill>
                          <a:srgbClr val="FF0000"/>
                        </a:solidFill>
                        <a:latin typeface="Cambria Math" panose="02040503050406030204" pitchFamily="18" charset="0"/>
                      </a:rPr>
                      <m:t>𝑷𝑸</m:t>
                    </m:r>
                    <m:r>
                      <a:rPr lang="en-US" sz="4800" i="1" smtClean="0">
                        <a:solidFill>
                          <a:srgbClr val="FF0000"/>
                        </a:solidFill>
                        <a:latin typeface="Cambria Math" panose="02040503050406030204" pitchFamily="18" charset="0"/>
                      </a:rPr>
                      <m:t>∩</m:t>
                    </m:r>
                    <m:r>
                      <a:rPr lang="en-US" sz="4800" b="1" i="1" smtClean="0">
                        <a:solidFill>
                          <a:srgbClr val="FF0000"/>
                        </a:solidFill>
                        <a:latin typeface="Cambria Math" panose="02040503050406030204" pitchFamily="18" charset="0"/>
                      </a:rPr>
                      <m:t>𝑹𝑺</m:t>
                    </m:r>
                    <m:r>
                      <a:rPr lang="en-US" sz="4800" i="1">
                        <a:solidFill>
                          <a:srgbClr val="FF0000"/>
                        </a:solidFill>
                        <a:latin typeface="Cambria Math" panose="02040503050406030204" pitchFamily="18" charset="0"/>
                      </a:rPr>
                      <m:t>=</m:t>
                    </m:r>
                    <m:r>
                      <a:rPr lang="en-US" sz="4800" i="1">
                        <a:solidFill>
                          <a:srgbClr val="FF0000"/>
                        </a:solidFill>
                        <a:latin typeface="Cambria Math" panose="02040503050406030204" pitchFamily="18" charset="0"/>
                      </a:rPr>
                      <m:t>𝑮</m:t>
                    </m:r>
                  </m:oMath>
                </a14:m>
                <a:r>
                  <a:rPr lang="en-US" sz="4800" i="1">
                    <a:solidFill>
                      <a:srgbClr val="FF0000"/>
                    </a:solidFill>
                  </a:rPr>
                  <a:t> </a:t>
                </a:r>
                <a:r>
                  <a:rPr lang="en-US"/>
                  <a:t>là trung điểm của mỗi đoạn. </a:t>
                </a:r>
              </a:p>
            </p:txBody>
          </p:sp>
        </mc:Choice>
        <mc:Fallback xmlns="">
          <p:sp>
            <p:nvSpPr>
              <p:cNvPr id="94" name="TextBox 93">
                <a:extLst>
                  <a:ext uri="{FF2B5EF4-FFF2-40B4-BE49-F238E27FC236}">
                    <a16:creationId xmlns:a16="http://schemas.microsoft.com/office/drawing/2014/main" id="{9B2D4521-25DE-4B9F-A74C-AD70805C73BC}"/>
                  </a:ext>
                </a:extLst>
              </p:cNvPr>
              <p:cNvSpPr txBox="1">
                <a:spLocks noRot="1" noChangeAspect="1" noMove="1" noResize="1" noEditPoints="1" noAdjustHandles="1" noChangeArrowheads="1" noChangeShapeType="1" noTextEdit="1"/>
              </p:cNvSpPr>
              <p:nvPr/>
            </p:nvSpPr>
            <p:spPr>
              <a:xfrm>
                <a:off x="630076" y="9899461"/>
                <a:ext cx="14090548" cy="858761"/>
              </a:xfrm>
              <a:prstGeom prst="rect">
                <a:avLst/>
              </a:prstGeom>
              <a:blipFill>
                <a:blip r:embed="rId5"/>
                <a:stretch>
                  <a:fillRect l="-2076" t="-5674" b="-31915"/>
                </a:stretch>
              </a:blipFill>
            </p:spPr>
            <p:txBody>
              <a:bodyPr/>
              <a:lstStyle/>
              <a:p>
                <a:r>
                  <a:rPr lang="en-US">
                    <a:noFill/>
                  </a:rPr>
                  <a:t> </a:t>
                </a:r>
              </a:p>
            </p:txBody>
          </p:sp>
        </mc:Fallback>
      </mc:AlternateContent>
      <p:grpSp>
        <p:nvGrpSpPr>
          <p:cNvPr id="107" name="Group 106">
            <a:extLst>
              <a:ext uri="{FF2B5EF4-FFF2-40B4-BE49-F238E27FC236}">
                <a16:creationId xmlns="" xmlns:a16="http://schemas.microsoft.com/office/drawing/2014/main" id="{D2607F77-FE25-4597-9221-F13C4E32DFFD}"/>
              </a:ext>
            </a:extLst>
          </p:cNvPr>
          <p:cNvGrpSpPr/>
          <p:nvPr/>
        </p:nvGrpSpPr>
        <p:grpSpPr>
          <a:xfrm>
            <a:off x="24460200" y="5625531"/>
            <a:ext cx="6858000" cy="3899469"/>
            <a:chOff x="24418413" y="2020205"/>
            <a:chExt cx="6858000" cy="3899469"/>
          </a:xfrm>
        </p:grpSpPr>
        <p:pic>
          <p:nvPicPr>
            <p:cNvPr id="108" name="Picture 4" descr="Tôi Thích Suy Nghĩ của Bạn - Home | Facebook">
              <a:extLst>
                <a:ext uri="{FF2B5EF4-FFF2-40B4-BE49-F238E27FC236}">
                  <a16:creationId xmlns="" xmlns:a16="http://schemas.microsoft.com/office/drawing/2014/main" id="{23406CDB-675F-4C00-86A2-3B6F197F08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85813" y="4929074"/>
              <a:ext cx="990600" cy="9906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34" name="Speech Bubble: Rectangle with Corners Rounded 133">
              <a:extLst>
                <a:ext uri="{FF2B5EF4-FFF2-40B4-BE49-F238E27FC236}">
                  <a16:creationId xmlns="" xmlns:a16="http://schemas.microsoft.com/office/drawing/2014/main" id="{7D996AA5-B480-4746-8228-6B832965AE3C}"/>
                </a:ext>
              </a:extLst>
            </p:cNvPr>
            <p:cNvSpPr/>
            <p:nvPr/>
          </p:nvSpPr>
          <p:spPr>
            <a:xfrm>
              <a:off x="24418413" y="2020205"/>
              <a:ext cx="5909187" cy="2667000"/>
            </a:xfrm>
            <a:prstGeom prst="wedgeRoundRectCallout">
              <a:avLst>
                <a:gd name="adj1" fmla="val 50490"/>
                <a:gd name="adj2" fmla="val 63310"/>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Hãy nêu giả thiết, kết luận của bài toán ?</a:t>
              </a:r>
            </a:p>
          </p:txBody>
        </p:sp>
      </p:grpSp>
      <p:grpSp>
        <p:nvGrpSpPr>
          <p:cNvPr id="56" name="Group 55">
            <a:extLst>
              <a:ext uri="{FF2B5EF4-FFF2-40B4-BE49-F238E27FC236}">
                <a16:creationId xmlns="" xmlns:a16="http://schemas.microsoft.com/office/drawing/2014/main" id="{11BAD6F7-A510-4AD1-885C-5DEDC9A1E1A3}"/>
              </a:ext>
            </a:extLst>
          </p:cNvPr>
          <p:cNvGrpSpPr/>
          <p:nvPr/>
        </p:nvGrpSpPr>
        <p:grpSpPr>
          <a:xfrm>
            <a:off x="-7606196" y="6255302"/>
            <a:ext cx="7529996" cy="3345898"/>
            <a:chOff x="22832017" y="1894301"/>
            <a:chExt cx="7529996" cy="3345898"/>
          </a:xfrm>
        </p:grpSpPr>
        <p:pic>
          <p:nvPicPr>
            <p:cNvPr id="57" name="Picture 4" descr="Tôi Thích Suy Nghĩ của Bạn - Home | Facebook">
              <a:extLst>
                <a:ext uri="{FF2B5EF4-FFF2-40B4-BE49-F238E27FC236}">
                  <a16:creationId xmlns="" xmlns:a16="http://schemas.microsoft.com/office/drawing/2014/main" id="{F9BCA67C-DF87-40BE-92ED-AE0459B9E7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32017" y="4104101"/>
              <a:ext cx="1136098" cy="113609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8" name="Speech Bubble: Rectangle with Corners Rounded 57">
                  <a:extLst>
                    <a:ext uri="{FF2B5EF4-FFF2-40B4-BE49-F238E27FC236}">
                      <a16:creationId xmlns="" xmlns:a16="http://schemas.microsoft.com/office/drawing/2014/main" id="{7D274BB7-99FA-414A-B580-816FDA324E76}"/>
                    </a:ext>
                  </a:extLst>
                </p:cNvPr>
                <p:cNvSpPr/>
                <p:nvPr/>
              </p:nvSpPr>
              <p:spPr>
                <a:xfrm>
                  <a:off x="23358515" y="1894301"/>
                  <a:ext cx="7003498" cy="1802303"/>
                </a:xfrm>
                <a:prstGeom prst="wedgeRoundRectCallout">
                  <a:avLst>
                    <a:gd name="adj1" fmla="val -57271"/>
                    <a:gd name="adj2" fmla="val 77604"/>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Xét vị trí tương đối của </a:t>
                  </a:r>
                  <a14:m>
                    <m:oMath xmlns:m="http://schemas.openxmlformats.org/officeDocument/2006/math">
                      <m: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𝑷𝑹</m:t>
                      </m:r>
                    </m:oMath>
                  </a14:m>
                  <a:r>
                    <a:rPr lang="en-US" sz="4400" b="1" i="1">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và </a:t>
                  </a:r>
                  <a14:m>
                    <m:oMath xmlns:m="http://schemas.openxmlformats.org/officeDocument/2006/math">
                      <m: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𝑺𝑸</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58" name="Speech Bubble: Rectangle with Corners Rounded 57">
                  <a:extLst>
                    <a:ext uri="{FF2B5EF4-FFF2-40B4-BE49-F238E27FC236}">
                      <a16:creationId xmlns:a16="http://schemas.microsoft.com/office/drawing/2014/main" id="{7D274BB7-99FA-414A-B580-816FDA324E76}"/>
                    </a:ext>
                  </a:extLst>
                </p:cNvPr>
                <p:cNvSpPr>
                  <a:spLocks noRot="1" noChangeAspect="1" noMove="1" noResize="1" noEditPoints="1" noAdjustHandles="1" noChangeArrowheads="1" noChangeShapeType="1" noTextEdit="1"/>
                </p:cNvSpPr>
                <p:nvPr/>
              </p:nvSpPr>
              <p:spPr>
                <a:xfrm>
                  <a:off x="23358515" y="1894301"/>
                  <a:ext cx="7003498" cy="1802303"/>
                </a:xfrm>
                <a:prstGeom prst="wedgeRoundRectCallout">
                  <a:avLst>
                    <a:gd name="adj1" fmla="val -57271"/>
                    <a:gd name="adj2" fmla="val 77604"/>
                    <a:gd name="adj3" fmla="val 16667"/>
                  </a:avLst>
                </a:prstGeom>
                <a:blipFill>
                  <a:blip r:embed="rId7"/>
                  <a:stretch>
                    <a:fillRect r="-1814"/>
                  </a:stretch>
                </a:blipFill>
                <a:ln w="50800">
                  <a:solidFill>
                    <a:srgbClr val="3333FF"/>
                  </a:solidFill>
                </a:ln>
              </p:spPr>
              <p:txBody>
                <a:bodyPr/>
                <a:lstStyle/>
                <a:p>
                  <a:r>
                    <a:rPr lang="en-US">
                      <a:noFill/>
                    </a:rPr>
                    <a:t> </a:t>
                  </a:r>
                </a:p>
              </p:txBody>
            </p:sp>
          </mc:Fallback>
        </mc:AlternateContent>
      </p:grpSp>
      <p:grpSp>
        <p:nvGrpSpPr>
          <p:cNvPr id="59" name="Group 58">
            <a:extLst>
              <a:ext uri="{FF2B5EF4-FFF2-40B4-BE49-F238E27FC236}">
                <a16:creationId xmlns="" xmlns:a16="http://schemas.microsoft.com/office/drawing/2014/main" id="{0BF5576A-0787-47FA-B71E-7C8AC2F7C669}"/>
              </a:ext>
            </a:extLst>
          </p:cNvPr>
          <p:cNvGrpSpPr/>
          <p:nvPr/>
        </p:nvGrpSpPr>
        <p:grpSpPr>
          <a:xfrm>
            <a:off x="-8062895" y="8001000"/>
            <a:ext cx="7986693" cy="2526084"/>
            <a:chOff x="22831333" y="1837211"/>
            <a:chExt cx="7530680" cy="2526084"/>
          </a:xfrm>
        </p:grpSpPr>
        <p:pic>
          <p:nvPicPr>
            <p:cNvPr id="60" name="Picture 4" descr="Tôi Thích Suy Nghĩ của Bạn - Home | Facebook">
              <a:extLst>
                <a:ext uri="{FF2B5EF4-FFF2-40B4-BE49-F238E27FC236}">
                  <a16:creationId xmlns="" xmlns:a16="http://schemas.microsoft.com/office/drawing/2014/main" id="{7F5D3BDB-F6E0-4761-A5D1-5239906AF5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31333" y="3227197"/>
              <a:ext cx="1136098" cy="113609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1" name="Speech Bubble: Rectangle with Corners Rounded 60">
                  <a:extLst>
                    <a:ext uri="{FF2B5EF4-FFF2-40B4-BE49-F238E27FC236}">
                      <a16:creationId xmlns="" xmlns:a16="http://schemas.microsoft.com/office/drawing/2014/main" id="{110BFDA7-5B3B-4817-9AB7-200C0E92AB44}"/>
                    </a:ext>
                  </a:extLst>
                </p:cNvPr>
                <p:cNvSpPr/>
                <p:nvPr/>
              </p:nvSpPr>
              <p:spPr>
                <a:xfrm>
                  <a:off x="23358515" y="1837211"/>
                  <a:ext cx="7003498" cy="1136098"/>
                </a:xfrm>
                <a:prstGeom prst="wedgeRoundRectCallout">
                  <a:avLst>
                    <a:gd name="adj1" fmla="val -57271"/>
                    <a:gd name="adj2" fmla="val 77604"/>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Tứ giác </a:t>
                  </a:r>
                  <a14:m>
                    <m:oMath xmlns:m="http://schemas.openxmlformats.org/officeDocument/2006/math">
                      <m: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𝑷𝑹</m:t>
                      </m:r>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𝐐𝐒</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là hình gì ?</a:t>
                  </a:r>
                </a:p>
              </p:txBody>
            </p:sp>
          </mc:Choice>
          <mc:Fallback xmlns="">
            <p:sp>
              <p:nvSpPr>
                <p:cNvPr id="61" name="Speech Bubble: Rectangle with Corners Rounded 60">
                  <a:extLst>
                    <a:ext uri="{FF2B5EF4-FFF2-40B4-BE49-F238E27FC236}">
                      <a16:creationId xmlns:a16="http://schemas.microsoft.com/office/drawing/2014/main" id="{110BFDA7-5B3B-4817-9AB7-200C0E92AB44}"/>
                    </a:ext>
                  </a:extLst>
                </p:cNvPr>
                <p:cNvSpPr>
                  <a:spLocks noRot="1" noChangeAspect="1" noMove="1" noResize="1" noEditPoints="1" noAdjustHandles="1" noChangeArrowheads="1" noChangeShapeType="1" noTextEdit="1"/>
                </p:cNvSpPr>
                <p:nvPr/>
              </p:nvSpPr>
              <p:spPr>
                <a:xfrm>
                  <a:off x="23358515" y="1837211"/>
                  <a:ext cx="7003498" cy="1136098"/>
                </a:xfrm>
                <a:prstGeom prst="wedgeRoundRectCallout">
                  <a:avLst>
                    <a:gd name="adj1" fmla="val -57271"/>
                    <a:gd name="adj2" fmla="val 77604"/>
                    <a:gd name="adj3" fmla="val 16667"/>
                  </a:avLst>
                </a:prstGeom>
                <a:blipFill>
                  <a:blip r:embed="rId8"/>
                  <a:stretch>
                    <a:fillRect/>
                  </a:stretch>
                </a:blipFill>
                <a:ln w="50800">
                  <a:solidFill>
                    <a:srgbClr val="3333FF"/>
                  </a:solidFill>
                </a:ln>
              </p:spPr>
              <p:txBody>
                <a:bodyPr/>
                <a:lstStyle/>
                <a:p>
                  <a:r>
                    <a:rPr lang="en-US">
                      <a:noFill/>
                    </a:rPr>
                    <a:t> </a:t>
                  </a:r>
                </a:p>
              </p:txBody>
            </p:sp>
          </mc:Fallback>
        </mc:AlternateContent>
      </p:grpSp>
      <p:grpSp>
        <p:nvGrpSpPr>
          <p:cNvPr id="69" name="Group 68">
            <a:extLst>
              <a:ext uri="{FF2B5EF4-FFF2-40B4-BE49-F238E27FC236}">
                <a16:creationId xmlns="" xmlns:a16="http://schemas.microsoft.com/office/drawing/2014/main" id="{49CECF61-45C7-4256-916B-A03E7D080501}"/>
              </a:ext>
            </a:extLst>
          </p:cNvPr>
          <p:cNvGrpSpPr/>
          <p:nvPr/>
        </p:nvGrpSpPr>
        <p:grpSpPr>
          <a:xfrm>
            <a:off x="-7613098" y="9144000"/>
            <a:ext cx="7536898" cy="3434305"/>
            <a:chOff x="22825115" y="1894301"/>
            <a:chExt cx="7536898" cy="3434305"/>
          </a:xfrm>
        </p:grpSpPr>
        <p:pic>
          <p:nvPicPr>
            <p:cNvPr id="70" name="Picture 4" descr="Tôi Thích Suy Nghĩ của Bạn - Home | Facebook">
              <a:extLst>
                <a:ext uri="{FF2B5EF4-FFF2-40B4-BE49-F238E27FC236}">
                  <a16:creationId xmlns="" xmlns:a16="http://schemas.microsoft.com/office/drawing/2014/main" id="{7FA53223-65A3-4FF5-BBE3-75E2B5F7A8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25115" y="4192508"/>
              <a:ext cx="1136098" cy="113609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1" name="Speech Bubble: Rectangle with Corners Rounded 70">
                  <a:extLst>
                    <a:ext uri="{FF2B5EF4-FFF2-40B4-BE49-F238E27FC236}">
                      <a16:creationId xmlns="" xmlns:a16="http://schemas.microsoft.com/office/drawing/2014/main" id="{0AE37E3D-EDF9-4D2D-B185-AE7971824914}"/>
                    </a:ext>
                  </a:extLst>
                </p:cNvPr>
                <p:cNvSpPr/>
                <p:nvPr/>
              </p:nvSpPr>
              <p:spPr>
                <a:xfrm>
                  <a:off x="23358515" y="1894301"/>
                  <a:ext cx="7003498" cy="1802303"/>
                </a:xfrm>
                <a:prstGeom prst="wedgeRoundRectCallout">
                  <a:avLst>
                    <a:gd name="adj1" fmla="val -57271"/>
                    <a:gd name="adj2" fmla="val 77604"/>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Xét vị trí tương đối của </a:t>
                  </a:r>
                  <a14:m>
                    <m:oMath xmlns:m="http://schemas.openxmlformats.org/officeDocument/2006/math">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𝐌</m:t>
                      </m:r>
                      <m: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𝑹</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𝑺𝑵</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71" name="Speech Bubble: Rectangle with Corners Rounded 70">
                  <a:extLst>
                    <a:ext uri="{FF2B5EF4-FFF2-40B4-BE49-F238E27FC236}">
                      <a16:creationId xmlns:a16="http://schemas.microsoft.com/office/drawing/2014/main" id="{0AE37E3D-EDF9-4D2D-B185-AE7971824914}"/>
                    </a:ext>
                  </a:extLst>
                </p:cNvPr>
                <p:cNvSpPr>
                  <a:spLocks noRot="1" noChangeAspect="1" noMove="1" noResize="1" noEditPoints="1" noAdjustHandles="1" noChangeArrowheads="1" noChangeShapeType="1" noTextEdit="1"/>
                </p:cNvSpPr>
                <p:nvPr/>
              </p:nvSpPr>
              <p:spPr>
                <a:xfrm>
                  <a:off x="23358515" y="1894301"/>
                  <a:ext cx="7003498" cy="1802303"/>
                </a:xfrm>
                <a:prstGeom prst="wedgeRoundRectCallout">
                  <a:avLst>
                    <a:gd name="adj1" fmla="val -57271"/>
                    <a:gd name="adj2" fmla="val 77604"/>
                    <a:gd name="adj3" fmla="val 16667"/>
                  </a:avLst>
                </a:prstGeom>
                <a:blipFill>
                  <a:blip r:embed="rId9"/>
                  <a:stretch>
                    <a:fillRect r="-1814"/>
                  </a:stretch>
                </a:blipFill>
                <a:ln w="50800">
                  <a:solidFill>
                    <a:srgbClr val="3333FF"/>
                  </a:solidFill>
                </a:ln>
              </p:spPr>
              <p:txBody>
                <a:bodyPr/>
                <a:lstStyle/>
                <a:p>
                  <a:r>
                    <a:rPr lang="en-US">
                      <a:noFill/>
                    </a:rPr>
                    <a:t> </a:t>
                  </a:r>
                </a:p>
              </p:txBody>
            </p:sp>
          </mc:Fallback>
        </mc:AlternateContent>
      </p:grpSp>
      <p:grpSp>
        <p:nvGrpSpPr>
          <p:cNvPr id="72" name="Group 71">
            <a:extLst>
              <a:ext uri="{FF2B5EF4-FFF2-40B4-BE49-F238E27FC236}">
                <a16:creationId xmlns="" xmlns:a16="http://schemas.microsoft.com/office/drawing/2014/main" id="{A9B32A12-5953-474A-8139-8535731D0F18}"/>
              </a:ext>
            </a:extLst>
          </p:cNvPr>
          <p:cNvGrpSpPr/>
          <p:nvPr/>
        </p:nvGrpSpPr>
        <p:grpSpPr>
          <a:xfrm>
            <a:off x="-8062892" y="10896600"/>
            <a:ext cx="7986692" cy="2526084"/>
            <a:chOff x="22831333" y="1837211"/>
            <a:chExt cx="7530679" cy="2526084"/>
          </a:xfrm>
        </p:grpSpPr>
        <p:pic>
          <p:nvPicPr>
            <p:cNvPr id="73" name="Picture 4" descr="Tôi Thích Suy Nghĩ của Bạn - Home | Facebook">
              <a:extLst>
                <a:ext uri="{FF2B5EF4-FFF2-40B4-BE49-F238E27FC236}">
                  <a16:creationId xmlns="" xmlns:a16="http://schemas.microsoft.com/office/drawing/2014/main" id="{07C97EC4-CA28-4772-9F76-5A7DFE22FE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31333" y="3227197"/>
              <a:ext cx="1136098" cy="113609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4" name="Speech Bubble: Rectangle with Corners Rounded 73">
                  <a:extLst>
                    <a:ext uri="{FF2B5EF4-FFF2-40B4-BE49-F238E27FC236}">
                      <a16:creationId xmlns="" xmlns:a16="http://schemas.microsoft.com/office/drawing/2014/main" id="{7A66140D-9BF9-43BE-BA06-D35507605757}"/>
                    </a:ext>
                  </a:extLst>
                </p:cNvPr>
                <p:cNvSpPr/>
                <p:nvPr/>
              </p:nvSpPr>
              <p:spPr>
                <a:xfrm>
                  <a:off x="23358514" y="1837211"/>
                  <a:ext cx="7003498" cy="1136098"/>
                </a:xfrm>
                <a:prstGeom prst="wedgeRoundRectCallout">
                  <a:avLst>
                    <a:gd name="adj1" fmla="val -57271"/>
                    <a:gd name="adj2" fmla="val 77604"/>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Tứ giác </a:t>
                  </a:r>
                  <a14:m>
                    <m:oMath xmlns:m="http://schemas.openxmlformats.org/officeDocument/2006/math">
                      <m: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𝑴𝑹𝑵𝑺</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là hình gì?</a:t>
                  </a:r>
                </a:p>
              </p:txBody>
            </p:sp>
          </mc:Choice>
          <mc:Fallback xmlns="">
            <p:sp>
              <p:nvSpPr>
                <p:cNvPr id="74" name="Speech Bubble: Rectangle with Corners Rounded 73">
                  <a:extLst>
                    <a:ext uri="{FF2B5EF4-FFF2-40B4-BE49-F238E27FC236}">
                      <a16:creationId xmlns:a16="http://schemas.microsoft.com/office/drawing/2014/main" id="{7A66140D-9BF9-43BE-BA06-D35507605757}"/>
                    </a:ext>
                  </a:extLst>
                </p:cNvPr>
                <p:cNvSpPr>
                  <a:spLocks noRot="1" noChangeAspect="1" noMove="1" noResize="1" noEditPoints="1" noAdjustHandles="1" noChangeArrowheads="1" noChangeShapeType="1" noTextEdit="1"/>
                </p:cNvSpPr>
                <p:nvPr/>
              </p:nvSpPr>
              <p:spPr>
                <a:xfrm>
                  <a:off x="23358514" y="1837211"/>
                  <a:ext cx="7003498" cy="1136098"/>
                </a:xfrm>
                <a:prstGeom prst="wedgeRoundRectCallout">
                  <a:avLst>
                    <a:gd name="adj1" fmla="val -57271"/>
                    <a:gd name="adj2" fmla="val 77604"/>
                    <a:gd name="adj3" fmla="val 16667"/>
                  </a:avLst>
                </a:prstGeom>
                <a:blipFill>
                  <a:blip r:embed="rId10"/>
                  <a:stretch>
                    <a:fillRect/>
                  </a:stretch>
                </a:blipFill>
                <a:ln w="50800">
                  <a:solidFill>
                    <a:srgbClr val="3333FF"/>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5" name="TextBox 74">
                <a:extLst>
                  <a:ext uri="{FF2B5EF4-FFF2-40B4-BE49-F238E27FC236}">
                    <a16:creationId xmlns="" xmlns:a16="http://schemas.microsoft.com/office/drawing/2014/main" id="{1C2186A0-3690-4597-9A26-0C98902D8A59}"/>
                  </a:ext>
                </a:extLst>
              </p:cNvPr>
              <p:cNvSpPr txBox="1"/>
              <p:nvPr/>
            </p:nvSpPr>
            <p:spPr>
              <a:xfrm flipH="1">
                <a:off x="630076" y="6858000"/>
                <a:ext cx="12781248" cy="1894429"/>
              </a:xfrm>
              <a:prstGeom prst="rect">
                <a:avLst/>
              </a:prstGeom>
              <a:noFill/>
            </p:spPr>
            <p:txBody>
              <a:bodyPr wrap="square" lIns="45720" tIns="45720" rIns="45720" rtlCol="0" anchor="ctr" anchorCtr="0">
                <a:spAutoFit/>
              </a:bodyPr>
              <a:lstStyle/>
              <a:p>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Ta có</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𝑺𝑸</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 </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là đường trung bình của </a:t>
                </a:r>
                <a14:m>
                  <m:oMath xmlns:m="http://schemas.openxmlformats.org/officeDocument/2006/math">
                    <m:r>
                      <a:rPr lang="en-US" sz="4800" b="1" i="1">
                        <a:solidFill>
                          <a:srgbClr val="242452"/>
                        </a:solidFill>
                        <a:latin typeface="Cambria Math" panose="02040503050406030204" pitchFamily="18" charset="0"/>
                        <a:ea typeface="Cambria Math" panose="02040503050406030204" pitchFamily="18" charset="0"/>
                        <a:cs typeface="Tahoma" panose="020B0604030504040204" pitchFamily="34" charset="0"/>
                      </a:rPr>
                      <m:t>△</m:t>
                    </m:r>
                    <m:r>
                      <a:rPr lang="en-US" sz="4800" b="1" i="1">
                        <a:solidFill>
                          <a:srgbClr val="242452"/>
                        </a:solidFill>
                        <a:latin typeface="Cambria Math" panose="02040503050406030204" pitchFamily="18" charset="0"/>
                        <a:ea typeface="Cambria Math" panose="02040503050406030204" pitchFamily="18" charset="0"/>
                        <a:cs typeface="Tahoma" panose="020B0604030504040204" pitchFamily="34" charset="0"/>
                      </a:rPr>
                      <m:t>𝑩𝑪𝑫</m:t>
                    </m:r>
                  </m:oMath>
                </a14:m>
                <a:endParaRPr lang="en-US" sz="4800" b="1" i="1">
                  <a:solidFill>
                    <a:srgbClr val="242452"/>
                  </a:solidFill>
                  <a:latin typeface="Cambria Math" panose="02040503050406030204" pitchFamily="18" charset="0"/>
                  <a:ea typeface="Cambria Math" panose="02040503050406030204" pitchFamily="18" charset="0"/>
                  <a:cs typeface="Tahoma" panose="020B0604030504040204" pitchFamily="34" charset="0"/>
                </a:endParaRPr>
              </a:p>
              <a:p>
                <a:r>
                  <a:rPr lang="en-US" sz="4800" b="1">
                    <a:solidFill>
                      <a:srgbClr val="242452"/>
                    </a:solidFill>
                    <a:ea typeface="Cambria Math" panose="02040503050406030204" pitchFamily="18" charset="0"/>
                    <a:cs typeface="Tahoma" panose="020B0604030504040204" pitchFamily="34" charset="0"/>
                  </a:rPr>
                  <a:t>      </a:t>
                </a:r>
                <a14:m>
                  <m:oMath xmlns:m="http://schemas.openxmlformats.org/officeDocument/2006/math">
                    <m:r>
                      <a:rPr lang="en-US" sz="4800" b="1" i="0"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 </m:t>
                    </m:r>
                    <m:r>
                      <a:rPr lang="en-US" sz="48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𝑺𝑸</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𝑩</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𝑫</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800" b="1" i="1" smtClean="0">
                        <a:solidFill>
                          <a:srgbClr val="242452"/>
                        </a:solidFill>
                        <a:latin typeface="Cambria Math" panose="02040503050406030204" pitchFamily="18" charset="0"/>
                      </a:rPr>
                      <m:t>𝑺𝑸</m:t>
                    </m:r>
                    <m:r>
                      <a:rPr lang="en-US" sz="4800" b="1" i="1">
                        <a:solidFill>
                          <a:srgbClr val="242452"/>
                        </a:solidFill>
                        <a:latin typeface="Cambria Math" panose="02040503050406030204" pitchFamily="18" charset="0"/>
                      </a:rPr>
                      <m:t>=</m:t>
                    </m:r>
                    <m:f>
                      <m:fPr>
                        <m:ctrlPr>
                          <a:rPr lang="en-US" sz="4800" b="1" i="1">
                            <a:solidFill>
                              <a:srgbClr val="242452"/>
                            </a:solidFill>
                            <a:latin typeface="Cambria Math" panose="02040503050406030204" pitchFamily="18" charset="0"/>
                          </a:rPr>
                        </m:ctrlPr>
                      </m:fPr>
                      <m:num>
                        <m:r>
                          <a:rPr lang="en-US" sz="4800" b="1" i="1">
                            <a:solidFill>
                              <a:srgbClr val="242452"/>
                            </a:solidFill>
                            <a:latin typeface="Cambria Math" panose="02040503050406030204" pitchFamily="18" charset="0"/>
                          </a:rPr>
                          <m:t>𝟏</m:t>
                        </m:r>
                      </m:num>
                      <m:den>
                        <m:r>
                          <a:rPr lang="en-US" sz="4800" b="1" i="1">
                            <a:solidFill>
                              <a:srgbClr val="242452"/>
                            </a:solidFill>
                            <a:latin typeface="Cambria Math" panose="02040503050406030204" pitchFamily="18" charset="0"/>
                          </a:rPr>
                          <m:t>𝟐</m:t>
                        </m:r>
                      </m:den>
                    </m:f>
                    <m:r>
                      <a:rPr lang="en-US" sz="4800" b="1" i="1">
                        <a:solidFill>
                          <a:srgbClr val="242452"/>
                        </a:solidFill>
                        <a:latin typeface="Cambria Math" panose="02040503050406030204" pitchFamily="18" charset="0"/>
                      </a:rPr>
                      <m:t>𝑩𝑫</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135F82"/>
                    </a:solidFill>
                    <a:latin typeface="Tahoma" panose="020B0604030504040204" pitchFamily="34" charset="0"/>
                    <a:ea typeface="Tahoma" panose="020B0604030504040204" pitchFamily="34" charset="0"/>
                    <a:cs typeface="Tahoma" panose="020B0604030504040204" pitchFamily="34" charset="0"/>
                  </a:rPr>
                  <a:t>(2)</a:t>
                </a:r>
                <a:endParaRPr lang="en-US" sz="4800" b="1">
                  <a:solidFill>
                    <a:srgbClr val="135F8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5" name="TextBox 74">
                <a:extLst>
                  <a:ext uri="{FF2B5EF4-FFF2-40B4-BE49-F238E27FC236}">
                    <a16:creationId xmlns:a16="http://schemas.microsoft.com/office/drawing/2014/main" id="{1C2186A0-3690-4597-9A26-0C98902D8A59}"/>
                  </a:ext>
                </a:extLst>
              </p:cNvPr>
              <p:cNvSpPr txBox="1">
                <a:spLocks noRot="1" noChangeAspect="1" noMove="1" noResize="1" noEditPoints="1" noAdjustHandles="1" noChangeArrowheads="1" noChangeShapeType="1" noTextEdit="1"/>
              </p:cNvSpPr>
              <p:nvPr/>
            </p:nvSpPr>
            <p:spPr>
              <a:xfrm flipH="1">
                <a:off x="630076" y="6858000"/>
                <a:ext cx="12781248" cy="1894429"/>
              </a:xfrm>
              <a:prstGeom prst="rect">
                <a:avLst/>
              </a:prstGeom>
              <a:blipFill>
                <a:blip r:embed="rId11"/>
                <a:stretch>
                  <a:fillRect l="-2289" t="-4180" b="-48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 xmlns:a16="http://schemas.microsoft.com/office/drawing/2014/main" id="{6F5AB1E7-982B-47C6-AB01-7678F0777105}"/>
                  </a:ext>
                </a:extLst>
              </p:cNvPr>
              <p:cNvSpPr txBox="1"/>
              <p:nvPr/>
            </p:nvSpPr>
            <p:spPr>
              <a:xfrm>
                <a:off x="630075" y="10820872"/>
                <a:ext cx="15618823" cy="1681486"/>
              </a:xfrm>
              <a:prstGeom prst="rect">
                <a:avLst/>
              </a:prstGeom>
              <a:noFill/>
            </p:spPr>
            <p:txBody>
              <a:bodyPr wrap="square" lIns="45720" tIns="45720" rIns="45720" rtlCol="0" anchor="ctr" anchorCtr="0">
                <a:sp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CM tương tự, tứ giác </a:t>
                </a:r>
                <a14:m>
                  <m:oMath xmlns:m="http://schemas.openxmlformats.org/officeDocument/2006/math">
                    <m:r>
                      <a:rPr lang="en-US" sz="4800" b="1" i="1" smtClean="0">
                        <a:solidFill>
                          <a:srgbClr val="FF0000"/>
                        </a:solidFill>
                        <a:latin typeface="Cambria Math" panose="02040503050406030204" pitchFamily="18" charset="0"/>
                      </a:rPr>
                      <m:t>𝑴𝑹𝑵𝑺</m:t>
                    </m:r>
                  </m:oMath>
                </a14:m>
                <a:r>
                  <a:rPr lang="en-US"/>
                  <a:t> là hình bình hành nên </a:t>
                </a:r>
                <a14:m>
                  <m:oMath xmlns:m="http://schemas.openxmlformats.org/officeDocument/2006/math">
                    <m:r>
                      <a:rPr lang="en-US" sz="4800" b="1" i="1" smtClean="0">
                        <a:solidFill>
                          <a:srgbClr val="FF0000"/>
                        </a:solidFill>
                        <a:latin typeface="Cambria Math" panose="02040503050406030204" pitchFamily="18" charset="0"/>
                      </a:rPr>
                      <m:t>𝑴𝑵</m:t>
                    </m:r>
                    <m:r>
                      <a:rPr lang="en-US" sz="4800" i="1">
                        <a:solidFill>
                          <a:srgbClr val="FF0000"/>
                        </a:solidFill>
                        <a:latin typeface="Cambria Math" panose="02040503050406030204" pitchFamily="18" charset="0"/>
                      </a:rPr>
                      <m:t>∩</m:t>
                    </m:r>
                    <m:r>
                      <a:rPr lang="en-US" sz="4800" i="1">
                        <a:solidFill>
                          <a:srgbClr val="FF0000"/>
                        </a:solidFill>
                        <a:latin typeface="Cambria Math" panose="02040503050406030204" pitchFamily="18" charset="0"/>
                      </a:rPr>
                      <m:t>𝑹𝑺</m:t>
                    </m:r>
                    <m:r>
                      <a:rPr lang="en-US" sz="4800" i="1">
                        <a:solidFill>
                          <a:srgbClr val="FF0000"/>
                        </a:solidFill>
                        <a:latin typeface="Cambria Math" panose="02040503050406030204" pitchFamily="18" charset="0"/>
                      </a:rPr>
                      <m:t>=</m:t>
                    </m:r>
                    <m:r>
                      <a:rPr lang="en-US" sz="4800" i="1">
                        <a:solidFill>
                          <a:srgbClr val="FF0000"/>
                        </a:solidFill>
                        <a:latin typeface="Cambria Math" panose="02040503050406030204" pitchFamily="18" charset="0"/>
                      </a:rPr>
                      <m:t>𝑮</m:t>
                    </m:r>
                  </m:oMath>
                </a14:m>
                <a:r>
                  <a:rPr lang="en-US" sz="4800" i="1">
                    <a:solidFill>
                      <a:srgbClr val="FF0000"/>
                    </a:solidFill>
                  </a:rPr>
                  <a:t> </a:t>
                </a:r>
                <a:r>
                  <a:rPr lang="en-US"/>
                  <a:t>là trung điểm của mỗi đoạn. </a:t>
                </a:r>
              </a:p>
            </p:txBody>
          </p:sp>
        </mc:Choice>
        <mc:Fallback xmlns="">
          <p:sp>
            <p:nvSpPr>
              <p:cNvPr id="77" name="TextBox 76">
                <a:extLst>
                  <a:ext uri="{FF2B5EF4-FFF2-40B4-BE49-F238E27FC236}">
                    <a16:creationId xmlns:a16="http://schemas.microsoft.com/office/drawing/2014/main" id="{6F5AB1E7-982B-47C6-AB01-7678F0777105}"/>
                  </a:ext>
                </a:extLst>
              </p:cNvPr>
              <p:cNvSpPr txBox="1">
                <a:spLocks noRot="1" noChangeAspect="1" noMove="1" noResize="1" noEditPoints="1" noAdjustHandles="1" noChangeArrowheads="1" noChangeShapeType="1" noTextEdit="1"/>
              </p:cNvSpPr>
              <p:nvPr/>
            </p:nvSpPr>
            <p:spPr>
              <a:xfrm>
                <a:off x="630075" y="10820872"/>
                <a:ext cx="15618823" cy="1681486"/>
              </a:xfrm>
              <a:prstGeom prst="rect">
                <a:avLst/>
              </a:prstGeom>
              <a:blipFill>
                <a:blip r:embed="rId12"/>
                <a:stretch>
                  <a:fillRect l="-1873" t="-3623" b="-155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 xmlns:a16="http://schemas.microsoft.com/office/drawing/2014/main" id="{37F1CF9B-3D00-4FC2-BA8B-BD67F3B83093}"/>
                  </a:ext>
                </a:extLst>
              </p:cNvPr>
              <p:cNvSpPr txBox="1"/>
              <p:nvPr/>
            </p:nvSpPr>
            <p:spPr>
              <a:xfrm>
                <a:off x="609600" y="12565006"/>
                <a:ext cx="16119152"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Vậy </a:t>
                </a:r>
                <a14:m>
                  <m:oMath xmlns:m="http://schemas.openxmlformats.org/officeDocument/2006/math">
                    <m:r>
                      <a:rPr lang="en-US" sz="4800" b="1" i="1" smtClean="0">
                        <a:solidFill>
                          <a:srgbClr val="FF0000"/>
                        </a:solidFill>
                        <a:latin typeface="Cambria Math" panose="02040503050406030204" pitchFamily="18" charset="0"/>
                      </a:rPr>
                      <m:t>𝑴𝑵</m:t>
                    </m:r>
                    <m:r>
                      <a:rPr lang="en-US" sz="4800" b="1" i="1" smtClean="0">
                        <a:solidFill>
                          <a:srgbClr val="FF0000"/>
                        </a:solidFill>
                        <a:latin typeface="Cambria Math" panose="02040503050406030204" pitchFamily="18" charset="0"/>
                      </a:rPr>
                      <m:t>, </m:t>
                    </m:r>
                    <m:r>
                      <a:rPr lang="en-US" sz="4800" b="1" i="1" smtClean="0">
                        <a:solidFill>
                          <a:srgbClr val="FF0000"/>
                        </a:solidFill>
                        <a:latin typeface="Cambria Math" panose="02040503050406030204" pitchFamily="18" charset="0"/>
                      </a:rPr>
                      <m:t>𝑷𝑸</m:t>
                    </m:r>
                    <m:r>
                      <a:rPr lang="en-US" sz="4800" b="1" i="1" smtClean="0">
                        <a:solidFill>
                          <a:srgbClr val="FF0000"/>
                        </a:solidFill>
                        <a:latin typeface="Cambria Math" panose="02040503050406030204" pitchFamily="18" charset="0"/>
                      </a:rPr>
                      <m:t>, </m:t>
                    </m:r>
                    <m:r>
                      <a:rPr lang="en-US" sz="4800" b="1" i="1" smtClean="0">
                        <a:solidFill>
                          <a:srgbClr val="FF0000"/>
                        </a:solidFill>
                        <a:latin typeface="Cambria Math" panose="02040503050406030204" pitchFamily="18" charset="0"/>
                      </a:rPr>
                      <m:t>𝑹𝑺</m:t>
                    </m:r>
                  </m:oMath>
                </a14:m>
                <a:r>
                  <a:rPr lang="en-US"/>
                  <a:t> đồng quy tại trung điểm </a:t>
                </a:r>
                <a14:m>
                  <m:oMath xmlns:m="http://schemas.openxmlformats.org/officeDocument/2006/math">
                    <m:r>
                      <a:rPr lang="en-US" sz="4800" i="1">
                        <a:solidFill>
                          <a:srgbClr val="FF0000"/>
                        </a:solidFill>
                        <a:latin typeface="Cambria Math" panose="02040503050406030204" pitchFamily="18" charset="0"/>
                      </a:rPr>
                      <m:t>𝑮</m:t>
                    </m:r>
                  </m:oMath>
                </a14:m>
                <a:r>
                  <a:rPr lang="en-US" i="1">
                    <a:solidFill>
                      <a:srgbClr val="FF0000"/>
                    </a:solidFill>
                  </a:rPr>
                  <a:t> </a:t>
                </a:r>
                <a:r>
                  <a:rPr lang="en-US"/>
                  <a:t>của mỗi đoạn.</a:t>
                </a:r>
              </a:p>
            </p:txBody>
          </p:sp>
        </mc:Choice>
        <mc:Fallback xmlns="">
          <p:sp>
            <p:nvSpPr>
              <p:cNvPr id="78" name="TextBox 77">
                <a:extLst>
                  <a:ext uri="{FF2B5EF4-FFF2-40B4-BE49-F238E27FC236}">
                    <a16:creationId xmlns:a16="http://schemas.microsoft.com/office/drawing/2014/main" id="{37F1CF9B-3D00-4FC2-BA8B-BD67F3B83093}"/>
                  </a:ext>
                </a:extLst>
              </p:cNvPr>
              <p:cNvSpPr txBox="1">
                <a:spLocks noRot="1" noChangeAspect="1" noMove="1" noResize="1" noEditPoints="1" noAdjustHandles="1" noChangeArrowheads="1" noChangeShapeType="1" noTextEdit="1"/>
              </p:cNvSpPr>
              <p:nvPr/>
            </p:nvSpPr>
            <p:spPr>
              <a:xfrm>
                <a:off x="609600" y="12565006"/>
                <a:ext cx="16119152" cy="846194"/>
              </a:xfrm>
              <a:prstGeom prst="rect">
                <a:avLst/>
              </a:prstGeom>
              <a:blipFill>
                <a:blip r:embed="rId13"/>
                <a:stretch>
                  <a:fillRect l="-1815" t="-7914" r="-946" b="-31655"/>
                </a:stretch>
              </a:blipFill>
            </p:spPr>
            <p:txBody>
              <a:bodyPr/>
              <a:lstStyle/>
              <a:p>
                <a:r>
                  <a:rPr lang="en-US">
                    <a:noFill/>
                  </a:rPr>
                  <a:t> </a:t>
                </a:r>
              </a:p>
            </p:txBody>
          </p:sp>
        </mc:Fallback>
      </mc:AlternateContent>
      <p:sp>
        <p:nvSpPr>
          <p:cNvPr id="82" name="Freeform: Shape 81">
            <a:extLst>
              <a:ext uri="{FF2B5EF4-FFF2-40B4-BE49-F238E27FC236}">
                <a16:creationId xmlns="" xmlns:a16="http://schemas.microsoft.com/office/drawing/2014/main" id="{5A30DB59-C176-4EB5-95FB-2A299DF8FCF0}"/>
              </a:ext>
            </a:extLst>
          </p:cNvPr>
          <p:cNvSpPr/>
          <p:nvPr/>
        </p:nvSpPr>
        <p:spPr>
          <a:xfrm>
            <a:off x="18546824" y="8421444"/>
            <a:ext cx="3123292" cy="3202215"/>
          </a:xfrm>
          <a:custGeom>
            <a:avLst/>
            <a:gdLst>
              <a:gd name="connsiteX0" fmla="*/ 624114 w 3367314"/>
              <a:gd name="connsiteY0" fmla="*/ 3193142 h 3193142"/>
              <a:gd name="connsiteX1" fmla="*/ 3367314 w 3367314"/>
              <a:gd name="connsiteY1" fmla="*/ 3149600 h 3193142"/>
              <a:gd name="connsiteX2" fmla="*/ 2815771 w 3367314"/>
              <a:gd name="connsiteY2" fmla="*/ 43542 h 3193142"/>
              <a:gd name="connsiteX3" fmla="*/ 0 w 3367314"/>
              <a:gd name="connsiteY3" fmla="*/ 0 h 3193142"/>
              <a:gd name="connsiteX4" fmla="*/ 624114 w 3367314"/>
              <a:gd name="connsiteY4" fmla="*/ 3193142 h 3193142"/>
              <a:gd name="connsiteX0" fmla="*/ 566056 w 3309256"/>
              <a:gd name="connsiteY0" fmla="*/ 3178627 h 3178627"/>
              <a:gd name="connsiteX1" fmla="*/ 3309256 w 3309256"/>
              <a:gd name="connsiteY1" fmla="*/ 3135085 h 3178627"/>
              <a:gd name="connsiteX2" fmla="*/ 2757713 w 3309256"/>
              <a:gd name="connsiteY2" fmla="*/ 29027 h 3178627"/>
              <a:gd name="connsiteX3" fmla="*/ 0 w 3309256"/>
              <a:gd name="connsiteY3" fmla="*/ 0 h 3178627"/>
              <a:gd name="connsiteX4" fmla="*/ 566056 w 3309256"/>
              <a:gd name="connsiteY4" fmla="*/ 3178627 h 3178627"/>
              <a:gd name="connsiteX0" fmla="*/ 580571 w 3309256"/>
              <a:gd name="connsiteY0" fmla="*/ 3193142 h 3193142"/>
              <a:gd name="connsiteX1" fmla="*/ 3309256 w 3309256"/>
              <a:gd name="connsiteY1" fmla="*/ 3135085 h 3193142"/>
              <a:gd name="connsiteX2" fmla="*/ 2757713 w 3309256"/>
              <a:gd name="connsiteY2" fmla="*/ 29027 h 3193142"/>
              <a:gd name="connsiteX3" fmla="*/ 0 w 3309256"/>
              <a:gd name="connsiteY3" fmla="*/ 0 h 3193142"/>
              <a:gd name="connsiteX4" fmla="*/ 580571 w 3309256"/>
              <a:gd name="connsiteY4" fmla="*/ 3193142 h 3193142"/>
              <a:gd name="connsiteX0" fmla="*/ 609599 w 3309256"/>
              <a:gd name="connsiteY0" fmla="*/ 3193142 h 3193142"/>
              <a:gd name="connsiteX1" fmla="*/ 3309256 w 3309256"/>
              <a:gd name="connsiteY1" fmla="*/ 3135085 h 3193142"/>
              <a:gd name="connsiteX2" fmla="*/ 2757713 w 3309256"/>
              <a:gd name="connsiteY2" fmla="*/ 29027 h 3193142"/>
              <a:gd name="connsiteX3" fmla="*/ 0 w 3309256"/>
              <a:gd name="connsiteY3" fmla="*/ 0 h 3193142"/>
              <a:gd name="connsiteX4" fmla="*/ 609599 w 3309256"/>
              <a:gd name="connsiteY4" fmla="*/ 3193142 h 3193142"/>
              <a:gd name="connsiteX0" fmla="*/ 609599 w 3309256"/>
              <a:gd name="connsiteY0" fmla="*/ 3193142 h 3193142"/>
              <a:gd name="connsiteX1" fmla="*/ 3309256 w 3309256"/>
              <a:gd name="connsiteY1" fmla="*/ 3135085 h 3193142"/>
              <a:gd name="connsiteX2" fmla="*/ 2757713 w 3309256"/>
              <a:gd name="connsiteY2" fmla="*/ 29027 h 3193142"/>
              <a:gd name="connsiteX3" fmla="*/ 0 w 3309256"/>
              <a:gd name="connsiteY3" fmla="*/ 0 h 3193142"/>
              <a:gd name="connsiteX4" fmla="*/ 609599 w 3309256"/>
              <a:gd name="connsiteY4" fmla="*/ 3193142 h 3193142"/>
              <a:gd name="connsiteX0" fmla="*/ 609599 w 3309256"/>
              <a:gd name="connsiteY0" fmla="*/ 3193142 h 3193142"/>
              <a:gd name="connsiteX1" fmla="*/ 3309256 w 3309256"/>
              <a:gd name="connsiteY1" fmla="*/ 3135085 h 3193142"/>
              <a:gd name="connsiteX2" fmla="*/ 2714170 w 3309256"/>
              <a:gd name="connsiteY2" fmla="*/ 29027 h 3193142"/>
              <a:gd name="connsiteX3" fmla="*/ 0 w 3309256"/>
              <a:gd name="connsiteY3" fmla="*/ 0 h 3193142"/>
              <a:gd name="connsiteX4" fmla="*/ 609599 w 3309256"/>
              <a:gd name="connsiteY4" fmla="*/ 3193142 h 3193142"/>
              <a:gd name="connsiteX0" fmla="*/ 609599 w 3294742"/>
              <a:gd name="connsiteY0" fmla="*/ 3193142 h 3193142"/>
              <a:gd name="connsiteX1" fmla="*/ 3294742 w 3294742"/>
              <a:gd name="connsiteY1" fmla="*/ 3135085 h 3193142"/>
              <a:gd name="connsiteX2" fmla="*/ 2714170 w 3294742"/>
              <a:gd name="connsiteY2" fmla="*/ 29027 h 3193142"/>
              <a:gd name="connsiteX3" fmla="*/ 0 w 3294742"/>
              <a:gd name="connsiteY3" fmla="*/ 0 h 3193142"/>
              <a:gd name="connsiteX4" fmla="*/ 609599 w 3294742"/>
              <a:gd name="connsiteY4" fmla="*/ 3193142 h 3193142"/>
              <a:gd name="connsiteX0" fmla="*/ 609599 w 3294742"/>
              <a:gd name="connsiteY0" fmla="*/ 3373665 h 3373665"/>
              <a:gd name="connsiteX1" fmla="*/ 3294742 w 3294742"/>
              <a:gd name="connsiteY1" fmla="*/ 3315608 h 3373665"/>
              <a:gd name="connsiteX2" fmla="*/ 2828470 w 3294742"/>
              <a:gd name="connsiteY2" fmla="*/ 0 h 3373665"/>
              <a:gd name="connsiteX3" fmla="*/ 0 w 3294742"/>
              <a:gd name="connsiteY3" fmla="*/ 180523 h 3373665"/>
              <a:gd name="connsiteX4" fmla="*/ 609599 w 3294742"/>
              <a:gd name="connsiteY4" fmla="*/ 3373665 h 3373665"/>
              <a:gd name="connsiteX0" fmla="*/ 609599 w 3294742"/>
              <a:gd name="connsiteY0" fmla="*/ 3297465 h 3297465"/>
              <a:gd name="connsiteX1" fmla="*/ 3294742 w 3294742"/>
              <a:gd name="connsiteY1" fmla="*/ 3239408 h 3297465"/>
              <a:gd name="connsiteX2" fmla="*/ 2828470 w 3294742"/>
              <a:gd name="connsiteY2" fmla="*/ 0 h 3297465"/>
              <a:gd name="connsiteX3" fmla="*/ 0 w 3294742"/>
              <a:gd name="connsiteY3" fmla="*/ 104323 h 3297465"/>
              <a:gd name="connsiteX4" fmla="*/ 609599 w 3294742"/>
              <a:gd name="connsiteY4" fmla="*/ 3297465 h 3297465"/>
              <a:gd name="connsiteX0" fmla="*/ 609599 w 3275692"/>
              <a:gd name="connsiteY0" fmla="*/ 3297465 h 3297465"/>
              <a:gd name="connsiteX1" fmla="*/ 3275692 w 3275692"/>
              <a:gd name="connsiteY1" fmla="*/ 3258458 h 3297465"/>
              <a:gd name="connsiteX2" fmla="*/ 2828470 w 3275692"/>
              <a:gd name="connsiteY2" fmla="*/ 0 h 3297465"/>
              <a:gd name="connsiteX3" fmla="*/ 0 w 3275692"/>
              <a:gd name="connsiteY3" fmla="*/ 104323 h 3297465"/>
              <a:gd name="connsiteX4" fmla="*/ 609599 w 3275692"/>
              <a:gd name="connsiteY4" fmla="*/ 3297465 h 3297465"/>
              <a:gd name="connsiteX0" fmla="*/ 533399 w 3275692"/>
              <a:gd name="connsiteY0" fmla="*/ 3202215 h 3258458"/>
              <a:gd name="connsiteX1" fmla="*/ 3275692 w 3275692"/>
              <a:gd name="connsiteY1" fmla="*/ 3258458 h 3258458"/>
              <a:gd name="connsiteX2" fmla="*/ 2828470 w 3275692"/>
              <a:gd name="connsiteY2" fmla="*/ 0 h 3258458"/>
              <a:gd name="connsiteX3" fmla="*/ 0 w 3275692"/>
              <a:gd name="connsiteY3" fmla="*/ 104323 h 3258458"/>
              <a:gd name="connsiteX4" fmla="*/ 533399 w 3275692"/>
              <a:gd name="connsiteY4" fmla="*/ 3202215 h 3258458"/>
              <a:gd name="connsiteX0" fmla="*/ 438149 w 3180442"/>
              <a:gd name="connsiteY0" fmla="*/ 3202215 h 3258458"/>
              <a:gd name="connsiteX1" fmla="*/ 3180442 w 3180442"/>
              <a:gd name="connsiteY1" fmla="*/ 3258458 h 3258458"/>
              <a:gd name="connsiteX2" fmla="*/ 2733220 w 3180442"/>
              <a:gd name="connsiteY2" fmla="*/ 0 h 3258458"/>
              <a:gd name="connsiteX3" fmla="*/ 0 w 3180442"/>
              <a:gd name="connsiteY3" fmla="*/ 9073 h 3258458"/>
              <a:gd name="connsiteX4" fmla="*/ 438149 w 3180442"/>
              <a:gd name="connsiteY4" fmla="*/ 3202215 h 3258458"/>
              <a:gd name="connsiteX0" fmla="*/ 438149 w 3180442"/>
              <a:gd name="connsiteY0" fmla="*/ 3202215 h 3258458"/>
              <a:gd name="connsiteX1" fmla="*/ 3180442 w 3180442"/>
              <a:gd name="connsiteY1" fmla="*/ 3258458 h 3258458"/>
              <a:gd name="connsiteX2" fmla="*/ 2733220 w 3180442"/>
              <a:gd name="connsiteY2" fmla="*/ 0 h 3258458"/>
              <a:gd name="connsiteX3" fmla="*/ 0 w 3180442"/>
              <a:gd name="connsiteY3" fmla="*/ 9073 h 3258458"/>
              <a:gd name="connsiteX4" fmla="*/ 438149 w 3180442"/>
              <a:gd name="connsiteY4" fmla="*/ 3202215 h 3258458"/>
              <a:gd name="connsiteX0" fmla="*/ 419099 w 3161392"/>
              <a:gd name="connsiteY0" fmla="*/ 3202215 h 3258458"/>
              <a:gd name="connsiteX1" fmla="*/ 3161392 w 3161392"/>
              <a:gd name="connsiteY1" fmla="*/ 3258458 h 3258458"/>
              <a:gd name="connsiteX2" fmla="*/ 2714170 w 3161392"/>
              <a:gd name="connsiteY2" fmla="*/ 0 h 3258458"/>
              <a:gd name="connsiteX3" fmla="*/ 0 w 3161392"/>
              <a:gd name="connsiteY3" fmla="*/ 28123 h 3258458"/>
              <a:gd name="connsiteX4" fmla="*/ 419099 w 3161392"/>
              <a:gd name="connsiteY4" fmla="*/ 3202215 h 3258458"/>
              <a:gd name="connsiteX0" fmla="*/ 419099 w 3161392"/>
              <a:gd name="connsiteY0" fmla="*/ 3202215 h 3239408"/>
              <a:gd name="connsiteX1" fmla="*/ 3161392 w 3161392"/>
              <a:gd name="connsiteY1" fmla="*/ 3239408 h 3239408"/>
              <a:gd name="connsiteX2" fmla="*/ 2714170 w 3161392"/>
              <a:gd name="connsiteY2" fmla="*/ 0 h 3239408"/>
              <a:gd name="connsiteX3" fmla="*/ 0 w 3161392"/>
              <a:gd name="connsiteY3" fmla="*/ 28123 h 3239408"/>
              <a:gd name="connsiteX4" fmla="*/ 419099 w 3161392"/>
              <a:gd name="connsiteY4" fmla="*/ 3202215 h 3239408"/>
              <a:gd name="connsiteX0" fmla="*/ 419099 w 3161392"/>
              <a:gd name="connsiteY0" fmla="*/ 3202215 h 3239408"/>
              <a:gd name="connsiteX1" fmla="*/ 3161392 w 3161392"/>
              <a:gd name="connsiteY1" fmla="*/ 3239408 h 3239408"/>
              <a:gd name="connsiteX2" fmla="*/ 2714170 w 3161392"/>
              <a:gd name="connsiteY2" fmla="*/ 0 h 3239408"/>
              <a:gd name="connsiteX3" fmla="*/ 0 w 3161392"/>
              <a:gd name="connsiteY3" fmla="*/ 28123 h 3239408"/>
              <a:gd name="connsiteX4" fmla="*/ 419099 w 3161392"/>
              <a:gd name="connsiteY4" fmla="*/ 3202215 h 3239408"/>
              <a:gd name="connsiteX0" fmla="*/ 419099 w 3161392"/>
              <a:gd name="connsiteY0" fmla="*/ 3202215 h 3239408"/>
              <a:gd name="connsiteX1" fmla="*/ 3161392 w 3161392"/>
              <a:gd name="connsiteY1" fmla="*/ 3239408 h 3239408"/>
              <a:gd name="connsiteX2" fmla="*/ 2714170 w 3161392"/>
              <a:gd name="connsiteY2" fmla="*/ 0 h 3239408"/>
              <a:gd name="connsiteX3" fmla="*/ 0 w 3161392"/>
              <a:gd name="connsiteY3" fmla="*/ 28123 h 3239408"/>
              <a:gd name="connsiteX4" fmla="*/ 419099 w 3161392"/>
              <a:gd name="connsiteY4" fmla="*/ 3202215 h 3239408"/>
              <a:gd name="connsiteX0" fmla="*/ 419099 w 3123292"/>
              <a:gd name="connsiteY0" fmla="*/ 3202215 h 3202215"/>
              <a:gd name="connsiteX1" fmla="*/ 3123292 w 3123292"/>
              <a:gd name="connsiteY1" fmla="*/ 3201308 h 3202215"/>
              <a:gd name="connsiteX2" fmla="*/ 2714170 w 3123292"/>
              <a:gd name="connsiteY2" fmla="*/ 0 h 3202215"/>
              <a:gd name="connsiteX3" fmla="*/ 0 w 3123292"/>
              <a:gd name="connsiteY3" fmla="*/ 28123 h 3202215"/>
              <a:gd name="connsiteX4" fmla="*/ 419099 w 3123292"/>
              <a:gd name="connsiteY4" fmla="*/ 3202215 h 3202215"/>
              <a:gd name="connsiteX0" fmla="*/ 419099 w 3085192"/>
              <a:gd name="connsiteY0" fmla="*/ 3202215 h 3202215"/>
              <a:gd name="connsiteX1" fmla="*/ 3085192 w 3085192"/>
              <a:gd name="connsiteY1" fmla="*/ 3201308 h 3202215"/>
              <a:gd name="connsiteX2" fmla="*/ 2714170 w 3085192"/>
              <a:gd name="connsiteY2" fmla="*/ 0 h 3202215"/>
              <a:gd name="connsiteX3" fmla="*/ 0 w 3085192"/>
              <a:gd name="connsiteY3" fmla="*/ 28123 h 3202215"/>
              <a:gd name="connsiteX4" fmla="*/ 419099 w 3085192"/>
              <a:gd name="connsiteY4" fmla="*/ 3202215 h 3202215"/>
              <a:gd name="connsiteX0" fmla="*/ 419099 w 3123292"/>
              <a:gd name="connsiteY0" fmla="*/ 3202215 h 3202215"/>
              <a:gd name="connsiteX1" fmla="*/ 3123292 w 3123292"/>
              <a:gd name="connsiteY1" fmla="*/ 3201308 h 3202215"/>
              <a:gd name="connsiteX2" fmla="*/ 2714170 w 3123292"/>
              <a:gd name="connsiteY2" fmla="*/ 0 h 3202215"/>
              <a:gd name="connsiteX3" fmla="*/ 0 w 3123292"/>
              <a:gd name="connsiteY3" fmla="*/ 28123 h 3202215"/>
              <a:gd name="connsiteX4" fmla="*/ 419099 w 3123292"/>
              <a:gd name="connsiteY4" fmla="*/ 3202215 h 3202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292" h="3202215">
                <a:moveTo>
                  <a:pt x="419099" y="3202215"/>
                </a:moveTo>
                <a:lnTo>
                  <a:pt x="3123292" y="3201308"/>
                </a:lnTo>
                <a:lnTo>
                  <a:pt x="2714170" y="0"/>
                </a:lnTo>
                <a:lnTo>
                  <a:pt x="0" y="28123"/>
                </a:lnTo>
                <a:lnTo>
                  <a:pt x="419099" y="3202215"/>
                </a:lnTo>
                <a:close/>
              </a:path>
            </a:pathLst>
          </a:custGeom>
          <a:solidFill>
            <a:srgbClr val="92D050">
              <a:alpha val="50000"/>
            </a:srgb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400"/>
          </a:p>
        </p:txBody>
      </p:sp>
      <p:sp>
        <p:nvSpPr>
          <p:cNvPr id="92" name="Freeform: Shape 91">
            <a:extLst>
              <a:ext uri="{FF2B5EF4-FFF2-40B4-BE49-F238E27FC236}">
                <a16:creationId xmlns="" xmlns:a16="http://schemas.microsoft.com/office/drawing/2014/main" id="{1A9CFB31-7139-4BA4-A19F-6255C825C2D9}"/>
              </a:ext>
            </a:extLst>
          </p:cNvPr>
          <p:cNvSpPr/>
          <p:nvPr/>
        </p:nvSpPr>
        <p:spPr>
          <a:xfrm>
            <a:off x="18998292" y="8455403"/>
            <a:ext cx="2286000" cy="3181350"/>
          </a:xfrm>
          <a:custGeom>
            <a:avLst/>
            <a:gdLst>
              <a:gd name="connsiteX0" fmla="*/ 0 w 2171700"/>
              <a:gd name="connsiteY0" fmla="*/ 3162300 h 3162300"/>
              <a:gd name="connsiteX1" fmla="*/ 1600200 w 2171700"/>
              <a:gd name="connsiteY1" fmla="*/ 2133600 h 3162300"/>
              <a:gd name="connsiteX2" fmla="*/ 2171700 w 2171700"/>
              <a:gd name="connsiteY2" fmla="*/ 0 h 3162300"/>
              <a:gd name="connsiteX3" fmla="*/ 552450 w 2171700"/>
              <a:gd name="connsiteY3" fmla="*/ 1104900 h 3162300"/>
              <a:gd name="connsiteX4" fmla="*/ 0 w 2171700"/>
              <a:gd name="connsiteY4" fmla="*/ 3162300 h 3162300"/>
              <a:gd name="connsiteX0" fmla="*/ 0 w 2324100"/>
              <a:gd name="connsiteY0" fmla="*/ 3200400 h 3200400"/>
              <a:gd name="connsiteX1" fmla="*/ 1600200 w 2324100"/>
              <a:gd name="connsiteY1" fmla="*/ 2171700 h 3200400"/>
              <a:gd name="connsiteX2" fmla="*/ 2324100 w 2324100"/>
              <a:gd name="connsiteY2" fmla="*/ 0 h 3200400"/>
              <a:gd name="connsiteX3" fmla="*/ 552450 w 2324100"/>
              <a:gd name="connsiteY3" fmla="*/ 1143000 h 3200400"/>
              <a:gd name="connsiteX4" fmla="*/ 0 w 2324100"/>
              <a:gd name="connsiteY4" fmla="*/ 3200400 h 3200400"/>
              <a:gd name="connsiteX0" fmla="*/ 0 w 2324100"/>
              <a:gd name="connsiteY0" fmla="*/ 3200400 h 3200400"/>
              <a:gd name="connsiteX1" fmla="*/ 1600200 w 2324100"/>
              <a:gd name="connsiteY1" fmla="*/ 2171700 h 3200400"/>
              <a:gd name="connsiteX2" fmla="*/ 2324100 w 2324100"/>
              <a:gd name="connsiteY2" fmla="*/ 0 h 3200400"/>
              <a:gd name="connsiteX3" fmla="*/ 800100 w 2324100"/>
              <a:gd name="connsiteY3" fmla="*/ 952500 h 3200400"/>
              <a:gd name="connsiteX4" fmla="*/ 0 w 2324100"/>
              <a:gd name="connsiteY4" fmla="*/ 3200400 h 3200400"/>
              <a:gd name="connsiteX0" fmla="*/ 0 w 2381250"/>
              <a:gd name="connsiteY0" fmla="*/ 3238500 h 3238500"/>
              <a:gd name="connsiteX1" fmla="*/ 1657350 w 2381250"/>
              <a:gd name="connsiteY1" fmla="*/ 2171700 h 3238500"/>
              <a:gd name="connsiteX2" fmla="*/ 2381250 w 2381250"/>
              <a:gd name="connsiteY2" fmla="*/ 0 h 3238500"/>
              <a:gd name="connsiteX3" fmla="*/ 857250 w 2381250"/>
              <a:gd name="connsiteY3" fmla="*/ 952500 h 3238500"/>
              <a:gd name="connsiteX4" fmla="*/ 0 w 2381250"/>
              <a:gd name="connsiteY4" fmla="*/ 3238500 h 3238500"/>
              <a:gd name="connsiteX0" fmla="*/ 0 w 2286000"/>
              <a:gd name="connsiteY0" fmla="*/ 3181350 h 3181350"/>
              <a:gd name="connsiteX1" fmla="*/ 1562100 w 2286000"/>
              <a:gd name="connsiteY1" fmla="*/ 2171700 h 3181350"/>
              <a:gd name="connsiteX2" fmla="*/ 2286000 w 2286000"/>
              <a:gd name="connsiteY2" fmla="*/ 0 h 3181350"/>
              <a:gd name="connsiteX3" fmla="*/ 762000 w 2286000"/>
              <a:gd name="connsiteY3" fmla="*/ 952500 h 3181350"/>
              <a:gd name="connsiteX4" fmla="*/ 0 w 2286000"/>
              <a:gd name="connsiteY4" fmla="*/ 3181350 h 31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3181350">
                <a:moveTo>
                  <a:pt x="0" y="3181350"/>
                </a:moveTo>
                <a:lnTo>
                  <a:pt x="1562100" y="2171700"/>
                </a:lnTo>
                <a:lnTo>
                  <a:pt x="2286000" y="0"/>
                </a:lnTo>
                <a:lnTo>
                  <a:pt x="762000" y="952500"/>
                </a:lnTo>
                <a:lnTo>
                  <a:pt x="0" y="3181350"/>
                </a:lnTo>
                <a:close/>
              </a:path>
            </a:pathLst>
          </a:custGeom>
          <a:solidFill>
            <a:srgbClr val="FFF487">
              <a:alpha val="50000"/>
            </a:srgbClr>
          </a:solidFill>
          <a:ln w="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400"/>
          </a:p>
        </p:txBody>
      </p:sp>
      <p:cxnSp>
        <p:nvCxnSpPr>
          <p:cNvPr id="93" name="Straight Connector 92">
            <a:extLst>
              <a:ext uri="{FF2B5EF4-FFF2-40B4-BE49-F238E27FC236}">
                <a16:creationId xmlns="" xmlns:a16="http://schemas.microsoft.com/office/drawing/2014/main" id="{F1D7E522-97AA-4D00-880F-BF34AD7403D9}"/>
              </a:ext>
            </a:extLst>
          </p:cNvPr>
          <p:cNvCxnSpPr>
            <a:cxnSpLocks/>
          </p:cNvCxnSpPr>
          <p:nvPr/>
        </p:nvCxnSpPr>
        <p:spPr>
          <a:xfrm>
            <a:off x="21297578" y="8376007"/>
            <a:ext cx="426912" cy="3292350"/>
          </a:xfrm>
          <a:prstGeom prst="line">
            <a:avLst/>
          </a:prstGeom>
          <a:ln w="76200">
            <a:solidFill>
              <a:srgbClr val="135F82"/>
            </a:solidFill>
          </a:ln>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 xmlns:a16="http://schemas.microsoft.com/office/drawing/2014/main" id="{2E9B13ED-BA77-4346-84AD-3FA955A7793F}"/>
              </a:ext>
            </a:extLst>
          </p:cNvPr>
          <p:cNvCxnSpPr>
            <a:cxnSpLocks/>
          </p:cNvCxnSpPr>
          <p:nvPr/>
        </p:nvCxnSpPr>
        <p:spPr>
          <a:xfrm flipH="1">
            <a:off x="19035638" y="11662688"/>
            <a:ext cx="2626344" cy="15014"/>
          </a:xfrm>
          <a:prstGeom prst="line">
            <a:avLst/>
          </a:prstGeom>
          <a:ln w="76200">
            <a:solidFill>
              <a:srgbClr val="135F82">
                <a:alpha val="95000"/>
              </a:srgbClr>
            </a:solidFill>
            <a:prstDash val="sysDash"/>
          </a:ln>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 xmlns:a16="http://schemas.microsoft.com/office/drawing/2014/main" id="{220636FD-45CC-4F60-8A7C-751421538DA0}"/>
              </a:ext>
            </a:extLst>
          </p:cNvPr>
          <p:cNvCxnSpPr>
            <a:cxnSpLocks/>
          </p:cNvCxnSpPr>
          <p:nvPr/>
        </p:nvCxnSpPr>
        <p:spPr>
          <a:xfrm>
            <a:off x="18507992" y="8436353"/>
            <a:ext cx="416068" cy="3264753"/>
          </a:xfrm>
          <a:prstGeom prst="line">
            <a:avLst/>
          </a:prstGeom>
          <a:ln w="76200">
            <a:solidFill>
              <a:srgbClr val="135F82"/>
            </a:solidFill>
          </a:ln>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 xmlns:a16="http://schemas.microsoft.com/office/drawing/2014/main" id="{EEB5F828-60BD-4070-AB6C-6D5C53C67E07}"/>
              </a:ext>
            </a:extLst>
          </p:cNvPr>
          <p:cNvCxnSpPr>
            <a:cxnSpLocks/>
          </p:cNvCxnSpPr>
          <p:nvPr/>
        </p:nvCxnSpPr>
        <p:spPr>
          <a:xfrm>
            <a:off x="19284524" y="6078112"/>
            <a:ext cx="4023812" cy="4588049"/>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 xmlns:a16="http://schemas.microsoft.com/office/drawing/2014/main" id="{6FBF7F34-F5F2-40FE-913A-4EEAC7FAD824}"/>
              </a:ext>
            </a:extLst>
          </p:cNvPr>
          <p:cNvCxnSpPr>
            <a:cxnSpLocks/>
          </p:cNvCxnSpPr>
          <p:nvPr/>
        </p:nvCxnSpPr>
        <p:spPr>
          <a:xfrm flipH="1">
            <a:off x="17774749" y="6078112"/>
            <a:ext cx="1471970" cy="4565478"/>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 xmlns:a16="http://schemas.microsoft.com/office/drawing/2014/main" id="{6EB64E70-DAF7-44D0-BA03-784D46DD02AB}"/>
              </a:ext>
            </a:extLst>
          </p:cNvPr>
          <p:cNvCxnSpPr>
            <a:cxnSpLocks/>
          </p:cNvCxnSpPr>
          <p:nvPr/>
        </p:nvCxnSpPr>
        <p:spPr>
          <a:xfrm flipH="1" flipV="1">
            <a:off x="17729918" y="10620922"/>
            <a:ext cx="2370664" cy="2108366"/>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 xmlns:a16="http://schemas.microsoft.com/office/drawing/2014/main" id="{AFC2E744-D671-473C-A105-35D8BEBDA5AE}"/>
              </a:ext>
            </a:extLst>
          </p:cNvPr>
          <p:cNvCxnSpPr>
            <a:cxnSpLocks/>
          </p:cNvCxnSpPr>
          <p:nvPr/>
        </p:nvCxnSpPr>
        <p:spPr>
          <a:xfrm flipH="1">
            <a:off x="20077991" y="10649093"/>
            <a:ext cx="3239895" cy="2080713"/>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 xmlns:a16="http://schemas.microsoft.com/office/drawing/2014/main" id="{0F0A8CDA-9371-4384-A0E3-893833B5A570}"/>
              </a:ext>
            </a:extLst>
          </p:cNvPr>
          <p:cNvCxnSpPr>
            <a:cxnSpLocks/>
          </p:cNvCxnSpPr>
          <p:nvPr/>
        </p:nvCxnSpPr>
        <p:spPr>
          <a:xfrm flipH="1">
            <a:off x="17729918" y="10648575"/>
            <a:ext cx="5594318" cy="0"/>
          </a:xfrm>
          <a:prstGeom prst="line">
            <a:avLst/>
          </a:prstGeom>
          <a:ln w="76200">
            <a:solidFill>
              <a:srgbClr val="0000FF">
                <a:alpha val="80000"/>
              </a:srgbClr>
            </a:solidFill>
            <a:prstDash val="sysDash"/>
          </a:ln>
        </p:spPr>
        <p:style>
          <a:lnRef idx="1">
            <a:schemeClr val="dk1"/>
          </a:lnRef>
          <a:fillRef idx="0">
            <a:schemeClr val="dk1"/>
          </a:fillRef>
          <a:effectRef idx="0">
            <a:schemeClr val="dk1"/>
          </a:effectRef>
          <a:fontRef idx="minor">
            <a:schemeClr val="tx1"/>
          </a:fontRef>
        </p:style>
      </p:cxnSp>
      <p:grpSp>
        <p:nvGrpSpPr>
          <p:cNvPr id="102" name="Group 101">
            <a:extLst>
              <a:ext uri="{FF2B5EF4-FFF2-40B4-BE49-F238E27FC236}">
                <a16:creationId xmlns="" xmlns:a16="http://schemas.microsoft.com/office/drawing/2014/main" id="{EB1F1F16-D8F3-4031-A3BA-BC70A9DB66AB}"/>
              </a:ext>
            </a:extLst>
          </p:cNvPr>
          <p:cNvGrpSpPr/>
          <p:nvPr/>
        </p:nvGrpSpPr>
        <p:grpSpPr>
          <a:xfrm>
            <a:off x="17067607" y="10378053"/>
            <a:ext cx="806525" cy="769441"/>
            <a:chOff x="6963697" y="10316497"/>
            <a:chExt cx="806525" cy="769441"/>
          </a:xfrm>
        </p:grpSpPr>
        <mc:AlternateContent xmlns:mc="http://schemas.openxmlformats.org/markup-compatibility/2006" xmlns:a14="http://schemas.microsoft.com/office/drawing/2010/main">
          <mc:Choice Requires="a14">
            <p:sp>
              <p:nvSpPr>
                <p:cNvPr id="103" name="TextBox 102">
                  <a:extLst>
                    <a:ext uri="{FF2B5EF4-FFF2-40B4-BE49-F238E27FC236}">
                      <a16:creationId xmlns="" xmlns:a16="http://schemas.microsoft.com/office/drawing/2014/main" id="{ECDA9063-4E54-47CF-9EEA-A58F17ED5526}"/>
                    </a:ext>
                  </a:extLst>
                </p:cNvPr>
                <p:cNvSpPr txBox="1"/>
                <p:nvPr/>
              </p:nvSpPr>
              <p:spPr>
                <a:xfrm>
                  <a:off x="6963697" y="10316497"/>
                  <a:ext cx="588194"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𝑩</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3" name="TextBox 102">
                  <a:extLst>
                    <a:ext uri="{FF2B5EF4-FFF2-40B4-BE49-F238E27FC236}">
                      <a16:creationId xmlns:a16="http://schemas.microsoft.com/office/drawing/2014/main" id="{ECDA9063-4E54-47CF-9EEA-A58F17ED5526}"/>
                    </a:ext>
                  </a:extLst>
                </p:cNvPr>
                <p:cNvSpPr txBox="1">
                  <a:spLocks noRot="1" noChangeAspect="1" noMove="1" noResize="1" noEditPoints="1" noAdjustHandles="1" noChangeArrowheads="1" noChangeShapeType="1" noTextEdit="1"/>
                </p:cNvSpPr>
                <p:nvPr/>
              </p:nvSpPr>
              <p:spPr>
                <a:xfrm>
                  <a:off x="6963697" y="10316497"/>
                  <a:ext cx="588194" cy="769441"/>
                </a:xfrm>
                <a:prstGeom prst="rect">
                  <a:avLst/>
                </a:prstGeom>
                <a:blipFill>
                  <a:blip r:embed="rId14"/>
                  <a:stretch>
                    <a:fillRect/>
                  </a:stretch>
                </a:blipFill>
              </p:spPr>
              <p:txBody>
                <a:bodyPr/>
                <a:lstStyle/>
                <a:p>
                  <a:r>
                    <a:rPr lang="en-US">
                      <a:noFill/>
                    </a:rPr>
                    <a:t> </a:t>
                  </a:r>
                </a:p>
              </p:txBody>
            </p:sp>
          </mc:Fallback>
        </mc:AlternateContent>
        <p:sp>
          <p:nvSpPr>
            <p:cNvPr id="105" name="Oval 104">
              <a:extLst>
                <a:ext uri="{FF2B5EF4-FFF2-40B4-BE49-F238E27FC236}">
                  <a16:creationId xmlns="" xmlns:a16="http://schemas.microsoft.com/office/drawing/2014/main" id="{AA9C3926-68CB-4186-AD69-F51DD95990FC}"/>
                </a:ext>
              </a:extLst>
            </p:cNvPr>
            <p:cNvSpPr/>
            <p:nvPr/>
          </p:nvSpPr>
          <p:spPr>
            <a:xfrm>
              <a:off x="7587342" y="105156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cxnSp>
        <p:nvCxnSpPr>
          <p:cNvPr id="106" name="Straight Connector 105">
            <a:extLst>
              <a:ext uri="{FF2B5EF4-FFF2-40B4-BE49-F238E27FC236}">
                <a16:creationId xmlns="" xmlns:a16="http://schemas.microsoft.com/office/drawing/2014/main" id="{3316C045-AFEB-422B-9FCB-1FB467281DF0}"/>
              </a:ext>
            </a:extLst>
          </p:cNvPr>
          <p:cNvCxnSpPr>
            <a:cxnSpLocks/>
          </p:cNvCxnSpPr>
          <p:nvPr/>
        </p:nvCxnSpPr>
        <p:spPr>
          <a:xfrm flipH="1">
            <a:off x="18907128" y="10615698"/>
            <a:ext cx="1718887" cy="1103896"/>
          </a:xfrm>
          <a:prstGeom prst="line">
            <a:avLst/>
          </a:prstGeom>
          <a:ln w="76200">
            <a:solidFill>
              <a:srgbClr val="242452">
                <a:alpha val="90000"/>
              </a:srgbClr>
            </a:solidFill>
            <a:prstDash val="sysDash"/>
          </a:ln>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 xmlns:a16="http://schemas.microsoft.com/office/drawing/2014/main" id="{7F97E835-1B40-43C2-B4A1-F2F6886F2F8D}"/>
              </a:ext>
            </a:extLst>
          </p:cNvPr>
          <p:cNvCxnSpPr>
            <a:cxnSpLocks/>
          </p:cNvCxnSpPr>
          <p:nvPr/>
        </p:nvCxnSpPr>
        <p:spPr>
          <a:xfrm flipH="1">
            <a:off x="18943110" y="9451424"/>
            <a:ext cx="739591" cy="2268732"/>
          </a:xfrm>
          <a:prstGeom prst="line">
            <a:avLst/>
          </a:prstGeom>
          <a:ln w="76200">
            <a:solidFill>
              <a:srgbClr val="242452"/>
            </a:solidFill>
          </a:ln>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 xmlns:a16="http://schemas.microsoft.com/office/drawing/2014/main" id="{F489D4D1-D026-4F5B-9BEE-FBAF48B31B27}"/>
              </a:ext>
            </a:extLst>
          </p:cNvPr>
          <p:cNvCxnSpPr>
            <a:cxnSpLocks/>
            <a:endCxn id="92" idx="3"/>
          </p:cNvCxnSpPr>
          <p:nvPr/>
        </p:nvCxnSpPr>
        <p:spPr>
          <a:xfrm flipH="1">
            <a:off x="19760292" y="8413509"/>
            <a:ext cx="1476678" cy="994394"/>
          </a:xfrm>
          <a:prstGeom prst="line">
            <a:avLst/>
          </a:prstGeom>
          <a:ln w="76200">
            <a:solidFill>
              <a:srgbClr val="242452"/>
            </a:solidFill>
            <a:prstDash val="solid"/>
          </a:ln>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 xmlns:a16="http://schemas.microsoft.com/office/drawing/2014/main" id="{6A8DCC86-3E92-4309-ADE9-72FA34DC5A5C}"/>
              </a:ext>
            </a:extLst>
          </p:cNvPr>
          <p:cNvCxnSpPr>
            <a:cxnSpLocks/>
          </p:cNvCxnSpPr>
          <p:nvPr/>
        </p:nvCxnSpPr>
        <p:spPr>
          <a:xfrm flipH="1">
            <a:off x="20614486" y="8440291"/>
            <a:ext cx="687142" cy="2133167"/>
          </a:xfrm>
          <a:prstGeom prst="line">
            <a:avLst/>
          </a:prstGeom>
          <a:ln w="76200">
            <a:solidFill>
              <a:srgbClr val="242452">
                <a:alpha val="90000"/>
              </a:srgbClr>
            </a:solidFill>
            <a:prstDash val="sysDash"/>
          </a:ln>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 xmlns:a16="http://schemas.microsoft.com/office/drawing/2014/main" id="{B7AE0821-20B8-4DF3-ADC5-625002E3ABB2}"/>
              </a:ext>
            </a:extLst>
          </p:cNvPr>
          <p:cNvCxnSpPr>
            <a:cxnSpLocks/>
          </p:cNvCxnSpPr>
          <p:nvPr/>
        </p:nvCxnSpPr>
        <p:spPr>
          <a:xfrm flipH="1" flipV="1">
            <a:off x="19768610" y="9475954"/>
            <a:ext cx="730642" cy="1097504"/>
          </a:xfrm>
          <a:prstGeom prst="line">
            <a:avLst/>
          </a:prstGeom>
          <a:ln w="76200">
            <a:solidFill>
              <a:srgbClr val="242452">
                <a:alpha val="90000"/>
              </a:srgbClr>
            </a:solidFill>
            <a:prstDash val="sysDash"/>
          </a:ln>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 xmlns:a16="http://schemas.microsoft.com/office/drawing/2014/main" id="{48E18AC2-A73D-4395-B71F-BCCEB22690AF}"/>
              </a:ext>
            </a:extLst>
          </p:cNvPr>
          <p:cNvCxnSpPr>
            <a:cxnSpLocks/>
          </p:cNvCxnSpPr>
          <p:nvPr/>
        </p:nvCxnSpPr>
        <p:spPr>
          <a:xfrm flipH="1">
            <a:off x="19008856" y="8440291"/>
            <a:ext cx="2292772" cy="3172753"/>
          </a:xfrm>
          <a:prstGeom prst="line">
            <a:avLst/>
          </a:prstGeom>
          <a:ln w="76200">
            <a:solidFill>
              <a:srgbClr val="242452">
                <a:alpha val="90000"/>
              </a:srgbClr>
            </a:solidFill>
            <a:prstDash val="sysDash"/>
          </a:ln>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 xmlns:a16="http://schemas.microsoft.com/office/drawing/2014/main" id="{7028AEE9-BB75-46F6-BB5F-DB7BA411030E}"/>
              </a:ext>
            </a:extLst>
          </p:cNvPr>
          <p:cNvCxnSpPr>
            <a:cxnSpLocks/>
          </p:cNvCxnSpPr>
          <p:nvPr/>
        </p:nvCxnSpPr>
        <p:spPr>
          <a:xfrm>
            <a:off x="19284524" y="6044852"/>
            <a:ext cx="826303" cy="6684436"/>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115" name="Group 114">
            <a:extLst>
              <a:ext uri="{FF2B5EF4-FFF2-40B4-BE49-F238E27FC236}">
                <a16:creationId xmlns="" xmlns:a16="http://schemas.microsoft.com/office/drawing/2014/main" id="{9DE1D67E-DD59-48F9-B4E5-7338FCFF13B2}"/>
              </a:ext>
            </a:extLst>
          </p:cNvPr>
          <p:cNvGrpSpPr/>
          <p:nvPr/>
        </p:nvGrpSpPr>
        <p:grpSpPr>
          <a:xfrm>
            <a:off x="19824852" y="12604076"/>
            <a:ext cx="792690" cy="836621"/>
            <a:chOff x="9720942" y="12542520"/>
            <a:chExt cx="792690" cy="836621"/>
          </a:xfrm>
        </p:grpSpPr>
        <p:sp>
          <p:nvSpPr>
            <p:cNvPr id="122" name="Oval 121">
              <a:extLst>
                <a:ext uri="{FF2B5EF4-FFF2-40B4-BE49-F238E27FC236}">
                  <a16:creationId xmlns="" xmlns:a16="http://schemas.microsoft.com/office/drawing/2014/main" id="{20715AB2-4BF4-43EE-B13F-159D7365F1DC}"/>
                </a:ext>
              </a:extLst>
            </p:cNvPr>
            <p:cNvSpPr/>
            <p:nvPr/>
          </p:nvSpPr>
          <p:spPr>
            <a:xfrm>
              <a:off x="9901051" y="125425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24" name="TextBox 123">
                  <a:extLst>
                    <a:ext uri="{FF2B5EF4-FFF2-40B4-BE49-F238E27FC236}">
                      <a16:creationId xmlns="" xmlns:a16="http://schemas.microsoft.com/office/drawing/2014/main" id="{55F35442-EDBC-43DC-932C-2409AF620798}"/>
                    </a:ext>
                  </a:extLst>
                </p:cNvPr>
                <p:cNvSpPr txBox="1"/>
                <p:nvPr/>
              </p:nvSpPr>
              <p:spPr>
                <a:xfrm>
                  <a:off x="9720942" y="12609700"/>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𝑪</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4" name="TextBox 123">
                  <a:extLst>
                    <a:ext uri="{FF2B5EF4-FFF2-40B4-BE49-F238E27FC236}">
                      <a16:creationId xmlns:a16="http://schemas.microsoft.com/office/drawing/2014/main" id="{55F35442-EDBC-43DC-932C-2409AF620798}"/>
                    </a:ext>
                  </a:extLst>
                </p:cNvPr>
                <p:cNvSpPr txBox="1">
                  <a:spLocks noRot="1" noChangeAspect="1" noMove="1" noResize="1" noEditPoints="1" noAdjustHandles="1" noChangeArrowheads="1" noChangeShapeType="1" noTextEdit="1"/>
                </p:cNvSpPr>
                <p:nvPr/>
              </p:nvSpPr>
              <p:spPr>
                <a:xfrm>
                  <a:off x="9720942" y="12609700"/>
                  <a:ext cx="792690" cy="769441"/>
                </a:xfrm>
                <a:prstGeom prst="rect">
                  <a:avLst/>
                </a:prstGeom>
                <a:blipFill>
                  <a:blip r:embed="rId15"/>
                  <a:stretch>
                    <a:fillRect/>
                  </a:stretch>
                </a:blipFill>
              </p:spPr>
              <p:txBody>
                <a:bodyPr/>
                <a:lstStyle/>
                <a:p>
                  <a:r>
                    <a:rPr lang="en-US">
                      <a:noFill/>
                    </a:rPr>
                    <a:t> </a:t>
                  </a:r>
                </a:p>
              </p:txBody>
            </p:sp>
          </mc:Fallback>
        </mc:AlternateContent>
      </p:grpSp>
      <p:grpSp>
        <p:nvGrpSpPr>
          <p:cNvPr id="130" name="Group 129">
            <a:extLst>
              <a:ext uri="{FF2B5EF4-FFF2-40B4-BE49-F238E27FC236}">
                <a16:creationId xmlns="" xmlns:a16="http://schemas.microsoft.com/office/drawing/2014/main" id="{A0FCA641-83DB-4CC7-BC51-F0CB322C9D9D}"/>
              </a:ext>
            </a:extLst>
          </p:cNvPr>
          <p:cNvGrpSpPr/>
          <p:nvPr/>
        </p:nvGrpSpPr>
        <p:grpSpPr>
          <a:xfrm>
            <a:off x="18937668" y="5250359"/>
            <a:ext cx="691242" cy="894497"/>
            <a:chOff x="8833758" y="5188803"/>
            <a:chExt cx="691242" cy="894497"/>
          </a:xfrm>
        </p:grpSpPr>
        <mc:AlternateContent xmlns:mc="http://schemas.openxmlformats.org/markup-compatibility/2006" xmlns:a14="http://schemas.microsoft.com/office/drawing/2010/main">
          <mc:Choice Requires="a14">
            <p:sp>
              <p:nvSpPr>
                <p:cNvPr id="133" name="TextBox 132">
                  <a:extLst>
                    <a:ext uri="{FF2B5EF4-FFF2-40B4-BE49-F238E27FC236}">
                      <a16:creationId xmlns="" xmlns:a16="http://schemas.microsoft.com/office/drawing/2014/main" id="{1C8EF873-B5FD-46C4-B572-356F30AFDBAC}"/>
                    </a:ext>
                  </a:extLst>
                </p:cNvPr>
                <p:cNvSpPr txBox="1"/>
                <p:nvPr/>
              </p:nvSpPr>
              <p:spPr>
                <a:xfrm>
                  <a:off x="8833758" y="5188803"/>
                  <a:ext cx="69124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𝑨</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3" name="TextBox 222">
                  <a:extLst>
                    <a:ext uri="{FF2B5EF4-FFF2-40B4-BE49-F238E27FC236}">
                      <a16:creationId xmlns:a16="http://schemas.microsoft.com/office/drawing/2014/main" id="{3ADACBFC-C3CB-4246-AF49-3138DD5E64DC}"/>
                    </a:ext>
                  </a:extLst>
                </p:cNvPr>
                <p:cNvSpPr txBox="1">
                  <a:spLocks noRot="1" noChangeAspect="1" noMove="1" noResize="1" noEditPoints="1" noAdjustHandles="1" noChangeArrowheads="1" noChangeShapeType="1" noTextEdit="1"/>
                </p:cNvSpPr>
                <p:nvPr/>
              </p:nvSpPr>
              <p:spPr>
                <a:xfrm>
                  <a:off x="8833758" y="5188803"/>
                  <a:ext cx="691242" cy="769441"/>
                </a:xfrm>
                <a:prstGeom prst="rect">
                  <a:avLst/>
                </a:prstGeom>
                <a:blipFill>
                  <a:blip r:embed="rId16"/>
                  <a:stretch>
                    <a:fillRect/>
                  </a:stretch>
                </a:blipFill>
              </p:spPr>
              <p:txBody>
                <a:bodyPr/>
                <a:lstStyle/>
                <a:p>
                  <a:r>
                    <a:rPr lang="en-US">
                      <a:noFill/>
                    </a:rPr>
                    <a:t> </a:t>
                  </a:r>
                </a:p>
              </p:txBody>
            </p:sp>
          </mc:Fallback>
        </mc:AlternateContent>
        <p:sp>
          <p:nvSpPr>
            <p:cNvPr id="135" name="Oval 134">
              <a:extLst>
                <a:ext uri="{FF2B5EF4-FFF2-40B4-BE49-F238E27FC236}">
                  <a16:creationId xmlns="" xmlns:a16="http://schemas.microsoft.com/office/drawing/2014/main" id="{80A3A62B-CC54-4169-B6B0-A5ACECFCB2C6}"/>
                </a:ext>
              </a:extLst>
            </p:cNvPr>
            <p:cNvSpPr/>
            <p:nvPr/>
          </p:nvSpPr>
          <p:spPr>
            <a:xfrm>
              <a:off x="9080500" y="59004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cxnSp>
        <p:nvCxnSpPr>
          <p:cNvPr id="136" name="Straight Connector 135">
            <a:extLst>
              <a:ext uri="{FF2B5EF4-FFF2-40B4-BE49-F238E27FC236}">
                <a16:creationId xmlns="" xmlns:a16="http://schemas.microsoft.com/office/drawing/2014/main" id="{C1EEA85F-4B91-43CB-8545-5053C644DEF9}"/>
              </a:ext>
            </a:extLst>
          </p:cNvPr>
          <p:cNvCxnSpPr>
            <a:cxnSpLocks/>
          </p:cNvCxnSpPr>
          <p:nvPr/>
        </p:nvCxnSpPr>
        <p:spPr>
          <a:xfrm flipH="1">
            <a:off x="18501557" y="8371392"/>
            <a:ext cx="2626344" cy="15014"/>
          </a:xfrm>
          <a:prstGeom prst="line">
            <a:avLst/>
          </a:prstGeom>
          <a:ln w="76200">
            <a:solidFill>
              <a:srgbClr val="135F82">
                <a:alpha val="95000"/>
              </a:srgbClr>
            </a:solidFill>
            <a:prstDash val="sysDash"/>
          </a:ln>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 xmlns:a16="http://schemas.microsoft.com/office/drawing/2014/main" id="{A85D0A8F-0D64-4C10-AA88-05354E23230D}"/>
              </a:ext>
            </a:extLst>
          </p:cNvPr>
          <p:cNvCxnSpPr>
            <a:cxnSpLocks/>
            <a:stCxn id="82" idx="3"/>
          </p:cNvCxnSpPr>
          <p:nvPr/>
        </p:nvCxnSpPr>
        <p:spPr>
          <a:xfrm>
            <a:off x="18546824" y="8449567"/>
            <a:ext cx="3123292" cy="3180918"/>
          </a:xfrm>
          <a:prstGeom prst="line">
            <a:avLst/>
          </a:prstGeom>
          <a:ln w="76200">
            <a:solidFill>
              <a:srgbClr val="242452">
                <a:alpha val="90000"/>
              </a:srgbClr>
            </a:solidFill>
            <a:prstDash val="sysDash"/>
          </a:ln>
        </p:spPr>
        <p:style>
          <a:lnRef idx="1">
            <a:schemeClr val="dk1"/>
          </a:lnRef>
          <a:fillRef idx="0">
            <a:schemeClr val="dk1"/>
          </a:fillRef>
          <a:effectRef idx="0">
            <a:schemeClr val="dk1"/>
          </a:effectRef>
          <a:fontRef idx="minor">
            <a:schemeClr val="tx1"/>
          </a:fontRef>
        </p:style>
      </p:cxnSp>
      <p:grpSp>
        <p:nvGrpSpPr>
          <p:cNvPr id="138" name="Group 137">
            <a:extLst>
              <a:ext uri="{FF2B5EF4-FFF2-40B4-BE49-F238E27FC236}">
                <a16:creationId xmlns="" xmlns:a16="http://schemas.microsoft.com/office/drawing/2014/main" id="{C02095DF-2958-4C59-BDDF-447C1B55303B}"/>
              </a:ext>
            </a:extLst>
          </p:cNvPr>
          <p:cNvGrpSpPr/>
          <p:nvPr/>
        </p:nvGrpSpPr>
        <p:grpSpPr>
          <a:xfrm>
            <a:off x="17760817" y="7764959"/>
            <a:ext cx="826693" cy="769441"/>
            <a:chOff x="7656907" y="7703403"/>
            <a:chExt cx="826693" cy="769441"/>
          </a:xfrm>
        </p:grpSpPr>
        <mc:AlternateContent xmlns:mc="http://schemas.openxmlformats.org/markup-compatibility/2006" xmlns:a14="http://schemas.microsoft.com/office/drawing/2010/main">
          <mc:Choice Requires="a14">
            <p:sp>
              <p:nvSpPr>
                <p:cNvPr id="139" name="TextBox 138">
                  <a:extLst>
                    <a:ext uri="{FF2B5EF4-FFF2-40B4-BE49-F238E27FC236}">
                      <a16:creationId xmlns="" xmlns:a16="http://schemas.microsoft.com/office/drawing/2014/main" id="{9C71CBDB-4243-4BE6-A602-7E452FDA641A}"/>
                    </a:ext>
                  </a:extLst>
                </p:cNvPr>
                <p:cNvSpPr txBox="1"/>
                <p:nvPr/>
              </p:nvSpPr>
              <p:spPr>
                <a:xfrm>
                  <a:off x="7656907" y="7703403"/>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𝑷</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9" name="TextBox 138">
                  <a:extLst>
                    <a:ext uri="{FF2B5EF4-FFF2-40B4-BE49-F238E27FC236}">
                      <a16:creationId xmlns:a16="http://schemas.microsoft.com/office/drawing/2014/main" id="{9C71CBDB-4243-4BE6-A602-7E452FDA641A}"/>
                    </a:ext>
                  </a:extLst>
                </p:cNvPr>
                <p:cNvSpPr txBox="1">
                  <a:spLocks noRot="1" noChangeAspect="1" noMove="1" noResize="1" noEditPoints="1" noAdjustHandles="1" noChangeArrowheads="1" noChangeShapeType="1" noTextEdit="1"/>
                </p:cNvSpPr>
                <p:nvPr/>
              </p:nvSpPr>
              <p:spPr>
                <a:xfrm>
                  <a:off x="7656907" y="7703403"/>
                  <a:ext cx="792690" cy="769441"/>
                </a:xfrm>
                <a:prstGeom prst="rect">
                  <a:avLst/>
                </a:prstGeom>
                <a:blipFill>
                  <a:blip r:embed="rId17"/>
                  <a:stretch>
                    <a:fillRect/>
                  </a:stretch>
                </a:blipFill>
              </p:spPr>
              <p:txBody>
                <a:bodyPr/>
                <a:lstStyle/>
                <a:p>
                  <a:r>
                    <a:rPr lang="en-US">
                      <a:noFill/>
                    </a:rPr>
                    <a:t> </a:t>
                  </a:r>
                </a:p>
              </p:txBody>
            </p:sp>
          </mc:Fallback>
        </mc:AlternateContent>
        <p:sp>
          <p:nvSpPr>
            <p:cNvPr id="140" name="Oval 139">
              <a:extLst>
                <a:ext uri="{FF2B5EF4-FFF2-40B4-BE49-F238E27FC236}">
                  <a16:creationId xmlns="" xmlns:a16="http://schemas.microsoft.com/office/drawing/2014/main" id="{7FCDA2BC-00E4-437E-9330-AF50FDE06235}"/>
                </a:ext>
              </a:extLst>
            </p:cNvPr>
            <p:cNvSpPr/>
            <p:nvPr/>
          </p:nvSpPr>
          <p:spPr>
            <a:xfrm>
              <a:off x="8300720" y="82296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44" name="Group 143">
            <a:extLst>
              <a:ext uri="{FF2B5EF4-FFF2-40B4-BE49-F238E27FC236}">
                <a16:creationId xmlns="" xmlns:a16="http://schemas.microsoft.com/office/drawing/2014/main" id="{989C120F-6013-4591-96D8-FD8C14A93750}"/>
              </a:ext>
            </a:extLst>
          </p:cNvPr>
          <p:cNvGrpSpPr/>
          <p:nvPr/>
        </p:nvGrpSpPr>
        <p:grpSpPr>
          <a:xfrm>
            <a:off x="21610554" y="11537276"/>
            <a:ext cx="837442" cy="785840"/>
            <a:chOff x="11506644" y="11475720"/>
            <a:chExt cx="837442" cy="785840"/>
          </a:xfrm>
        </p:grpSpPr>
        <p:sp>
          <p:nvSpPr>
            <p:cNvPr id="146" name="Oval 145">
              <a:extLst>
                <a:ext uri="{FF2B5EF4-FFF2-40B4-BE49-F238E27FC236}">
                  <a16:creationId xmlns="" xmlns:a16="http://schemas.microsoft.com/office/drawing/2014/main" id="{F8CE7AE9-31A2-4779-8406-B6924E3C6FCA}"/>
                </a:ext>
              </a:extLst>
            </p:cNvPr>
            <p:cNvSpPr/>
            <p:nvPr/>
          </p:nvSpPr>
          <p:spPr>
            <a:xfrm>
              <a:off x="11506644" y="114757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48" name="TextBox 147">
                  <a:extLst>
                    <a:ext uri="{FF2B5EF4-FFF2-40B4-BE49-F238E27FC236}">
                      <a16:creationId xmlns="" xmlns:a16="http://schemas.microsoft.com/office/drawing/2014/main" id="{FCF8588C-1E33-43E7-9270-5C6C32D85002}"/>
                    </a:ext>
                  </a:extLst>
                </p:cNvPr>
                <p:cNvSpPr txBox="1"/>
                <p:nvPr/>
              </p:nvSpPr>
              <p:spPr>
                <a:xfrm>
                  <a:off x="11551396" y="11492119"/>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𝑸</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8" name="TextBox 217">
                  <a:extLst>
                    <a:ext uri="{FF2B5EF4-FFF2-40B4-BE49-F238E27FC236}">
                      <a16:creationId xmlns:a16="http://schemas.microsoft.com/office/drawing/2014/main" id="{76DA9359-04E8-4261-8656-D9F9F4B81DE5}"/>
                    </a:ext>
                  </a:extLst>
                </p:cNvPr>
                <p:cNvSpPr txBox="1">
                  <a:spLocks noRot="1" noChangeAspect="1" noMove="1" noResize="1" noEditPoints="1" noAdjustHandles="1" noChangeArrowheads="1" noChangeShapeType="1" noTextEdit="1"/>
                </p:cNvSpPr>
                <p:nvPr/>
              </p:nvSpPr>
              <p:spPr>
                <a:xfrm>
                  <a:off x="11551396" y="11492119"/>
                  <a:ext cx="792690" cy="769441"/>
                </a:xfrm>
                <a:prstGeom prst="rect">
                  <a:avLst/>
                </a:prstGeom>
                <a:blipFill>
                  <a:blip r:embed="rId18"/>
                  <a:stretch>
                    <a:fillRect/>
                  </a:stretch>
                </a:blipFill>
              </p:spPr>
              <p:txBody>
                <a:bodyPr/>
                <a:lstStyle/>
                <a:p>
                  <a:r>
                    <a:rPr lang="en-US">
                      <a:noFill/>
                    </a:rPr>
                    <a:t> </a:t>
                  </a:r>
                </a:p>
              </p:txBody>
            </p:sp>
          </mc:Fallback>
        </mc:AlternateContent>
      </p:grpSp>
      <p:grpSp>
        <p:nvGrpSpPr>
          <p:cNvPr id="150" name="Group 149">
            <a:extLst>
              <a:ext uri="{FF2B5EF4-FFF2-40B4-BE49-F238E27FC236}">
                <a16:creationId xmlns="" xmlns:a16="http://schemas.microsoft.com/office/drawing/2014/main" id="{692553E0-5330-41EE-A8C5-5828ABE6388E}"/>
              </a:ext>
            </a:extLst>
          </p:cNvPr>
          <p:cNvGrpSpPr/>
          <p:nvPr/>
        </p:nvGrpSpPr>
        <p:grpSpPr>
          <a:xfrm>
            <a:off x="19762260" y="9110306"/>
            <a:ext cx="792690" cy="1016534"/>
            <a:chOff x="9658350" y="9048750"/>
            <a:chExt cx="792690" cy="1016534"/>
          </a:xfrm>
        </p:grpSpPr>
        <p:sp>
          <p:nvSpPr>
            <p:cNvPr id="151" name="Oval 150">
              <a:extLst>
                <a:ext uri="{FF2B5EF4-FFF2-40B4-BE49-F238E27FC236}">
                  <a16:creationId xmlns="" xmlns:a16="http://schemas.microsoft.com/office/drawing/2014/main" id="{3914E0F0-9563-4063-ACBC-7ED3FDE2AABE}"/>
                </a:ext>
              </a:extLst>
            </p:cNvPr>
            <p:cNvSpPr/>
            <p:nvPr/>
          </p:nvSpPr>
          <p:spPr>
            <a:xfrm>
              <a:off x="9956800" y="9882404"/>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52" name="TextBox 151">
                  <a:extLst>
                    <a:ext uri="{FF2B5EF4-FFF2-40B4-BE49-F238E27FC236}">
                      <a16:creationId xmlns="" xmlns:a16="http://schemas.microsoft.com/office/drawing/2014/main" id="{7D439ED2-6B00-4C5F-AC13-6825147826DF}"/>
                    </a:ext>
                  </a:extLst>
                </p:cNvPr>
                <p:cNvSpPr txBox="1"/>
                <p:nvPr/>
              </p:nvSpPr>
              <p:spPr>
                <a:xfrm>
                  <a:off x="9658350" y="9048750"/>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𝑮</m:t>
                        </m:r>
                      </m:oMath>
                    </m:oMathPara>
                  </a14:m>
                  <a:endParaRPr lang="en-US" sz="44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78" name="TextBox 277">
                  <a:extLst>
                    <a:ext uri="{FF2B5EF4-FFF2-40B4-BE49-F238E27FC236}">
                      <a16:creationId xmlns:a16="http://schemas.microsoft.com/office/drawing/2014/main" id="{C62F3ABC-8C80-4818-8722-7FC5352F7954}"/>
                    </a:ext>
                  </a:extLst>
                </p:cNvPr>
                <p:cNvSpPr txBox="1">
                  <a:spLocks noRot="1" noChangeAspect="1" noMove="1" noResize="1" noEditPoints="1" noAdjustHandles="1" noChangeArrowheads="1" noChangeShapeType="1" noTextEdit="1"/>
                </p:cNvSpPr>
                <p:nvPr/>
              </p:nvSpPr>
              <p:spPr>
                <a:xfrm>
                  <a:off x="9658350" y="9048750"/>
                  <a:ext cx="792690" cy="769441"/>
                </a:xfrm>
                <a:prstGeom prst="rect">
                  <a:avLst/>
                </a:prstGeom>
                <a:blipFill>
                  <a:blip r:embed="rId19"/>
                  <a:stretch>
                    <a:fillRect/>
                  </a:stretch>
                </a:blipFill>
              </p:spPr>
              <p:txBody>
                <a:bodyPr/>
                <a:lstStyle/>
                <a:p>
                  <a:r>
                    <a:rPr lang="en-US">
                      <a:noFill/>
                    </a:rPr>
                    <a:t> </a:t>
                  </a:r>
                </a:p>
              </p:txBody>
            </p:sp>
          </mc:Fallback>
        </mc:AlternateContent>
      </p:grpSp>
      <p:grpSp>
        <p:nvGrpSpPr>
          <p:cNvPr id="153" name="Group 152">
            <a:extLst>
              <a:ext uri="{FF2B5EF4-FFF2-40B4-BE49-F238E27FC236}">
                <a16:creationId xmlns="" xmlns:a16="http://schemas.microsoft.com/office/drawing/2014/main" id="{64410D62-E0EF-4B18-9B9C-2819D02CFC8F}"/>
              </a:ext>
            </a:extLst>
          </p:cNvPr>
          <p:cNvGrpSpPr/>
          <p:nvPr/>
        </p:nvGrpSpPr>
        <p:grpSpPr>
          <a:xfrm>
            <a:off x="21198630" y="7620000"/>
            <a:ext cx="823170" cy="841336"/>
            <a:chOff x="11094720" y="7558444"/>
            <a:chExt cx="823170" cy="841336"/>
          </a:xfrm>
        </p:grpSpPr>
        <mc:AlternateContent xmlns:mc="http://schemas.openxmlformats.org/markup-compatibility/2006" xmlns:a14="http://schemas.microsoft.com/office/drawing/2010/main">
          <mc:Choice Requires="a14">
            <p:sp>
              <p:nvSpPr>
                <p:cNvPr id="154" name="TextBox 153">
                  <a:extLst>
                    <a:ext uri="{FF2B5EF4-FFF2-40B4-BE49-F238E27FC236}">
                      <a16:creationId xmlns="" xmlns:a16="http://schemas.microsoft.com/office/drawing/2014/main" id="{0895483F-6370-48D5-8838-1CE4E06B3227}"/>
                    </a:ext>
                  </a:extLst>
                </p:cNvPr>
                <p:cNvSpPr txBox="1"/>
                <p:nvPr/>
              </p:nvSpPr>
              <p:spPr>
                <a:xfrm>
                  <a:off x="11125200" y="7558444"/>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𝑹</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54" name="TextBox 153">
                  <a:extLst>
                    <a:ext uri="{FF2B5EF4-FFF2-40B4-BE49-F238E27FC236}">
                      <a16:creationId xmlns:a16="http://schemas.microsoft.com/office/drawing/2014/main" id="{0895483F-6370-48D5-8838-1CE4E06B3227}"/>
                    </a:ext>
                  </a:extLst>
                </p:cNvPr>
                <p:cNvSpPr txBox="1">
                  <a:spLocks noRot="1" noChangeAspect="1" noMove="1" noResize="1" noEditPoints="1" noAdjustHandles="1" noChangeArrowheads="1" noChangeShapeType="1" noTextEdit="1"/>
                </p:cNvSpPr>
                <p:nvPr/>
              </p:nvSpPr>
              <p:spPr>
                <a:xfrm>
                  <a:off x="11125200" y="7558444"/>
                  <a:ext cx="792690" cy="769441"/>
                </a:xfrm>
                <a:prstGeom prst="rect">
                  <a:avLst/>
                </a:prstGeom>
                <a:blipFill>
                  <a:blip r:embed="rId20"/>
                  <a:stretch>
                    <a:fillRect/>
                  </a:stretch>
                </a:blipFill>
              </p:spPr>
              <p:txBody>
                <a:bodyPr/>
                <a:lstStyle/>
                <a:p>
                  <a:r>
                    <a:rPr lang="en-US">
                      <a:noFill/>
                    </a:rPr>
                    <a:t> </a:t>
                  </a:r>
                </a:p>
              </p:txBody>
            </p:sp>
          </mc:Fallback>
        </mc:AlternateContent>
        <p:sp>
          <p:nvSpPr>
            <p:cNvPr id="155" name="Oval 154">
              <a:extLst>
                <a:ext uri="{FF2B5EF4-FFF2-40B4-BE49-F238E27FC236}">
                  <a16:creationId xmlns="" xmlns:a16="http://schemas.microsoft.com/office/drawing/2014/main" id="{9E789194-E531-45D6-801A-18A17B39F1A2}"/>
                </a:ext>
              </a:extLst>
            </p:cNvPr>
            <p:cNvSpPr/>
            <p:nvPr/>
          </p:nvSpPr>
          <p:spPr>
            <a:xfrm>
              <a:off x="11094720" y="82169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58" name="Group 157">
            <a:extLst>
              <a:ext uri="{FF2B5EF4-FFF2-40B4-BE49-F238E27FC236}">
                <a16:creationId xmlns="" xmlns:a16="http://schemas.microsoft.com/office/drawing/2014/main" id="{C836CBF6-4679-4AC5-AB86-7454B2F381E9}"/>
              </a:ext>
            </a:extLst>
          </p:cNvPr>
          <p:cNvGrpSpPr/>
          <p:nvPr/>
        </p:nvGrpSpPr>
        <p:grpSpPr>
          <a:xfrm>
            <a:off x="19583400" y="8458200"/>
            <a:ext cx="792690" cy="1039277"/>
            <a:chOff x="9492190" y="8389203"/>
            <a:chExt cx="792690" cy="1039277"/>
          </a:xfrm>
        </p:grpSpPr>
        <mc:AlternateContent xmlns:mc="http://schemas.openxmlformats.org/markup-compatibility/2006" xmlns:a14="http://schemas.microsoft.com/office/drawing/2010/main">
          <mc:Choice Requires="a14">
            <p:sp>
              <p:nvSpPr>
                <p:cNvPr id="160" name="TextBox 159">
                  <a:extLst>
                    <a:ext uri="{FF2B5EF4-FFF2-40B4-BE49-F238E27FC236}">
                      <a16:creationId xmlns="" xmlns:a16="http://schemas.microsoft.com/office/drawing/2014/main" id="{D5ECC8E9-DA5B-43D2-A72C-2173BE38A261}"/>
                    </a:ext>
                  </a:extLst>
                </p:cNvPr>
                <p:cNvSpPr txBox="1"/>
                <p:nvPr/>
              </p:nvSpPr>
              <p:spPr>
                <a:xfrm>
                  <a:off x="9492190" y="8389203"/>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𝑴</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0" name="TextBox 159">
                  <a:extLst>
                    <a:ext uri="{FF2B5EF4-FFF2-40B4-BE49-F238E27FC236}">
                      <a16:creationId xmlns:a16="http://schemas.microsoft.com/office/drawing/2014/main" id="{D5ECC8E9-DA5B-43D2-A72C-2173BE38A261}"/>
                    </a:ext>
                  </a:extLst>
                </p:cNvPr>
                <p:cNvSpPr txBox="1">
                  <a:spLocks noRot="1" noChangeAspect="1" noMove="1" noResize="1" noEditPoints="1" noAdjustHandles="1" noChangeArrowheads="1" noChangeShapeType="1" noTextEdit="1"/>
                </p:cNvSpPr>
                <p:nvPr/>
              </p:nvSpPr>
              <p:spPr>
                <a:xfrm>
                  <a:off x="9492190" y="8389203"/>
                  <a:ext cx="792690" cy="769441"/>
                </a:xfrm>
                <a:prstGeom prst="rect">
                  <a:avLst/>
                </a:prstGeom>
                <a:blipFill>
                  <a:blip r:embed="rId21"/>
                  <a:stretch>
                    <a:fillRect/>
                  </a:stretch>
                </a:blipFill>
              </p:spPr>
              <p:txBody>
                <a:bodyPr/>
                <a:lstStyle/>
                <a:p>
                  <a:r>
                    <a:rPr lang="en-US">
                      <a:noFill/>
                    </a:rPr>
                    <a:t> </a:t>
                  </a:r>
                </a:p>
              </p:txBody>
            </p:sp>
          </mc:Fallback>
        </mc:AlternateContent>
        <p:sp>
          <p:nvSpPr>
            <p:cNvPr id="163" name="Oval 162">
              <a:extLst>
                <a:ext uri="{FF2B5EF4-FFF2-40B4-BE49-F238E27FC236}">
                  <a16:creationId xmlns="" xmlns:a16="http://schemas.microsoft.com/office/drawing/2014/main" id="{5F918B49-1528-4D19-ACB4-5AB0B487F12E}"/>
                </a:ext>
              </a:extLst>
            </p:cNvPr>
            <p:cNvSpPr/>
            <p:nvPr/>
          </p:nvSpPr>
          <p:spPr>
            <a:xfrm>
              <a:off x="9519920" y="92456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64" name="Group 163">
            <a:extLst>
              <a:ext uri="{FF2B5EF4-FFF2-40B4-BE49-F238E27FC236}">
                <a16:creationId xmlns="" xmlns:a16="http://schemas.microsoft.com/office/drawing/2014/main" id="{38F0D9FA-77A7-4D23-8E89-E908012F94EB}"/>
              </a:ext>
            </a:extLst>
          </p:cNvPr>
          <p:cNvGrpSpPr/>
          <p:nvPr/>
        </p:nvGrpSpPr>
        <p:grpSpPr>
          <a:xfrm>
            <a:off x="20454410" y="9967556"/>
            <a:ext cx="953994" cy="769441"/>
            <a:chOff x="10350500" y="9906000"/>
            <a:chExt cx="953994" cy="769441"/>
          </a:xfrm>
        </p:grpSpPr>
        <mc:AlternateContent xmlns:mc="http://schemas.openxmlformats.org/markup-compatibility/2006" xmlns:a14="http://schemas.microsoft.com/office/drawing/2010/main">
          <mc:Choice Requires="a14">
            <p:sp>
              <p:nvSpPr>
                <p:cNvPr id="165" name="TextBox 164">
                  <a:extLst>
                    <a:ext uri="{FF2B5EF4-FFF2-40B4-BE49-F238E27FC236}">
                      <a16:creationId xmlns="" xmlns:a16="http://schemas.microsoft.com/office/drawing/2014/main" id="{D8730F16-8E63-4063-B3E8-B11CA85FD628}"/>
                    </a:ext>
                  </a:extLst>
                </p:cNvPr>
                <p:cNvSpPr txBox="1"/>
                <p:nvPr/>
              </p:nvSpPr>
              <p:spPr>
                <a:xfrm>
                  <a:off x="10511804" y="9906000"/>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𝑵</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0" name="TextBox 209">
                  <a:extLst>
                    <a:ext uri="{FF2B5EF4-FFF2-40B4-BE49-F238E27FC236}">
                      <a16:creationId xmlns:a16="http://schemas.microsoft.com/office/drawing/2014/main" id="{4170E5E7-C374-471A-876A-1A5C73FC1A4D}"/>
                    </a:ext>
                  </a:extLst>
                </p:cNvPr>
                <p:cNvSpPr txBox="1">
                  <a:spLocks noRot="1" noChangeAspect="1" noMove="1" noResize="1" noEditPoints="1" noAdjustHandles="1" noChangeArrowheads="1" noChangeShapeType="1" noTextEdit="1"/>
                </p:cNvSpPr>
                <p:nvPr/>
              </p:nvSpPr>
              <p:spPr>
                <a:xfrm>
                  <a:off x="10511804" y="9906000"/>
                  <a:ext cx="792690" cy="769441"/>
                </a:xfrm>
                <a:prstGeom prst="rect">
                  <a:avLst/>
                </a:prstGeom>
                <a:blipFill>
                  <a:blip r:embed="rId22"/>
                  <a:stretch>
                    <a:fillRect/>
                  </a:stretch>
                </a:blipFill>
              </p:spPr>
              <p:txBody>
                <a:bodyPr/>
                <a:lstStyle/>
                <a:p>
                  <a:r>
                    <a:rPr lang="en-US">
                      <a:noFill/>
                    </a:rPr>
                    <a:t> </a:t>
                  </a:r>
                </a:p>
              </p:txBody>
            </p:sp>
          </mc:Fallback>
        </mc:AlternateContent>
        <p:sp>
          <p:nvSpPr>
            <p:cNvPr id="166" name="Oval 165">
              <a:extLst>
                <a:ext uri="{FF2B5EF4-FFF2-40B4-BE49-F238E27FC236}">
                  <a16:creationId xmlns="" xmlns:a16="http://schemas.microsoft.com/office/drawing/2014/main" id="{9EF19DBB-09E6-4D64-8850-543B87325136}"/>
                </a:ext>
              </a:extLst>
            </p:cNvPr>
            <p:cNvSpPr/>
            <p:nvPr/>
          </p:nvSpPr>
          <p:spPr>
            <a:xfrm>
              <a:off x="10350500" y="104851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67" name="Group 166">
            <a:extLst>
              <a:ext uri="{FF2B5EF4-FFF2-40B4-BE49-F238E27FC236}">
                <a16:creationId xmlns="" xmlns:a16="http://schemas.microsoft.com/office/drawing/2014/main" id="{6595F342-A8F7-4B04-9431-135A509ED344}"/>
              </a:ext>
            </a:extLst>
          </p:cNvPr>
          <p:cNvGrpSpPr/>
          <p:nvPr/>
        </p:nvGrpSpPr>
        <p:grpSpPr>
          <a:xfrm>
            <a:off x="23200252" y="10279559"/>
            <a:ext cx="896154" cy="769441"/>
            <a:chOff x="13096342" y="10218003"/>
            <a:chExt cx="896154" cy="769441"/>
          </a:xfrm>
        </p:grpSpPr>
        <mc:AlternateContent xmlns:mc="http://schemas.openxmlformats.org/markup-compatibility/2006" xmlns:a14="http://schemas.microsoft.com/office/drawing/2010/main">
          <mc:Choice Requires="a14">
            <p:sp>
              <p:nvSpPr>
                <p:cNvPr id="171" name="TextBox 170">
                  <a:extLst>
                    <a:ext uri="{FF2B5EF4-FFF2-40B4-BE49-F238E27FC236}">
                      <a16:creationId xmlns="" xmlns:a16="http://schemas.microsoft.com/office/drawing/2014/main" id="{30F2C8E9-6B3F-4C40-9428-BB888533B55A}"/>
                    </a:ext>
                  </a:extLst>
                </p:cNvPr>
                <p:cNvSpPr txBox="1"/>
                <p:nvPr/>
              </p:nvSpPr>
              <p:spPr>
                <a:xfrm>
                  <a:off x="13199806" y="10218003"/>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𝑫</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1" name="TextBox 170">
                  <a:extLst>
                    <a:ext uri="{FF2B5EF4-FFF2-40B4-BE49-F238E27FC236}">
                      <a16:creationId xmlns:a16="http://schemas.microsoft.com/office/drawing/2014/main" id="{30F2C8E9-6B3F-4C40-9428-BB888533B55A}"/>
                    </a:ext>
                  </a:extLst>
                </p:cNvPr>
                <p:cNvSpPr txBox="1">
                  <a:spLocks noRot="1" noChangeAspect="1" noMove="1" noResize="1" noEditPoints="1" noAdjustHandles="1" noChangeArrowheads="1" noChangeShapeType="1" noTextEdit="1"/>
                </p:cNvSpPr>
                <p:nvPr/>
              </p:nvSpPr>
              <p:spPr>
                <a:xfrm>
                  <a:off x="13199806" y="10218003"/>
                  <a:ext cx="792690" cy="769441"/>
                </a:xfrm>
                <a:prstGeom prst="rect">
                  <a:avLst/>
                </a:prstGeom>
                <a:blipFill>
                  <a:blip r:embed="rId23"/>
                  <a:stretch>
                    <a:fillRect/>
                  </a:stretch>
                </a:blipFill>
              </p:spPr>
              <p:txBody>
                <a:bodyPr/>
                <a:lstStyle/>
                <a:p>
                  <a:r>
                    <a:rPr lang="en-US">
                      <a:noFill/>
                    </a:rPr>
                    <a:t> </a:t>
                  </a:r>
                </a:p>
              </p:txBody>
            </p:sp>
          </mc:Fallback>
        </mc:AlternateContent>
        <p:sp>
          <p:nvSpPr>
            <p:cNvPr id="172" name="Oval 171">
              <a:extLst>
                <a:ext uri="{FF2B5EF4-FFF2-40B4-BE49-F238E27FC236}">
                  <a16:creationId xmlns="" xmlns:a16="http://schemas.microsoft.com/office/drawing/2014/main" id="{87B9E7E6-FA89-4029-98CD-BC8EF2A37F80}"/>
                </a:ext>
              </a:extLst>
            </p:cNvPr>
            <p:cNvSpPr/>
            <p:nvPr/>
          </p:nvSpPr>
          <p:spPr>
            <a:xfrm>
              <a:off x="13096342" y="104851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73" name="Group 172">
            <a:extLst>
              <a:ext uri="{FF2B5EF4-FFF2-40B4-BE49-F238E27FC236}">
                <a16:creationId xmlns="" xmlns:a16="http://schemas.microsoft.com/office/drawing/2014/main" id="{00929966-243B-4AA7-A6A2-C97347457688}"/>
              </a:ext>
            </a:extLst>
          </p:cNvPr>
          <p:cNvGrpSpPr/>
          <p:nvPr/>
        </p:nvGrpSpPr>
        <p:grpSpPr>
          <a:xfrm>
            <a:off x="18201120" y="11567756"/>
            <a:ext cx="834518" cy="837156"/>
            <a:chOff x="8097210" y="11506200"/>
            <a:chExt cx="834518" cy="837156"/>
          </a:xfrm>
        </p:grpSpPr>
        <mc:AlternateContent xmlns:mc="http://schemas.openxmlformats.org/markup-compatibility/2006" xmlns:a14="http://schemas.microsoft.com/office/drawing/2010/main">
          <mc:Choice Requires="a14">
            <p:sp>
              <p:nvSpPr>
                <p:cNvPr id="174" name="TextBox 173">
                  <a:extLst>
                    <a:ext uri="{FF2B5EF4-FFF2-40B4-BE49-F238E27FC236}">
                      <a16:creationId xmlns="" xmlns:a16="http://schemas.microsoft.com/office/drawing/2014/main" id="{5A16B929-2790-4F10-8E54-1E897EABE07A}"/>
                    </a:ext>
                  </a:extLst>
                </p:cNvPr>
                <p:cNvSpPr txBox="1"/>
                <p:nvPr/>
              </p:nvSpPr>
              <p:spPr>
                <a:xfrm>
                  <a:off x="8097210" y="11573915"/>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𝑺</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09" name="TextBox 208">
                  <a:extLst>
                    <a:ext uri="{FF2B5EF4-FFF2-40B4-BE49-F238E27FC236}">
                      <a16:creationId xmlns:a16="http://schemas.microsoft.com/office/drawing/2014/main" id="{4D2EF1FF-105B-48E9-88F3-78193E67A7EE}"/>
                    </a:ext>
                  </a:extLst>
                </p:cNvPr>
                <p:cNvSpPr txBox="1">
                  <a:spLocks noRot="1" noChangeAspect="1" noMove="1" noResize="1" noEditPoints="1" noAdjustHandles="1" noChangeArrowheads="1" noChangeShapeType="1" noTextEdit="1"/>
                </p:cNvSpPr>
                <p:nvPr/>
              </p:nvSpPr>
              <p:spPr>
                <a:xfrm>
                  <a:off x="8097210" y="11573915"/>
                  <a:ext cx="792690" cy="769441"/>
                </a:xfrm>
                <a:prstGeom prst="rect">
                  <a:avLst/>
                </a:prstGeom>
                <a:blipFill>
                  <a:blip r:embed="rId24"/>
                  <a:stretch>
                    <a:fillRect/>
                  </a:stretch>
                </a:blipFill>
              </p:spPr>
              <p:txBody>
                <a:bodyPr/>
                <a:lstStyle/>
                <a:p>
                  <a:r>
                    <a:rPr lang="en-US">
                      <a:noFill/>
                    </a:rPr>
                    <a:t> </a:t>
                  </a:r>
                </a:p>
              </p:txBody>
            </p:sp>
          </mc:Fallback>
        </mc:AlternateContent>
        <p:sp>
          <p:nvSpPr>
            <p:cNvPr id="175" name="Oval 174">
              <a:extLst>
                <a:ext uri="{FF2B5EF4-FFF2-40B4-BE49-F238E27FC236}">
                  <a16:creationId xmlns="" xmlns:a16="http://schemas.microsoft.com/office/drawing/2014/main" id="{06DD583C-2AC3-4DD6-AFC8-B808F300DDC1}"/>
                </a:ext>
              </a:extLst>
            </p:cNvPr>
            <p:cNvSpPr/>
            <p:nvPr/>
          </p:nvSpPr>
          <p:spPr>
            <a:xfrm>
              <a:off x="8748848" y="115062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spTree>
    <p:extLst>
      <p:ext uri="{BB962C8B-B14F-4D97-AF65-F5344CB8AC3E}">
        <p14:creationId xmlns:p14="http://schemas.microsoft.com/office/powerpoint/2010/main" val="174231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0"/>
                                        </p:tgtEl>
                                        <p:attrNameLst>
                                          <p:attrName>style.visibility</p:attrName>
                                        </p:attrNameLst>
                                      </p:cBhvr>
                                      <p:to>
                                        <p:strVal val="visible"/>
                                      </p:to>
                                    </p:set>
                                    <p:animEffect transition="in" filter="wipe(left)">
                                      <p:cBhvr>
                                        <p:cTn id="10" dur="500"/>
                                        <p:tgtEl>
                                          <p:spTgt spid="170"/>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8.33333E-7 2.77778E-6 L -0.65319 2.77778E-6 " pathEditMode="relative" rAng="0" ptsTypes="AA">
                                      <p:cBhvr>
                                        <p:cTn id="14" dur="2000" fill="hold"/>
                                        <p:tgtEl>
                                          <p:spTgt spid="107"/>
                                        </p:tgtEl>
                                        <p:attrNameLst>
                                          <p:attrName>ppt_x</p:attrName>
                                          <p:attrName>ppt_y</p:attrName>
                                        </p:attrNameLst>
                                      </p:cBhvr>
                                      <p:rCtr x="-32663" y="0"/>
                                    </p:animMotion>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nodeType="clickEffect">
                                  <p:stCondLst>
                                    <p:cond delay="0"/>
                                  </p:stCondLst>
                                  <p:childTnLst>
                                    <p:animEffect transition="out" filter="dissolve">
                                      <p:cBhvr>
                                        <p:cTn id="18" dur="500"/>
                                        <p:tgtEl>
                                          <p:spTgt spid="107"/>
                                        </p:tgtEl>
                                      </p:cBhvr>
                                    </p:animEffect>
                                    <p:set>
                                      <p:cBhvr>
                                        <p:cTn id="19" dur="1" fill="hold">
                                          <p:stCondLst>
                                            <p:cond delay="499"/>
                                          </p:stCondLst>
                                        </p:cTn>
                                        <p:tgtEl>
                                          <p:spTgt spid="10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76"/>
                                        </p:tgtEl>
                                        <p:attrNameLst>
                                          <p:attrName>style.visibility</p:attrName>
                                        </p:attrNameLst>
                                      </p:cBhvr>
                                      <p:to>
                                        <p:strVal val="visible"/>
                                      </p:to>
                                    </p:set>
                                    <p:animEffect transition="in" filter="blinds(horizontal)">
                                      <p:cBhvr>
                                        <p:cTn id="24" dur="500"/>
                                        <p:tgtEl>
                                          <p:spTgt spid="17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2"/>
                                        </p:tgtEl>
                                        <p:attrNameLst>
                                          <p:attrName>style.visibility</p:attrName>
                                        </p:attrNameLst>
                                      </p:cBhvr>
                                      <p:to>
                                        <p:strVal val="visible"/>
                                      </p:to>
                                    </p:set>
                                    <p:animEffect transition="in" filter="wipe(down)">
                                      <p:cBhvr>
                                        <p:cTn id="29" dur="500"/>
                                        <p:tgtEl>
                                          <p:spTgt spid="102"/>
                                        </p:tgtEl>
                                      </p:cBhvr>
                                    </p:animEffect>
                                  </p:childTnLst>
                                </p:cTn>
                              </p:par>
                              <p:par>
                                <p:cTn id="30" presetID="22" presetClass="entr" presetSubtype="4" fill="hold" nodeType="withEffect">
                                  <p:stCondLst>
                                    <p:cond delay="0"/>
                                  </p:stCondLst>
                                  <p:childTnLst>
                                    <p:set>
                                      <p:cBhvr>
                                        <p:cTn id="31" dur="1" fill="hold">
                                          <p:stCondLst>
                                            <p:cond delay="0"/>
                                          </p:stCondLst>
                                        </p:cTn>
                                        <p:tgtEl>
                                          <p:spTgt spid="115"/>
                                        </p:tgtEl>
                                        <p:attrNameLst>
                                          <p:attrName>style.visibility</p:attrName>
                                        </p:attrNameLst>
                                      </p:cBhvr>
                                      <p:to>
                                        <p:strVal val="visible"/>
                                      </p:to>
                                    </p:set>
                                    <p:animEffect transition="in" filter="wipe(down)">
                                      <p:cBhvr>
                                        <p:cTn id="32" dur="500"/>
                                        <p:tgtEl>
                                          <p:spTgt spid="115"/>
                                        </p:tgtEl>
                                      </p:cBhvr>
                                    </p:animEffect>
                                  </p:childTnLst>
                                </p:cTn>
                              </p:par>
                              <p:par>
                                <p:cTn id="33" presetID="22" presetClass="entr" presetSubtype="4" fill="hold" nodeType="withEffect">
                                  <p:stCondLst>
                                    <p:cond delay="0"/>
                                  </p:stCondLst>
                                  <p:childTnLst>
                                    <p:set>
                                      <p:cBhvr>
                                        <p:cTn id="34" dur="1" fill="hold">
                                          <p:stCondLst>
                                            <p:cond delay="0"/>
                                          </p:stCondLst>
                                        </p:cTn>
                                        <p:tgtEl>
                                          <p:spTgt spid="167"/>
                                        </p:tgtEl>
                                        <p:attrNameLst>
                                          <p:attrName>style.visibility</p:attrName>
                                        </p:attrNameLst>
                                      </p:cBhvr>
                                      <p:to>
                                        <p:strVal val="visible"/>
                                      </p:to>
                                    </p:set>
                                    <p:animEffect transition="in" filter="wipe(down)">
                                      <p:cBhvr>
                                        <p:cTn id="35" dur="500"/>
                                        <p:tgtEl>
                                          <p:spTgt spid="167"/>
                                        </p:tgtEl>
                                      </p:cBhvr>
                                    </p:animEffect>
                                  </p:childTnLst>
                                </p:cTn>
                              </p:par>
                              <p:par>
                                <p:cTn id="36" presetID="22" presetClass="entr" presetSubtype="4" fill="hold" nodeType="withEffect">
                                  <p:stCondLst>
                                    <p:cond delay="0"/>
                                  </p:stCondLst>
                                  <p:childTnLst>
                                    <p:set>
                                      <p:cBhvr>
                                        <p:cTn id="37" dur="1" fill="hold">
                                          <p:stCondLst>
                                            <p:cond delay="0"/>
                                          </p:stCondLst>
                                        </p:cTn>
                                        <p:tgtEl>
                                          <p:spTgt spid="101"/>
                                        </p:tgtEl>
                                        <p:attrNameLst>
                                          <p:attrName>style.visibility</p:attrName>
                                        </p:attrNameLst>
                                      </p:cBhvr>
                                      <p:to>
                                        <p:strVal val="visible"/>
                                      </p:to>
                                    </p:set>
                                    <p:animEffect transition="in" filter="wipe(down)">
                                      <p:cBhvr>
                                        <p:cTn id="38" dur="500"/>
                                        <p:tgtEl>
                                          <p:spTgt spid="101"/>
                                        </p:tgtEl>
                                      </p:cBhvr>
                                    </p:animEffect>
                                  </p:childTnLst>
                                </p:cTn>
                              </p:par>
                              <p:par>
                                <p:cTn id="39" presetID="22" presetClass="entr" presetSubtype="4" fill="hold" nodeType="withEffect">
                                  <p:stCondLst>
                                    <p:cond delay="0"/>
                                  </p:stCondLst>
                                  <p:childTnLst>
                                    <p:set>
                                      <p:cBhvr>
                                        <p:cTn id="40" dur="1" fill="hold">
                                          <p:stCondLst>
                                            <p:cond delay="0"/>
                                          </p:stCondLst>
                                        </p:cTn>
                                        <p:tgtEl>
                                          <p:spTgt spid="100"/>
                                        </p:tgtEl>
                                        <p:attrNameLst>
                                          <p:attrName>style.visibility</p:attrName>
                                        </p:attrNameLst>
                                      </p:cBhvr>
                                      <p:to>
                                        <p:strVal val="visible"/>
                                      </p:to>
                                    </p:set>
                                    <p:animEffect transition="in" filter="wipe(down)">
                                      <p:cBhvr>
                                        <p:cTn id="41" dur="500"/>
                                        <p:tgtEl>
                                          <p:spTgt spid="100"/>
                                        </p:tgtEl>
                                      </p:cBhvr>
                                    </p:animEffect>
                                  </p:childTnLst>
                                </p:cTn>
                              </p:par>
                              <p:par>
                                <p:cTn id="42" presetID="22" presetClass="entr" presetSubtype="4" fill="hold" nodeType="withEffect">
                                  <p:stCondLst>
                                    <p:cond delay="0"/>
                                  </p:stCondLst>
                                  <p:childTnLst>
                                    <p:set>
                                      <p:cBhvr>
                                        <p:cTn id="43" dur="1" fill="hold">
                                          <p:stCondLst>
                                            <p:cond delay="0"/>
                                          </p:stCondLst>
                                        </p:cTn>
                                        <p:tgtEl>
                                          <p:spTgt spid="99"/>
                                        </p:tgtEl>
                                        <p:attrNameLst>
                                          <p:attrName>style.visibility</p:attrName>
                                        </p:attrNameLst>
                                      </p:cBhvr>
                                      <p:to>
                                        <p:strVal val="visible"/>
                                      </p:to>
                                    </p:set>
                                    <p:animEffect transition="in" filter="wipe(down)">
                                      <p:cBhvr>
                                        <p:cTn id="44" dur="500"/>
                                        <p:tgtEl>
                                          <p:spTgt spid="99"/>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nodeType="clickEffect">
                                  <p:stCondLst>
                                    <p:cond delay="0"/>
                                  </p:stCondLst>
                                  <p:childTnLst>
                                    <p:set>
                                      <p:cBhvr>
                                        <p:cTn id="48" dur="1" fill="hold">
                                          <p:stCondLst>
                                            <p:cond delay="0"/>
                                          </p:stCondLst>
                                        </p:cTn>
                                        <p:tgtEl>
                                          <p:spTgt spid="130"/>
                                        </p:tgtEl>
                                        <p:attrNameLst>
                                          <p:attrName>style.visibility</p:attrName>
                                        </p:attrNameLst>
                                      </p:cBhvr>
                                      <p:to>
                                        <p:strVal val="visible"/>
                                      </p:to>
                                    </p:set>
                                    <p:animEffect transition="in" filter="strips(downLeft)">
                                      <p:cBhvr>
                                        <p:cTn id="49" dur="500"/>
                                        <p:tgtEl>
                                          <p:spTgt spid="130"/>
                                        </p:tgtEl>
                                      </p:cBhvr>
                                    </p:animEffect>
                                  </p:childTnLst>
                                </p:cTn>
                              </p:par>
                              <p:par>
                                <p:cTn id="50" presetID="18" presetClass="entr" presetSubtype="12" fill="hold" nodeType="withEffect">
                                  <p:stCondLst>
                                    <p:cond delay="0"/>
                                  </p:stCondLst>
                                  <p:childTnLst>
                                    <p:set>
                                      <p:cBhvr>
                                        <p:cTn id="51" dur="1" fill="hold">
                                          <p:stCondLst>
                                            <p:cond delay="0"/>
                                          </p:stCondLst>
                                        </p:cTn>
                                        <p:tgtEl>
                                          <p:spTgt spid="98"/>
                                        </p:tgtEl>
                                        <p:attrNameLst>
                                          <p:attrName>style.visibility</p:attrName>
                                        </p:attrNameLst>
                                      </p:cBhvr>
                                      <p:to>
                                        <p:strVal val="visible"/>
                                      </p:to>
                                    </p:set>
                                    <p:animEffect transition="in" filter="strips(downLeft)">
                                      <p:cBhvr>
                                        <p:cTn id="52" dur="500"/>
                                        <p:tgtEl>
                                          <p:spTgt spid="98"/>
                                        </p:tgtEl>
                                      </p:cBhvr>
                                    </p:animEffect>
                                  </p:childTnLst>
                                </p:cTn>
                              </p:par>
                              <p:par>
                                <p:cTn id="53" presetID="18" presetClass="entr" presetSubtype="12" fill="hold" nodeType="withEffect">
                                  <p:stCondLst>
                                    <p:cond delay="0"/>
                                  </p:stCondLst>
                                  <p:childTnLst>
                                    <p:set>
                                      <p:cBhvr>
                                        <p:cTn id="54" dur="1" fill="hold">
                                          <p:stCondLst>
                                            <p:cond delay="0"/>
                                          </p:stCondLst>
                                        </p:cTn>
                                        <p:tgtEl>
                                          <p:spTgt spid="114"/>
                                        </p:tgtEl>
                                        <p:attrNameLst>
                                          <p:attrName>style.visibility</p:attrName>
                                        </p:attrNameLst>
                                      </p:cBhvr>
                                      <p:to>
                                        <p:strVal val="visible"/>
                                      </p:to>
                                    </p:set>
                                    <p:animEffect transition="in" filter="strips(downLeft)">
                                      <p:cBhvr>
                                        <p:cTn id="55" dur="500"/>
                                        <p:tgtEl>
                                          <p:spTgt spid="114"/>
                                        </p:tgtEl>
                                      </p:cBhvr>
                                    </p:animEffect>
                                  </p:childTnLst>
                                </p:cTn>
                              </p:par>
                              <p:par>
                                <p:cTn id="56" presetID="18" presetClass="entr" presetSubtype="12" fill="hold" nodeType="withEffect">
                                  <p:stCondLst>
                                    <p:cond delay="0"/>
                                  </p:stCondLst>
                                  <p:childTnLst>
                                    <p:set>
                                      <p:cBhvr>
                                        <p:cTn id="57" dur="1" fill="hold">
                                          <p:stCondLst>
                                            <p:cond delay="0"/>
                                          </p:stCondLst>
                                        </p:cTn>
                                        <p:tgtEl>
                                          <p:spTgt spid="97"/>
                                        </p:tgtEl>
                                        <p:attrNameLst>
                                          <p:attrName>style.visibility</p:attrName>
                                        </p:attrNameLst>
                                      </p:cBhvr>
                                      <p:to>
                                        <p:strVal val="visible"/>
                                      </p:to>
                                    </p:set>
                                    <p:animEffect transition="in" filter="strips(downLeft)">
                                      <p:cBhvr>
                                        <p:cTn id="58" dur="500"/>
                                        <p:tgtEl>
                                          <p:spTgt spid="9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138"/>
                                        </p:tgtEl>
                                        <p:attrNameLst>
                                          <p:attrName>style.visibility</p:attrName>
                                        </p:attrNameLst>
                                      </p:cBhvr>
                                      <p:to>
                                        <p:strVal val="visible"/>
                                      </p:to>
                                    </p:set>
                                    <p:animEffect transition="in" filter="wipe(down)">
                                      <p:cBhvr>
                                        <p:cTn id="63" dur="500"/>
                                        <p:tgtEl>
                                          <p:spTgt spid="138"/>
                                        </p:tgtEl>
                                      </p:cBhvr>
                                    </p:animEffect>
                                  </p:childTnLst>
                                </p:cTn>
                              </p:par>
                              <p:par>
                                <p:cTn id="64" presetID="22" presetClass="entr" presetSubtype="4" fill="hold" nodeType="withEffect">
                                  <p:stCondLst>
                                    <p:cond delay="0"/>
                                  </p:stCondLst>
                                  <p:childTnLst>
                                    <p:set>
                                      <p:cBhvr>
                                        <p:cTn id="65" dur="1" fill="hold">
                                          <p:stCondLst>
                                            <p:cond delay="0"/>
                                          </p:stCondLst>
                                        </p:cTn>
                                        <p:tgtEl>
                                          <p:spTgt spid="173"/>
                                        </p:tgtEl>
                                        <p:attrNameLst>
                                          <p:attrName>style.visibility</p:attrName>
                                        </p:attrNameLst>
                                      </p:cBhvr>
                                      <p:to>
                                        <p:strVal val="visible"/>
                                      </p:to>
                                    </p:set>
                                    <p:animEffect transition="in" filter="wipe(down)">
                                      <p:cBhvr>
                                        <p:cTn id="66" dur="500"/>
                                        <p:tgtEl>
                                          <p:spTgt spid="173"/>
                                        </p:tgtEl>
                                      </p:cBhvr>
                                    </p:animEffect>
                                  </p:childTnLst>
                                </p:cTn>
                              </p:par>
                              <p:par>
                                <p:cTn id="67" presetID="22" presetClass="entr" presetSubtype="4" fill="hold" nodeType="withEffect">
                                  <p:stCondLst>
                                    <p:cond delay="0"/>
                                  </p:stCondLst>
                                  <p:childTnLst>
                                    <p:set>
                                      <p:cBhvr>
                                        <p:cTn id="68" dur="1" fill="hold">
                                          <p:stCondLst>
                                            <p:cond delay="0"/>
                                          </p:stCondLst>
                                        </p:cTn>
                                        <p:tgtEl>
                                          <p:spTgt spid="144"/>
                                        </p:tgtEl>
                                        <p:attrNameLst>
                                          <p:attrName>style.visibility</p:attrName>
                                        </p:attrNameLst>
                                      </p:cBhvr>
                                      <p:to>
                                        <p:strVal val="visible"/>
                                      </p:to>
                                    </p:set>
                                    <p:animEffect transition="in" filter="wipe(down)">
                                      <p:cBhvr>
                                        <p:cTn id="69" dur="500"/>
                                        <p:tgtEl>
                                          <p:spTgt spid="144"/>
                                        </p:tgtEl>
                                      </p:cBhvr>
                                    </p:animEffect>
                                  </p:childTnLst>
                                </p:cTn>
                              </p:par>
                              <p:par>
                                <p:cTn id="70" presetID="22" presetClass="entr" presetSubtype="4" fill="hold" nodeType="withEffect">
                                  <p:stCondLst>
                                    <p:cond delay="0"/>
                                  </p:stCondLst>
                                  <p:childTnLst>
                                    <p:set>
                                      <p:cBhvr>
                                        <p:cTn id="71" dur="1" fill="hold">
                                          <p:stCondLst>
                                            <p:cond delay="0"/>
                                          </p:stCondLst>
                                        </p:cTn>
                                        <p:tgtEl>
                                          <p:spTgt spid="153"/>
                                        </p:tgtEl>
                                        <p:attrNameLst>
                                          <p:attrName>style.visibility</p:attrName>
                                        </p:attrNameLst>
                                      </p:cBhvr>
                                      <p:to>
                                        <p:strVal val="visible"/>
                                      </p:to>
                                    </p:set>
                                    <p:animEffect transition="in" filter="wipe(down)">
                                      <p:cBhvr>
                                        <p:cTn id="72" dur="500"/>
                                        <p:tgtEl>
                                          <p:spTgt spid="153"/>
                                        </p:tgtEl>
                                      </p:cBhvr>
                                    </p:animEffect>
                                  </p:childTnLst>
                                </p:cTn>
                              </p:par>
                              <p:par>
                                <p:cTn id="73" presetID="22" presetClass="entr" presetSubtype="4" fill="hold" nodeType="withEffect">
                                  <p:stCondLst>
                                    <p:cond delay="0"/>
                                  </p:stCondLst>
                                  <p:childTnLst>
                                    <p:set>
                                      <p:cBhvr>
                                        <p:cTn id="74" dur="1" fill="hold">
                                          <p:stCondLst>
                                            <p:cond delay="0"/>
                                          </p:stCondLst>
                                        </p:cTn>
                                        <p:tgtEl>
                                          <p:spTgt spid="158"/>
                                        </p:tgtEl>
                                        <p:attrNameLst>
                                          <p:attrName>style.visibility</p:attrName>
                                        </p:attrNameLst>
                                      </p:cBhvr>
                                      <p:to>
                                        <p:strVal val="visible"/>
                                      </p:to>
                                    </p:set>
                                    <p:animEffect transition="in" filter="wipe(down)">
                                      <p:cBhvr>
                                        <p:cTn id="75" dur="500"/>
                                        <p:tgtEl>
                                          <p:spTgt spid="158"/>
                                        </p:tgtEl>
                                      </p:cBhvr>
                                    </p:animEffect>
                                  </p:childTnLst>
                                </p:cTn>
                              </p:par>
                              <p:par>
                                <p:cTn id="76" presetID="22" presetClass="entr" presetSubtype="4" fill="hold" nodeType="withEffect">
                                  <p:stCondLst>
                                    <p:cond delay="0"/>
                                  </p:stCondLst>
                                  <p:childTnLst>
                                    <p:set>
                                      <p:cBhvr>
                                        <p:cTn id="77" dur="1" fill="hold">
                                          <p:stCondLst>
                                            <p:cond delay="0"/>
                                          </p:stCondLst>
                                        </p:cTn>
                                        <p:tgtEl>
                                          <p:spTgt spid="164"/>
                                        </p:tgtEl>
                                        <p:attrNameLst>
                                          <p:attrName>style.visibility</p:attrName>
                                        </p:attrNameLst>
                                      </p:cBhvr>
                                      <p:to>
                                        <p:strVal val="visible"/>
                                      </p:to>
                                    </p:set>
                                    <p:animEffect transition="in" filter="wipe(down)">
                                      <p:cBhvr>
                                        <p:cTn id="78" dur="500"/>
                                        <p:tgtEl>
                                          <p:spTgt spid="164"/>
                                        </p:tgtEl>
                                      </p:cBhvr>
                                    </p:animEffect>
                                  </p:childTnLst>
                                </p:cTn>
                              </p:par>
                            </p:childTnLst>
                          </p:cTn>
                        </p:par>
                      </p:childTnLst>
                    </p:cTn>
                  </p:par>
                  <p:par>
                    <p:cTn id="79" fill="hold">
                      <p:stCondLst>
                        <p:cond delay="indefinite"/>
                      </p:stCondLst>
                      <p:childTnLst>
                        <p:par>
                          <p:cTn id="80" fill="hold">
                            <p:stCondLst>
                              <p:cond delay="0"/>
                            </p:stCondLst>
                            <p:childTnLst>
                              <p:par>
                                <p:cTn id="81" presetID="18" presetClass="entr" presetSubtype="12" fill="hold" nodeType="click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strips(downLeft)">
                                      <p:cBhvr>
                                        <p:cTn id="83" dur="1000"/>
                                        <p:tgtEl>
                                          <p:spTgt spid="112"/>
                                        </p:tgtEl>
                                      </p:cBhvr>
                                    </p:animEffect>
                                  </p:childTnLst>
                                </p:cTn>
                              </p:par>
                              <p:par>
                                <p:cTn id="84" presetID="18" presetClass="entr" presetSubtype="12" fill="hold" nodeType="withEffect">
                                  <p:stCondLst>
                                    <p:cond delay="0"/>
                                  </p:stCondLst>
                                  <p:childTnLst>
                                    <p:set>
                                      <p:cBhvr>
                                        <p:cTn id="85" dur="1" fill="hold">
                                          <p:stCondLst>
                                            <p:cond delay="0"/>
                                          </p:stCondLst>
                                        </p:cTn>
                                        <p:tgtEl>
                                          <p:spTgt spid="137"/>
                                        </p:tgtEl>
                                        <p:attrNameLst>
                                          <p:attrName>style.visibility</p:attrName>
                                        </p:attrNameLst>
                                      </p:cBhvr>
                                      <p:to>
                                        <p:strVal val="visible"/>
                                      </p:to>
                                    </p:set>
                                    <p:animEffect transition="in" filter="strips(downLeft)">
                                      <p:cBhvr>
                                        <p:cTn id="86" dur="1000"/>
                                        <p:tgtEl>
                                          <p:spTgt spid="137"/>
                                        </p:tgtEl>
                                      </p:cBhvr>
                                    </p:animEffect>
                                  </p:childTnLst>
                                </p:cTn>
                              </p:par>
                              <p:par>
                                <p:cTn id="87" presetID="18" presetClass="entr" presetSubtype="12" fill="hold" nodeType="with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strips(downLeft)">
                                      <p:cBhvr>
                                        <p:cTn id="89" dur="1000"/>
                                        <p:tgtEl>
                                          <p:spTgt spid="113"/>
                                        </p:tgtEl>
                                      </p:cBhvr>
                                    </p:animEffect>
                                  </p:childTnLst>
                                </p:cTn>
                              </p:par>
                            </p:childTnLst>
                          </p:cTn>
                        </p:par>
                      </p:childTnLst>
                    </p:cTn>
                  </p:par>
                  <p:par>
                    <p:cTn id="90" fill="hold">
                      <p:stCondLst>
                        <p:cond delay="indefinite"/>
                      </p:stCondLst>
                      <p:childTnLst>
                        <p:par>
                          <p:cTn id="91" fill="hold">
                            <p:stCondLst>
                              <p:cond delay="0"/>
                            </p:stCondLst>
                            <p:childTnLst>
                              <p:par>
                                <p:cTn id="92" presetID="31" presetClass="entr" presetSubtype="0" fill="hold" nodeType="clickEffect">
                                  <p:stCondLst>
                                    <p:cond delay="0"/>
                                  </p:stCondLst>
                                  <p:childTnLst>
                                    <p:set>
                                      <p:cBhvr>
                                        <p:cTn id="93" dur="1" fill="hold">
                                          <p:stCondLst>
                                            <p:cond delay="0"/>
                                          </p:stCondLst>
                                        </p:cTn>
                                        <p:tgtEl>
                                          <p:spTgt spid="150"/>
                                        </p:tgtEl>
                                        <p:attrNameLst>
                                          <p:attrName>style.visibility</p:attrName>
                                        </p:attrNameLst>
                                      </p:cBhvr>
                                      <p:to>
                                        <p:strVal val="visible"/>
                                      </p:to>
                                    </p:set>
                                    <p:anim calcmode="lin" valueType="num">
                                      <p:cBhvr>
                                        <p:cTn id="94" dur="1000" fill="hold"/>
                                        <p:tgtEl>
                                          <p:spTgt spid="150"/>
                                        </p:tgtEl>
                                        <p:attrNameLst>
                                          <p:attrName>ppt_w</p:attrName>
                                        </p:attrNameLst>
                                      </p:cBhvr>
                                      <p:tavLst>
                                        <p:tav tm="0">
                                          <p:val>
                                            <p:fltVal val="0"/>
                                          </p:val>
                                        </p:tav>
                                        <p:tav tm="100000">
                                          <p:val>
                                            <p:strVal val="#ppt_w"/>
                                          </p:val>
                                        </p:tav>
                                      </p:tavLst>
                                    </p:anim>
                                    <p:anim calcmode="lin" valueType="num">
                                      <p:cBhvr>
                                        <p:cTn id="95" dur="1000" fill="hold"/>
                                        <p:tgtEl>
                                          <p:spTgt spid="150"/>
                                        </p:tgtEl>
                                        <p:attrNameLst>
                                          <p:attrName>ppt_h</p:attrName>
                                        </p:attrNameLst>
                                      </p:cBhvr>
                                      <p:tavLst>
                                        <p:tav tm="0">
                                          <p:val>
                                            <p:fltVal val="0"/>
                                          </p:val>
                                        </p:tav>
                                        <p:tav tm="100000">
                                          <p:val>
                                            <p:strVal val="#ppt_h"/>
                                          </p:val>
                                        </p:tav>
                                      </p:tavLst>
                                    </p:anim>
                                    <p:anim calcmode="lin" valueType="num">
                                      <p:cBhvr>
                                        <p:cTn id="96" dur="1000" fill="hold"/>
                                        <p:tgtEl>
                                          <p:spTgt spid="150"/>
                                        </p:tgtEl>
                                        <p:attrNameLst>
                                          <p:attrName>style.rotation</p:attrName>
                                        </p:attrNameLst>
                                      </p:cBhvr>
                                      <p:tavLst>
                                        <p:tav tm="0">
                                          <p:val>
                                            <p:fltVal val="90"/>
                                          </p:val>
                                        </p:tav>
                                        <p:tav tm="100000">
                                          <p:val>
                                            <p:fltVal val="0"/>
                                          </p:val>
                                        </p:tav>
                                      </p:tavLst>
                                    </p:anim>
                                    <p:animEffect transition="in" filter="fade">
                                      <p:cBhvr>
                                        <p:cTn id="97" dur="1000"/>
                                        <p:tgtEl>
                                          <p:spTgt spid="150"/>
                                        </p:tgtEl>
                                      </p:cBhvr>
                                    </p:animEffect>
                                  </p:childTnLst>
                                </p:cTn>
                              </p:par>
                            </p:childTnLst>
                          </p:cTn>
                        </p:par>
                      </p:childTnLst>
                    </p:cTn>
                  </p:par>
                  <p:par>
                    <p:cTn id="98" fill="hold">
                      <p:stCondLst>
                        <p:cond delay="indefinite"/>
                      </p:stCondLst>
                      <p:childTnLst>
                        <p:par>
                          <p:cTn id="99" fill="hold">
                            <p:stCondLst>
                              <p:cond delay="0"/>
                            </p:stCondLst>
                            <p:childTnLst>
                              <p:par>
                                <p:cTn id="100" presetID="35" presetClass="path" presetSubtype="0" accel="50000" decel="50000" fill="hold" nodeType="clickEffect">
                                  <p:stCondLst>
                                    <p:cond delay="0"/>
                                  </p:stCondLst>
                                  <p:childTnLst>
                                    <p:animMotion origin="layout" path="M -3.02083E-6 7.40741E-7 L 0.48562 -0.01088 " pathEditMode="relative" rAng="0" ptsTypes="AA">
                                      <p:cBhvr>
                                        <p:cTn id="101" dur="2000" fill="hold"/>
                                        <p:tgtEl>
                                          <p:spTgt spid="56"/>
                                        </p:tgtEl>
                                        <p:attrNameLst>
                                          <p:attrName>ppt_x</p:attrName>
                                          <p:attrName>ppt_y</p:attrName>
                                        </p:attrNameLst>
                                      </p:cBhvr>
                                      <p:rCtr x="24277" y="-544"/>
                                    </p:animMotion>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nodeType="clickEffect">
                                  <p:stCondLst>
                                    <p:cond delay="0"/>
                                  </p:stCondLst>
                                  <p:childTnLst>
                                    <p:set>
                                      <p:cBhvr>
                                        <p:cTn id="105" dur="1" fill="hold">
                                          <p:stCondLst>
                                            <p:cond delay="0"/>
                                          </p:stCondLst>
                                        </p:cTn>
                                        <p:tgtEl>
                                          <p:spTgt spid="136"/>
                                        </p:tgtEl>
                                        <p:attrNameLst>
                                          <p:attrName>style.visibility</p:attrName>
                                        </p:attrNameLst>
                                      </p:cBhvr>
                                      <p:to>
                                        <p:strVal val="visible"/>
                                      </p:to>
                                    </p:set>
                                    <p:animEffect transition="in" filter="wipe(down)">
                                      <p:cBhvr>
                                        <p:cTn id="106" dur="500"/>
                                        <p:tgtEl>
                                          <p:spTgt spid="136"/>
                                        </p:tgtEl>
                                      </p:cBhvr>
                                    </p:animEffect>
                                  </p:childTnLst>
                                </p:cTn>
                              </p:par>
                              <p:par>
                                <p:cTn id="107" presetID="22" presetClass="entr" presetSubtype="4" fill="hold" nodeType="with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down)">
                                      <p:cBhvr>
                                        <p:cTn id="109" dur="500"/>
                                        <p:tgtEl>
                                          <p:spTgt spid="95"/>
                                        </p:tgtEl>
                                      </p:cBhvr>
                                    </p:animEffect>
                                  </p:childTnLst>
                                </p:cTn>
                              </p:par>
                            </p:childTnLst>
                          </p:cTn>
                        </p:par>
                      </p:childTnLst>
                    </p:cTn>
                  </p:par>
                  <p:par>
                    <p:cTn id="110" fill="hold">
                      <p:stCondLst>
                        <p:cond delay="indefinite"/>
                      </p:stCondLst>
                      <p:childTnLst>
                        <p:par>
                          <p:cTn id="111" fill="hold">
                            <p:stCondLst>
                              <p:cond delay="0"/>
                            </p:stCondLst>
                            <p:childTnLst>
                              <p:par>
                                <p:cTn id="112" presetID="9" presetClass="exit" presetSubtype="0" fill="hold" nodeType="clickEffect">
                                  <p:stCondLst>
                                    <p:cond delay="0"/>
                                  </p:stCondLst>
                                  <p:childTnLst>
                                    <p:animEffect transition="out" filter="dissolve">
                                      <p:cBhvr>
                                        <p:cTn id="113" dur="500"/>
                                        <p:tgtEl>
                                          <p:spTgt spid="56"/>
                                        </p:tgtEl>
                                      </p:cBhvr>
                                    </p:animEffect>
                                    <p:set>
                                      <p:cBhvr>
                                        <p:cTn id="114" dur="1" fill="hold">
                                          <p:stCondLst>
                                            <p:cond delay="499"/>
                                          </p:stCondLst>
                                        </p:cTn>
                                        <p:tgtEl>
                                          <p:spTgt spid="56"/>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35" presetClass="path" presetSubtype="0" accel="50000" decel="50000" fill="hold" nodeType="clickEffect">
                                  <p:stCondLst>
                                    <p:cond delay="0"/>
                                  </p:stCondLst>
                                  <p:childTnLst>
                                    <p:animMotion origin="layout" path="M 1.97917E-6 2.77778E-6 L 0.49531 -0.01111 " pathEditMode="relative" rAng="0" ptsTypes="AA">
                                      <p:cBhvr>
                                        <p:cTn id="118" dur="2000" fill="hold"/>
                                        <p:tgtEl>
                                          <p:spTgt spid="59"/>
                                        </p:tgtEl>
                                        <p:attrNameLst>
                                          <p:attrName>ppt_x</p:attrName>
                                          <p:attrName>ppt_y</p:attrName>
                                        </p:attrNameLst>
                                      </p:cBhvr>
                                      <p:rCtr x="24766" y="-556"/>
                                    </p:animMotion>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nodeType="clickEffect">
                                  <p:stCondLst>
                                    <p:cond delay="0"/>
                                  </p:stCondLst>
                                  <p:childTnLst>
                                    <p:set>
                                      <p:cBhvr>
                                        <p:cTn id="122" dur="1" fill="hold">
                                          <p:stCondLst>
                                            <p:cond delay="0"/>
                                          </p:stCondLst>
                                        </p:cTn>
                                        <p:tgtEl>
                                          <p:spTgt spid="93"/>
                                        </p:tgtEl>
                                        <p:attrNameLst>
                                          <p:attrName>style.visibility</p:attrName>
                                        </p:attrNameLst>
                                      </p:cBhvr>
                                      <p:to>
                                        <p:strVal val="visible"/>
                                      </p:to>
                                    </p:set>
                                    <p:animEffect transition="in" filter="wipe(down)">
                                      <p:cBhvr>
                                        <p:cTn id="123" dur="500"/>
                                        <p:tgtEl>
                                          <p:spTgt spid="93"/>
                                        </p:tgtEl>
                                      </p:cBhvr>
                                    </p:animEffect>
                                  </p:childTnLst>
                                </p:cTn>
                              </p:par>
                              <p:par>
                                <p:cTn id="124" presetID="22" presetClass="entr" presetSubtype="4" fill="hold" nodeType="withEffect">
                                  <p:stCondLst>
                                    <p:cond delay="0"/>
                                  </p:stCondLst>
                                  <p:childTnLst>
                                    <p:set>
                                      <p:cBhvr>
                                        <p:cTn id="125" dur="1" fill="hold">
                                          <p:stCondLst>
                                            <p:cond delay="0"/>
                                          </p:stCondLst>
                                        </p:cTn>
                                        <p:tgtEl>
                                          <p:spTgt spid="96"/>
                                        </p:tgtEl>
                                        <p:attrNameLst>
                                          <p:attrName>style.visibility</p:attrName>
                                        </p:attrNameLst>
                                      </p:cBhvr>
                                      <p:to>
                                        <p:strVal val="visible"/>
                                      </p:to>
                                    </p:set>
                                    <p:animEffect transition="in" filter="wipe(down)">
                                      <p:cBhvr>
                                        <p:cTn id="126" dur="500"/>
                                        <p:tgtEl>
                                          <p:spTgt spid="96"/>
                                        </p:tgtEl>
                                      </p:cBhvr>
                                    </p:animEffect>
                                  </p:childTnLst>
                                </p:cTn>
                              </p:par>
                              <p:par>
                                <p:cTn id="127" presetID="22" presetClass="entr" presetSubtype="4" fill="hold" grpId="0" nodeType="withEffect">
                                  <p:stCondLst>
                                    <p:cond delay="0"/>
                                  </p:stCondLst>
                                  <p:childTnLst>
                                    <p:set>
                                      <p:cBhvr>
                                        <p:cTn id="128" dur="1" fill="hold">
                                          <p:stCondLst>
                                            <p:cond delay="0"/>
                                          </p:stCondLst>
                                        </p:cTn>
                                        <p:tgtEl>
                                          <p:spTgt spid="82"/>
                                        </p:tgtEl>
                                        <p:attrNameLst>
                                          <p:attrName>style.visibility</p:attrName>
                                        </p:attrNameLst>
                                      </p:cBhvr>
                                      <p:to>
                                        <p:strVal val="visible"/>
                                      </p:to>
                                    </p:set>
                                    <p:animEffect transition="in" filter="wipe(down)">
                                      <p:cBhvr>
                                        <p:cTn id="129" dur="500"/>
                                        <p:tgtEl>
                                          <p:spTgt spid="82"/>
                                        </p:tgtEl>
                                      </p:cBhvr>
                                    </p:animEffect>
                                  </p:childTnLst>
                                </p:cTn>
                              </p:par>
                            </p:childTnLst>
                          </p:cTn>
                        </p:par>
                      </p:childTnLst>
                    </p:cTn>
                  </p:par>
                  <p:par>
                    <p:cTn id="130" fill="hold">
                      <p:stCondLst>
                        <p:cond delay="indefinite"/>
                      </p:stCondLst>
                      <p:childTnLst>
                        <p:par>
                          <p:cTn id="131" fill="hold">
                            <p:stCondLst>
                              <p:cond delay="0"/>
                            </p:stCondLst>
                            <p:childTnLst>
                              <p:par>
                                <p:cTn id="132" presetID="9" presetClass="exit" presetSubtype="0" fill="hold" nodeType="clickEffect">
                                  <p:stCondLst>
                                    <p:cond delay="0"/>
                                  </p:stCondLst>
                                  <p:childTnLst>
                                    <p:animEffect transition="out" filter="dissolve">
                                      <p:cBhvr>
                                        <p:cTn id="133" dur="500"/>
                                        <p:tgtEl>
                                          <p:spTgt spid="59"/>
                                        </p:tgtEl>
                                      </p:cBhvr>
                                    </p:animEffect>
                                    <p:set>
                                      <p:cBhvr>
                                        <p:cTn id="134" dur="1" fill="hold">
                                          <p:stCondLst>
                                            <p:cond delay="499"/>
                                          </p:stCondLst>
                                        </p:cTn>
                                        <p:tgtEl>
                                          <p:spTgt spid="59"/>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nodeType="clickEffect">
                                  <p:stCondLst>
                                    <p:cond delay="0"/>
                                  </p:stCondLst>
                                  <p:childTnLst>
                                    <p:set>
                                      <p:cBhvr>
                                        <p:cTn id="138" dur="1" fill="hold">
                                          <p:stCondLst>
                                            <p:cond delay="0"/>
                                          </p:stCondLst>
                                        </p:cTn>
                                        <p:tgtEl>
                                          <p:spTgt spid="110"/>
                                        </p:tgtEl>
                                        <p:attrNameLst>
                                          <p:attrName>style.visibility</p:attrName>
                                        </p:attrNameLst>
                                      </p:cBhvr>
                                      <p:to>
                                        <p:strVal val="visible"/>
                                      </p:to>
                                    </p:set>
                                    <p:animEffect transition="in" filter="wipe(down)">
                                      <p:cBhvr>
                                        <p:cTn id="139" dur="500"/>
                                        <p:tgtEl>
                                          <p:spTgt spid="110"/>
                                        </p:tgtEl>
                                      </p:cBhvr>
                                    </p:animEffect>
                                  </p:childTnLst>
                                </p:cTn>
                              </p:par>
                              <p:par>
                                <p:cTn id="140" presetID="22" presetClass="entr" presetSubtype="4" fill="hold" nodeType="withEffect">
                                  <p:stCondLst>
                                    <p:cond delay="0"/>
                                  </p:stCondLst>
                                  <p:childTnLst>
                                    <p:set>
                                      <p:cBhvr>
                                        <p:cTn id="141" dur="1" fill="hold">
                                          <p:stCondLst>
                                            <p:cond delay="0"/>
                                          </p:stCondLst>
                                        </p:cTn>
                                        <p:tgtEl>
                                          <p:spTgt spid="109"/>
                                        </p:tgtEl>
                                        <p:attrNameLst>
                                          <p:attrName>style.visibility</p:attrName>
                                        </p:attrNameLst>
                                      </p:cBhvr>
                                      <p:to>
                                        <p:strVal val="visible"/>
                                      </p:to>
                                    </p:set>
                                    <p:animEffect transition="in" filter="wipe(down)">
                                      <p:cBhvr>
                                        <p:cTn id="142" dur="500"/>
                                        <p:tgtEl>
                                          <p:spTgt spid="109"/>
                                        </p:tgtEl>
                                      </p:cBhvr>
                                    </p:animEffect>
                                  </p:childTnLst>
                                </p:cTn>
                              </p:par>
                              <p:par>
                                <p:cTn id="143" presetID="22" presetClass="entr" presetSubtype="4" fill="hold" nodeType="withEffect">
                                  <p:stCondLst>
                                    <p:cond delay="0"/>
                                  </p:stCondLst>
                                  <p:childTnLst>
                                    <p:set>
                                      <p:cBhvr>
                                        <p:cTn id="144" dur="1" fill="hold">
                                          <p:stCondLst>
                                            <p:cond delay="0"/>
                                          </p:stCondLst>
                                        </p:cTn>
                                        <p:tgtEl>
                                          <p:spTgt spid="106"/>
                                        </p:tgtEl>
                                        <p:attrNameLst>
                                          <p:attrName>style.visibility</p:attrName>
                                        </p:attrNameLst>
                                      </p:cBhvr>
                                      <p:to>
                                        <p:strVal val="visible"/>
                                      </p:to>
                                    </p:set>
                                    <p:animEffect transition="in" filter="wipe(down)">
                                      <p:cBhvr>
                                        <p:cTn id="145" dur="500"/>
                                        <p:tgtEl>
                                          <p:spTgt spid="106"/>
                                        </p:tgtEl>
                                      </p:cBhvr>
                                    </p:animEffect>
                                  </p:childTnLst>
                                </p:cTn>
                              </p:par>
                              <p:par>
                                <p:cTn id="146" presetID="22" presetClass="entr" presetSubtype="4" fill="hold" nodeType="withEffect">
                                  <p:stCondLst>
                                    <p:cond delay="0"/>
                                  </p:stCondLst>
                                  <p:childTnLst>
                                    <p:set>
                                      <p:cBhvr>
                                        <p:cTn id="147" dur="1" fill="hold">
                                          <p:stCondLst>
                                            <p:cond delay="0"/>
                                          </p:stCondLst>
                                        </p:cTn>
                                        <p:tgtEl>
                                          <p:spTgt spid="111"/>
                                        </p:tgtEl>
                                        <p:attrNameLst>
                                          <p:attrName>style.visibility</p:attrName>
                                        </p:attrNameLst>
                                      </p:cBhvr>
                                      <p:to>
                                        <p:strVal val="visible"/>
                                      </p:to>
                                    </p:set>
                                    <p:animEffect transition="in" filter="wipe(down)">
                                      <p:cBhvr>
                                        <p:cTn id="148" dur="500"/>
                                        <p:tgtEl>
                                          <p:spTgt spid="111"/>
                                        </p:tgtEl>
                                      </p:cBhvr>
                                    </p:animEffect>
                                  </p:childTnLst>
                                </p:cTn>
                              </p:par>
                              <p:par>
                                <p:cTn id="149" presetID="22" presetClass="entr" presetSubtype="4" fill="hold" grpId="0" nodeType="withEffect">
                                  <p:stCondLst>
                                    <p:cond delay="0"/>
                                  </p:stCondLst>
                                  <p:childTnLst>
                                    <p:set>
                                      <p:cBhvr>
                                        <p:cTn id="150" dur="1" fill="hold">
                                          <p:stCondLst>
                                            <p:cond delay="0"/>
                                          </p:stCondLst>
                                        </p:cTn>
                                        <p:tgtEl>
                                          <p:spTgt spid="92"/>
                                        </p:tgtEl>
                                        <p:attrNameLst>
                                          <p:attrName>style.visibility</p:attrName>
                                        </p:attrNameLst>
                                      </p:cBhvr>
                                      <p:to>
                                        <p:strVal val="visible"/>
                                      </p:to>
                                    </p:set>
                                    <p:animEffect transition="in" filter="wipe(down)">
                                      <p:cBhvr>
                                        <p:cTn id="151" dur="500"/>
                                        <p:tgtEl>
                                          <p:spTgt spid="92"/>
                                        </p:tgtEl>
                                      </p:cBhvr>
                                    </p:animEffect>
                                  </p:childTnLst>
                                </p:cTn>
                              </p:par>
                            </p:childTnLst>
                          </p:cTn>
                        </p:par>
                      </p:childTnLst>
                    </p:cTn>
                  </p:par>
                  <p:par>
                    <p:cTn id="152" fill="hold">
                      <p:stCondLst>
                        <p:cond delay="indefinite"/>
                      </p:stCondLst>
                      <p:childTnLst>
                        <p:par>
                          <p:cTn id="153" fill="hold">
                            <p:stCondLst>
                              <p:cond delay="0"/>
                            </p:stCondLst>
                            <p:childTnLst>
                              <p:par>
                                <p:cTn id="154" presetID="35" presetClass="path" presetSubtype="0" accel="50000" decel="50000" fill="hold" nodeType="clickEffect">
                                  <p:stCondLst>
                                    <p:cond delay="0"/>
                                  </p:stCondLst>
                                  <p:childTnLst>
                                    <p:animMotion origin="layout" path="M 2.29167E-6 -2.40741E-6 L 0.48581 0.00162 " pathEditMode="relative" rAng="0" ptsTypes="AA">
                                      <p:cBhvr>
                                        <p:cTn id="155" dur="2000" fill="hold"/>
                                        <p:tgtEl>
                                          <p:spTgt spid="69"/>
                                        </p:tgtEl>
                                        <p:attrNameLst>
                                          <p:attrName>ppt_x</p:attrName>
                                          <p:attrName>ppt_y</p:attrName>
                                        </p:attrNameLst>
                                      </p:cBhvr>
                                      <p:rCtr x="24290" y="81"/>
                                    </p:animMotion>
                                  </p:childTnLst>
                                </p:cTn>
                              </p:par>
                            </p:childTnLst>
                          </p:cTn>
                        </p:par>
                      </p:childTnLst>
                    </p:cTn>
                  </p:par>
                  <p:par>
                    <p:cTn id="156" fill="hold">
                      <p:stCondLst>
                        <p:cond delay="indefinite"/>
                      </p:stCondLst>
                      <p:childTnLst>
                        <p:par>
                          <p:cTn id="157" fill="hold">
                            <p:stCondLst>
                              <p:cond delay="0"/>
                            </p:stCondLst>
                            <p:childTnLst>
                              <p:par>
                                <p:cTn id="158" presetID="9" presetClass="exit" presetSubtype="0" fill="hold" nodeType="clickEffect">
                                  <p:stCondLst>
                                    <p:cond delay="0"/>
                                  </p:stCondLst>
                                  <p:childTnLst>
                                    <p:animEffect transition="out" filter="dissolve">
                                      <p:cBhvr>
                                        <p:cTn id="159" dur="500"/>
                                        <p:tgtEl>
                                          <p:spTgt spid="69"/>
                                        </p:tgtEl>
                                      </p:cBhvr>
                                    </p:animEffect>
                                    <p:set>
                                      <p:cBhvr>
                                        <p:cTn id="160" dur="1" fill="hold">
                                          <p:stCondLst>
                                            <p:cond delay="499"/>
                                          </p:stCondLst>
                                        </p:cTn>
                                        <p:tgtEl>
                                          <p:spTgt spid="69"/>
                                        </p:tgtEl>
                                        <p:attrNameLst>
                                          <p:attrName>style.visibility</p:attrName>
                                        </p:attrNameLst>
                                      </p:cBhvr>
                                      <p:to>
                                        <p:strVal val="hidden"/>
                                      </p:to>
                                    </p:set>
                                  </p:childTnLst>
                                </p:cTn>
                              </p:par>
                            </p:childTnLst>
                          </p:cTn>
                        </p:par>
                      </p:childTnLst>
                    </p:cTn>
                  </p:par>
                  <p:par>
                    <p:cTn id="161" fill="hold">
                      <p:stCondLst>
                        <p:cond delay="indefinite"/>
                      </p:stCondLst>
                      <p:childTnLst>
                        <p:par>
                          <p:cTn id="162" fill="hold">
                            <p:stCondLst>
                              <p:cond delay="0"/>
                            </p:stCondLst>
                            <p:childTnLst>
                              <p:par>
                                <p:cTn id="163" presetID="35" presetClass="path" presetSubtype="0" accel="50000" decel="50000" fill="hold" nodeType="clickEffect">
                                  <p:stCondLst>
                                    <p:cond delay="0"/>
                                  </p:stCondLst>
                                  <p:childTnLst>
                                    <p:animMotion origin="layout" path="M 1.97917E-6 1.66667E-6 L 0.49499 -0.00498 " pathEditMode="relative" rAng="0" ptsTypes="AA">
                                      <p:cBhvr>
                                        <p:cTn id="164" dur="2000" fill="hold"/>
                                        <p:tgtEl>
                                          <p:spTgt spid="72"/>
                                        </p:tgtEl>
                                        <p:attrNameLst>
                                          <p:attrName>ppt_x</p:attrName>
                                          <p:attrName>ppt_y</p:attrName>
                                        </p:attrNameLst>
                                      </p:cBhvr>
                                      <p:rCtr x="24746" y="-255"/>
                                    </p:animMotion>
                                  </p:childTnLst>
                                </p:cTn>
                              </p:par>
                            </p:childTnLst>
                          </p:cTn>
                        </p:par>
                      </p:childTnLst>
                    </p:cTn>
                  </p:par>
                  <p:par>
                    <p:cTn id="165" fill="hold">
                      <p:stCondLst>
                        <p:cond delay="indefinite"/>
                      </p:stCondLst>
                      <p:childTnLst>
                        <p:par>
                          <p:cTn id="166" fill="hold">
                            <p:stCondLst>
                              <p:cond delay="0"/>
                            </p:stCondLst>
                            <p:childTnLst>
                              <p:par>
                                <p:cTn id="167" presetID="9" presetClass="exit" presetSubtype="0" fill="hold" nodeType="clickEffect">
                                  <p:stCondLst>
                                    <p:cond delay="0"/>
                                  </p:stCondLst>
                                  <p:childTnLst>
                                    <p:animEffect transition="out" filter="dissolve">
                                      <p:cBhvr>
                                        <p:cTn id="168" dur="500"/>
                                        <p:tgtEl>
                                          <p:spTgt spid="72"/>
                                        </p:tgtEl>
                                      </p:cBhvr>
                                    </p:animEffect>
                                    <p:set>
                                      <p:cBhvr>
                                        <p:cTn id="169" dur="1" fill="hold">
                                          <p:stCondLst>
                                            <p:cond delay="499"/>
                                          </p:stCondLst>
                                        </p:cTn>
                                        <p:tgtEl>
                                          <p:spTgt spid="72"/>
                                        </p:tgtEl>
                                        <p:attrNameLst>
                                          <p:attrName>style.visibility</p:attrName>
                                        </p:attrNameLst>
                                      </p:cBhvr>
                                      <p:to>
                                        <p:strVal val="hidden"/>
                                      </p:to>
                                    </p:set>
                                  </p:childTnLst>
                                </p:cTn>
                              </p:par>
                            </p:childTnLst>
                          </p:cTn>
                        </p:par>
                      </p:childTnLst>
                    </p:cTn>
                  </p:par>
                  <p:par>
                    <p:cTn id="170" fill="hold">
                      <p:stCondLst>
                        <p:cond delay="indefinite"/>
                      </p:stCondLst>
                      <p:childTnLst>
                        <p:par>
                          <p:cTn id="171" fill="hold">
                            <p:stCondLst>
                              <p:cond delay="0"/>
                            </p:stCondLst>
                            <p:childTnLst>
                              <p:par>
                                <p:cTn id="172" presetID="22" presetClass="entr" presetSubtype="8" fill="hold" nodeType="clickEffect">
                                  <p:stCondLst>
                                    <p:cond delay="0"/>
                                  </p:stCondLst>
                                  <p:childTnLst>
                                    <p:set>
                                      <p:cBhvr>
                                        <p:cTn id="173" dur="1" fill="hold">
                                          <p:stCondLst>
                                            <p:cond delay="0"/>
                                          </p:stCondLst>
                                        </p:cTn>
                                        <p:tgtEl>
                                          <p:spTgt spid="83"/>
                                        </p:tgtEl>
                                        <p:attrNameLst>
                                          <p:attrName>style.visibility</p:attrName>
                                        </p:attrNameLst>
                                      </p:cBhvr>
                                      <p:to>
                                        <p:strVal val="visible"/>
                                      </p:to>
                                    </p:set>
                                    <p:animEffect transition="in" filter="wipe(left)">
                                      <p:cBhvr>
                                        <p:cTn id="174" dur="500"/>
                                        <p:tgtEl>
                                          <p:spTgt spid="83"/>
                                        </p:tgtEl>
                                      </p:cBhvr>
                                    </p:animEffect>
                                  </p:childTnLst>
                                </p:cTn>
                              </p:par>
                            </p:childTnLst>
                          </p:cTn>
                        </p:par>
                      </p:childTnLst>
                    </p:cTn>
                  </p:par>
                  <p:par>
                    <p:cTn id="175" fill="hold">
                      <p:stCondLst>
                        <p:cond delay="indefinite"/>
                      </p:stCondLst>
                      <p:childTnLst>
                        <p:par>
                          <p:cTn id="176" fill="hold">
                            <p:stCondLst>
                              <p:cond delay="0"/>
                            </p:stCondLst>
                            <p:childTnLst>
                              <p:par>
                                <p:cTn id="177" presetID="22" presetClass="entr" presetSubtype="4" fill="hold" grpId="0" nodeType="clickEffect">
                                  <p:stCondLst>
                                    <p:cond delay="0"/>
                                  </p:stCondLst>
                                  <p:childTnLst>
                                    <p:set>
                                      <p:cBhvr>
                                        <p:cTn id="178" dur="1" fill="hold">
                                          <p:stCondLst>
                                            <p:cond delay="0"/>
                                          </p:stCondLst>
                                        </p:cTn>
                                        <p:tgtEl>
                                          <p:spTgt spid="180"/>
                                        </p:tgtEl>
                                        <p:attrNameLst>
                                          <p:attrName>style.visibility</p:attrName>
                                        </p:attrNameLst>
                                      </p:cBhvr>
                                      <p:to>
                                        <p:strVal val="visible"/>
                                      </p:to>
                                    </p:set>
                                    <p:animEffect transition="in" filter="wipe(down)">
                                      <p:cBhvr>
                                        <p:cTn id="179" dur="500"/>
                                        <p:tgtEl>
                                          <p:spTgt spid="180"/>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4" fill="hold" grpId="0" nodeType="clickEffect">
                                  <p:stCondLst>
                                    <p:cond delay="0"/>
                                  </p:stCondLst>
                                  <p:childTnLst>
                                    <p:set>
                                      <p:cBhvr>
                                        <p:cTn id="183" dur="1" fill="hold">
                                          <p:stCondLst>
                                            <p:cond delay="0"/>
                                          </p:stCondLst>
                                        </p:cTn>
                                        <p:tgtEl>
                                          <p:spTgt spid="75"/>
                                        </p:tgtEl>
                                        <p:attrNameLst>
                                          <p:attrName>style.visibility</p:attrName>
                                        </p:attrNameLst>
                                      </p:cBhvr>
                                      <p:to>
                                        <p:strVal val="visible"/>
                                      </p:to>
                                    </p:set>
                                    <p:animEffect transition="in" filter="wipe(down)">
                                      <p:cBhvr>
                                        <p:cTn id="184" dur="500"/>
                                        <p:tgtEl>
                                          <p:spTgt spid="75"/>
                                        </p:tgtEl>
                                      </p:cBhvr>
                                    </p:animEffect>
                                  </p:childTnLst>
                                </p:cTn>
                              </p:par>
                            </p:childTnLst>
                          </p:cTn>
                        </p:par>
                      </p:childTnLst>
                    </p:cTn>
                  </p:par>
                  <p:par>
                    <p:cTn id="185" fill="hold">
                      <p:stCondLst>
                        <p:cond delay="indefinite"/>
                      </p:stCondLst>
                      <p:childTnLst>
                        <p:par>
                          <p:cTn id="186" fill="hold">
                            <p:stCondLst>
                              <p:cond delay="0"/>
                            </p:stCondLst>
                            <p:childTnLst>
                              <p:par>
                                <p:cTn id="187" presetID="22" presetClass="entr" presetSubtype="4" fill="hold" grpId="0" nodeType="clickEffect">
                                  <p:stCondLst>
                                    <p:cond delay="0"/>
                                  </p:stCondLst>
                                  <p:childTnLst>
                                    <p:set>
                                      <p:cBhvr>
                                        <p:cTn id="188" dur="1" fill="hold">
                                          <p:stCondLst>
                                            <p:cond delay="0"/>
                                          </p:stCondLst>
                                        </p:cTn>
                                        <p:tgtEl>
                                          <p:spTgt spid="190"/>
                                        </p:tgtEl>
                                        <p:attrNameLst>
                                          <p:attrName>style.visibility</p:attrName>
                                        </p:attrNameLst>
                                      </p:cBhvr>
                                      <p:to>
                                        <p:strVal val="visible"/>
                                      </p:to>
                                    </p:set>
                                    <p:animEffect transition="in" filter="wipe(down)">
                                      <p:cBhvr>
                                        <p:cTn id="189" dur="500"/>
                                        <p:tgtEl>
                                          <p:spTgt spid="190"/>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4" fill="hold" grpId="0" nodeType="clickEffect">
                                  <p:stCondLst>
                                    <p:cond delay="0"/>
                                  </p:stCondLst>
                                  <p:childTnLst>
                                    <p:set>
                                      <p:cBhvr>
                                        <p:cTn id="193" dur="1" fill="hold">
                                          <p:stCondLst>
                                            <p:cond delay="0"/>
                                          </p:stCondLst>
                                        </p:cTn>
                                        <p:tgtEl>
                                          <p:spTgt spid="94"/>
                                        </p:tgtEl>
                                        <p:attrNameLst>
                                          <p:attrName>style.visibility</p:attrName>
                                        </p:attrNameLst>
                                      </p:cBhvr>
                                      <p:to>
                                        <p:strVal val="visible"/>
                                      </p:to>
                                    </p:set>
                                    <p:animEffect transition="in" filter="wipe(down)">
                                      <p:cBhvr>
                                        <p:cTn id="194" dur="500"/>
                                        <p:tgtEl>
                                          <p:spTgt spid="94"/>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4" fill="hold" grpId="0" nodeType="clickEffect">
                                  <p:stCondLst>
                                    <p:cond delay="0"/>
                                  </p:stCondLst>
                                  <p:childTnLst>
                                    <p:set>
                                      <p:cBhvr>
                                        <p:cTn id="198" dur="1" fill="hold">
                                          <p:stCondLst>
                                            <p:cond delay="0"/>
                                          </p:stCondLst>
                                        </p:cTn>
                                        <p:tgtEl>
                                          <p:spTgt spid="77"/>
                                        </p:tgtEl>
                                        <p:attrNameLst>
                                          <p:attrName>style.visibility</p:attrName>
                                        </p:attrNameLst>
                                      </p:cBhvr>
                                      <p:to>
                                        <p:strVal val="visible"/>
                                      </p:to>
                                    </p:set>
                                    <p:animEffect transition="in" filter="wipe(down)">
                                      <p:cBhvr>
                                        <p:cTn id="199" dur="500"/>
                                        <p:tgtEl>
                                          <p:spTgt spid="77"/>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4" fill="hold" grpId="0" nodeType="clickEffect">
                                  <p:stCondLst>
                                    <p:cond delay="0"/>
                                  </p:stCondLst>
                                  <p:childTnLst>
                                    <p:set>
                                      <p:cBhvr>
                                        <p:cTn id="203" dur="1" fill="hold">
                                          <p:stCondLst>
                                            <p:cond delay="0"/>
                                          </p:stCondLst>
                                        </p:cTn>
                                        <p:tgtEl>
                                          <p:spTgt spid="78"/>
                                        </p:tgtEl>
                                        <p:attrNameLst>
                                          <p:attrName>style.visibility</p:attrName>
                                        </p:attrNameLst>
                                      </p:cBhvr>
                                      <p:to>
                                        <p:strVal val="visible"/>
                                      </p:to>
                                    </p:set>
                                    <p:animEffect transition="in" filter="wipe(down)">
                                      <p:cBhvr>
                                        <p:cTn id="20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p:bldP spid="170" grpId="0"/>
      <p:bldP spid="180" grpId="0"/>
      <p:bldP spid="190" grpId="0"/>
      <p:bldP spid="94" grpId="0"/>
      <p:bldP spid="75" grpId="0"/>
      <p:bldP spid="77" grpId="0"/>
      <p:bldP spid="78" grpId="0"/>
      <p:bldP spid="82" grpId="0" animBg="1"/>
      <p:bldP spid="9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2" name="Group 221">
            <a:extLst>
              <a:ext uri="{FF2B5EF4-FFF2-40B4-BE49-F238E27FC236}">
                <a16:creationId xmlns="" xmlns:a16="http://schemas.microsoft.com/office/drawing/2014/main" id="{3CB7EAD5-6347-48E3-9907-E60BBD30E1E9}"/>
              </a:ext>
            </a:extLst>
          </p:cNvPr>
          <p:cNvGrpSpPr/>
          <p:nvPr/>
        </p:nvGrpSpPr>
        <p:grpSpPr>
          <a:xfrm>
            <a:off x="2362200" y="2286000"/>
            <a:ext cx="21274935" cy="3635574"/>
            <a:chOff x="2145359" y="2330438"/>
            <a:chExt cx="21274935" cy="3635574"/>
          </a:xfrm>
        </p:grpSpPr>
        <p:pic>
          <p:nvPicPr>
            <p:cNvPr id="217" name="Picture 216">
              <a:extLst>
                <a:ext uri="{FF2B5EF4-FFF2-40B4-BE49-F238E27FC236}">
                  <a16:creationId xmlns="" xmlns:a16="http://schemas.microsoft.com/office/drawing/2014/main" id="{827E1367-0C42-4510-8D03-515070E0D698}"/>
                </a:ext>
              </a:extLst>
            </p:cNvPr>
            <p:cNvPicPr>
              <a:picLocks noChangeAspect="1"/>
            </p:cNvPicPr>
            <p:nvPr/>
          </p:nvPicPr>
          <p:blipFill>
            <a:blip r:embed="rId3"/>
            <a:stretch>
              <a:fillRect/>
            </a:stretch>
          </p:blipFill>
          <p:spPr>
            <a:xfrm>
              <a:off x="2145359" y="2876533"/>
              <a:ext cx="4190476" cy="2209524"/>
            </a:xfrm>
            <a:prstGeom prst="rect">
              <a:avLst/>
            </a:prstGeom>
          </p:spPr>
        </p:pic>
        <p:pic>
          <p:nvPicPr>
            <p:cNvPr id="218" name="Picture 217">
              <a:extLst>
                <a:ext uri="{FF2B5EF4-FFF2-40B4-BE49-F238E27FC236}">
                  <a16:creationId xmlns="" xmlns:a16="http://schemas.microsoft.com/office/drawing/2014/main" id="{37F462AB-2386-4BCF-8735-8072ED7D6490}"/>
                </a:ext>
              </a:extLst>
            </p:cNvPr>
            <p:cNvPicPr>
              <a:picLocks noChangeAspect="1"/>
            </p:cNvPicPr>
            <p:nvPr/>
          </p:nvPicPr>
          <p:blipFill>
            <a:blip r:embed="rId4"/>
            <a:stretch>
              <a:fillRect/>
            </a:stretch>
          </p:blipFill>
          <p:spPr>
            <a:xfrm>
              <a:off x="8535727" y="2743200"/>
              <a:ext cx="3771429" cy="2342857"/>
            </a:xfrm>
            <a:prstGeom prst="rect">
              <a:avLst/>
            </a:prstGeom>
          </p:spPr>
        </p:pic>
        <p:pic>
          <p:nvPicPr>
            <p:cNvPr id="219" name="Picture 218">
              <a:extLst>
                <a:ext uri="{FF2B5EF4-FFF2-40B4-BE49-F238E27FC236}">
                  <a16:creationId xmlns="" xmlns:a16="http://schemas.microsoft.com/office/drawing/2014/main" id="{E55C75B6-17DC-4F2F-B16F-7A3B92E88B5E}"/>
                </a:ext>
              </a:extLst>
            </p:cNvPr>
            <p:cNvPicPr>
              <a:picLocks noChangeAspect="1"/>
            </p:cNvPicPr>
            <p:nvPr/>
          </p:nvPicPr>
          <p:blipFill>
            <a:blip r:embed="rId5"/>
            <a:stretch>
              <a:fillRect/>
            </a:stretch>
          </p:blipFill>
          <p:spPr>
            <a:xfrm>
              <a:off x="14507048" y="2905105"/>
              <a:ext cx="3780952" cy="2180952"/>
            </a:xfrm>
            <a:prstGeom prst="rect">
              <a:avLst/>
            </a:prstGeom>
          </p:spPr>
        </p:pic>
        <p:pic>
          <p:nvPicPr>
            <p:cNvPr id="221" name="Picture 220">
              <a:extLst>
                <a:ext uri="{FF2B5EF4-FFF2-40B4-BE49-F238E27FC236}">
                  <a16:creationId xmlns="" xmlns:a16="http://schemas.microsoft.com/office/drawing/2014/main" id="{100B38DB-9EDC-49EA-8C1C-BB2E15C0B0B2}"/>
                </a:ext>
              </a:extLst>
            </p:cNvPr>
            <p:cNvPicPr>
              <a:picLocks noChangeAspect="1"/>
            </p:cNvPicPr>
            <p:nvPr/>
          </p:nvPicPr>
          <p:blipFill>
            <a:blip r:embed="rId6"/>
            <a:stretch>
              <a:fillRect/>
            </a:stretch>
          </p:blipFill>
          <p:spPr>
            <a:xfrm>
              <a:off x="19229818" y="2330438"/>
              <a:ext cx="4190476" cy="3635574"/>
            </a:xfrm>
            <a:prstGeom prst="rect">
              <a:avLst/>
            </a:prstGeom>
          </p:spPr>
        </p:pic>
      </p:grpSp>
      <p:grpSp>
        <p:nvGrpSpPr>
          <p:cNvPr id="2" name="Group 1"/>
          <p:cNvGrpSpPr/>
          <p:nvPr/>
        </p:nvGrpSpPr>
        <p:grpSpPr>
          <a:xfrm>
            <a:off x="1112129" y="1407026"/>
            <a:ext cx="5819774" cy="802774"/>
            <a:chOff x="13477876" y="4114800"/>
            <a:chExt cx="6962774" cy="960438"/>
          </a:xfrm>
        </p:grpSpPr>
        <p:sp>
          <p:nvSpPr>
            <p:cNvPr id="3" name="Freeform 71"/>
            <p:cNvSpPr>
              <a:spLocks/>
            </p:cNvSpPr>
            <p:nvPr/>
          </p:nvSpPr>
          <p:spPr bwMode="auto">
            <a:xfrm>
              <a:off x="13477876" y="4657725"/>
              <a:ext cx="6962774" cy="41751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4" name="Oval 72"/>
            <p:cNvSpPr>
              <a:spLocks noChangeArrowheads="1"/>
            </p:cNvSpPr>
            <p:nvPr/>
          </p:nvSpPr>
          <p:spPr bwMode="auto">
            <a:xfrm>
              <a:off x="14111288" y="4114800"/>
              <a:ext cx="285750" cy="2809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5" name="Freeform 73"/>
            <p:cNvSpPr>
              <a:spLocks/>
            </p:cNvSpPr>
            <p:nvPr/>
          </p:nvSpPr>
          <p:spPr bwMode="auto">
            <a:xfrm>
              <a:off x="14039850" y="4373563"/>
              <a:ext cx="209550" cy="190500"/>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6" name="Freeform 74"/>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7" name="Freeform 75"/>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8" name="Freeform 76"/>
            <p:cNvSpPr>
              <a:spLocks/>
            </p:cNvSpPr>
            <p:nvPr/>
          </p:nvSpPr>
          <p:spPr bwMode="auto">
            <a:xfrm>
              <a:off x="14039850" y="4373563"/>
              <a:ext cx="415925" cy="190500"/>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9" name="Freeform 77"/>
            <p:cNvSpPr>
              <a:spLocks/>
            </p:cNvSpPr>
            <p:nvPr/>
          </p:nvSpPr>
          <p:spPr bwMode="auto">
            <a:xfrm>
              <a:off x="13965238" y="4452938"/>
              <a:ext cx="566737" cy="17621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10" name="Freeform 78"/>
            <p:cNvSpPr>
              <a:spLocks/>
            </p:cNvSpPr>
            <p:nvPr/>
          </p:nvSpPr>
          <p:spPr bwMode="auto">
            <a:xfrm>
              <a:off x="14254163" y="4508500"/>
              <a:ext cx="306387" cy="473075"/>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11" name="Freeform 79"/>
            <p:cNvSpPr>
              <a:spLocks/>
            </p:cNvSpPr>
            <p:nvPr/>
          </p:nvSpPr>
          <p:spPr bwMode="auto">
            <a:xfrm>
              <a:off x="13943013" y="4508500"/>
              <a:ext cx="617537" cy="473075"/>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12" name="Freeform 80"/>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13" name="Freeform 81"/>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14" name="Freeform 82"/>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15" name="Freeform 83"/>
            <p:cNvSpPr>
              <a:spLocks/>
            </p:cNvSpPr>
            <p:nvPr/>
          </p:nvSpPr>
          <p:spPr bwMode="auto">
            <a:xfrm>
              <a:off x="16762413" y="4433888"/>
              <a:ext cx="161925" cy="63500"/>
            </a:xfrm>
            <a:custGeom>
              <a:avLst/>
              <a:gdLst>
                <a:gd name="T0" fmla="*/ 0 w 43"/>
                <a:gd name="T1" fmla="*/ 0 h 17"/>
                <a:gd name="T2" fmla="*/ 13 w 43"/>
                <a:gd name="T3" fmla="*/ 0 h 17"/>
                <a:gd name="T4" fmla="*/ 16 w 43"/>
                <a:gd name="T5" fmla="*/ 4 h 17"/>
                <a:gd name="T6" fmla="*/ 21 w 43"/>
                <a:gd name="T7" fmla="*/ 5 h 17"/>
                <a:gd name="T8" fmla="*/ 26 w 43"/>
                <a:gd name="T9" fmla="*/ 4 h 17"/>
                <a:gd name="T10" fmla="*/ 30 w 43"/>
                <a:gd name="T11" fmla="*/ 0 h 17"/>
                <a:gd name="T12" fmla="*/ 43 w 43"/>
                <a:gd name="T13" fmla="*/ 0 h 17"/>
                <a:gd name="T14" fmla="*/ 36 w 43"/>
                <a:gd name="T15" fmla="*/ 13 h 17"/>
                <a:gd name="T16" fmla="*/ 21 w 43"/>
                <a:gd name="T17" fmla="*/ 17 h 17"/>
                <a:gd name="T18" fmla="*/ 7 w 43"/>
                <a:gd name="T19" fmla="*/ 13 h 17"/>
                <a:gd name="T20" fmla="*/ 0 w 43"/>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7">
                  <a:moveTo>
                    <a:pt x="0" y="0"/>
                  </a:moveTo>
                  <a:cubicBezTo>
                    <a:pt x="13" y="0"/>
                    <a:pt x="13" y="0"/>
                    <a:pt x="13" y="0"/>
                  </a:cubicBezTo>
                  <a:cubicBezTo>
                    <a:pt x="13" y="1"/>
                    <a:pt x="15" y="3"/>
                    <a:pt x="16" y="4"/>
                  </a:cubicBezTo>
                  <a:cubicBezTo>
                    <a:pt x="18" y="4"/>
                    <a:pt x="19" y="5"/>
                    <a:pt x="21" y="5"/>
                  </a:cubicBezTo>
                  <a:cubicBezTo>
                    <a:pt x="23" y="5"/>
                    <a:pt x="25" y="4"/>
                    <a:pt x="26" y="4"/>
                  </a:cubicBezTo>
                  <a:cubicBezTo>
                    <a:pt x="28" y="3"/>
                    <a:pt x="29" y="1"/>
                    <a:pt x="30" y="0"/>
                  </a:cubicBezTo>
                  <a:cubicBezTo>
                    <a:pt x="43" y="0"/>
                    <a:pt x="43" y="0"/>
                    <a:pt x="43" y="0"/>
                  </a:cubicBezTo>
                  <a:cubicBezTo>
                    <a:pt x="42" y="6"/>
                    <a:pt x="40" y="10"/>
                    <a:pt x="36" y="13"/>
                  </a:cubicBezTo>
                  <a:cubicBezTo>
                    <a:pt x="32" y="16"/>
                    <a:pt x="27" y="17"/>
                    <a:pt x="21" y="17"/>
                  </a:cubicBezTo>
                  <a:cubicBezTo>
                    <a:pt x="15" y="17"/>
                    <a:pt x="11" y="16"/>
                    <a:pt x="7" y="13"/>
                  </a:cubicBezTo>
                  <a:cubicBezTo>
                    <a:pt x="3" y="10"/>
                    <a:pt x="1" y="6"/>
                    <a:pt x="0"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16" name="Oval 84"/>
            <p:cNvSpPr>
              <a:spLocks noChangeArrowheads="1"/>
            </p:cNvSpPr>
            <p:nvPr/>
          </p:nvSpPr>
          <p:spPr bwMode="auto">
            <a:xfrm>
              <a:off x="19281775" y="4957763"/>
              <a:ext cx="90487" cy="904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17" name="Freeform 85"/>
            <p:cNvSpPr>
              <a:spLocks/>
            </p:cNvSpPr>
            <p:nvPr/>
          </p:nvSpPr>
          <p:spPr bwMode="auto">
            <a:xfrm>
              <a:off x="14846300" y="4511675"/>
              <a:ext cx="280987" cy="417513"/>
            </a:xfrm>
            <a:custGeom>
              <a:avLst/>
              <a:gdLst>
                <a:gd name="T0" fmla="*/ 0 w 177"/>
                <a:gd name="T1" fmla="*/ 0 h 263"/>
                <a:gd name="T2" fmla="*/ 177 w 177"/>
                <a:gd name="T3" fmla="*/ 0 h 263"/>
                <a:gd name="T4" fmla="*/ 177 w 177"/>
                <a:gd name="T5" fmla="*/ 57 h 263"/>
                <a:gd name="T6" fmla="*/ 116 w 177"/>
                <a:gd name="T7" fmla="*/ 57 h 263"/>
                <a:gd name="T8" fmla="*/ 116 w 177"/>
                <a:gd name="T9" fmla="*/ 263 h 263"/>
                <a:gd name="T10" fmla="*/ 61 w 177"/>
                <a:gd name="T11" fmla="*/ 263 h 263"/>
                <a:gd name="T12" fmla="*/ 61 w 177"/>
                <a:gd name="T13" fmla="*/ 57 h 263"/>
                <a:gd name="T14" fmla="*/ 0 w 177"/>
                <a:gd name="T15" fmla="*/ 57 h 263"/>
                <a:gd name="T16" fmla="*/ 0 w 177"/>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63">
                  <a:moveTo>
                    <a:pt x="0" y="0"/>
                  </a:moveTo>
                  <a:lnTo>
                    <a:pt x="177" y="0"/>
                  </a:lnTo>
                  <a:lnTo>
                    <a:pt x="177" y="57"/>
                  </a:lnTo>
                  <a:lnTo>
                    <a:pt x="116" y="57"/>
                  </a:lnTo>
                  <a:lnTo>
                    <a:pt x="116" y="263"/>
                  </a:lnTo>
                  <a:lnTo>
                    <a:pt x="61" y="263"/>
                  </a:lnTo>
                  <a:lnTo>
                    <a:pt x="61"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18" name="Freeform 86"/>
            <p:cNvSpPr>
              <a:spLocks noEditPoints="1"/>
            </p:cNvSpPr>
            <p:nvPr/>
          </p:nvSpPr>
          <p:spPr bwMode="auto">
            <a:xfrm>
              <a:off x="15171738" y="4392613"/>
              <a:ext cx="420687" cy="542925"/>
            </a:xfrm>
            <a:custGeom>
              <a:avLst/>
              <a:gdLst>
                <a:gd name="T0" fmla="*/ 0 w 112"/>
                <a:gd name="T1" fmla="*/ 88 h 145"/>
                <a:gd name="T2" fmla="*/ 16 w 112"/>
                <a:gd name="T3" fmla="*/ 47 h 145"/>
                <a:gd name="T4" fmla="*/ 55 w 112"/>
                <a:gd name="T5" fmla="*/ 31 h 145"/>
                <a:gd name="T6" fmla="*/ 96 w 112"/>
                <a:gd name="T7" fmla="*/ 47 h 145"/>
                <a:gd name="T8" fmla="*/ 112 w 112"/>
                <a:gd name="T9" fmla="*/ 88 h 145"/>
                <a:gd name="T10" fmla="*/ 96 w 112"/>
                <a:gd name="T11" fmla="*/ 128 h 145"/>
                <a:gd name="T12" fmla="*/ 56 w 112"/>
                <a:gd name="T13" fmla="*/ 145 h 145"/>
                <a:gd name="T14" fmla="*/ 16 w 112"/>
                <a:gd name="T15" fmla="*/ 129 h 145"/>
                <a:gd name="T16" fmla="*/ 0 w 112"/>
                <a:gd name="T17" fmla="*/ 88 h 145"/>
                <a:gd name="T18" fmla="*/ 56 w 112"/>
                <a:gd name="T19" fmla="*/ 53 h 145"/>
                <a:gd name="T20" fmla="*/ 33 w 112"/>
                <a:gd name="T21" fmla="*/ 63 h 145"/>
                <a:gd name="T22" fmla="*/ 25 w 112"/>
                <a:gd name="T23" fmla="*/ 88 h 145"/>
                <a:gd name="T24" fmla="*/ 34 w 112"/>
                <a:gd name="T25" fmla="*/ 113 h 145"/>
                <a:gd name="T26" fmla="*/ 56 w 112"/>
                <a:gd name="T27" fmla="*/ 123 h 145"/>
                <a:gd name="T28" fmla="*/ 78 w 112"/>
                <a:gd name="T29" fmla="*/ 113 h 145"/>
                <a:gd name="T30" fmla="*/ 87 w 112"/>
                <a:gd name="T31" fmla="*/ 88 h 145"/>
                <a:gd name="T32" fmla="*/ 78 w 112"/>
                <a:gd name="T33" fmla="*/ 63 h 145"/>
                <a:gd name="T34" fmla="*/ 56 w 112"/>
                <a:gd name="T35" fmla="*/ 53 h 145"/>
                <a:gd name="T36" fmla="*/ 43 w 112"/>
                <a:gd name="T37" fmla="*/ 25 h 145"/>
                <a:gd name="T38" fmla="*/ 55 w 112"/>
                <a:gd name="T39" fmla="*/ 0 h 145"/>
                <a:gd name="T40" fmla="*/ 82 w 112"/>
                <a:gd name="T41" fmla="*/ 0 h 145"/>
                <a:gd name="T42" fmla="*/ 58 w 112"/>
                <a:gd name="T43" fmla="*/ 25 h 145"/>
                <a:gd name="T44" fmla="*/ 43 w 112"/>
                <a:gd name="T45"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45">
                  <a:moveTo>
                    <a:pt x="0" y="88"/>
                  </a:moveTo>
                  <a:cubicBezTo>
                    <a:pt x="0" y="71"/>
                    <a:pt x="5" y="58"/>
                    <a:pt x="16" y="47"/>
                  </a:cubicBezTo>
                  <a:cubicBezTo>
                    <a:pt x="27" y="37"/>
                    <a:pt x="40" y="31"/>
                    <a:pt x="55" y="31"/>
                  </a:cubicBezTo>
                  <a:cubicBezTo>
                    <a:pt x="71" y="31"/>
                    <a:pt x="85" y="37"/>
                    <a:pt x="96" y="47"/>
                  </a:cubicBezTo>
                  <a:cubicBezTo>
                    <a:pt x="106" y="58"/>
                    <a:pt x="112" y="72"/>
                    <a:pt x="112" y="88"/>
                  </a:cubicBezTo>
                  <a:cubicBezTo>
                    <a:pt x="112" y="104"/>
                    <a:pt x="106" y="118"/>
                    <a:pt x="96" y="128"/>
                  </a:cubicBezTo>
                  <a:cubicBezTo>
                    <a:pt x="85" y="139"/>
                    <a:pt x="72" y="145"/>
                    <a:pt x="56" y="145"/>
                  </a:cubicBezTo>
                  <a:cubicBezTo>
                    <a:pt x="39" y="145"/>
                    <a:pt x="26" y="139"/>
                    <a:pt x="16" y="129"/>
                  </a:cubicBezTo>
                  <a:cubicBezTo>
                    <a:pt x="5" y="118"/>
                    <a:pt x="0" y="104"/>
                    <a:pt x="0" y="88"/>
                  </a:cubicBezTo>
                  <a:close/>
                  <a:moveTo>
                    <a:pt x="56" y="53"/>
                  </a:moveTo>
                  <a:cubicBezTo>
                    <a:pt x="47" y="53"/>
                    <a:pt x="39" y="56"/>
                    <a:pt x="33" y="63"/>
                  </a:cubicBezTo>
                  <a:cubicBezTo>
                    <a:pt x="28" y="70"/>
                    <a:pt x="25" y="78"/>
                    <a:pt x="25" y="88"/>
                  </a:cubicBezTo>
                  <a:cubicBezTo>
                    <a:pt x="25" y="98"/>
                    <a:pt x="28" y="106"/>
                    <a:pt x="34" y="113"/>
                  </a:cubicBezTo>
                  <a:cubicBezTo>
                    <a:pt x="39" y="119"/>
                    <a:pt x="47" y="123"/>
                    <a:pt x="56" y="123"/>
                  </a:cubicBezTo>
                  <a:cubicBezTo>
                    <a:pt x="65" y="123"/>
                    <a:pt x="72" y="119"/>
                    <a:pt x="78" y="113"/>
                  </a:cubicBezTo>
                  <a:cubicBezTo>
                    <a:pt x="84" y="107"/>
                    <a:pt x="87" y="98"/>
                    <a:pt x="87" y="88"/>
                  </a:cubicBezTo>
                  <a:cubicBezTo>
                    <a:pt x="87" y="78"/>
                    <a:pt x="84" y="69"/>
                    <a:pt x="78" y="63"/>
                  </a:cubicBezTo>
                  <a:cubicBezTo>
                    <a:pt x="73" y="57"/>
                    <a:pt x="65" y="54"/>
                    <a:pt x="56" y="53"/>
                  </a:cubicBezTo>
                  <a:close/>
                  <a:moveTo>
                    <a:pt x="43" y="25"/>
                  </a:moveTo>
                  <a:cubicBezTo>
                    <a:pt x="55" y="0"/>
                    <a:pt x="55" y="0"/>
                    <a:pt x="55" y="0"/>
                  </a:cubicBezTo>
                  <a:cubicBezTo>
                    <a:pt x="82" y="0"/>
                    <a:pt x="82" y="0"/>
                    <a:pt x="82" y="0"/>
                  </a:cubicBezTo>
                  <a:cubicBezTo>
                    <a:pt x="58" y="25"/>
                    <a:pt x="58" y="25"/>
                    <a:pt x="58" y="25"/>
                  </a:cubicBezTo>
                  <a:lnTo>
                    <a:pt x="43" y="25"/>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19" name="Freeform 87"/>
            <p:cNvSpPr>
              <a:spLocks/>
            </p:cNvSpPr>
            <p:nvPr/>
          </p:nvSpPr>
          <p:spPr bwMode="auto">
            <a:xfrm>
              <a:off x="16825913" y="4324350"/>
              <a:ext cx="142875" cy="93663"/>
            </a:xfrm>
            <a:custGeom>
              <a:avLst/>
              <a:gdLst>
                <a:gd name="T0" fmla="*/ 0 w 90"/>
                <a:gd name="T1" fmla="*/ 59 h 59"/>
                <a:gd name="T2" fmla="*/ 26 w 90"/>
                <a:gd name="T3" fmla="*/ 0 h 59"/>
                <a:gd name="T4" fmla="*/ 90 w 90"/>
                <a:gd name="T5" fmla="*/ 0 h 59"/>
                <a:gd name="T6" fmla="*/ 36 w 90"/>
                <a:gd name="T7" fmla="*/ 59 h 59"/>
                <a:gd name="T8" fmla="*/ 0 w 90"/>
                <a:gd name="T9" fmla="*/ 59 h 59"/>
              </a:gdLst>
              <a:ahLst/>
              <a:cxnLst>
                <a:cxn ang="0">
                  <a:pos x="T0" y="T1"/>
                </a:cxn>
                <a:cxn ang="0">
                  <a:pos x="T2" y="T3"/>
                </a:cxn>
                <a:cxn ang="0">
                  <a:pos x="T4" y="T5"/>
                </a:cxn>
                <a:cxn ang="0">
                  <a:pos x="T6" y="T7"/>
                </a:cxn>
                <a:cxn ang="0">
                  <a:pos x="T8" y="T9"/>
                </a:cxn>
              </a:cxnLst>
              <a:rect l="0" t="0" r="r" b="b"/>
              <a:pathLst>
                <a:path w="90" h="59">
                  <a:moveTo>
                    <a:pt x="0" y="59"/>
                  </a:moveTo>
                  <a:lnTo>
                    <a:pt x="26" y="0"/>
                  </a:lnTo>
                  <a:lnTo>
                    <a:pt x="90" y="0"/>
                  </a:lnTo>
                  <a:lnTo>
                    <a:pt x="36" y="59"/>
                  </a:lnTo>
                  <a:lnTo>
                    <a:pt x="0" y="59"/>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20" name="Freeform 88"/>
            <p:cNvSpPr>
              <a:spLocks/>
            </p:cNvSpPr>
            <p:nvPr/>
          </p:nvSpPr>
          <p:spPr bwMode="auto">
            <a:xfrm>
              <a:off x="17984788" y="4373563"/>
              <a:ext cx="142875" cy="96838"/>
            </a:xfrm>
            <a:custGeom>
              <a:avLst/>
              <a:gdLst>
                <a:gd name="T0" fmla="*/ 54 w 90"/>
                <a:gd name="T1" fmla="*/ 61 h 61"/>
                <a:gd name="T2" fmla="*/ 0 w 90"/>
                <a:gd name="T3" fmla="*/ 0 h 61"/>
                <a:gd name="T4" fmla="*/ 61 w 90"/>
                <a:gd name="T5" fmla="*/ 0 h 61"/>
                <a:gd name="T6" fmla="*/ 90 w 90"/>
                <a:gd name="T7" fmla="*/ 61 h 61"/>
                <a:gd name="T8" fmla="*/ 54 w 90"/>
                <a:gd name="T9" fmla="*/ 61 h 61"/>
              </a:gdLst>
              <a:ahLst/>
              <a:cxnLst>
                <a:cxn ang="0">
                  <a:pos x="T0" y="T1"/>
                </a:cxn>
                <a:cxn ang="0">
                  <a:pos x="T2" y="T3"/>
                </a:cxn>
                <a:cxn ang="0">
                  <a:pos x="T4" y="T5"/>
                </a:cxn>
                <a:cxn ang="0">
                  <a:pos x="T6" y="T7"/>
                </a:cxn>
                <a:cxn ang="0">
                  <a:pos x="T8" y="T9"/>
                </a:cxn>
              </a:cxnLst>
              <a:rect l="0" t="0" r="r" b="b"/>
              <a:pathLst>
                <a:path w="90" h="61">
                  <a:moveTo>
                    <a:pt x="54" y="61"/>
                  </a:moveTo>
                  <a:lnTo>
                    <a:pt x="0" y="0"/>
                  </a:lnTo>
                  <a:lnTo>
                    <a:pt x="61" y="0"/>
                  </a:lnTo>
                  <a:lnTo>
                    <a:pt x="90" y="61"/>
                  </a:lnTo>
                  <a:lnTo>
                    <a:pt x="54" y="61"/>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21" name="Freeform 89"/>
            <p:cNvSpPr>
              <a:spLocks/>
            </p:cNvSpPr>
            <p:nvPr/>
          </p:nvSpPr>
          <p:spPr bwMode="auto">
            <a:xfrm>
              <a:off x="15644813" y="4511675"/>
              <a:ext cx="468312" cy="417513"/>
            </a:xfrm>
            <a:custGeom>
              <a:avLst/>
              <a:gdLst>
                <a:gd name="T0" fmla="*/ 33 w 295"/>
                <a:gd name="T1" fmla="*/ 0 h 263"/>
                <a:gd name="T2" fmla="*/ 99 w 295"/>
                <a:gd name="T3" fmla="*/ 0 h 263"/>
                <a:gd name="T4" fmla="*/ 149 w 295"/>
                <a:gd name="T5" fmla="*/ 159 h 263"/>
                <a:gd name="T6" fmla="*/ 196 w 295"/>
                <a:gd name="T7" fmla="*/ 0 h 263"/>
                <a:gd name="T8" fmla="*/ 262 w 295"/>
                <a:gd name="T9" fmla="*/ 0 h 263"/>
                <a:gd name="T10" fmla="*/ 295 w 295"/>
                <a:gd name="T11" fmla="*/ 263 h 263"/>
                <a:gd name="T12" fmla="*/ 241 w 295"/>
                <a:gd name="T13" fmla="*/ 263 h 263"/>
                <a:gd name="T14" fmla="*/ 217 w 295"/>
                <a:gd name="T15" fmla="*/ 78 h 263"/>
                <a:gd name="T16" fmla="*/ 161 w 295"/>
                <a:gd name="T17" fmla="*/ 263 h 263"/>
                <a:gd name="T18" fmla="*/ 135 w 295"/>
                <a:gd name="T19" fmla="*/ 263 h 263"/>
                <a:gd name="T20" fmla="*/ 76 w 295"/>
                <a:gd name="T21" fmla="*/ 78 h 263"/>
                <a:gd name="T22" fmla="*/ 54 w 295"/>
                <a:gd name="T23" fmla="*/ 263 h 263"/>
                <a:gd name="T24" fmla="*/ 0 w 295"/>
                <a:gd name="T25" fmla="*/ 263 h 263"/>
                <a:gd name="T26" fmla="*/ 33 w 295"/>
                <a:gd name="T2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263">
                  <a:moveTo>
                    <a:pt x="33" y="0"/>
                  </a:moveTo>
                  <a:lnTo>
                    <a:pt x="99" y="0"/>
                  </a:lnTo>
                  <a:lnTo>
                    <a:pt x="149" y="159"/>
                  </a:lnTo>
                  <a:lnTo>
                    <a:pt x="196" y="0"/>
                  </a:lnTo>
                  <a:lnTo>
                    <a:pt x="262" y="0"/>
                  </a:lnTo>
                  <a:lnTo>
                    <a:pt x="295" y="263"/>
                  </a:lnTo>
                  <a:lnTo>
                    <a:pt x="241" y="263"/>
                  </a:lnTo>
                  <a:lnTo>
                    <a:pt x="217" y="78"/>
                  </a:lnTo>
                  <a:lnTo>
                    <a:pt x="161" y="263"/>
                  </a:lnTo>
                  <a:lnTo>
                    <a:pt x="135" y="263"/>
                  </a:lnTo>
                  <a:lnTo>
                    <a:pt x="76" y="78"/>
                  </a:lnTo>
                  <a:lnTo>
                    <a:pt x="54" y="263"/>
                  </a:lnTo>
                  <a:lnTo>
                    <a:pt x="0" y="263"/>
                  </a:lnTo>
                  <a:lnTo>
                    <a:pt x="33"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22" name="Freeform 90"/>
            <p:cNvSpPr>
              <a:spLocks/>
            </p:cNvSpPr>
            <p:nvPr/>
          </p:nvSpPr>
          <p:spPr bwMode="auto">
            <a:xfrm>
              <a:off x="16324263" y="4511675"/>
              <a:ext cx="276225" cy="417513"/>
            </a:xfrm>
            <a:custGeom>
              <a:avLst/>
              <a:gdLst>
                <a:gd name="T0" fmla="*/ 0 w 174"/>
                <a:gd name="T1" fmla="*/ 0 h 263"/>
                <a:gd name="T2" fmla="*/ 174 w 174"/>
                <a:gd name="T3" fmla="*/ 0 h 263"/>
                <a:gd name="T4" fmla="*/ 174 w 174"/>
                <a:gd name="T5" fmla="*/ 57 h 263"/>
                <a:gd name="T6" fmla="*/ 115 w 174"/>
                <a:gd name="T7" fmla="*/ 57 h 263"/>
                <a:gd name="T8" fmla="*/ 115 w 174"/>
                <a:gd name="T9" fmla="*/ 263 h 263"/>
                <a:gd name="T10" fmla="*/ 59 w 174"/>
                <a:gd name="T11" fmla="*/ 263 h 263"/>
                <a:gd name="T12" fmla="*/ 59 w 174"/>
                <a:gd name="T13" fmla="*/ 57 h 263"/>
                <a:gd name="T14" fmla="*/ 0 w 174"/>
                <a:gd name="T15" fmla="*/ 57 h 263"/>
                <a:gd name="T16" fmla="*/ 0 w 174"/>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263">
                  <a:moveTo>
                    <a:pt x="0" y="0"/>
                  </a:moveTo>
                  <a:lnTo>
                    <a:pt x="174" y="0"/>
                  </a:lnTo>
                  <a:lnTo>
                    <a:pt x="174" y="57"/>
                  </a:lnTo>
                  <a:lnTo>
                    <a:pt x="115" y="57"/>
                  </a:lnTo>
                  <a:lnTo>
                    <a:pt x="115" y="263"/>
                  </a:lnTo>
                  <a:lnTo>
                    <a:pt x="59" y="263"/>
                  </a:lnTo>
                  <a:lnTo>
                    <a:pt x="59"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23" name="Freeform 91"/>
            <p:cNvSpPr>
              <a:spLocks noEditPoints="1"/>
            </p:cNvSpPr>
            <p:nvPr/>
          </p:nvSpPr>
          <p:spPr bwMode="auto">
            <a:xfrm>
              <a:off x="16638588"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7 w 255"/>
                <a:gd name="T9" fmla="*/ 211 h 263"/>
                <a:gd name="T10" fmla="*/ 78 w 255"/>
                <a:gd name="T11" fmla="*/ 211 h 263"/>
                <a:gd name="T12" fmla="*/ 57 w 255"/>
                <a:gd name="T13" fmla="*/ 263 h 263"/>
                <a:gd name="T14" fmla="*/ 0 w 255"/>
                <a:gd name="T15" fmla="*/ 263 h 263"/>
                <a:gd name="T16" fmla="*/ 106 w 255"/>
                <a:gd name="T17" fmla="*/ 0 h 263"/>
                <a:gd name="T18" fmla="*/ 128 w 255"/>
                <a:gd name="T19" fmla="*/ 88 h 263"/>
                <a:gd name="T20" fmla="*/ 97 w 255"/>
                <a:gd name="T21" fmla="*/ 163 h 263"/>
                <a:gd name="T22" fmla="*/ 158 w 255"/>
                <a:gd name="T23" fmla="*/ 163 h 263"/>
                <a:gd name="T24" fmla="*/ 128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7" y="211"/>
                  </a:lnTo>
                  <a:lnTo>
                    <a:pt x="78" y="211"/>
                  </a:lnTo>
                  <a:lnTo>
                    <a:pt x="57" y="263"/>
                  </a:lnTo>
                  <a:lnTo>
                    <a:pt x="0" y="263"/>
                  </a:lnTo>
                  <a:lnTo>
                    <a:pt x="106" y="0"/>
                  </a:lnTo>
                  <a:close/>
                  <a:moveTo>
                    <a:pt x="128" y="88"/>
                  </a:moveTo>
                  <a:lnTo>
                    <a:pt x="97" y="163"/>
                  </a:lnTo>
                  <a:lnTo>
                    <a:pt x="158" y="163"/>
                  </a:lnTo>
                  <a:lnTo>
                    <a:pt x="128"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24" name="Freeform 92"/>
            <p:cNvSpPr>
              <a:spLocks/>
            </p:cNvSpPr>
            <p:nvPr/>
          </p:nvSpPr>
          <p:spPr bwMode="auto">
            <a:xfrm>
              <a:off x="17076738" y="4511675"/>
              <a:ext cx="282575" cy="417513"/>
            </a:xfrm>
            <a:custGeom>
              <a:avLst/>
              <a:gdLst>
                <a:gd name="T0" fmla="*/ 0 w 178"/>
                <a:gd name="T1" fmla="*/ 0 h 263"/>
                <a:gd name="T2" fmla="*/ 178 w 178"/>
                <a:gd name="T3" fmla="*/ 0 h 263"/>
                <a:gd name="T4" fmla="*/ 178 w 178"/>
                <a:gd name="T5" fmla="*/ 57 h 263"/>
                <a:gd name="T6" fmla="*/ 118 w 178"/>
                <a:gd name="T7" fmla="*/ 57 h 263"/>
                <a:gd name="T8" fmla="*/ 118 w 178"/>
                <a:gd name="T9" fmla="*/ 263 h 263"/>
                <a:gd name="T10" fmla="*/ 62 w 178"/>
                <a:gd name="T11" fmla="*/ 263 h 263"/>
                <a:gd name="T12" fmla="*/ 62 w 178"/>
                <a:gd name="T13" fmla="*/ 57 h 263"/>
                <a:gd name="T14" fmla="*/ 0 w 178"/>
                <a:gd name="T15" fmla="*/ 57 h 263"/>
                <a:gd name="T16" fmla="*/ 0 w 178"/>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63">
                  <a:moveTo>
                    <a:pt x="0" y="0"/>
                  </a:moveTo>
                  <a:lnTo>
                    <a:pt x="178" y="0"/>
                  </a:lnTo>
                  <a:lnTo>
                    <a:pt x="178" y="57"/>
                  </a:lnTo>
                  <a:lnTo>
                    <a:pt x="118" y="57"/>
                  </a:lnTo>
                  <a:lnTo>
                    <a:pt x="118" y="263"/>
                  </a:lnTo>
                  <a:lnTo>
                    <a:pt x="62" y="263"/>
                  </a:lnTo>
                  <a:lnTo>
                    <a:pt x="62"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25" name="Freeform 93"/>
            <p:cNvSpPr>
              <a:spLocks noEditPoints="1"/>
            </p:cNvSpPr>
            <p:nvPr/>
          </p:nvSpPr>
          <p:spPr bwMode="auto">
            <a:xfrm>
              <a:off x="17591088" y="4511675"/>
              <a:ext cx="288925" cy="417513"/>
            </a:xfrm>
            <a:custGeom>
              <a:avLst/>
              <a:gdLst>
                <a:gd name="T0" fmla="*/ 0 w 77"/>
                <a:gd name="T1" fmla="*/ 0 h 111"/>
                <a:gd name="T2" fmla="*/ 32 w 77"/>
                <a:gd name="T3" fmla="*/ 0 h 111"/>
                <a:gd name="T4" fmla="*/ 59 w 77"/>
                <a:gd name="T5" fmla="*/ 9 h 111"/>
                <a:gd name="T6" fmla="*/ 67 w 77"/>
                <a:gd name="T7" fmla="*/ 29 h 111"/>
                <a:gd name="T8" fmla="*/ 64 w 77"/>
                <a:gd name="T9" fmla="*/ 41 h 111"/>
                <a:gd name="T10" fmla="*/ 55 w 77"/>
                <a:gd name="T11" fmla="*/ 51 h 111"/>
                <a:gd name="T12" fmla="*/ 72 w 77"/>
                <a:gd name="T13" fmla="*/ 62 h 111"/>
                <a:gd name="T14" fmla="*/ 77 w 77"/>
                <a:gd name="T15" fmla="*/ 79 h 111"/>
                <a:gd name="T16" fmla="*/ 66 w 77"/>
                <a:gd name="T17" fmla="*/ 103 h 111"/>
                <a:gd name="T18" fmla="*/ 37 w 77"/>
                <a:gd name="T19" fmla="*/ 111 h 111"/>
                <a:gd name="T20" fmla="*/ 0 w 77"/>
                <a:gd name="T21" fmla="*/ 111 h 111"/>
                <a:gd name="T22" fmla="*/ 0 w 77"/>
                <a:gd name="T23" fmla="*/ 0 h 111"/>
                <a:gd name="T24" fmla="*/ 23 w 77"/>
                <a:gd name="T25" fmla="*/ 19 h 111"/>
                <a:gd name="T26" fmla="*/ 23 w 77"/>
                <a:gd name="T27" fmla="*/ 43 h 111"/>
                <a:gd name="T28" fmla="*/ 29 w 77"/>
                <a:gd name="T29" fmla="*/ 43 h 111"/>
                <a:gd name="T30" fmla="*/ 39 w 77"/>
                <a:gd name="T31" fmla="*/ 39 h 111"/>
                <a:gd name="T32" fmla="*/ 43 w 77"/>
                <a:gd name="T33" fmla="*/ 30 h 111"/>
                <a:gd name="T34" fmla="*/ 39 w 77"/>
                <a:gd name="T35" fmla="*/ 22 h 111"/>
                <a:gd name="T36" fmla="*/ 29 w 77"/>
                <a:gd name="T37" fmla="*/ 19 h 111"/>
                <a:gd name="T38" fmla="*/ 23 w 77"/>
                <a:gd name="T39" fmla="*/ 19 h 111"/>
                <a:gd name="T40" fmla="*/ 23 w 77"/>
                <a:gd name="T41" fmla="*/ 62 h 111"/>
                <a:gd name="T42" fmla="*/ 23 w 77"/>
                <a:gd name="T43" fmla="*/ 93 h 111"/>
                <a:gd name="T44" fmla="*/ 32 w 77"/>
                <a:gd name="T45" fmla="*/ 93 h 111"/>
                <a:gd name="T46" fmla="*/ 52 w 77"/>
                <a:gd name="T47" fmla="*/ 78 h 111"/>
                <a:gd name="T48" fmla="*/ 47 w 77"/>
                <a:gd name="T49" fmla="*/ 66 h 111"/>
                <a:gd name="T50" fmla="*/ 33 w 77"/>
                <a:gd name="T51" fmla="*/ 62 h 111"/>
                <a:gd name="T52" fmla="*/ 23 w 77"/>
                <a:gd name="T53" fmla="*/ 6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 h="111">
                  <a:moveTo>
                    <a:pt x="0" y="0"/>
                  </a:moveTo>
                  <a:cubicBezTo>
                    <a:pt x="32" y="0"/>
                    <a:pt x="32" y="0"/>
                    <a:pt x="32" y="0"/>
                  </a:cubicBezTo>
                  <a:cubicBezTo>
                    <a:pt x="45" y="0"/>
                    <a:pt x="55" y="3"/>
                    <a:pt x="59" y="9"/>
                  </a:cubicBezTo>
                  <a:cubicBezTo>
                    <a:pt x="64" y="15"/>
                    <a:pt x="67" y="21"/>
                    <a:pt x="67" y="29"/>
                  </a:cubicBezTo>
                  <a:cubicBezTo>
                    <a:pt x="67" y="33"/>
                    <a:pt x="66" y="37"/>
                    <a:pt x="64" y="41"/>
                  </a:cubicBezTo>
                  <a:cubicBezTo>
                    <a:pt x="62" y="44"/>
                    <a:pt x="59" y="47"/>
                    <a:pt x="55" y="51"/>
                  </a:cubicBezTo>
                  <a:cubicBezTo>
                    <a:pt x="63" y="53"/>
                    <a:pt x="69" y="57"/>
                    <a:pt x="72" y="62"/>
                  </a:cubicBezTo>
                  <a:cubicBezTo>
                    <a:pt x="75" y="68"/>
                    <a:pt x="77" y="73"/>
                    <a:pt x="77" y="79"/>
                  </a:cubicBezTo>
                  <a:cubicBezTo>
                    <a:pt x="77" y="89"/>
                    <a:pt x="73" y="97"/>
                    <a:pt x="66" y="103"/>
                  </a:cubicBezTo>
                  <a:cubicBezTo>
                    <a:pt x="59" y="108"/>
                    <a:pt x="49" y="111"/>
                    <a:pt x="37" y="111"/>
                  </a:cubicBezTo>
                  <a:cubicBezTo>
                    <a:pt x="0" y="111"/>
                    <a:pt x="0" y="111"/>
                    <a:pt x="0" y="111"/>
                  </a:cubicBezTo>
                  <a:lnTo>
                    <a:pt x="0" y="0"/>
                  </a:lnTo>
                  <a:close/>
                  <a:moveTo>
                    <a:pt x="23" y="19"/>
                  </a:moveTo>
                  <a:cubicBezTo>
                    <a:pt x="23" y="43"/>
                    <a:pt x="23" y="43"/>
                    <a:pt x="23" y="43"/>
                  </a:cubicBezTo>
                  <a:cubicBezTo>
                    <a:pt x="29" y="43"/>
                    <a:pt x="29" y="43"/>
                    <a:pt x="29" y="43"/>
                  </a:cubicBezTo>
                  <a:cubicBezTo>
                    <a:pt x="33" y="43"/>
                    <a:pt x="36" y="42"/>
                    <a:pt x="39" y="39"/>
                  </a:cubicBezTo>
                  <a:cubicBezTo>
                    <a:pt x="42" y="37"/>
                    <a:pt x="43" y="34"/>
                    <a:pt x="43" y="30"/>
                  </a:cubicBezTo>
                  <a:cubicBezTo>
                    <a:pt x="43" y="27"/>
                    <a:pt x="42" y="24"/>
                    <a:pt x="39" y="22"/>
                  </a:cubicBezTo>
                  <a:cubicBezTo>
                    <a:pt x="36" y="20"/>
                    <a:pt x="33" y="19"/>
                    <a:pt x="29" y="19"/>
                  </a:cubicBezTo>
                  <a:lnTo>
                    <a:pt x="23" y="19"/>
                  </a:lnTo>
                  <a:close/>
                  <a:moveTo>
                    <a:pt x="23" y="62"/>
                  </a:moveTo>
                  <a:cubicBezTo>
                    <a:pt x="23" y="93"/>
                    <a:pt x="23" y="93"/>
                    <a:pt x="23" y="93"/>
                  </a:cubicBezTo>
                  <a:cubicBezTo>
                    <a:pt x="32" y="93"/>
                    <a:pt x="32" y="93"/>
                    <a:pt x="32" y="93"/>
                  </a:cubicBezTo>
                  <a:cubicBezTo>
                    <a:pt x="45" y="93"/>
                    <a:pt x="52" y="88"/>
                    <a:pt x="52" y="78"/>
                  </a:cubicBezTo>
                  <a:cubicBezTo>
                    <a:pt x="52" y="73"/>
                    <a:pt x="50" y="69"/>
                    <a:pt x="47" y="66"/>
                  </a:cubicBezTo>
                  <a:cubicBezTo>
                    <a:pt x="44" y="64"/>
                    <a:pt x="39" y="62"/>
                    <a:pt x="33" y="62"/>
                  </a:cubicBezTo>
                  <a:lnTo>
                    <a:pt x="23" y="62"/>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26" name="Freeform 94"/>
            <p:cNvSpPr>
              <a:spLocks noEditPoints="1"/>
            </p:cNvSpPr>
            <p:nvPr/>
          </p:nvSpPr>
          <p:spPr bwMode="auto">
            <a:xfrm>
              <a:off x="17910175"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9 w 255"/>
                <a:gd name="T9" fmla="*/ 211 h 263"/>
                <a:gd name="T10" fmla="*/ 78 w 255"/>
                <a:gd name="T11" fmla="*/ 211 h 263"/>
                <a:gd name="T12" fmla="*/ 56 w 255"/>
                <a:gd name="T13" fmla="*/ 263 h 263"/>
                <a:gd name="T14" fmla="*/ 0 w 255"/>
                <a:gd name="T15" fmla="*/ 263 h 263"/>
                <a:gd name="T16" fmla="*/ 106 w 255"/>
                <a:gd name="T17" fmla="*/ 0 h 263"/>
                <a:gd name="T18" fmla="*/ 127 w 255"/>
                <a:gd name="T19" fmla="*/ 88 h 263"/>
                <a:gd name="T20" fmla="*/ 97 w 255"/>
                <a:gd name="T21" fmla="*/ 163 h 263"/>
                <a:gd name="T22" fmla="*/ 158 w 255"/>
                <a:gd name="T23" fmla="*/ 163 h 263"/>
                <a:gd name="T24" fmla="*/ 127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9" y="211"/>
                  </a:lnTo>
                  <a:lnTo>
                    <a:pt x="78" y="211"/>
                  </a:lnTo>
                  <a:lnTo>
                    <a:pt x="56" y="263"/>
                  </a:lnTo>
                  <a:lnTo>
                    <a:pt x="0" y="263"/>
                  </a:lnTo>
                  <a:lnTo>
                    <a:pt x="106" y="0"/>
                  </a:lnTo>
                  <a:close/>
                  <a:moveTo>
                    <a:pt x="127" y="88"/>
                  </a:moveTo>
                  <a:lnTo>
                    <a:pt x="97" y="163"/>
                  </a:lnTo>
                  <a:lnTo>
                    <a:pt x="158" y="163"/>
                  </a:lnTo>
                  <a:lnTo>
                    <a:pt x="127"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27" name="Rectangle 95"/>
            <p:cNvSpPr>
              <a:spLocks noChangeArrowheads="1"/>
            </p:cNvSpPr>
            <p:nvPr/>
          </p:nvSpPr>
          <p:spPr bwMode="auto">
            <a:xfrm>
              <a:off x="18375313" y="4511675"/>
              <a:ext cx="88900" cy="417513"/>
            </a:xfrm>
            <a:prstGeom prst="rect">
              <a:avLst/>
            </a:prstGeom>
            <a:solidFill>
              <a:srgbClr val="2577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28" name="Freeform 96"/>
            <p:cNvSpPr>
              <a:spLocks/>
            </p:cNvSpPr>
            <p:nvPr/>
          </p:nvSpPr>
          <p:spPr bwMode="auto">
            <a:xfrm>
              <a:off x="18719800" y="4511675"/>
              <a:ext cx="325437" cy="417513"/>
            </a:xfrm>
            <a:custGeom>
              <a:avLst/>
              <a:gdLst>
                <a:gd name="T0" fmla="*/ 0 w 205"/>
                <a:gd name="T1" fmla="*/ 0 h 263"/>
                <a:gd name="T2" fmla="*/ 57 w 205"/>
                <a:gd name="T3" fmla="*/ 0 h 263"/>
                <a:gd name="T4" fmla="*/ 57 w 205"/>
                <a:gd name="T5" fmla="*/ 102 h 263"/>
                <a:gd name="T6" fmla="*/ 149 w 205"/>
                <a:gd name="T7" fmla="*/ 102 h 263"/>
                <a:gd name="T8" fmla="*/ 149 w 205"/>
                <a:gd name="T9" fmla="*/ 0 h 263"/>
                <a:gd name="T10" fmla="*/ 205 w 205"/>
                <a:gd name="T11" fmla="*/ 0 h 263"/>
                <a:gd name="T12" fmla="*/ 205 w 205"/>
                <a:gd name="T13" fmla="*/ 263 h 263"/>
                <a:gd name="T14" fmla="*/ 149 w 205"/>
                <a:gd name="T15" fmla="*/ 263 h 263"/>
                <a:gd name="T16" fmla="*/ 149 w 205"/>
                <a:gd name="T17" fmla="*/ 159 h 263"/>
                <a:gd name="T18" fmla="*/ 57 w 205"/>
                <a:gd name="T19" fmla="*/ 159 h 263"/>
                <a:gd name="T20" fmla="*/ 57 w 205"/>
                <a:gd name="T21" fmla="*/ 263 h 263"/>
                <a:gd name="T22" fmla="*/ 0 w 205"/>
                <a:gd name="T23" fmla="*/ 263 h 263"/>
                <a:gd name="T24" fmla="*/ 0 w 205"/>
                <a:gd name="T25"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3">
                  <a:moveTo>
                    <a:pt x="0" y="0"/>
                  </a:moveTo>
                  <a:lnTo>
                    <a:pt x="57" y="0"/>
                  </a:lnTo>
                  <a:lnTo>
                    <a:pt x="57" y="102"/>
                  </a:lnTo>
                  <a:lnTo>
                    <a:pt x="149" y="102"/>
                  </a:lnTo>
                  <a:lnTo>
                    <a:pt x="149" y="0"/>
                  </a:lnTo>
                  <a:lnTo>
                    <a:pt x="205" y="0"/>
                  </a:lnTo>
                  <a:lnTo>
                    <a:pt x="205" y="263"/>
                  </a:lnTo>
                  <a:lnTo>
                    <a:pt x="149" y="263"/>
                  </a:lnTo>
                  <a:lnTo>
                    <a:pt x="149" y="159"/>
                  </a:lnTo>
                  <a:lnTo>
                    <a:pt x="57" y="159"/>
                  </a:lnTo>
                  <a:lnTo>
                    <a:pt x="57" y="263"/>
                  </a:lnTo>
                  <a:lnTo>
                    <a:pt x="0" y="263"/>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29" name="Freeform 97"/>
            <p:cNvSpPr>
              <a:spLocks noEditPoints="1"/>
            </p:cNvSpPr>
            <p:nvPr/>
          </p:nvSpPr>
          <p:spPr bwMode="auto">
            <a:xfrm>
              <a:off x="19116675" y="4508500"/>
              <a:ext cx="420687" cy="427038"/>
            </a:xfrm>
            <a:custGeom>
              <a:avLst/>
              <a:gdLst>
                <a:gd name="T0" fmla="*/ 0 w 112"/>
                <a:gd name="T1" fmla="*/ 57 h 114"/>
                <a:gd name="T2" fmla="*/ 16 w 112"/>
                <a:gd name="T3" fmla="*/ 16 h 114"/>
                <a:gd name="T4" fmla="*/ 55 w 112"/>
                <a:gd name="T5" fmla="*/ 0 h 114"/>
                <a:gd name="T6" fmla="*/ 96 w 112"/>
                <a:gd name="T7" fmla="*/ 16 h 114"/>
                <a:gd name="T8" fmla="*/ 112 w 112"/>
                <a:gd name="T9" fmla="*/ 57 h 114"/>
                <a:gd name="T10" fmla="*/ 96 w 112"/>
                <a:gd name="T11" fmla="*/ 97 h 114"/>
                <a:gd name="T12" fmla="*/ 56 w 112"/>
                <a:gd name="T13" fmla="*/ 114 h 114"/>
                <a:gd name="T14" fmla="*/ 16 w 112"/>
                <a:gd name="T15" fmla="*/ 98 h 114"/>
                <a:gd name="T16" fmla="*/ 0 w 112"/>
                <a:gd name="T17" fmla="*/ 57 h 114"/>
                <a:gd name="T18" fmla="*/ 56 w 112"/>
                <a:gd name="T19" fmla="*/ 22 h 114"/>
                <a:gd name="T20" fmla="*/ 34 w 112"/>
                <a:gd name="T21" fmla="*/ 32 h 114"/>
                <a:gd name="T22" fmla="*/ 25 w 112"/>
                <a:gd name="T23" fmla="*/ 57 h 114"/>
                <a:gd name="T24" fmla="*/ 34 w 112"/>
                <a:gd name="T25" fmla="*/ 82 h 114"/>
                <a:gd name="T26" fmla="*/ 56 w 112"/>
                <a:gd name="T27" fmla="*/ 92 h 114"/>
                <a:gd name="T28" fmla="*/ 78 w 112"/>
                <a:gd name="T29" fmla="*/ 82 h 114"/>
                <a:gd name="T30" fmla="*/ 87 w 112"/>
                <a:gd name="T31" fmla="*/ 57 h 114"/>
                <a:gd name="T32" fmla="*/ 78 w 112"/>
                <a:gd name="T33" fmla="*/ 32 h 114"/>
                <a:gd name="T34" fmla="*/ 56 w 112"/>
                <a:gd name="T35" fmla="*/ 2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4">
                  <a:moveTo>
                    <a:pt x="0" y="57"/>
                  </a:moveTo>
                  <a:cubicBezTo>
                    <a:pt x="0" y="40"/>
                    <a:pt x="6" y="27"/>
                    <a:pt x="16" y="16"/>
                  </a:cubicBezTo>
                  <a:cubicBezTo>
                    <a:pt x="27" y="6"/>
                    <a:pt x="40" y="0"/>
                    <a:pt x="55" y="0"/>
                  </a:cubicBezTo>
                  <a:cubicBezTo>
                    <a:pt x="71" y="0"/>
                    <a:pt x="85" y="6"/>
                    <a:pt x="96" y="16"/>
                  </a:cubicBezTo>
                  <a:cubicBezTo>
                    <a:pt x="106" y="27"/>
                    <a:pt x="112" y="41"/>
                    <a:pt x="112" y="57"/>
                  </a:cubicBezTo>
                  <a:cubicBezTo>
                    <a:pt x="112" y="73"/>
                    <a:pt x="106" y="87"/>
                    <a:pt x="96" y="97"/>
                  </a:cubicBezTo>
                  <a:cubicBezTo>
                    <a:pt x="85" y="108"/>
                    <a:pt x="72" y="114"/>
                    <a:pt x="56" y="114"/>
                  </a:cubicBezTo>
                  <a:cubicBezTo>
                    <a:pt x="40" y="114"/>
                    <a:pt x="26" y="108"/>
                    <a:pt x="16" y="98"/>
                  </a:cubicBezTo>
                  <a:cubicBezTo>
                    <a:pt x="5" y="87"/>
                    <a:pt x="0" y="73"/>
                    <a:pt x="0" y="57"/>
                  </a:cubicBezTo>
                  <a:close/>
                  <a:moveTo>
                    <a:pt x="56" y="22"/>
                  </a:moveTo>
                  <a:cubicBezTo>
                    <a:pt x="47" y="22"/>
                    <a:pt x="39" y="25"/>
                    <a:pt x="34" y="32"/>
                  </a:cubicBezTo>
                  <a:cubicBezTo>
                    <a:pt x="28" y="39"/>
                    <a:pt x="25" y="47"/>
                    <a:pt x="25" y="57"/>
                  </a:cubicBezTo>
                  <a:cubicBezTo>
                    <a:pt x="25" y="67"/>
                    <a:pt x="28" y="75"/>
                    <a:pt x="34" y="82"/>
                  </a:cubicBezTo>
                  <a:cubicBezTo>
                    <a:pt x="40" y="88"/>
                    <a:pt x="47" y="92"/>
                    <a:pt x="56" y="92"/>
                  </a:cubicBezTo>
                  <a:cubicBezTo>
                    <a:pt x="65" y="92"/>
                    <a:pt x="72" y="88"/>
                    <a:pt x="78" y="82"/>
                  </a:cubicBezTo>
                  <a:cubicBezTo>
                    <a:pt x="84" y="76"/>
                    <a:pt x="87" y="67"/>
                    <a:pt x="87" y="57"/>
                  </a:cubicBezTo>
                  <a:cubicBezTo>
                    <a:pt x="87" y="47"/>
                    <a:pt x="84" y="38"/>
                    <a:pt x="78" y="32"/>
                  </a:cubicBezTo>
                  <a:cubicBezTo>
                    <a:pt x="73" y="26"/>
                    <a:pt x="65" y="23"/>
                    <a:pt x="56" y="22"/>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30" name="Freeform 98"/>
            <p:cNvSpPr>
              <a:spLocks/>
            </p:cNvSpPr>
            <p:nvPr/>
          </p:nvSpPr>
          <p:spPr bwMode="auto">
            <a:xfrm>
              <a:off x="19597688" y="4508500"/>
              <a:ext cx="322262" cy="427038"/>
            </a:xfrm>
            <a:custGeom>
              <a:avLst/>
              <a:gdLst>
                <a:gd name="T0" fmla="*/ 86 w 86"/>
                <a:gd name="T1" fmla="*/ 7 h 114"/>
                <a:gd name="T2" fmla="*/ 86 w 86"/>
                <a:gd name="T3" fmla="*/ 34 h 114"/>
                <a:gd name="T4" fmla="*/ 55 w 86"/>
                <a:gd name="T5" fmla="*/ 24 h 114"/>
                <a:gd name="T6" fmla="*/ 33 w 86"/>
                <a:gd name="T7" fmla="*/ 33 h 114"/>
                <a:gd name="T8" fmla="*/ 25 w 86"/>
                <a:gd name="T9" fmla="*/ 58 h 114"/>
                <a:gd name="T10" fmla="*/ 34 w 86"/>
                <a:gd name="T11" fmla="*/ 82 h 114"/>
                <a:gd name="T12" fmla="*/ 57 w 86"/>
                <a:gd name="T13" fmla="*/ 90 h 114"/>
                <a:gd name="T14" fmla="*/ 86 w 86"/>
                <a:gd name="T15" fmla="*/ 80 h 114"/>
                <a:gd name="T16" fmla="*/ 86 w 86"/>
                <a:gd name="T17" fmla="*/ 107 h 114"/>
                <a:gd name="T18" fmla="*/ 54 w 86"/>
                <a:gd name="T19" fmla="*/ 114 h 114"/>
                <a:gd name="T20" fmla="*/ 16 w 86"/>
                <a:gd name="T21" fmla="*/ 97 h 114"/>
                <a:gd name="T22" fmla="*/ 0 w 86"/>
                <a:gd name="T23" fmla="*/ 57 h 114"/>
                <a:gd name="T24" fmla="*/ 16 w 86"/>
                <a:gd name="T25" fmla="*/ 17 h 114"/>
                <a:gd name="T26" fmla="*/ 55 w 86"/>
                <a:gd name="T27" fmla="*/ 0 h 114"/>
                <a:gd name="T28" fmla="*/ 86 w 86"/>
                <a:gd name="T29" fmla="*/ 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7"/>
                  </a:moveTo>
                  <a:cubicBezTo>
                    <a:pt x="86" y="34"/>
                    <a:pt x="86" y="34"/>
                    <a:pt x="86" y="34"/>
                  </a:cubicBezTo>
                  <a:cubicBezTo>
                    <a:pt x="74" y="27"/>
                    <a:pt x="64" y="24"/>
                    <a:pt x="55" y="24"/>
                  </a:cubicBezTo>
                  <a:cubicBezTo>
                    <a:pt x="46" y="24"/>
                    <a:pt x="39" y="27"/>
                    <a:pt x="33" y="33"/>
                  </a:cubicBezTo>
                  <a:cubicBezTo>
                    <a:pt x="28" y="39"/>
                    <a:pt x="25" y="47"/>
                    <a:pt x="25" y="58"/>
                  </a:cubicBezTo>
                  <a:cubicBezTo>
                    <a:pt x="25" y="68"/>
                    <a:pt x="28" y="76"/>
                    <a:pt x="34" y="82"/>
                  </a:cubicBezTo>
                  <a:cubicBezTo>
                    <a:pt x="40" y="88"/>
                    <a:pt x="47" y="90"/>
                    <a:pt x="57" y="90"/>
                  </a:cubicBezTo>
                  <a:cubicBezTo>
                    <a:pt x="65" y="90"/>
                    <a:pt x="75" y="87"/>
                    <a:pt x="86" y="80"/>
                  </a:cubicBezTo>
                  <a:cubicBezTo>
                    <a:pt x="86" y="107"/>
                    <a:pt x="86" y="107"/>
                    <a:pt x="86" y="107"/>
                  </a:cubicBezTo>
                  <a:cubicBezTo>
                    <a:pt x="73" y="112"/>
                    <a:pt x="63" y="114"/>
                    <a:pt x="54" y="114"/>
                  </a:cubicBezTo>
                  <a:cubicBezTo>
                    <a:pt x="39" y="114"/>
                    <a:pt x="26" y="108"/>
                    <a:pt x="16" y="97"/>
                  </a:cubicBezTo>
                  <a:cubicBezTo>
                    <a:pt x="6" y="86"/>
                    <a:pt x="0" y="73"/>
                    <a:pt x="0" y="57"/>
                  </a:cubicBezTo>
                  <a:cubicBezTo>
                    <a:pt x="0" y="41"/>
                    <a:pt x="6" y="28"/>
                    <a:pt x="16" y="17"/>
                  </a:cubicBezTo>
                  <a:cubicBezTo>
                    <a:pt x="27" y="6"/>
                    <a:pt x="40" y="0"/>
                    <a:pt x="55" y="0"/>
                  </a:cubicBezTo>
                  <a:cubicBezTo>
                    <a:pt x="65" y="0"/>
                    <a:pt x="75" y="2"/>
                    <a:pt x="86" y="7"/>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grpSp>
      <p:sp>
        <p:nvSpPr>
          <p:cNvPr id="34" name="TextBox 33">
            <a:extLst>
              <a:ext uri="{FF2B5EF4-FFF2-40B4-BE49-F238E27FC236}">
                <a16:creationId xmlns="" xmlns:a16="http://schemas.microsoft.com/office/drawing/2014/main" id="{5B75F453-52E5-486C-A62B-D3B31870F406}"/>
              </a:ext>
            </a:extLst>
          </p:cNvPr>
          <p:cNvSpPr txBox="1"/>
          <p:nvPr/>
        </p:nvSpPr>
        <p:spPr>
          <a:xfrm>
            <a:off x="381000" y="2286326"/>
            <a:ext cx="17754600" cy="707886"/>
          </a:xfrm>
          <a:prstGeom prst="rect">
            <a:avLst/>
          </a:prstGeom>
          <a:noFill/>
        </p:spPr>
        <p:txBody>
          <a:bodyPr wrap="square" rtlCol="0">
            <a:spAutoFit/>
          </a:bodyPr>
          <a:lstStyle/>
          <a:p>
            <a:pPr>
              <a:spcBef>
                <a:spcPts val="600"/>
              </a:spcBef>
              <a:defRPr/>
            </a:pPr>
            <a:r>
              <a:rPr lang="en-US" sz="4000" b="1">
                <a:solidFill>
                  <a:srgbClr val="242452"/>
                </a:solidFill>
                <a:latin typeface="Tahoma" pitchFamily="34" charset="0"/>
                <a:ea typeface="Tahoma" pitchFamily="34" charset="0"/>
                <a:cs typeface="Tahoma" pitchFamily="34" charset="0"/>
              </a:rPr>
              <a:t>● VỊ TRÍ TƯƠNG ĐỐI CỦA HAI ĐƯỜNG THẲNG TRONG KHÔNG GIAN</a:t>
            </a:r>
          </a:p>
        </p:txBody>
      </p:sp>
      <p:grpSp>
        <p:nvGrpSpPr>
          <p:cNvPr id="207" name="Group 206">
            <a:extLst>
              <a:ext uri="{FF2B5EF4-FFF2-40B4-BE49-F238E27FC236}">
                <a16:creationId xmlns="" xmlns:a16="http://schemas.microsoft.com/office/drawing/2014/main" id="{4C7BDDDB-6236-42E8-AEA4-D1267FF77225}"/>
              </a:ext>
            </a:extLst>
          </p:cNvPr>
          <p:cNvGrpSpPr/>
          <p:nvPr/>
        </p:nvGrpSpPr>
        <p:grpSpPr>
          <a:xfrm>
            <a:off x="228600" y="7001553"/>
            <a:ext cx="18059400" cy="2904445"/>
            <a:chOff x="228600" y="7128175"/>
            <a:chExt cx="18059400" cy="2904445"/>
          </a:xfrm>
        </p:grpSpPr>
        <p:grpSp>
          <p:nvGrpSpPr>
            <p:cNvPr id="112" name="Group 111">
              <a:extLst>
                <a:ext uri="{FF2B5EF4-FFF2-40B4-BE49-F238E27FC236}">
                  <a16:creationId xmlns="" xmlns:a16="http://schemas.microsoft.com/office/drawing/2014/main" id="{FB5E7AC1-8AF7-41DC-B26C-0A14CE877B07}"/>
                </a:ext>
              </a:extLst>
            </p:cNvPr>
            <p:cNvGrpSpPr/>
            <p:nvPr/>
          </p:nvGrpSpPr>
          <p:grpSpPr>
            <a:xfrm>
              <a:off x="228600" y="7128175"/>
              <a:ext cx="18059400" cy="2904445"/>
              <a:chOff x="1120323" y="11032811"/>
              <a:chExt cx="17592362" cy="2783888"/>
            </a:xfrm>
          </p:grpSpPr>
          <p:sp>
            <p:nvSpPr>
              <p:cNvPr id="113" name="Rounded Rectangle 6">
                <a:extLst>
                  <a:ext uri="{FF2B5EF4-FFF2-40B4-BE49-F238E27FC236}">
                    <a16:creationId xmlns="" xmlns:a16="http://schemas.microsoft.com/office/drawing/2014/main" id="{E20239DF-1747-4FFE-9EA3-A38AEC0CB03D}"/>
                  </a:ext>
                </a:extLst>
              </p:cNvPr>
              <p:cNvSpPr/>
              <p:nvPr/>
            </p:nvSpPr>
            <p:spPr>
              <a:xfrm>
                <a:off x="1323895" y="11065980"/>
                <a:ext cx="17388790" cy="2750719"/>
              </a:xfrm>
              <a:prstGeom prst="roundRect">
                <a:avLst>
                  <a:gd name="adj" fmla="val 8959"/>
                </a:avLst>
              </a:prstGeom>
              <a:solidFill>
                <a:schemeClr val="bg1">
                  <a:lumMod val="95000"/>
                </a:schemeClr>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grpSp>
            <p:nvGrpSpPr>
              <p:cNvPr id="114" name="Group 2">
                <a:extLst>
                  <a:ext uri="{FF2B5EF4-FFF2-40B4-BE49-F238E27FC236}">
                    <a16:creationId xmlns="" xmlns:a16="http://schemas.microsoft.com/office/drawing/2014/main" id="{69EF58B2-C23F-4F22-A608-9F3B947A1FF4}"/>
                  </a:ext>
                </a:extLst>
              </p:cNvPr>
              <p:cNvGrpSpPr/>
              <p:nvPr/>
            </p:nvGrpSpPr>
            <p:grpSpPr>
              <a:xfrm>
                <a:off x="1120323" y="11032811"/>
                <a:ext cx="3803139" cy="912179"/>
                <a:chOff x="1120323" y="11032811"/>
                <a:chExt cx="3803139" cy="912179"/>
              </a:xfrm>
            </p:grpSpPr>
            <p:sp>
              <p:nvSpPr>
                <p:cNvPr id="115" name="Right Triangle 114">
                  <a:extLst>
                    <a:ext uri="{FF2B5EF4-FFF2-40B4-BE49-F238E27FC236}">
                      <a16:creationId xmlns="" xmlns:a16="http://schemas.microsoft.com/office/drawing/2014/main" id="{FD784355-A5DE-415F-B5EB-DBF73E747D73}"/>
                    </a:ext>
                  </a:extLst>
                </p:cNvPr>
                <p:cNvSpPr/>
                <p:nvPr/>
              </p:nvSpPr>
              <p:spPr>
                <a:xfrm flipH="1" flipV="1">
                  <a:off x="1120323" y="11807190"/>
                  <a:ext cx="194126" cy="137800"/>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20">
                  <a:extLst>
                    <a:ext uri="{FF2B5EF4-FFF2-40B4-BE49-F238E27FC236}">
                      <a16:creationId xmlns="" xmlns:a16="http://schemas.microsoft.com/office/drawing/2014/main" id="{1130FBF2-AC7C-437D-A3B7-2FE09C4724B2}"/>
                    </a:ext>
                  </a:extLst>
                </p:cNvPr>
                <p:cNvSpPr>
                  <a:spLocks/>
                </p:cNvSpPr>
                <p:nvPr/>
              </p:nvSpPr>
              <p:spPr bwMode="auto">
                <a:xfrm rot="5400000">
                  <a:off x="2692126" y="9521458"/>
                  <a:ext cx="686802" cy="3775871"/>
                </a:xfrm>
                <a:prstGeom prst="round2SameRect">
                  <a:avLst/>
                </a:prstGeom>
                <a:solidFill>
                  <a:srgbClr val="AB7C37"/>
                </a:solidFill>
                <a:ln w="57150">
                  <a:solidFill>
                    <a:srgbClr val="AB7C37"/>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17" name="TextBox 116">
                  <a:extLst>
                    <a:ext uri="{FF2B5EF4-FFF2-40B4-BE49-F238E27FC236}">
                      <a16:creationId xmlns="" xmlns:a16="http://schemas.microsoft.com/office/drawing/2014/main" id="{60DF0477-712C-4E8E-BAB8-6772B75CC1A6}"/>
                    </a:ext>
                  </a:extLst>
                </p:cNvPr>
                <p:cNvSpPr txBox="1"/>
                <p:nvPr/>
              </p:nvSpPr>
              <p:spPr>
                <a:xfrm>
                  <a:off x="1120323" y="11032811"/>
                  <a:ext cx="3669115" cy="737503"/>
                </a:xfrm>
                <a:prstGeom prst="rect">
                  <a:avLst/>
                </a:prstGeom>
                <a:noFill/>
              </p:spPr>
              <p:txBody>
                <a:bodyPr wrap="square" rtlCol="0" anchor="ctr" anchorCtr="0">
                  <a:spAutoFit/>
                </a:bodyPr>
                <a:lstStyle/>
                <a:p>
                  <a:r>
                    <a:rPr lang="en-US" sz="4400" b="1">
                      <a:solidFill>
                        <a:schemeClr val="bg1"/>
                      </a:solidFill>
                      <a:latin typeface="Tahoma" pitchFamily="34" charset="0"/>
                      <a:ea typeface="Tahoma" pitchFamily="34" charset="0"/>
                      <a:cs typeface="Tahoma" pitchFamily="34" charset="0"/>
                      <a:sym typeface="Wingdings" panose="05000000000000000000" pitchFamily="2" charset="2"/>
                    </a:rPr>
                    <a:t> </a:t>
                  </a:r>
                  <a:r>
                    <a:rPr lang="en-US" sz="4400" b="1">
                      <a:solidFill>
                        <a:schemeClr val="bg1"/>
                      </a:solidFill>
                      <a:latin typeface="Tahoma" pitchFamily="34" charset="0"/>
                      <a:ea typeface="Tahoma" pitchFamily="34" charset="0"/>
                      <a:cs typeface="Tahoma" pitchFamily="34" charset="0"/>
                    </a:rPr>
                    <a:t>ĐỊNH LÍ 2</a:t>
                  </a:r>
                  <a:endParaRPr lang="en-US" sz="4400" b="1" dirty="0">
                    <a:solidFill>
                      <a:schemeClr val="bg1"/>
                    </a:solidFill>
                    <a:latin typeface="Tahoma" pitchFamily="34" charset="0"/>
                    <a:ea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119" name="TextBox 118">
                  <a:extLst>
                    <a:ext uri="{FF2B5EF4-FFF2-40B4-BE49-F238E27FC236}">
                      <a16:creationId xmlns="" xmlns:a16="http://schemas.microsoft.com/office/drawing/2014/main" id="{5C89D789-35EA-4916-8EB8-C469FEEDD1AB}"/>
                    </a:ext>
                  </a:extLst>
                </p:cNvPr>
                <p:cNvSpPr txBox="1"/>
                <p:nvPr/>
              </p:nvSpPr>
              <p:spPr>
                <a:xfrm>
                  <a:off x="3782514" y="7356864"/>
                  <a:ext cx="8866686" cy="2599558"/>
                </a:xfrm>
                <a:prstGeom prst="rect">
                  <a:avLst/>
                </a:prstGeom>
                <a:noFill/>
              </p:spPr>
              <p:txBody>
                <a:bodyPr wrap="square" rtlCol="0">
                  <a:spAutoFit/>
                </a:bodyPr>
                <a:lstStyle>
                  <a:defPPr>
                    <a:defRPr lang="en-US"/>
                  </a:defPPr>
                  <a:lvl1pPr>
                    <a:defRPr sz="4400" b="1">
                      <a:solidFill>
                        <a:srgbClr val="270F6B"/>
                      </a:solidFill>
                      <a:latin typeface="Tahoma" pitchFamily="34" charset="0"/>
                      <a:ea typeface="Tahoma" pitchFamily="34" charset="0"/>
                      <a:cs typeface="Tahoma" pitchFamily="34" charset="0"/>
                    </a:defRPr>
                  </a:lvl1pPr>
                </a:lstStyle>
                <a:p>
                  <a:pPr/>
                  <a14:m>
                    <m:oMathPara xmlns:m="http://schemas.openxmlformats.org/officeDocument/2006/math">
                      <m:oMathParaPr>
                        <m:jc m:val="centerGroup"/>
                      </m:oMathParaPr>
                      <m:oMath xmlns:m="http://schemas.openxmlformats.org/officeDocument/2006/math">
                        <m:d>
                          <m:dPr>
                            <m:begChr m:val="{"/>
                            <m:endChr m:val=""/>
                            <m:ctrlPr>
                              <a:rPr lang="en-US" i="1" smtClean="0">
                                <a:solidFill>
                                  <a:srgbClr val="0000FF"/>
                                </a:solidFill>
                                <a:latin typeface="Cambria Math" panose="02040503050406030204" pitchFamily="18" charset="0"/>
                              </a:rPr>
                            </m:ctrlPr>
                          </m:dPr>
                          <m:e>
                            <m:eqArr>
                              <m:eqArrPr>
                                <m:ctrlPr>
                                  <a:rPr lang="en-US" i="1">
                                    <a:solidFill>
                                      <a:srgbClr val="0000FF"/>
                                    </a:solidFill>
                                    <a:latin typeface="Cambria Math" panose="02040503050406030204" pitchFamily="18" charset="0"/>
                                  </a:rPr>
                                </m:ctrlPr>
                              </m:eqArrPr>
                              <m:e>
                                <m:d>
                                  <m:dPr>
                                    <m:ctrlPr>
                                      <a:rPr lang="en-US" i="1">
                                        <a:solidFill>
                                          <a:srgbClr val="0000FF"/>
                                        </a:solidFill>
                                        <a:latin typeface="Cambria Math" panose="02040503050406030204" pitchFamily="18" charset="0"/>
                                      </a:rPr>
                                    </m:ctrlPr>
                                  </m:dPr>
                                  <m:e>
                                    <m:r>
                                      <a:rPr lang="en-US" i="1">
                                        <a:solidFill>
                                          <a:srgbClr val="0000FF"/>
                                        </a:solidFill>
                                        <a:latin typeface="Cambria Math" panose="02040503050406030204" pitchFamily="18" charset="0"/>
                                        <a:ea typeface="Cambria Math" panose="02040503050406030204" pitchFamily="18" charset="0"/>
                                      </a:rPr>
                                      <m:t>𝜶</m:t>
                                    </m:r>
                                  </m:e>
                                </m:d>
                                <m:r>
                                  <a:rPr lang="en-US" i="1">
                                    <a:solidFill>
                                      <a:srgbClr val="0000FF"/>
                                    </a:solidFill>
                                    <a:latin typeface="Cambria Math" panose="02040503050406030204" pitchFamily="18" charset="0"/>
                                    <a:ea typeface="Cambria Math" panose="02040503050406030204" pitchFamily="18" charset="0"/>
                                  </a:rPr>
                                  <m:t>∩</m:t>
                                </m:r>
                                <m:d>
                                  <m:dPr>
                                    <m:ctrlPr>
                                      <a:rPr lang="en-US" i="1">
                                        <a:solidFill>
                                          <a:srgbClr val="0000FF"/>
                                        </a:solidFill>
                                        <a:latin typeface="Cambria Math" panose="02040503050406030204" pitchFamily="18" charset="0"/>
                                        <a:ea typeface="Cambria Math" panose="02040503050406030204" pitchFamily="18" charset="0"/>
                                      </a:rPr>
                                    </m:ctrlPr>
                                  </m:dPr>
                                  <m:e>
                                    <m:r>
                                      <a:rPr lang="en-US" i="1">
                                        <a:solidFill>
                                          <a:srgbClr val="0000FF"/>
                                        </a:solidFill>
                                        <a:latin typeface="Cambria Math" panose="02040503050406030204" pitchFamily="18" charset="0"/>
                                        <a:ea typeface="Cambria Math" panose="02040503050406030204" pitchFamily="18" charset="0"/>
                                      </a:rPr>
                                      <m:t>𝜸</m:t>
                                    </m:r>
                                  </m:e>
                                </m:d>
                                <m:r>
                                  <a:rPr lang="en-US" i="1">
                                    <a:solidFill>
                                      <a:srgbClr val="0000FF"/>
                                    </a:solidFill>
                                    <a:latin typeface="Cambria Math" panose="02040503050406030204" pitchFamily="18" charset="0"/>
                                    <a:ea typeface="Cambria Math" panose="02040503050406030204" pitchFamily="18" charset="0"/>
                                  </a:rPr>
                                  <m:t>=</m:t>
                                </m:r>
                                <m:r>
                                  <a:rPr lang="en-US" i="1">
                                    <a:solidFill>
                                      <a:srgbClr val="0000FF"/>
                                    </a:solidFill>
                                    <a:latin typeface="Cambria Math" panose="02040503050406030204" pitchFamily="18" charset="0"/>
                                    <a:ea typeface="Cambria Math" panose="02040503050406030204" pitchFamily="18" charset="0"/>
                                  </a:rPr>
                                  <m:t>𝒂</m:t>
                                </m:r>
                              </m:e>
                              <m:e>
                                <m:d>
                                  <m:dPr>
                                    <m:ctrlPr>
                                      <a:rPr lang="en-US" i="1">
                                        <a:solidFill>
                                          <a:srgbClr val="0000FF"/>
                                        </a:solidFill>
                                        <a:latin typeface="Cambria Math" panose="02040503050406030204" pitchFamily="18" charset="0"/>
                                      </a:rPr>
                                    </m:ctrlPr>
                                  </m:dPr>
                                  <m:e>
                                    <m:r>
                                      <a:rPr lang="en-US" i="1">
                                        <a:solidFill>
                                          <a:srgbClr val="0000FF"/>
                                        </a:solidFill>
                                        <a:latin typeface="Cambria Math" panose="02040503050406030204" pitchFamily="18" charset="0"/>
                                        <a:ea typeface="Cambria Math" panose="02040503050406030204" pitchFamily="18" charset="0"/>
                                      </a:rPr>
                                      <m:t>𝜷</m:t>
                                    </m:r>
                                  </m:e>
                                </m:d>
                                <m:r>
                                  <a:rPr lang="en-US" i="1">
                                    <a:solidFill>
                                      <a:srgbClr val="0000FF"/>
                                    </a:solidFill>
                                    <a:latin typeface="Cambria Math" panose="02040503050406030204" pitchFamily="18" charset="0"/>
                                    <a:ea typeface="Cambria Math" panose="02040503050406030204" pitchFamily="18" charset="0"/>
                                  </a:rPr>
                                  <m:t>∩</m:t>
                                </m:r>
                                <m:d>
                                  <m:dPr>
                                    <m:ctrlPr>
                                      <a:rPr lang="en-US" i="1">
                                        <a:solidFill>
                                          <a:srgbClr val="0000FF"/>
                                        </a:solidFill>
                                        <a:latin typeface="Cambria Math" panose="02040503050406030204" pitchFamily="18" charset="0"/>
                                        <a:ea typeface="Cambria Math" panose="02040503050406030204" pitchFamily="18" charset="0"/>
                                      </a:rPr>
                                    </m:ctrlPr>
                                  </m:dPr>
                                  <m:e>
                                    <m:r>
                                      <a:rPr lang="en-US" i="1">
                                        <a:solidFill>
                                          <a:srgbClr val="0000FF"/>
                                        </a:solidFill>
                                        <a:latin typeface="Cambria Math" panose="02040503050406030204" pitchFamily="18" charset="0"/>
                                        <a:ea typeface="Cambria Math" panose="02040503050406030204" pitchFamily="18" charset="0"/>
                                      </a:rPr>
                                      <m:t>𝜸</m:t>
                                    </m:r>
                                  </m:e>
                                </m:d>
                                <m:r>
                                  <a:rPr lang="en-US" i="1">
                                    <a:solidFill>
                                      <a:srgbClr val="0000FF"/>
                                    </a:solidFill>
                                    <a:latin typeface="Cambria Math" panose="02040503050406030204" pitchFamily="18" charset="0"/>
                                    <a:ea typeface="Cambria Math" panose="02040503050406030204" pitchFamily="18" charset="0"/>
                                  </a:rPr>
                                  <m:t>=</m:t>
                                </m:r>
                                <m:r>
                                  <a:rPr lang="en-US" i="1">
                                    <a:solidFill>
                                      <a:srgbClr val="0000FF"/>
                                    </a:solidFill>
                                    <a:latin typeface="Cambria Math" panose="02040503050406030204" pitchFamily="18" charset="0"/>
                                    <a:ea typeface="Cambria Math" panose="02040503050406030204" pitchFamily="18" charset="0"/>
                                  </a:rPr>
                                  <m:t>𝒃</m:t>
                                </m:r>
                              </m:e>
                              <m:e>
                                <m:d>
                                  <m:dPr>
                                    <m:ctrlPr>
                                      <a:rPr lang="en-US" i="1">
                                        <a:solidFill>
                                          <a:srgbClr val="0000FF"/>
                                        </a:solidFill>
                                        <a:latin typeface="Cambria Math" panose="02040503050406030204" pitchFamily="18" charset="0"/>
                                      </a:rPr>
                                    </m:ctrlPr>
                                  </m:dPr>
                                  <m:e>
                                    <m:r>
                                      <a:rPr lang="en-US" i="1">
                                        <a:solidFill>
                                          <a:srgbClr val="0000FF"/>
                                        </a:solidFill>
                                        <a:latin typeface="Cambria Math" panose="02040503050406030204" pitchFamily="18" charset="0"/>
                                        <a:ea typeface="Cambria Math" panose="02040503050406030204" pitchFamily="18" charset="0"/>
                                      </a:rPr>
                                      <m:t>𝜶</m:t>
                                    </m:r>
                                  </m:e>
                                </m:d>
                                <m:r>
                                  <a:rPr lang="en-US" i="1">
                                    <a:solidFill>
                                      <a:srgbClr val="0000FF"/>
                                    </a:solidFill>
                                    <a:latin typeface="Cambria Math" panose="02040503050406030204" pitchFamily="18" charset="0"/>
                                    <a:ea typeface="Cambria Math" panose="02040503050406030204" pitchFamily="18" charset="0"/>
                                  </a:rPr>
                                  <m:t>∩</m:t>
                                </m:r>
                                <m:d>
                                  <m:dPr>
                                    <m:ctrlPr>
                                      <a:rPr lang="en-US" i="1">
                                        <a:solidFill>
                                          <a:srgbClr val="0000FF"/>
                                        </a:solidFill>
                                        <a:latin typeface="Cambria Math" panose="02040503050406030204" pitchFamily="18" charset="0"/>
                                        <a:ea typeface="Cambria Math" panose="02040503050406030204" pitchFamily="18" charset="0"/>
                                      </a:rPr>
                                    </m:ctrlPr>
                                  </m:dPr>
                                  <m:e>
                                    <m:r>
                                      <a:rPr lang="en-US" i="1">
                                        <a:solidFill>
                                          <a:srgbClr val="0000FF"/>
                                        </a:solidFill>
                                        <a:latin typeface="Cambria Math" panose="02040503050406030204" pitchFamily="18" charset="0"/>
                                        <a:ea typeface="Cambria Math" panose="02040503050406030204" pitchFamily="18" charset="0"/>
                                      </a:rPr>
                                      <m:t>𝜷</m:t>
                                    </m:r>
                                  </m:e>
                                </m:d>
                                <m:r>
                                  <a:rPr lang="en-US" i="1">
                                    <a:solidFill>
                                      <a:srgbClr val="0000FF"/>
                                    </a:solidFill>
                                    <a:latin typeface="Cambria Math" panose="02040503050406030204" pitchFamily="18" charset="0"/>
                                    <a:ea typeface="Cambria Math" panose="02040503050406030204" pitchFamily="18" charset="0"/>
                                  </a:rPr>
                                  <m:t>=</m:t>
                                </m:r>
                                <m:r>
                                  <a:rPr lang="en-US" i="1">
                                    <a:solidFill>
                                      <a:srgbClr val="0000FF"/>
                                    </a:solidFill>
                                    <a:latin typeface="Cambria Math" panose="02040503050406030204" pitchFamily="18" charset="0"/>
                                    <a:ea typeface="Cambria Math" panose="02040503050406030204" pitchFamily="18" charset="0"/>
                                  </a:rPr>
                                  <m:t>𝒄</m:t>
                                </m:r>
                              </m:e>
                            </m:eqArr>
                          </m:e>
                        </m:d>
                        <m:r>
                          <a:rPr lang="en-US" i="1">
                            <a:solidFill>
                              <a:srgbClr val="0000FF"/>
                            </a:solidFill>
                            <a:latin typeface="Cambria Math" panose="02040503050406030204" pitchFamily="18" charset="0"/>
                            <a:ea typeface="Cambria Math" panose="02040503050406030204" pitchFamily="18" charset="0"/>
                          </a:rPr>
                          <m:t>⟹</m:t>
                        </m:r>
                        <m:d>
                          <m:dPr>
                            <m:begChr m:val="["/>
                            <m:endChr m:val=""/>
                            <m:ctrlPr>
                              <a:rPr lang="en-US" i="1">
                                <a:solidFill>
                                  <a:srgbClr val="0000FF"/>
                                </a:solidFill>
                                <a:latin typeface="Cambria Math" panose="02040503050406030204" pitchFamily="18" charset="0"/>
                                <a:ea typeface="Cambria Math" panose="02040503050406030204" pitchFamily="18" charset="0"/>
                              </a:rPr>
                            </m:ctrlPr>
                          </m:dPr>
                          <m:e>
                            <m:d>
                              <m:dPr>
                                <m:begChr m:val=""/>
                                <m:endChr m:val=""/>
                                <m:ctrlPr>
                                  <a:rPr lang="en-US" i="1">
                                    <a:solidFill>
                                      <a:srgbClr val="0000FF"/>
                                    </a:solidFill>
                                    <a:latin typeface="Cambria Math" panose="02040503050406030204" pitchFamily="18" charset="0"/>
                                    <a:ea typeface="Cambria Math" panose="02040503050406030204" pitchFamily="18" charset="0"/>
                                  </a:rPr>
                                </m:ctrlPr>
                              </m:dPr>
                              <m:e>
                                <m:eqArr>
                                  <m:eqArrPr>
                                    <m:ctrlPr>
                                      <a:rPr lang="en-US" i="1">
                                        <a:solidFill>
                                          <a:srgbClr val="0000FF"/>
                                        </a:solidFill>
                                        <a:latin typeface="Cambria Math" panose="02040503050406030204" pitchFamily="18" charset="0"/>
                                        <a:ea typeface="Cambria Math" panose="02040503050406030204" pitchFamily="18" charset="0"/>
                                      </a:rPr>
                                    </m:ctrlPr>
                                  </m:eqArrPr>
                                  <m:e>
                                    <m:r>
                                      <a:rPr lang="en-US" i="1">
                                        <a:solidFill>
                                          <a:srgbClr val="0000FF"/>
                                        </a:solidFill>
                                        <a:latin typeface="Cambria Math" panose="02040503050406030204" pitchFamily="18" charset="0"/>
                                        <a:ea typeface="Cambria Math" panose="02040503050406030204" pitchFamily="18" charset="0"/>
                                      </a:rPr>
                                      <m:t>𝒂</m:t>
                                    </m:r>
                                    <m:r>
                                      <a:rPr lang="en-US" i="1">
                                        <a:solidFill>
                                          <a:srgbClr val="0000FF"/>
                                        </a:solidFill>
                                        <a:latin typeface="Cambria Math" panose="02040503050406030204" pitchFamily="18" charset="0"/>
                                        <a:ea typeface="Cambria Math" panose="02040503050406030204" pitchFamily="18" charset="0"/>
                                      </a:rPr>
                                      <m:t>∩</m:t>
                                    </m:r>
                                    <m:r>
                                      <a:rPr lang="en-US" i="1">
                                        <a:solidFill>
                                          <a:srgbClr val="0000FF"/>
                                        </a:solidFill>
                                        <a:latin typeface="Cambria Math" panose="02040503050406030204" pitchFamily="18" charset="0"/>
                                        <a:ea typeface="Cambria Math" panose="02040503050406030204" pitchFamily="18" charset="0"/>
                                      </a:rPr>
                                      <m:t>𝒃</m:t>
                                    </m:r>
                                    <m:r>
                                      <a:rPr lang="en-US" i="1">
                                        <a:solidFill>
                                          <a:srgbClr val="0000FF"/>
                                        </a:solidFill>
                                        <a:latin typeface="Cambria Math" panose="02040503050406030204" pitchFamily="18" charset="0"/>
                                        <a:ea typeface="Cambria Math" panose="02040503050406030204" pitchFamily="18" charset="0"/>
                                      </a:rPr>
                                      <m:t>∩</m:t>
                                    </m:r>
                                    <m:r>
                                      <a:rPr lang="en-US" i="1">
                                        <a:solidFill>
                                          <a:srgbClr val="0000FF"/>
                                        </a:solidFill>
                                        <a:latin typeface="Cambria Math" panose="02040503050406030204" pitchFamily="18" charset="0"/>
                                        <a:ea typeface="Cambria Math" panose="02040503050406030204" pitchFamily="18" charset="0"/>
                                      </a:rPr>
                                      <m:t>𝒄</m:t>
                                    </m:r>
                                    <m:r>
                                      <a:rPr lang="en-US" i="1">
                                        <a:solidFill>
                                          <a:srgbClr val="0000FF"/>
                                        </a:solidFill>
                                        <a:latin typeface="Cambria Math" panose="02040503050406030204" pitchFamily="18" charset="0"/>
                                        <a:ea typeface="Cambria Math" panose="02040503050406030204" pitchFamily="18" charset="0"/>
                                      </a:rPr>
                                      <m:t>=</m:t>
                                    </m:r>
                                    <m:r>
                                      <a:rPr lang="en-US" i="1">
                                        <a:solidFill>
                                          <a:srgbClr val="0000FF"/>
                                        </a:solidFill>
                                        <a:latin typeface="Cambria Math" panose="02040503050406030204" pitchFamily="18" charset="0"/>
                                        <a:ea typeface="Cambria Math" panose="02040503050406030204" pitchFamily="18" charset="0"/>
                                      </a:rPr>
                                      <m:t>𝑰</m:t>
                                    </m:r>
                                  </m:e>
                                  <m:e>
                                    <m:r>
                                      <a:rPr lang="en-US" i="1">
                                        <a:solidFill>
                                          <a:srgbClr val="0000FF"/>
                                        </a:solidFill>
                                        <a:latin typeface="Cambria Math" panose="02040503050406030204" pitchFamily="18" charset="0"/>
                                      </a:rPr>
                                      <m:t>𝒂</m:t>
                                    </m:r>
                                    <m:r>
                                      <a:rPr lang="en-US" i="1">
                                        <a:solidFill>
                                          <a:srgbClr val="0000FF"/>
                                        </a:solidFill>
                                        <a:latin typeface="Cambria Math" panose="02040503050406030204" pitchFamily="18" charset="0"/>
                                        <a:ea typeface="Cambria Math" panose="02040503050406030204" pitchFamily="18" charset="0"/>
                                      </a:rPr>
                                      <m:t>//</m:t>
                                    </m:r>
                                    <m:r>
                                      <a:rPr lang="en-US" i="1">
                                        <a:solidFill>
                                          <a:srgbClr val="0000FF"/>
                                        </a:solidFill>
                                        <a:latin typeface="Cambria Math" panose="02040503050406030204" pitchFamily="18" charset="0"/>
                                        <a:ea typeface="Cambria Math" panose="02040503050406030204" pitchFamily="18" charset="0"/>
                                      </a:rPr>
                                      <m:t>𝒃</m:t>
                                    </m:r>
                                    <m:r>
                                      <a:rPr lang="en-US" i="1">
                                        <a:solidFill>
                                          <a:srgbClr val="0000FF"/>
                                        </a:solidFill>
                                        <a:latin typeface="Cambria Math" panose="02040503050406030204" pitchFamily="18" charset="0"/>
                                        <a:ea typeface="Cambria Math" panose="02040503050406030204" pitchFamily="18" charset="0"/>
                                      </a:rPr>
                                      <m:t>//</m:t>
                                    </m:r>
                                    <m:r>
                                      <a:rPr lang="en-US" i="1">
                                        <a:solidFill>
                                          <a:srgbClr val="0000FF"/>
                                        </a:solidFill>
                                        <a:latin typeface="Cambria Math" panose="02040503050406030204" pitchFamily="18" charset="0"/>
                                        <a:ea typeface="Cambria Math" panose="02040503050406030204" pitchFamily="18" charset="0"/>
                                      </a:rPr>
                                      <m:t>𝒄</m:t>
                                    </m:r>
                                  </m:e>
                                </m:eqArr>
                              </m:e>
                            </m:d>
                          </m:e>
                        </m:d>
                      </m:oMath>
                    </m:oMathPara>
                  </a14:m>
                  <a:endParaRPr lang="en-US" sz="4000" i="1" dirty="0">
                    <a:solidFill>
                      <a:srgbClr val="3333FF"/>
                    </a:solidFill>
                  </a:endParaRPr>
                </a:p>
              </p:txBody>
            </p:sp>
          </mc:Choice>
          <mc:Fallback xmlns="">
            <p:sp>
              <p:nvSpPr>
                <p:cNvPr id="119" name="TextBox 118">
                  <a:extLst>
                    <a:ext uri="{FF2B5EF4-FFF2-40B4-BE49-F238E27FC236}">
                      <a16:creationId xmlns:a16="http://schemas.microsoft.com/office/drawing/2014/main" id="{5C89D789-35EA-4916-8EB8-C469FEEDD1AB}"/>
                    </a:ext>
                  </a:extLst>
                </p:cNvPr>
                <p:cNvSpPr txBox="1">
                  <a:spLocks noRot="1" noChangeAspect="1" noMove="1" noResize="1" noEditPoints="1" noAdjustHandles="1" noChangeArrowheads="1" noChangeShapeType="1" noTextEdit="1"/>
                </p:cNvSpPr>
                <p:nvPr/>
              </p:nvSpPr>
              <p:spPr>
                <a:xfrm>
                  <a:off x="3782514" y="7356864"/>
                  <a:ext cx="8866686" cy="2599558"/>
                </a:xfrm>
                <a:prstGeom prst="rect">
                  <a:avLst/>
                </a:prstGeom>
                <a:blipFill>
                  <a:blip r:embed="rId7"/>
                  <a:stretch>
                    <a:fillRect/>
                  </a:stretch>
                </a:blipFill>
              </p:spPr>
              <p:txBody>
                <a:bodyPr/>
                <a:lstStyle/>
                <a:p>
                  <a:r>
                    <a:rPr lang="en-US">
                      <a:noFill/>
                    </a:rPr>
                    <a:t> </a:t>
                  </a:r>
                </a:p>
              </p:txBody>
            </p:sp>
          </mc:Fallback>
        </mc:AlternateContent>
        <p:pic>
          <p:nvPicPr>
            <p:cNvPr id="189" name="Picture 188">
              <a:extLst>
                <a:ext uri="{FF2B5EF4-FFF2-40B4-BE49-F238E27FC236}">
                  <a16:creationId xmlns="" xmlns:a16="http://schemas.microsoft.com/office/drawing/2014/main" id="{2A6828B1-2541-4E07-A441-CC09397477A6}"/>
                </a:ext>
              </a:extLst>
            </p:cNvPr>
            <p:cNvPicPr>
              <a:picLocks noChangeAspect="1"/>
            </p:cNvPicPr>
            <p:nvPr/>
          </p:nvPicPr>
          <p:blipFill>
            <a:blip r:embed="rId8"/>
            <a:stretch>
              <a:fillRect/>
            </a:stretch>
          </p:blipFill>
          <p:spPr>
            <a:xfrm>
              <a:off x="12850686" y="7323891"/>
              <a:ext cx="5142346" cy="2556331"/>
            </a:xfrm>
            <a:prstGeom prst="rect">
              <a:avLst/>
            </a:prstGeom>
          </p:spPr>
        </p:pic>
      </p:grpSp>
      <p:grpSp>
        <p:nvGrpSpPr>
          <p:cNvPr id="223" name="Group 222">
            <a:extLst>
              <a:ext uri="{FF2B5EF4-FFF2-40B4-BE49-F238E27FC236}">
                <a16:creationId xmlns="" xmlns:a16="http://schemas.microsoft.com/office/drawing/2014/main" id="{99290ABE-CBAE-474A-8CAD-DE82A4CCF46F}"/>
              </a:ext>
            </a:extLst>
          </p:cNvPr>
          <p:cNvGrpSpPr/>
          <p:nvPr/>
        </p:nvGrpSpPr>
        <p:grpSpPr>
          <a:xfrm>
            <a:off x="152400" y="10134599"/>
            <a:ext cx="18135600" cy="3429001"/>
            <a:chOff x="152400" y="10134599"/>
            <a:chExt cx="18135600" cy="3429001"/>
          </a:xfrm>
        </p:grpSpPr>
        <p:grpSp>
          <p:nvGrpSpPr>
            <p:cNvPr id="198" name="Group 197">
              <a:extLst>
                <a:ext uri="{FF2B5EF4-FFF2-40B4-BE49-F238E27FC236}">
                  <a16:creationId xmlns="" xmlns:a16="http://schemas.microsoft.com/office/drawing/2014/main" id="{DADE0815-A814-4852-B9A0-2B80D84EA974}"/>
                </a:ext>
              </a:extLst>
            </p:cNvPr>
            <p:cNvGrpSpPr/>
            <p:nvPr/>
          </p:nvGrpSpPr>
          <p:grpSpPr>
            <a:xfrm>
              <a:off x="152400" y="10134599"/>
              <a:ext cx="18135600" cy="3396640"/>
              <a:chOff x="1120323" y="10956892"/>
              <a:chExt cx="8606729" cy="3397038"/>
            </a:xfrm>
          </p:grpSpPr>
          <p:sp>
            <p:nvSpPr>
              <p:cNvPr id="199" name="Rounded Rectangle 6">
                <a:extLst>
                  <a:ext uri="{FF2B5EF4-FFF2-40B4-BE49-F238E27FC236}">
                    <a16:creationId xmlns="" xmlns:a16="http://schemas.microsoft.com/office/drawing/2014/main" id="{E4318ED2-61DA-4941-8A57-60EC897AD91B}"/>
                  </a:ext>
                </a:extLst>
              </p:cNvPr>
              <p:cNvSpPr/>
              <p:nvPr/>
            </p:nvSpPr>
            <p:spPr>
              <a:xfrm>
                <a:off x="1323891" y="10956892"/>
                <a:ext cx="8403161" cy="3397038"/>
              </a:xfrm>
              <a:prstGeom prst="roundRect">
                <a:avLst>
                  <a:gd name="adj" fmla="val 8959"/>
                </a:avLst>
              </a:prstGeom>
              <a:solidFill>
                <a:schemeClr val="bg1">
                  <a:lumMod val="95000"/>
                </a:schemeClr>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grpSp>
            <p:nvGrpSpPr>
              <p:cNvPr id="200" name="Group 2">
                <a:extLst>
                  <a:ext uri="{FF2B5EF4-FFF2-40B4-BE49-F238E27FC236}">
                    <a16:creationId xmlns="" xmlns:a16="http://schemas.microsoft.com/office/drawing/2014/main" id="{56725B84-6E39-49F1-A271-E1177A22335F}"/>
                  </a:ext>
                </a:extLst>
              </p:cNvPr>
              <p:cNvGrpSpPr/>
              <p:nvPr/>
            </p:nvGrpSpPr>
            <p:grpSpPr>
              <a:xfrm>
                <a:off x="1120323" y="10988412"/>
                <a:ext cx="2244314" cy="956578"/>
                <a:chOff x="1120323" y="10988412"/>
                <a:chExt cx="2244314" cy="956578"/>
              </a:xfrm>
            </p:grpSpPr>
            <p:sp>
              <p:nvSpPr>
                <p:cNvPr id="201" name="Right Triangle 200">
                  <a:extLst>
                    <a:ext uri="{FF2B5EF4-FFF2-40B4-BE49-F238E27FC236}">
                      <a16:creationId xmlns="" xmlns:a16="http://schemas.microsoft.com/office/drawing/2014/main" id="{974DDDF7-9D65-4AF2-A4FC-5F7C648A8583}"/>
                    </a:ext>
                  </a:extLst>
                </p:cNvPr>
                <p:cNvSpPr/>
                <p:nvPr/>
              </p:nvSpPr>
              <p:spPr>
                <a:xfrm flipH="1" flipV="1">
                  <a:off x="1120323" y="11807190"/>
                  <a:ext cx="194126" cy="137800"/>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20">
                  <a:extLst>
                    <a:ext uri="{FF2B5EF4-FFF2-40B4-BE49-F238E27FC236}">
                      <a16:creationId xmlns="" xmlns:a16="http://schemas.microsoft.com/office/drawing/2014/main" id="{A11D9EC0-026C-4B43-B3CF-CEEE6710E785}"/>
                    </a:ext>
                  </a:extLst>
                </p:cNvPr>
                <p:cNvSpPr>
                  <a:spLocks/>
                </p:cNvSpPr>
                <p:nvPr/>
              </p:nvSpPr>
              <p:spPr bwMode="auto">
                <a:xfrm rot="5400000">
                  <a:off x="1856009" y="10279995"/>
                  <a:ext cx="800212" cy="2217045"/>
                </a:xfrm>
                <a:prstGeom prst="round2SameRect">
                  <a:avLst/>
                </a:prstGeom>
                <a:solidFill>
                  <a:srgbClr val="AB7C37"/>
                </a:solidFill>
                <a:ln w="57150">
                  <a:solidFill>
                    <a:srgbClr val="AB7C37"/>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03" name="TextBox 202">
                  <a:extLst>
                    <a:ext uri="{FF2B5EF4-FFF2-40B4-BE49-F238E27FC236}">
                      <a16:creationId xmlns="" xmlns:a16="http://schemas.microsoft.com/office/drawing/2014/main" id="{1C109F12-D9F3-4645-B149-DD22E128211B}"/>
                    </a:ext>
                  </a:extLst>
                </p:cNvPr>
                <p:cNvSpPr txBox="1"/>
                <p:nvPr/>
              </p:nvSpPr>
              <p:spPr>
                <a:xfrm>
                  <a:off x="1159985" y="11019078"/>
                  <a:ext cx="2175056" cy="769531"/>
                </a:xfrm>
                <a:prstGeom prst="rect">
                  <a:avLst/>
                </a:prstGeom>
                <a:noFill/>
              </p:spPr>
              <p:txBody>
                <a:bodyPr wrap="square" rtlCol="0">
                  <a:spAutoFit/>
                </a:bodyPr>
                <a:lstStyle/>
                <a:p>
                  <a:r>
                    <a:rPr lang="en-US" sz="4400" b="1">
                      <a:solidFill>
                        <a:schemeClr val="bg1"/>
                      </a:solidFill>
                      <a:latin typeface="Tahoma" pitchFamily="34" charset="0"/>
                      <a:ea typeface="Tahoma" pitchFamily="34" charset="0"/>
                      <a:cs typeface="Tahoma" pitchFamily="34" charset="0"/>
                      <a:sym typeface="Wingdings" panose="05000000000000000000" pitchFamily="2" charset="2"/>
                    </a:rPr>
                    <a:t> HỆ QUẢ ĐL2</a:t>
                  </a:r>
                  <a:endParaRPr lang="en-US" sz="4400" b="1" dirty="0">
                    <a:solidFill>
                      <a:schemeClr val="bg1"/>
                    </a:solidFill>
                    <a:latin typeface="Tahoma" pitchFamily="34" charset="0"/>
                    <a:ea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04" name="TextBox 203">
                  <a:extLst>
                    <a:ext uri="{FF2B5EF4-FFF2-40B4-BE49-F238E27FC236}">
                      <a16:creationId xmlns="" xmlns:a16="http://schemas.microsoft.com/office/drawing/2014/main" id="{F4189560-BF68-43B5-8796-7DB1DBEDD386}"/>
                    </a:ext>
                  </a:extLst>
                </p:cNvPr>
                <p:cNvSpPr txBox="1"/>
                <p:nvPr/>
              </p:nvSpPr>
              <p:spPr>
                <a:xfrm>
                  <a:off x="605519" y="10964042"/>
                  <a:ext cx="8081281" cy="2599558"/>
                </a:xfrm>
                <a:prstGeom prst="rect">
                  <a:avLst/>
                </a:prstGeom>
                <a:noFill/>
              </p:spPr>
              <p:txBody>
                <a:bodyPr wrap="square" rtlCol="0">
                  <a:spAutoFit/>
                </a:bodyPr>
                <a:lstStyle>
                  <a:defPPr>
                    <a:defRPr lang="en-US"/>
                  </a:defPPr>
                  <a:lvl1pPr>
                    <a:defRPr sz="4400" b="1">
                      <a:solidFill>
                        <a:srgbClr val="270F6B"/>
                      </a:solidFill>
                      <a:latin typeface="Tahoma" pitchFamily="34" charset="0"/>
                      <a:ea typeface="Tahoma" pitchFamily="34" charset="0"/>
                      <a:cs typeface="Tahoma" pitchFamily="34" charset="0"/>
                    </a:defRPr>
                  </a:lvl1pPr>
                </a:lstStyle>
                <a:p>
                  <a:pPr/>
                  <a14:m>
                    <m:oMathPara xmlns:m="http://schemas.openxmlformats.org/officeDocument/2006/math">
                      <m:oMathParaPr>
                        <m:jc m:val="centerGroup"/>
                      </m:oMathParaPr>
                      <m:oMath xmlns:m="http://schemas.openxmlformats.org/officeDocument/2006/math">
                        <m:d>
                          <m:dPr>
                            <m:begChr m:val="{"/>
                            <m:endChr m:val=""/>
                            <m:ctrlPr>
                              <a:rPr lang="en-US" i="1" smtClean="0">
                                <a:solidFill>
                                  <a:srgbClr val="0000FF"/>
                                </a:solidFill>
                                <a:latin typeface="Cambria Math" panose="02040503050406030204" pitchFamily="18" charset="0"/>
                              </a:rPr>
                            </m:ctrlPr>
                          </m:dPr>
                          <m:e>
                            <m:eqArr>
                              <m:eqArrPr>
                                <m:ctrlPr>
                                  <a:rPr lang="en-US" i="1" smtClean="0">
                                    <a:solidFill>
                                      <a:srgbClr val="0000FF"/>
                                    </a:solidFill>
                                    <a:latin typeface="Cambria Math" panose="02040503050406030204" pitchFamily="18" charset="0"/>
                                    <a:ea typeface="Cambria Math" panose="02040503050406030204" pitchFamily="18" charset="0"/>
                                  </a:rPr>
                                </m:ctrlPr>
                              </m:eqArrPr>
                              <m:e>
                                <m:r>
                                  <a:rPr lang="en-US" b="1" i="1">
                                    <a:solidFill>
                                      <a:srgbClr val="0000FF"/>
                                    </a:solidFill>
                                    <a:latin typeface="Cambria Math" panose="02040503050406030204" pitchFamily="18" charset="0"/>
                                    <a:ea typeface="Cambria Math" panose="02040503050406030204" pitchFamily="18" charset="0"/>
                                  </a:rPr>
                                  <m:t>𝒂</m:t>
                                </m:r>
                                <m:r>
                                  <a:rPr lang="en-US" b="1" i="1">
                                    <a:solidFill>
                                      <a:srgbClr val="0000FF"/>
                                    </a:solidFill>
                                    <a:latin typeface="Cambria Math" panose="02040503050406030204" pitchFamily="18" charset="0"/>
                                    <a:ea typeface="Cambria Math" panose="02040503050406030204" pitchFamily="18" charset="0"/>
                                  </a:rPr>
                                  <m:t>⊂</m:t>
                                </m:r>
                                <m:d>
                                  <m:dPr>
                                    <m:ctrlPr>
                                      <a:rPr lang="en-US" i="1">
                                        <a:solidFill>
                                          <a:srgbClr val="0000FF"/>
                                        </a:solidFill>
                                        <a:latin typeface="Cambria Math" panose="02040503050406030204" pitchFamily="18" charset="0"/>
                                        <a:ea typeface="Cambria Math" panose="02040503050406030204" pitchFamily="18" charset="0"/>
                                      </a:rPr>
                                    </m:ctrlPr>
                                  </m:dPr>
                                  <m:e>
                                    <m:r>
                                      <a:rPr lang="en-US" b="1" i="1">
                                        <a:solidFill>
                                          <a:srgbClr val="0000FF"/>
                                        </a:solidFill>
                                        <a:latin typeface="Cambria Math" panose="02040503050406030204" pitchFamily="18" charset="0"/>
                                        <a:ea typeface="Cambria Math" panose="02040503050406030204" pitchFamily="18" charset="0"/>
                                      </a:rPr>
                                      <m:t>𝜶</m:t>
                                    </m:r>
                                  </m:e>
                                </m:d>
                                <m:r>
                                  <a:rPr lang="en-US" b="1">
                                    <a:solidFill>
                                      <a:srgbClr val="0000FF"/>
                                    </a:solidFill>
                                    <a:latin typeface="Cambria Math" panose="02040503050406030204" pitchFamily="18" charset="0"/>
                                    <a:ea typeface="Cambria Math" panose="02040503050406030204" pitchFamily="18" charset="0"/>
                                  </a:rPr>
                                  <m:t>,</m:t>
                                </m:r>
                                <m:r>
                                  <a:rPr lang="en-US" b="1" i="1">
                                    <a:solidFill>
                                      <a:srgbClr val="0000FF"/>
                                    </a:solidFill>
                                    <a:latin typeface="Cambria Math" panose="02040503050406030204" pitchFamily="18" charset="0"/>
                                    <a:ea typeface="Cambria Math" panose="02040503050406030204" pitchFamily="18" charset="0"/>
                                  </a:rPr>
                                  <m:t>𝒃</m:t>
                                </m:r>
                                <m:r>
                                  <a:rPr lang="en-US" b="1" i="1">
                                    <a:solidFill>
                                      <a:srgbClr val="0000FF"/>
                                    </a:solidFill>
                                    <a:latin typeface="Cambria Math" panose="02040503050406030204" pitchFamily="18" charset="0"/>
                                    <a:ea typeface="Cambria Math" panose="02040503050406030204" pitchFamily="18" charset="0"/>
                                  </a:rPr>
                                  <m:t>⊂</m:t>
                                </m:r>
                                <m:d>
                                  <m:dPr>
                                    <m:ctrlPr>
                                      <a:rPr lang="en-US" i="1">
                                        <a:solidFill>
                                          <a:srgbClr val="0000FF"/>
                                        </a:solidFill>
                                        <a:latin typeface="Cambria Math" panose="02040503050406030204" pitchFamily="18" charset="0"/>
                                        <a:ea typeface="Cambria Math" panose="02040503050406030204" pitchFamily="18" charset="0"/>
                                      </a:rPr>
                                    </m:ctrlPr>
                                  </m:dPr>
                                  <m:e>
                                    <m:r>
                                      <a:rPr lang="en-US" b="1" i="1">
                                        <a:solidFill>
                                          <a:srgbClr val="0000FF"/>
                                        </a:solidFill>
                                        <a:latin typeface="Cambria Math" panose="02040503050406030204" pitchFamily="18" charset="0"/>
                                        <a:ea typeface="Cambria Math" panose="02040503050406030204" pitchFamily="18" charset="0"/>
                                      </a:rPr>
                                      <m:t>𝜷</m:t>
                                    </m:r>
                                  </m:e>
                                </m:d>
                              </m:e>
                              <m:e>
                                <m:r>
                                  <a:rPr lang="en-US" b="1" i="1" smtClean="0">
                                    <a:solidFill>
                                      <a:srgbClr val="0000FF"/>
                                    </a:solidFill>
                                    <a:latin typeface="Cambria Math" panose="02040503050406030204" pitchFamily="18" charset="0"/>
                                    <a:ea typeface="Cambria Math" panose="02040503050406030204" pitchFamily="18" charset="0"/>
                                  </a:rPr>
                                  <m:t>𝒂</m:t>
                                </m:r>
                                <m:r>
                                  <a:rPr lang="en-US" i="1">
                                    <a:solidFill>
                                      <a:srgbClr val="0000FF"/>
                                    </a:solidFill>
                                    <a:latin typeface="Cambria Math" panose="02040503050406030204" pitchFamily="18" charset="0"/>
                                    <a:ea typeface="Cambria Math" panose="02040503050406030204" pitchFamily="18" charset="0"/>
                                  </a:rPr>
                                  <m:t>//</m:t>
                                </m:r>
                                <m:r>
                                  <a:rPr lang="en-US" i="1">
                                    <a:solidFill>
                                      <a:srgbClr val="0000FF"/>
                                    </a:solidFill>
                                    <a:latin typeface="Cambria Math" panose="02040503050406030204" pitchFamily="18" charset="0"/>
                                    <a:ea typeface="Cambria Math" panose="02040503050406030204" pitchFamily="18" charset="0"/>
                                  </a:rPr>
                                  <m:t>𝒃</m:t>
                                </m:r>
                              </m:e>
                              <m:e>
                                <m:d>
                                  <m:dPr>
                                    <m:ctrlPr>
                                      <a:rPr lang="en-US" i="1">
                                        <a:solidFill>
                                          <a:srgbClr val="0000FF"/>
                                        </a:solidFill>
                                        <a:latin typeface="Cambria Math" panose="02040503050406030204" pitchFamily="18" charset="0"/>
                                        <a:ea typeface="Cambria Math" panose="02040503050406030204" pitchFamily="18" charset="0"/>
                                      </a:rPr>
                                    </m:ctrlPr>
                                  </m:dPr>
                                  <m:e>
                                    <m:r>
                                      <a:rPr lang="en-US" b="1" i="1">
                                        <a:solidFill>
                                          <a:srgbClr val="0000FF"/>
                                        </a:solidFill>
                                        <a:latin typeface="Cambria Math" panose="02040503050406030204" pitchFamily="18" charset="0"/>
                                        <a:ea typeface="Cambria Math" panose="02040503050406030204" pitchFamily="18" charset="0"/>
                                      </a:rPr>
                                      <m:t>𝜶</m:t>
                                    </m:r>
                                  </m:e>
                                </m:d>
                                <m:r>
                                  <a:rPr lang="en-US" b="1" i="1">
                                    <a:solidFill>
                                      <a:srgbClr val="0000FF"/>
                                    </a:solidFill>
                                    <a:latin typeface="Cambria Math" panose="02040503050406030204" pitchFamily="18" charset="0"/>
                                    <a:ea typeface="Cambria Math" panose="02040503050406030204" pitchFamily="18" charset="0"/>
                                  </a:rPr>
                                  <m:t>∩</m:t>
                                </m:r>
                                <m:d>
                                  <m:dPr>
                                    <m:ctrlPr>
                                      <a:rPr lang="en-US" i="1">
                                        <a:solidFill>
                                          <a:srgbClr val="0000FF"/>
                                        </a:solidFill>
                                        <a:latin typeface="Cambria Math" panose="02040503050406030204" pitchFamily="18" charset="0"/>
                                        <a:ea typeface="Cambria Math" panose="02040503050406030204" pitchFamily="18" charset="0"/>
                                      </a:rPr>
                                    </m:ctrlPr>
                                  </m:dPr>
                                  <m:e>
                                    <m:r>
                                      <a:rPr lang="en-US" b="1" i="1">
                                        <a:solidFill>
                                          <a:srgbClr val="0000FF"/>
                                        </a:solidFill>
                                        <a:latin typeface="Cambria Math" panose="02040503050406030204" pitchFamily="18" charset="0"/>
                                        <a:ea typeface="Cambria Math" panose="02040503050406030204" pitchFamily="18" charset="0"/>
                                      </a:rPr>
                                      <m:t>𝜷</m:t>
                                    </m:r>
                                  </m:e>
                                </m:d>
                                <m:r>
                                  <a:rPr lang="en-US" b="1" i="1">
                                    <a:solidFill>
                                      <a:srgbClr val="0000FF"/>
                                    </a:solidFill>
                                    <a:latin typeface="Cambria Math" panose="02040503050406030204" pitchFamily="18" charset="0"/>
                                    <a:ea typeface="Cambria Math" panose="02040503050406030204" pitchFamily="18" charset="0"/>
                                  </a:rPr>
                                  <m:t>=</m:t>
                                </m:r>
                                <m:r>
                                  <a:rPr lang="en-US" b="1" i="1">
                                    <a:solidFill>
                                      <a:srgbClr val="0000FF"/>
                                    </a:solidFill>
                                    <a:latin typeface="Cambria Math" panose="02040503050406030204" pitchFamily="18" charset="0"/>
                                    <a:ea typeface="Cambria Math" panose="02040503050406030204" pitchFamily="18" charset="0"/>
                                  </a:rPr>
                                  <m:t>𝒄</m:t>
                                </m:r>
                              </m:e>
                            </m:eqArr>
                          </m:e>
                        </m:d>
                        <m:r>
                          <a:rPr lang="en-US" i="1" smtClean="0">
                            <a:solidFill>
                              <a:srgbClr val="0000FF"/>
                            </a:solidFill>
                            <a:latin typeface="Cambria Math" panose="02040503050406030204" pitchFamily="18" charset="0"/>
                            <a:ea typeface="Cambria Math" panose="02040503050406030204" pitchFamily="18" charset="0"/>
                          </a:rPr>
                          <m:t>⟹</m:t>
                        </m:r>
                        <m:d>
                          <m:dPr>
                            <m:begChr m:val="["/>
                            <m:endChr m:val=""/>
                            <m:ctrlPr>
                              <a:rPr lang="en-US" b="1" i="1" smtClean="0">
                                <a:solidFill>
                                  <a:srgbClr val="0000FF"/>
                                </a:solidFill>
                                <a:latin typeface="Cambria Math" panose="02040503050406030204" pitchFamily="18" charset="0"/>
                                <a:ea typeface="Cambria Math" panose="02040503050406030204" pitchFamily="18" charset="0"/>
                              </a:rPr>
                            </m:ctrlPr>
                          </m:dPr>
                          <m:e>
                            <m:d>
                              <m:dPr>
                                <m:begChr m:val=""/>
                                <m:endChr m:val=""/>
                                <m:ctrlPr>
                                  <a:rPr lang="en-US" b="1" i="1" smtClean="0">
                                    <a:solidFill>
                                      <a:srgbClr val="0000FF"/>
                                    </a:solidFill>
                                    <a:latin typeface="Cambria Math" panose="02040503050406030204" pitchFamily="18" charset="0"/>
                                    <a:ea typeface="Cambria Math" panose="02040503050406030204" pitchFamily="18" charset="0"/>
                                  </a:rPr>
                                </m:ctrlPr>
                              </m:dPr>
                              <m:e>
                                <m:eqArr>
                                  <m:eqArrPr>
                                    <m:ctrlPr>
                                      <a:rPr lang="en-US" b="1" i="1" smtClean="0">
                                        <a:solidFill>
                                          <a:srgbClr val="0000FF"/>
                                        </a:solidFill>
                                        <a:latin typeface="Cambria Math" panose="02040503050406030204" pitchFamily="18" charset="0"/>
                                        <a:ea typeface="Cambria Math" panose="02040503050406030204" pitchFamily="18" charset="0"/>
                                      </a:rPr>
                                    </m:ctrlPr>
                                  </m:eqArrPr>
                                  <m:e>
                                    <m:r>
                                      <a:rPr lang="en-US" b="1" i="1" smtClean="0">
                                        <a:solidFill>
                                          <a:srgbClr val="0000FF"/>
                                        </a:solidFill>
                                        <a:latin typeface="Cambria Math" panose="02040503050406030204" pitchFamily="18" charset="0"/>
                                        <a:ea typeface="Cambria Math" panose="02040503050406030204" pitchFamily="18" charset="0"/>
                                      </a:rPr>
                                      <m:t>𝒄</m:t>
                                    </m:r>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𝒂</m:t>
                                    </m:r>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𝒃</m:t>
                                    </m:r>
                                  </m:e>
                                  <m:e>
                                    <m:r>
                                      <a:rPr lang="en-US" b="1" i="1" smtClean="0">
                                        <a:solidFill>
                                          <a:srgbClr val="0000FF"/>
                                        </a:solidFill>
                                        <a:latin typeface="Cambria Math" panose="02040503050406030204" pitchFamily="18" charset="0"/>
                                      </a:rPr>
                                      <m:t>𝒄</m:t>
                                    </m:r>
                                    <m:r>
                                      <a:rPr lang="en-US" i="1" smtClean="0">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𝒂</m:t>
                                    </m:r>
                                  </m:e>
                                  <m:e>
                                    <m:r>
                                      <a:rPr lang="en-US" b="1" i="1" smtClean="0">
                                        <a:solidFill>
                                          <a:srgbClr val="0000FF"/>
                                        </a:solidFill>
                                        <a:latin typeface="Cambria Math" panose="02040503050406030204" pitchFamily="18" charset="0"/>
                                        <a:ea typeface="Cambria Math" panose="02040503050406030204" pitchFamily="18" charset="0"/>
                                      </a:rPr>
                                      <m:t>𝒄</m:t>
                                    </m:r>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𝒃</m:t>
                                    </m:r>
                                  </m:e>
                                </m:eqArr>
                              </m:e>
                            </m:d>
                          </m:e>
                        </m:d>
                      </m:oMath>
                    </m:oMathPara>
                  </a14:m>
                  <a:endParaRPr lang="en-US" i="1" dirty="0">
                    <a:solidFill>
                      <a:srgbClr val="3333FF"/>
                    </a:solidFill>
                  </a:endParaRPr>
                </a:p>
              </p:txBody>
            </p:sp>
          </mc:Choice>
          <mc:Fallback xmlns="">
            <p:sp>
              <p:nvSpPr>
                <p:cNvPr id="204" name="TextBox 203">
                  <a:extLst>
                    <a:ext uri="{FF2B5EF4-FFF2-40B4-BE49-F238E27FC236}">
                      <a16:creationId xmlns:a16="http://schemas.microsoft.com/office/drawing/2014/main" id="{F4189560-BF68-43B5-8796-7DB1DBEDD386}"/>
                    </a:ext>
                  </a:extLst>
                </p:cNvPr>
                <p:cNvSpPr txBox="1">
                  <a:spLocks noRot="1" noChangeAspect="1" noMove="1" noResize="1" noEditPoints="1" noAdjustHandles="1" noChangeArrowheads="1" noChangeShapeType="1" noTextEdit="1"/>
                </p:cNvSpPr>
                <p:nvPr/>
              </p:nvSpPr>
              <p:spPr>
                <a:xfrm>
                  <a:off x="605519" y="10964042"/>
                  <a:ext cx="8081281" cy="2599558"/>
                </a:xfrm>
                <a:prstGeom prst="rect">
                  <a:avLst/>
                </a:prstGeom>
                <a:blipFill>
                  <a:blip r:embed="rId9"/>
                  <a:stretch>
                    <a:fillRect/>
                  </a:stretch>
                </a:blipFill>
              </p:spPr>
              <p:txBody>
                <a:bodyPr/>
                <a:lstStyle/>
                <a:p>
                  <a:r>
                    <a:rPr lang="en-US">
                      <a:noFill/>
                    </a:rPr>
                    <a:t> </a:t>
                  </a:r>
                </a:p>
              </p:txBody>
            </p:sp>
          </mc:Fallback>
        </mc:AlternateContent>
        <p:pic>
          <p:nvPicPr>
            <p:cNvPr id="208" name="Picture 207">
              <a:extLst>
                <a:ext uri="{FF2B5EF4-FFF2-40B4-BE49-F238E27FC236}">
                  <a16:creationId xmlns="" xmlns:a16="http://schemas.microsoft.com/office/drawing/2014/main" id="{56F1FABE-52FE-4AD8-931E-C40D524A9329}"/>
                </a:ext>
              </a:extLst>
            </p:cNvPr>
            <p:cNvPicPr>
              <a:picLocks noChangeAspect="1"/>
            </p:cNvPicPr>
            <p:nvPr/>
          </p:nvPicPr>
          <p:blipFill>
            <a:blip r:embed="rId10"/>
            <a:stretch>
              <a:fillRect/>
            </a:stretch>
          </p:blipFill>
          <p:spPr>
            <a:xfrm>
              <a:off x="8842091" y="10287000"/>
              <a:ext cx="9141109" cy="3135356"/>
            </a:xfrm>
            <a:prstGeom prst="rect">
              <a:avLst/>
            </a:prstGeom>
          </p:spPr>
        </p:pic>
      </p:grpSp>
      <p:grpSp>
        <p:nvGrpSpPr>
          <p:cNvPr id="210" name="Group 209">
            <a:extLst>
              <a:ext uri="{FF2B5EF4-FFF2-40B4-BE49-F238E27FC236}">
                <a16:creationId xmlns="" xmlns:a16="http://schemas.microsoft.com/office/drawing/2014/main" id="{EAA105F4-86A4-4CBF-8398-1C521F91CA8D}"/>
              </a:ext>
            </a:extLst>
          </p:cNvPr>
          <p:cNvGrpSpPr/>
          <p:nvPr/>
        </p:nvGrpSpPr>
        <p:grpSpPr>
          <a:xfrm>
            <a:off x="18516600" y="6857999"/>
            <a:ext cx="5286053" cy="6673240"/>
            <a:chOff x="18516600" y="6857999"/>
            <a:chExt cx="5286053" cy="6673240"/>
          </a:xfrm>
        </p:grpSpPr>
        <p:grpSp>
          <p:nvGrpSpPr>
            <p:cNvPr id="190" name="Group 189">
              <a:extLst>
                <a:ext uri="{FF2B5EF4-FFF2-40B4-BE49-F238E27FC236}">
                  <a16:creationId xmlns="" xmlns:a16="http://schemas.microsoft.com/office/drawing/2014/main" id="{9D7B39C7-6336-4E90-A5E3-B86328D66E41}"/>
                </a:ext>
              </a:extLst>
            </p:cNvPr>
            <p:cNvGrpSpPr/>
            <p:nvPr/>
          </p:nvGrpSpPr>
          <p:grpSpPr>
            <a:xfrm>
              <a:off x="18516600" y="6857999"/>
              <a:ext cx="5286053" cy="6673240"/>
              <a:chOff x="1120323" y="10946322"/>
              <a:chExt cx="4944608" cy="7838305"/>
            </a:xfrm>
          </p:grpSpPr>
          <p:sp>
            <p:nvSpPr>
              <p:cNvPr id="191" name="Rounded Rectangle 6">
                <a:extLst>
                  <a:ext uri="{FF2B5EF4-FFF2-40B4-BE49-F238E27FC236}">
                    <a16:creationId xmlns="" xmlns:a16="http://schemas.microsoft.com/office/drawing/2014/main" id="{02D673D4-9ACF-4CDC-A8EC-CFAA4E892AF1}"/>
                  </a:ext>
                </a:extLst>
              </p:cNvPr>
              <p:cNvSpPr/>
              <p:nvPr/>
            </p:nvSpPr>
            <p:spPr>
              <a:xfrm>
                <a:off x="1341718" y="10988411"/>
                <a:ext cx="4723213" cy="7796216"/>
              </a:xfrm>
              <a:prstGeom prst="roundRect">
                <a:avLst>
                  <a:gd name="adj" fmla="val 8959"/>
                </a:avLst>
              </a:prstGeom>
              <a:solidFill>
                <a:schemeClr val="bg1">
                  <a:lumMod val="95000"/>
                </a:schemeClr>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grpSp>
            <p:nvGrpSpPr>
              <p:cNvPr id="192" name="Group 2">
                <a:extLst>
                  <a:ext uri="{FF2B5EF4-FFF2-40B4-BE49-F238E27FC236}">
                    <a16:creationId xmlns="" xmlns:a16="http://schemas.microsoft.com/office/drawing/2014/main" id="{793656A4-1758-4537-91C5-4A71B2EF26A0}"/>
                  </a:ext>
                </a:extLst>
              </p:cNvPr>
              <p:cNvGrpSpPr/>
              <p:nvPr/>
            </p:nvGrpSpPr>
            <p:grpSpPr>
              <a:xfrm>
                <a:off x="1120323" y="10946322"/>
                <a:ext cx="3962718" cy="998668"/>
                <a:chOff x="1120323" y="10946322"/>
                <a:chExt cx="3962718" cy="998668"/>
              </a:xfrm>
            </p:grpSpPr>
            <p:sp>
              <p:nvSpPr>
                <p:cNvPr id="193" name="Right Triangle 192">
                  <a:extLst>
                    <a:ext uri="{FF2B5EF4-FFF2-40B4-BE49-F238E27FC236}">
                      <a16:creationId xmlns="" xmlns:a16="http://schemas.microsoft.com/office/drawing/2014/main" id="{F7F18943-5BA6-43E8-A917-1D84AE99D26B}"/>
                    </a:ext>
                  </a:extLst>
                </p:cNvPr>
                <p:cNvSpPr/>
                <p:nvPr/>
              </p:nvSpPr>
              <p:spPr>
                <a:xfrm flipH="1" flipV="1">
                  <a:off x="1120323" y="11807190"/>
                  <a:ext cx="194126" cy="137800"/>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20">
                  <a:extLst>
                    <a:ext uri="{FF2B5EF4-FFF2-40B4-BE49-F238E27FC236}">
                      <a16:creationId xmlns="" xmlns:a16="http://schemas.microsoft.com/office/drawing/2014/main" id="{6C80DA6A-DAFA-4AD1-B3A5-9C036B2086BC}"/>
                    </a:ext>
                  </a:extLst>
                </p:cNvPr>
                <p:cNvSpPr>
                  <a:spLocks/>
                </p:cNvSpPr>
                <p:nvPr/>
              </p:nvSpPr>
              <p:spPr bwMode="auto">
                <a:xfrm rot="5400000">
                  <a:off x="2677823" y="9458181"/>
                  <a:ext cx="874988" cy="3935448"/>
                </a:xfrm>
                <a:prstGeom prst="round2SameRect">
                  <a:avLst/>
                </a:prstGeom>
                <a:solidFill>
                  <a:srgbClr val="AB7C37"/>
                </a:solidFill>
                <a:ln w="57150">
                  <a:solidFill>
                    <a:srgbClr val="AB7C37"/>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95" name="TextBox 194">
                  <a:extLst>
                    <a:ext uri="{FF2B5EF4-FFF2-40B4-BE49-F238E27FC236}">
                      <a16:creationId xmlns="" xmlns:a16="http://schemas.microsoft.com/office/drawing/2014/main" id="{9742391B-0E7C-414B-8395-DFBB2743BB25}"/>
                    </a:ext>
                  </a:extLst>
                </p:cNvPr>
                <p:cNvSpPr txBox="1"/>
                <p:nvPr/>
              </p:nvSpPr>
              <p:spPr>
                <a:xfrm>
                  <a:off x="1120323" y="10946322"/>
                  <a:ext cx="3962718" cy="903776"/>
                </a:xfrm>
                <a:prstGeom prst="rect">
                  <a:avLst/>
                </a:prstGeom>
                <a:noFill/>
              </p:spPr>
              <p:txBody>
                <a:bodyPr wrap="square" rtlCol="0" anchor="ctr" anchorCtr="0">
                  <a:spAutoFit/>
                </a:bodyPr>
                <a:lstStyle/>
                <a:p>
                  <a:r>
                    <a:rPr lang="en-US" sz="4400" b="1">
                      <a:solidFill>
                        <a:schemeClr val="bg1"/>
                      </a:solidFill>
                      <a:latin typeface="Tahoma" pitchFamily="34" charset="0"/>
                      <a:ea typeface="Tahoma" pitchFamily="34" charset="0"/>
                      <a:cs typeface="Tahoma" pitchFamily="34" charset="0"/>
                      <a:sym typeface="Wingdings" panose="05000000000000000000" pitchFamily="2" charset="2"/>
                    </a:rPr>
                    <a:t> </a:t>
                  </a:r>
                  <a:r>
                    <a:rPr lang="en-US" sz="4400" b="1">
                      <a:solidFill>
                        <a:schemeClr val="bg1"/>
                      </a:solidFill>
                      <a:latin typeface="Tahoma" pitchFamily="34" charset="0"/>
                      <a:ea typeface="Tahoma" pitchFamily="34" charset="0"/>
                      <a:cs typeface="Tahoma" pitchFamily="34" charset="0"/>
                    </a:rPr>
                    <a:t>ĐỊNH LÍ 3:</a:t>
                  </a:r>
                  <a:endParaRPr lang="en-US" sz="4400" b="1" dirty="0">
                    <a:solidFill>
                      <a:schemeClr val="bg1"/>
                    </a:solidFill>
                    <a:latin typeface="Tahoma" pitchFamily="34" charset="0"/>
                    <a:ea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196" name="TextBox 195">
                  <a:extLst>
                    <a:ext uri="{FF2B5EF4-FFF2-40B4-BE49-F238E27FC236}">
                      <a16:creationId xmlns="" xmlns:a16="http://schemas.microsoft.com/office/drawing/2014/main" id="{B0801029-9A7E-4A87-829F-F15D2E5A2F3E}"/>
                    </a:ext>
                  </a:extLst>
                </p:cNvPr>
                <p:cNvSpPr txBox="1"/>
                <p:nvPr/>
              </p:nvSpPr>
              <p:spPr>
                <a:xfrm>
                  <a:off x="19233240" y="7651985"/>
                  <a:ext cx="4236360" cy="2254015"/>
                </a:xfrm>
                <a:prstGeom prst="rect">
                  <a:avLst/>
                </a:prstGeom>
                <a:noFill/>
              </p:spPr>
              <p:txBody>
                <a:bodyPr wrap="square" rtlCol="0">
                  <a:spAutoFit/>
                </a:bodyPr>
                <a:lstStyle>
                  <a:defPPr>
                    <a:defRPr lang="en-US"/>
                  </a:defPPr>
                  <a:lvl1pPr>
                    <a:defRPr sz="4400" b="1">
                      <a:solidFill>
                        <a:srgbClr val="270F6B"/>
                      </a:solidFill>
                      <a:latin typeface="Tahoma" pitchFamily="34" charset="0"/>
                      <a:ea typeface="Tahoma" pitchFamily="34" charset="0"/>
                      <a:cs typeface="Tahoma" pitchFamily="34" charset="0"/>
                    </a:defRPr>
                  </a:lvl1pPr>
                </a:lstStyle>
                <a:p>
                  <a:pPr/>
                  <a14:m>
                    <m:oMathPara xmlns:m="http://schemas.openxmlformats.org/officeDocument/2006/math">
                      <m:oMathParaPr>
                        <m:jc m:val="centerGroup"/>
                      </m:oMathParaPr>
                      <m:oMath xmlns:m="http://schemas.openxmlformats.org/officeDocument/2006/math">
                        <m:d>
                          <m:dPr>
                            <m:begChr m:val="{"/>
                            <m:endChr m:val=""/>
                            <m:ctrlPr>
                              <a:rPr lang="en-US" i="1" smtClean="0">
                                <a:solidFill>
                                  <a:srgbClr val="0000FF"/>
                                </a:solidFill>
                                <a:latin typeface="Cambria Math" panose="02040503050406030204" pitchFamily="18" charset="0"/>
                              </a:rPr>
                            </m:ctrlPr>
                          </m:dPr>
                          <m:e>
                            <m:eqArr>
                              <m:eqArrPr>
                                <m:ctrlPr>
                                  <a:rPr lang="en-US" i="1">
                                    <a:solidFill>
                                      <a:srgbClr val="0000FF"/>
                                    </a:solidFill>
                                    <a:latin typeface="Cambria Math" panose="02040503050406030204" pitchFamily="18" charset="0"/>
                                  </a:rPr>
                                </m:ctrlPr>
                              </m:eqArrPr>
                              <m:e>
                                <m:r>
                                  <a:rPr lang="en-US" b="1" i="1" smtClean="0">
                                    <a:solidFill>
                                      <a:srgbClr val="0000FF"/>
                                    </a:solidFill>
                                    <a:latin typeface="Cambria Math" panose="02040503050406030204" pitchFamily="18" charset="0"/>
                                  </a:rPr>
                                  <m:t>𝒂</m:t>
                                </m:r>
                                <m:r>
                                  <a:rPr lang="en-US" b="1" i="1" smtClean="0">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𝒃</m:t>
                                </m:r>
                              </m:e>
                              <m:e>
                                <m:r>
                                  <a:rPr lang="en-US" b="1" i="1" smtClean="0">
                                    <a:solidFill>
                                      <a:srgbClr val="0000FF"/>
                                    </a:solidFill>
                                    <a:latin typeface="Cambria Math" panose="02040503050406030204" pitchFamily="18" charset="0"/>
                                  </a:rPr>
                                  <m:t>𝒂</m:t>
                                </m:r>
                                <m:r>
                                  <a:rPr lang="en-US" b="1" i="1" smtClean="0">
                                    <a:solidFill>
                                      <a:srgbClr val="0000FF"/>
                                    </a:solidFill>
                                    <a:latin typeface="Cambria Math" panose="02040503050406030204" pitchFamily="18" charset="0"/>
                                  </a:rPr>
                                  <m:t>//</m:t>
                                </m:r>
                                <m:r>
                                  <a:rPr lang="en-US" b="1" i="1" smtClean="0">
                                    <a:solidFill>
                                      <a:srgbClr val="0000FF"/>
                                    </a:solidFill>
                                    <a:latin typeface="Cambria Math" panose="02040503050406030204" pitchFamily="18" charset="0"/>
                                  </a:rPr>
                                  <m:t>𝒄</m:t>
                                </m:r>
                              </m:e>
                              <m:e>
                                <m:r>
                                  <a:rPr lang="en-US" b="1" i="1" smtClean="0">
                                    <a:solidFill>
                                      <a:srgbClr val="0000FF"/>
                                    </a:solidFill>
                                    <a:latin typeface="Cambria Math" panose="02040503050406030204" pitchFamily="18" charset="0"/>
                                    <a:ea typeface="Cambria Math" panose="02040503050406030204" pitchFamily="18" charset="0"/>
                                  </a:rPr>
                                  <m:t>𝒃</m:t>
                                </m:r>
                                <m:r>
                                  <a:rPr lang="en-US" i="1">
                                    <a:solidFill>
                                      <a:srgbClr val="0000FF"/>
                                    </a:solidFill>
                                    <a:latin typeface="Cambria Math" panose="02040503050406030204" pitchFamily="18" charset="0"/>
                                  </a:rPr>
                                  <m:t>//</m:t>
                                </m:r>
                                <m:r>
                                  <a:rPr lang="en-US" i="1">
                                    <a:solidFill>
                                      <a:srgbClr val="0000FF"/>
                                    </a:solidFill>
                                    <a:latin typeface="Cambria Math" panose="02040503050406030204" pitchFamily="18" charset="0"/>
                                  </a:rPr>
                                  <m:t>𝒄</m:t>
                                </m:r>
                              </m:e>
                            </m:eqArr>
                          </m:e>
                        </m:d>
                        <m:r>
                          <a:rPr lang="en-US" i="1" smtClean="0">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𝒂</m:t>
                        </m:r>
                        <m:r>
                          <a:rPr lang="en-US" b="1" i="1" smtClean="0">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𝒃</m:t>
                        </m:r>
                      </m:oMath>
                    </m:oMathPara>
                  </a14:m>
                  <a:endParaRPr lang="en-US" sz="4000" i="1" dirty="0">
                    <a:solidFill>
                      <a:srgbClr val="3333FF"/>
                    </a:solidFill>
                  </a:endParaRPr>
                </a:p>
              </p:txBody>
            </p:sp>
          </mc:Choice>
          <mc:Fallback xmlns="">
            <p:sp>
              <p:nvSpPr>
                <p:cNvPr id="196" name="TextBox 195">
                  <a:extLst>
                    <a:ext uri="{FF2B5EF4-FFF2-40B4-BE49-F238E27FC236}">
                      <a16:creationId xmlns:a16="http://schemas.microsoft.com/office/drawing/2014/main" id="{B0801029-9A7E-4A87-829F-F15D2E5A2F3E}"/>
                    </a:ext>
                  </a:extLst>
                </p:cNvPr>
                <p:cNvSpPr txBox="1">
                  <a:spLocks noRot="1" noChangeAspect="1" noMove="1" noResize="1" noEditPoints="1" noAdjustHandles="1" noChangeArrowheads="1" noChangeShapeType="1" noTextEdit="1"/>
                </p:cNvSpPr>
                <p:nvPr/>
              </p:nvSpPr>
              <p:spPr>
                <a:xfrm>
                  <a:off x="19233240" y="7651985"/>
                  <a:ext cx="4236360" cy="2254015"/>
                </a:xfrm>
                <a:prstGeom prst="rect">
                  <a:avLst/>
                </a:prstGeom>
                <a:blipFill>
                  <a:blip r:embed="rId11"/>
                  <a:stretch>
                    <a:fillRect/>
                  </a:stretch>
                </a:blipFill>
              </p:spPr>
              <p:txBody>
                <a:bodyPr/>
                <a:lstStyle/>
                <a:p>
                  <a:r>
                    <a:rPr lang="en-US">
                      <a:noFill/>
                    </a:rPr>
                    <a:t> </a:t>
                  </a:r>
                </a:p>
              </p:txBody>
            </p:sp>
          </mc:Fallback>
        </mc:AlternateContent>
        <p:pic>
          <p:nvPicPr>
            <p:cNvPr id="209" name="Picture 208">
              <a:extLst>
                <a:ext uri="{FF2B5EF4-FFF2-40B4-BE49-F238E27FC236}">
                  <a16:creationId xmlns="" xmlns:a16="http://schemas.microsoft.com/office/drawing/2014/main" id="{49D58C05-112C-4FF1-9E53-8C5CB77AAEA8}"/>
                </a:ext>
              </a:extLst>
            </p:cNvPr>
            <p:cNvPicPr>
              <a:picLocks noChangeAspect="1"/>
            </p:cNvPicPr>
            <p:nvPr/>
          </p:nvPicPr>
          <p:blipFill>
            <a:blip r:embed="rId12"/>
            <a:stretch>
              <a:fillRect/>
            </a:stretch>
          </p:blipFill>
          <p:spPr>
            <a:xfrm>
              <a:off x="19793590" y="10021493"/>
              <a:ext cx="3371210" cy="3438633"/>
            </a:xfrm>
            <a:prstGeom prst="rect">
              <a:avLst/>
            </a:prstGeom>
          </p:spPr>
        </p:pic>
      </p:grpSp>
      <p:grpSp>
        <p:nvGrpSpPr>
          <p:cNvPr id="224" name="Group 223">
            <a:extLst>
              <a:ext uri="{FF2B5EF4-FFF2-40B4-BE49-F238E27FC236}">
                <a16:creationId xmlns="" xmlns:a16="http://schemas.microsoft.com/office/drawing/2014/main" id="{D2884536-8D1C-4F66-863D-28976A80F593}"/>
              </a:ext>
            </a:extLst>
          </p:cNvPr>
          <p:cNvGrpSpPr/>
          <p:nvPr/>
        </p:nvGrpSpPr>
        <p:grpSpPr>
          <a:xfrm>
            <a:off x="228600" y="5130607"/>
            <a:ext cx="18053970" cy="1645438"/>
            <a:chOff x="228600" y="5130607"/>
            <a:chExt cx="18053970" cy="1645438"/>
          </a:xfrm>
        </p:grpSpPr>
        <p:grpSp>
          <p:nvGrpSpPr>
            <p:cNvPr id="205" name="Group 204">
              <a:extLst>
                <a:ext uri="{FF2B5EF4-FFF2-40B4-BE49-F238E27FC236}">
                  <a16:creationId xmlns="" xmlns:a16="http://schemas.microsoft.com/office/drawing/2014/main" id="{CE92F188-CE19-4DAE-A751-57BEC2AF5E26}"/>
                </a:ext>
              </a:extLst>
            </p:cNvPr>
            <p:cNvGrpSpPr/>
            <p:nvPr/>
          </p:nvGrpSpPr>
          <p:grpSpPr>
            <a:xfrm>
              <a:off x="228600" y="5130607"/>
              <a:ext cx="18053970" cy="1645438"/>
              <a:chOff x="294712" y="5825330"/>
              <a:chExt cx="18053970" cy="1498793"/>
            </a:xfrm>
          </p:grpSpPr>
          <p:grpSp>
            <p:nvGrpSpPr>
              <p:cNvPr id="104" name="Group 103">
                <a:extLst>
                  <a:ext uri="{FF2B5EF4-FFF2-40B4-BE49-F238E27FC236}">
                    <a16:creationId xmlns="" xmlns:a16="http://schemas.microsoft.com/office/drawing/2014/main" id="{3847A9D6-8FBA-4409-B474-2898F9A2ED3A}"/>
                  </a:ext>
                </a:extLst>
              </p:cNvPr>
              <p:cNvGrpSpPr/>
              <p:nvPr/>
            </p:nvGrpSpPr>
            <p:grpSpPr>
              <a:xfrm>
                <a:off x="294712" y="5825330"/>
                <a:ext cx="18053970" cy="1498793"/>
                <a:chOff x="1120323" y="10988411"/>
                <a:chExt cx="18056061" cy="1498969"/>
              </a:xfrm>
            </p:grpSpPr>
            <p:sp>
              <p:nvSpPr>
                <p:cNvPr id="105" name="Rounded Rectangle 6">
                  <a:extLst>
                    <a:ext uri="{FF2B5EF4-FFF2-40B4-BE49-F238E27FC236}">
                      <a16:creationId xmlns="" xmlns:a16="http://schemas.microsoft.com/office/drawing/2014/main" id="{AABBF85E-F11D-4FC6-83C4-7A67458E7C39}"/>
                    </a:ext>
                  </a:extLst>
                </p:cNvPr>
                <p:cNvSpPr/>
                <p:nvPr/>
              </p:nvSpPr>
              <p:spPr>
                <a:xfrm>
                  <a:off x="1323892" y="10988411"/>
                  <a:ext cx="17852492" cy="1498969"/>
                </a:xfrm>
                <a:prstGeom prst="roundRect">
                  <a:avLst>
                    <a:gd name="adj" fmla="val 8959"/>
                  </a:avLst>
                </a:prstGeom>
                <a:solidFill>
                  <a:schemeClr val="bg1">
                    <a:lumMod val="95000"/>
                  </a:schemeClr>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grpSp>
              <p:nvGrpSpPr>
                <p:cNvPr id="106" name="Group 2">
                  <a:extLst>
                    <a:ext uri="{FF2B5EF4-FFF2-40B4-BE49-F238E27FC236}">
                      <a16:creationId xmlns="" xmlns:a16="http://schemas.microsoft.com/office/drawing/2014/main" id="{46D937D8-4037-4FB7-80FB-CE91AABE519D}"/>
                    </a:ext>
                  </a:extLst>
                </p:cNvPr>
                <p:cNvGrpSpPr/>
                <p:nvPr/>
              </p:nvGrpSpPr>
              <p:grpSpPr>
                <a:xfrm>
                  <a:off x="1120323" y="10988413"/>
                  <a:ext cx="3905826" cy="956577"/>
                  <a:chOff x="1120323" y="10988413"/>
                  <a:chExt cx="3905826" cy="956577"/>
                </a:xfrm>
              </p:grpSpPr>
              <p:sp>
                <p:nvSpPr>
                  <p:cNvPr id="107" name="Right Triangle 106">
                    <a:extLst>
                      <a:ext uri="{FF2B5EF4-FFF2-40B4-BE49-F238E27FC236}">
                        <a16:creationId xmlns="" xmlns:a16="http://schemas.microsoft.com/office/drawing/2014/main" id="{FC92F20F-E441-4C28-B3F9-B1D8E5094E2E}"/>
                      </a:ext>
                    </a:extLst>
                  </p:cNvPr>
                  <p:cNvSpPr/>
                  <p:nvPr/>
                </p:nvSpPr>
                <p:spPr>
                  <a:xfrm flipH="1" flipV="1">
                    <a:off x="1120323" y="11807190"/>
                    <a:ext cx="194126" cy="137800"/>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20">
                    <a:extLst>
                      <a:ext uri="{FF2B5EF4-FFF2-40B4-BE49-F238E27FC236}">
                        <a16:creationId xmlns="" xmlns:a16="http://schemas.microsoft.com/office/drawing/2014/main" id="{16A5DBC0-389C-40F8-95FC-B9B7106AE283}"/>
                      </a:ext>
                    </a:extLst>
                  </p:cNvPr>
                  <p:cNvSpPr>
                    <a:spLocks/>
                  </p:cNvSpPr>
                  <p:nvPr/>
                </p:nvSpPr>
                <p:spPr bwMode="auto">
                  <a:xfrm rot="5400000">
                    <a:off x="2686765" y="9449240"/>
                    <a:ext cx="800212" cy="3878557"/>
                  </a:xfrm>
                  <a:prstGeom prst="round2SameRect">
                    <a:avLst/>
                  </a:prstGeom>
                  <a:solidFill>
                    <a:srgbClr val="AB7C37"/>
                  </a:solidFill>
                  <a:ln w="57150">
                    <a:solidFill>
                      <a:srgbClr val="AB7C37"/>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09" name="TextBox 108">
                    <a:extLst>
                      <a:ext uri="{FF2B5EF4-FFF2-40B4-BE49-F238E27FC236}">
                        <a16:creationId xmlns="" xmlns:a16="http://schemas.microsoft.com/office/drawing/2014/main" id="{736A12D0-F7BC-4A92-B3D1-B4298D9527F6}"/>
                      </a:ext>
                    </a:extLst>
                  </p:cNvPr>
                  <p:cNvSpPr txBox="1"/>
                  <p:nvPr/>
                </p:nvSpPr>
                <p:spPr>
                  <a:xfrm>
                    <a:off x="1219062" y="11019078"/>
                    <a:ext cx="3711702" cy="769530"/>
                  </a:xfrm>
                  <a:prstGeom prst="rect">
                    <a:avLst/>
                  </a:prstGeom>
                  <a:noFill/>
                </p:spPr>
                <p:txBody>
                  <a:bodyPr wrap="square" rtlCol="0">
                    <a:spAutoFit/>
                  </a:bodyPr>
                  <a:lstStyle/>
                  <a:p>
                    <a:r>
                      <a:rPr lang="en-US" sz="4400" b="1">
                        <a:solidFill>
                          <a:schemeClr val="bg1"/>
                        </a:solidFill>
                        <a:latin typeface="Tahoma" pitchFamily="34" charset="0"/>
                        <a:ea typeface="Tahoma" pitchFamily="34" charset="0"/>
                        <a:cs typeface="Tahoma" pitchFamily="34" charset="0"/>
                        <a:sym typeface="Wingdings" panose="05000000000000000000" pitchFamily="2" charset="2"/>
                      </a:rPr>
                      <a:t> </a:t>
                    </a:r>
                    <a:r>
                      <a:rPr lang="en-US" sz="4400" b="1">
                        <a:solidFill>
                          <a:schemeClr val="bg1"/>
                        </a:solidFill>
                        <a:latin typeface="Tahoma" pitchFamily="34" charset="0"/>
                        <a:ea typeface="Tahoma" pitchFamily="34" charset="0"/>
                        <a:cs typeface="Tahoma" pitchFamily="34" charset="0"/>
                      </a:rPr>
                      <a:t>ĐỊNH LÍ 1</a:t>
                    </a:r>
                    <a:endParaRPr lang="en-US" sz="4400" b="1" dirty="0">
                      <a:solidFill>
                        <a:schemeClr val="bg1"/>
                      </a:solidFill>
                      <a:latin typeface="Tahoma" pitchFamily="34" charset="0"/>
                      <a:ea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111" name="TextBox 110">
                    <a:extLst>
                      <a:ext uri="{FF2B5EF4-FFF2-40B4-BE49-F238E27FC236}">
                        <a16:creationId xmlns="" xmlns:a16="http://schemas.microsoft.com/office/drawing/2014/main" id="{A5114135-0F33-491E-A72F-10FF3FF0D9B0}"/>
                      </a:ext>
                    </a:extLst>
                  </p:cNvPr>
                  <p:cNvSpPr txBox="1"/>
                  <p:nvPr/>
                </p:nvSpPr>
                <p:spPr>
                  <a:xfrm>
                    <a:off x="4547103" y="5950915"/>
                    <a:ext cx="8955359" cy="1317630"/>
                  </a:xfrm>
                  <a:prstGeom prst="rect">
                    <a:avLst/>
                  </a:prstGeom>
                  <a:noFill/>
                </p:spPr>
                <p:txBody>
                  <a:bodyPr wrap="square" rtlCol="0">
                    <a:spAutoFit/>
                  </a:bodyPr>
                  <a:lstStyle>
                    <a:defPPr>
                      <a:defRPr lang="en-US"/>
                    </a:defPPr>
                    <a:lvl1pPr>
                      <a:defRPr sz="4400" b="1">
                        <a:solidFill>
                          <a:srgbClr val="270F6B"/>
                        </a:solidFill>
                        <a:latin typeface="Tahoma" pitchFamily="34" charset="0"/>
                        <a:ea typeface="Tahoma" pitchFamily="34" charset="0"/>
                        <a:cs typeface="Tahoma" pitchFamily="34" charset="0"/>
                      </a:defRPr>
                    </a:lvl1pPr>
                  </a:lstStyle>
                  <a:p>
                    <a14:m>
                      <m:oMath xmlns:m="http://schemas.openxmlformats.org/officeDocument/2006/math">
                        <m:r>
                          <a:rPr lang="en-US" i="1" smtClean="0">
                            <a:solidFill>
                              <a:srgbClr val="3333FF"/>
                            </a:solidFill>
                            <a:latin typeface="Cambria Math" panose="02040503050406030204" pitchFamily="18" charset="0"/>
                          </a:rPr>
                          <m:t>𝑴</m:t>
                        </m:r>
                      </m:oMath>
                    </a14:m>
                    <a:r>
                      <a:rPr lang="en-US" dirty="0">
                        <a:solidFill>
                          <a:srgbClr val="3333FF"/>
                        </a:solidFill>
                      </a:rPr>
                      <a:t> </a:t>
                    </a:r>
                    <a:r>
                      <a:rPr lang="en-US" dirty="0" smtClean="0">
                        <a:solidFill>
                          <a:srgbClr val="3333FF"/>
                        </a:solidFill>
                      </a:rPr>
                      <a:t>không </a:t>
                    </a:r>
                    <a:r>
                      <a:rPr lang="en-US" dirty="0">
                        <a:solidFill>
                          <a:srgbClr val="3333FF"/>
                        </a:solidFill>
                      </a:rPr>
                      <a:t>thuộc </a:t>
                    </a:r>
                    <a14:m>
                      <m:oMath xmlns:m="http://schemas.openxmlformats.org/officeDocument/2006/math">
                        <m:r>
                          <a:rPr lang="en-US" b="1" i="1" smtClean="0">
                            <a:solidFill>
                              <a:srgbClr val="3333FF"/>
                            </a:solidFill>
                            <a:latin typeface="Cambria Math" panose="02040503050406030204" pitchFamily="18" charset="0"/>
                          </a:rPr>
                          <m:t>𝒅</m:t>
                        </m:r>
                        <m:r>
                          <a:rPr lang="en-US" b="1" i="1" smtClean="0">
                            <a:solidFill>
                              <a:srgbClr val="3333FF"/>
                            </a:solidFill>
                            <a:latin typeface="Cambria Math" panose="02040503050406030204" pitchFamily="18" charset="0"/>
                          </a:rPr>
                          <m:t>⇒</m:t>
                        </m:r>
                        <m:r>
                          <m:rPr>
                            <m:nor/>
                          </m:rPr>
                          <a:rPr lang="en-US" dirty="0">
                            <a:solidFill>
                              <a:srgbClr val="3333FF"/>
                            </a:solidFill>
                          </a:rPr>
                          <m:t>T</m:t>
                        </m:r>
                        <m:r>
                          <m:rPr>
                            <m:nor/>
                          </m:rPr>
                          <a:rPr lang="en-US" dirty="0">
                            <a:solidFill>
                              <a:srgbClr val="3333FF"/>
                            </a:solidFill>
                          </a:rPr>
                          <m:t>ồ</m:t>
                        </m:r>
                        <m:r>
                          <m:rPr>
                            <m:nor/>
                          </m:rPr>
                          <a:rPr lang="en-US" dirty="0">
                            <a:solidFill>
                              <a:srgbClr val="3333FF"/>
                            </a:solidFill>
                          </a:rPr>
                          <m:t>n</m:t>
                        </m:r>
                        <m:r>
                          <m:rPr>
                            <m:nor/>
                          </m:rPr>
                          <a:rPr lang="en-US" dirty="0">
                            <a:solidFill>
                              <a:srgbClr val="3333FF"/>
                            </a:solidFill>
                          </a:rPr>
                          <m:t> </m:t>
                        </m:r>
                        <m:r>
                          <m:rPr>
                            <m:nor/>
                          </m:rPr>
                          <a:rPr lang="en-US" dirty="0">
                            <a:solidFill>
                              <a:srgbClr val="3333FF"/>
                            </a:solidFill>
                          </a:rPr>
                          <m:t>t</m:t>
                        </m:r>
                        <m:r>
                          <m:rPr>
                            <m:nor/>
                          </m:rPr>
                          <a:rPr lang="en-US" dirty="0">
                            <a:solidFill>
                              <a:srgbClr val="3333FF"/>
                            </a:solidFill>
                          </a:rPr>
                          <m:t>ạ</m:t>
                        </m:r>
                        <m:r>
                          <m:rPr>
                            <m:nor/>
                          </m:rPr>
                          <a:rPr lang="en-US" dirty="0">
                            <a:solidFill>
                              <a:srgbClr val="3333FF"/>
                            </a:solidFill>
                          </a:rPr>
                          <m:t>i</m:t>
                        </m:r>
                        <m:r>
                          <m:rPr>
                            <m:nor/>
                          </m:rPr>
                          <a:rPr lang="en-US" dirty="0">
                            <a:solidFill>
                              <a:srgbClr val="3333FF"/>
                            </a:solidFill>
                          </a:rPr>
                          <m:t> </m:t>
                        </m:r>
                        <m:r>
                          <m:rPr>
                            <m:nor/>
                          </m:rPr>
                          <a:rPr lang="en-US" dirty="0">
                            <a:solidFill>
                              <a:srgbClr val="3333FF"/>
                            </a:solidFill>
                          </a:rPr>
                          <m:t>duy</m:t>
                        </m:r>
                        <m:r>
                          <m:rPr>
                            <m:nor/>
                          </m:rPr>
                          <a:rPr lang="en-US" dirty="0">
                            <a:solidFill>
                              <a:srgbClr val="3333FF"/>
                            </a:solidFill>
                          </a:rPr>
                          <m:t> </m:t>
                        </m:r>
                        <m:r>
                          <m:rPr>
                            <m:nor/>
                          </m:rPr>
                          <a:rPr lang="en-US" dirty="0">
                            <a:solidFill>
                              <a:srgbClr val="3333FF"/>
                            </a:solidFill>
                          </a:rPr>
                          <m:t>nh</m:t>
                        </m:r>
                        <m:r>
                          <m:rPr>
                            <m:nor/>
                          </m:rPr>
                          <a:rPr lang="en-US" dirty="0">
                            <a:solidFill>
                              <a:srgbClr val="3333FF"/>
                            </a:solidFill>
                          </a:rPr>
                          <m:t>ấ</m:t>
                        </m:r>
                        <m:r>
                          <m:rPr>
                            <m:nor/>
                          </m:rPr>
                          <a:rPr lang="en-US" dirty="0">
                            <a:solidFill>
                              <a:srgbClr val="3333FF"/>
                            </a:solidFill>
                          </a:rPr>
                          <m:t>t</m:t>
                        </m:r>
                        <m:r>
                          <a:rPr lang="en-US" b="1" i="1" dirty="0" smtClean="0">
                            <a:solidFill>
                              <a:srgbClr val="3333FF"/>
                            </a:solidFill>
                            <a:latin typeface="Cambria Math" panose="02040503050406030204" pitchFamily="18" charset="0"/>
                          </a:rPr>
                          <m:t> </m:t>
                        </m:r>
                        <m:r>
                          <a:rPr lang="en-US" b="1" i="1">
                            <a:solidFill>
                              <a:srgbClr val="3333FF"/>
                            </a:solidFill>
                            <a:latin typeface="Cambria Math" panose="02040503050406030204" pitchFamily="18" charset="0"/>
                          </a:rPr>
                          <m:t>𝒅</m:t>
                        </m:r>
                        <m:r>
                          <a:rPr lang="en-US" b="1" i="1">
                            <a:solidFill>
                              <a:srgbClr val="3333FF"/>
                            </a:solidFill>
                            <a:latin typeface="Cambria Math" panose="02040503050406030204" pitchFamily="18" charset="0"/>
                            <a:sym typeface="Symbol" panose="05050102010706020507" pitchFamily="18" charset="2"/>
                          </a:rPr>
                          <m:t>’</m:t>
                        </m:r>
                        <m:r>
                          <a:rPr lang="en-US" b="1" i="1" smtClean="0">
                            <a:solidFill>
                              <a:srgbClr val="3333FF"/>
                            </a:solidFill>
                            <a:latin typeface="Cambria Math" panose="02040503050406030204" pitchFamily="18" charset="0"/>
                            <a:sym typeface="Symbol" panose="05050102010706020507" pitchFamily="18" charset="2"/>
                          </a:rPr>
                          <m:t> </m:t>
                        </m:r>
                        <m:r>
                          <m:rPr>
                            <m:nor/>
                          </m:rPr>
                          <a:rPr lang="en-US" dirty="0">
                            <a:solidFill>
                              <a:srgbClr val="3333FF"/>
                            </a:solidFill>
                          </a:rPr>
                          <m:t>qua</m:t>
                        </m:r>
                        <m:r>
                          <a:rPr lang="en-US" b="1" i="1" smtClean="0">
                            <a:solidFill>
                              <a:srgbClr val="3333FF"/>
                            </a:solidFill>
                            <a:latin typeface="Cambria Math" panose="02040503050406030204" pitchFamily="18" charset="0"/>
                            <a:sym typeface="Symbol" panose="05050102010706020507" pitchFamily="18" charset="2"/>
                          </a:rPr>
                          <m:t> </m:t>
                        </m:r>
                        <m:r>
                          <a:rPr lang="en-US" b="1" i="1" smtClean="0">
                            <a:solidFill>
                              <a:srgbClr val="3333FF"/>
                            </a:solidFill>
                            <a:latin typeface="Cambria Math" panose="02040503050406030204" pitchFamily="18" charset="0"/>
                            <a:sym typeface="Symbol" panose="05050102010706020507" pitchFamily="18" charset="2"/>
                          </a:rPr>
                          <m:t>𝑴</m:t>
                        </m:r>
                        <m:r>
                          <a:rPr lang="en-US" b="1" i="1" smtClean="0">
                            <a:solidFill>
                              <a:srgbClr val="3333FF"/>
                            </a:solidFill>
                            <a:latin typeface="Cambria Math" panose="02040503050406030204" pitchFamily="18" charset="0"/>
                            <a:sym typeface="Symbol" panose="05050102010706020507" pitchFamily="18" charset="2"/>
                          </a:rPr>
                          <m:t>,  </m:t>
                        </m:r>
                        <m:r>
                          <a:rPr lang="en-US" b="1" i="1">
                            <a:solidFill>
                              <a:srgbClr val="3333FF"/>
                            </a:solidFill>
                            <a:latin typeface="Cambria Math" panose="02040503050406030204" pitchFamily="18" charset="0"/>
                          </a:rPr>
                          <m:t>𝒅</m:t>
                        </m:r>
                        <m:r>
                          <a:rPr lang="en-US" b="1" i="1">
                            <a:solidFill>
                              <a:srgbClr val="3333FF"/>
                            </a:solidFill>
                            <a:latin typeface="Cambria Math" panose="02040503050406030204" pitchFamily="18" charset="0"/>
                            <a:sym typeface="Symbol" panose="05050102010706020507" pitchFamily="18" charset="2"/>
                          </a:rPr>
                          <m:t>’</m:t>
                        </m:r>
                        <m:r>
                          <a:rPr lang="en-US" b="1" i="1">
                            <a:solidFill>
                              <a:srgbClr val="3333FF"/>
                            </a:solidFill>
                            <a:latin typeface="Cambria Math" panose="02040503050406030204" pitchFamily="18" charset="0"/>
                          </a:rPr>
                          <m:t> // </m:t>
                        </m:r>
                        <m:r>
                          <a:rPr lang="en-US" b="1" i="1">
                            <a:solidFill>
                              <a:srgbClr val="3333FF"/>
                            </a:solidFill>
                            <a:latin typeface="Cambria Math" panose="02040503050406030204" pitchFamily="18" charset="0"/>
                          </a:rPr>
                          <m:t>𝒅</m:t>
                        </m:r>
                      </m:oMath>
                    </a14:m>
                    <a:endParaRPr lang="en-US" sz="4000" i="1" dirty="0">
                      <a:solidFill>
                        <a:srgbClr val="3333FF"/>
                      </a:solidFill>
                    </a:endParaRPr>
                  </a:p>
                </p:txBody>
              </p:sp>
            </mc:Choice>
            <mc:Fallback xmlns="">
              <p:sp>
                <p:nvSpPr>
                  <p:cNvPr id="111" name="TextBox 110">
                    <a:extLst>
                      <a:ext uri="{FF2B5EF4-FFF2-40B4-BE49-F238E27FC236}">
                        <a16:creationId xmlns:a16="http://schemas.microsoft.com/office/drawing/2014/main" xmlns:a14="http://schemas.microsoft.com/office/drawing/2010/main" xmlns="" id="{A5114135-0F33-491E-A72F-10FF3FF0D9B0}"/>
                      </a:ext>
                    </a:extLst>
                  </p:cNvPr>
                  <p:cNvSpPr txBox="1">
                    <a:spLocks noRot="1" noChangeAspect="1" noMove="1" noResize="1" noEditPoints="1" noAdjustHandles="1" noChangeArrowheads="1" noChangeShapeType="1" noTextEdit="1"/>
                  </p:cNvSpPr>
                  <p:nvPr/>
                </p:nvSpPr>
                <p:spPr>
                  <a:xfrm>
                    <a:off x="4547103" y="5950915"/>
                    <a:ext cx="8955359" cy="1317630"/>
                  </a:xfrm>
                  <a:prstGeom prst="rect">
                    <a:avLst/>
                  </a:prstGeom>
                  <a:blipFill rotWithShape="0">
                    <a:blip r:embed="rId13"/>
                    <a:stretch>
                      <a:fillRect t="-8824"/>
                    </a:stretch>
                  </a:blipFill>
                </p:spPr>
                <p:txBody>
                  <a:bodyPr/>
                  <a:lstStyle/>
                  <a:p>
                    <a:r>
                      <a:rPr lang="en-US">
                        <a:noFill/>
                      </a:rPr>
                      <a:t> </a:t>
                    </a:r>
                  </a:p>
                </p:txBody>
              </p:sp>
            </mc:Fallback>
          </mc:AlternateContent>
        </p:grpSp>
        <p:pic>
          <p:nvPicPr>
            <p:cNvPr id="211" name="Picture 210">
              <a:extLst>
                <a:ext uri="{FF2B5EF4-FFF2-40B4-BE49-F238E27FC236}">
                  <a16:creationId xmlns="" xmlns:a16="http://schemas.microsoft.com/office/drawing/2014/main" id="{4C128BFC-61FA-4C51-B08E-41955191609E}"/>
                </a:ext>
              </a:extLst>
            </p:cNvPr>
            <p:cNvPicPr>
              <a:picLocks noChangeAspect="1"/>
            </p:cNvPicPr>
            <p:nvPr/>
          </p:nvPicPr>
          <p:blipFill>
            <a:blip r:embed="rId14"/>
            <a:stretch>
              <a:fillRect/>
            </a:stretch>
          </p:blipFill>
          <p:spPr>
            <a:xfrm>
              <a:off x="13575203" y="5211097"/>
              <a:ext cx="3771785" cy="1457071"/>
            </a:xfrm>
            <a:prstGeom prst="rect">
              <a:avLst/>
            </a:prstGeom>
          </p:spPr>
        </p:pic>
      </p:grpSp>
    </p:spTree>
    <p:extLst>
      <p:ext uri="{BB962C8B-B14F-4D97-AF65-F5344CB8AC3E}">
        <p14:creationId xmlns:p14="http://schemas.microsoft.com/office/powerpoint/2010/main" val="113736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up)">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22"/>
                                        </p:tgtEl>
                                        <p:attrNameLst>
                                          <p:attrName>style.visibility</p:attrName>
                                        </p:attrNameLst>
                                      </p:cBhvr>
                                      <p:to>
                                        <p:strVal val="visible"/>
                                      </p:to>
                                    </p:set>
                                    <p:animEffect transition="in" filter="wipe(up)">
                                      <p:cBhvr>
                                        <p:cTn id="17" dur="500"/>
                                        <p:tgtEl>
                                          <p:spTgt spid="2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24"/>
                                        </p:tgtEl>
                                        <p:attrNameLst>
                                          <p:attrName>style.visibility</p:attrName>
                                        </p:attrNameLst>
                                      </p:cBhvr>
                                      <p:to>
                                        <p:strVal val="visible"/>
                                      </p:to>
                                    </p:set>
                                    <p:animEffect transition="in" filter="wipe(up)">
                                      <p:cBhvr>
                                        <p:cTn id="22" dur="500"/>
                                        <p:tgtEl>
                                          <p:spTgt spid="2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07"/>
                                        </p:tgtEl>
                                        <p:attrNameLst>
                                          <p:attrName>style.visibility</p:attrName>
                                        </p:attrNameLst>
                                      </p:cBhvr>
                                      <p:to>
                                        <p:strVal val="visible"/>
                                      </p:to>
                                    </p:set>
                                    <p:animEffect transition="in" filter="wipe(up)">
                                      <p:cBhvr>
                                        <p:cTn id="27" dur="500"/>
                                        <p:tgtEl>
                                          <p:spTgt spid="20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23"/>
                                        </p:tgtEl>
                                        <p:attrNameLst>
                                          <p:attrName>style.visibility</p:attrName>
                                        </p:attrNameLst>
                                      </p:cBhvr>
                                      <p:to>
                                        <p:strVal val="visible"/>
                                      </p:to>
                                    </p:set>
                                    <p:animEffect transition="in" filter="wipe(up)">
                                      <p:cBhvr>
                                        <p:cTn id="32" dur="500"/>
                                        <p:tgtEl>
                                          <p:spTgt spid="2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10"/>
                                        </p:tgtEl>
                                        <p:attrNameLst>
                                          <p:attrName>style.visibility</p:attrName>
                                        </p:attrNameLst>
                                      </p:cBhvr>
                                      <p:to>
                                        <p:strVal val="visible"/>
                                      </p:to>
                                    </p:set>
                                    <p:animEffect transition="in" filter="wipe(up)">
                                      <p:cBhvr>
                                        <p:cTn id="37"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Rounded Rectangle 18">
            <a:extLst>
              <a:ext uri="{FF2B5EF4-FFF2-40B4-BE49-F238E27FC236}">
                <a16:creationId xmlns="" xmlns:a16="http://schemas.microsoft.com/office/drawing/2014/main" id="{02DA9F51-4354-4C9E-B1BF-034E0BFB151E}"/>
              </a:ext>
            </a:extLst>
          </p:cNvPr>
          <p:cNvSpPr/>
          <p:nvPr/>
        </p:nvSpPr>
        <p:spPr>
          <a:xfrm>
            <a:off x="16459266" y="5847331"/>
            <a:ext cx="7404474" cy="7729922"/>
          </a:xfrm>
          <a:prstGeom prst="roundRect">
            <a:avLst>
              <a:gd name="adj" fmla="val 4276"/>
            </a:avLst>
          </a:prstGeom>
          <a:solidFill>
            <a:schemeClr val="accent4">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 xmlns:a16="http://schemas.microsoft.com/office/drawing/2014/main" id="{3A058561-6667-4504-8B81-34D8D42DFBD2}"/>
              </a:ext>
            </a:extLst>
          </p:cNvPr>
          <p:cNvGrpSpPr/>
          <p:nvPr/>
        </p:nvGrpSpPr>
        <p:grpSpPr>
          <a:xfrm>
            <a:off x="381000" y="5867399"/>
            <a:ext cx="15508319" cy="7709061"/>
            <a:chOff x="1270511" y="5867400"/>
            <a:chExt cx="15510114" cy="8188081"/>
          </a:xfrm>
        </p:grpSpPr>
        <p:sp>
          <p:nvSpPr>
            <p:cNvPr id="100" name="Rounded Rectangle 18">
              <a:extLst>
                <a:ext uri="{FF2B5EF4-FFF2-40B4-BE49-F238E27FC236}">
                  <a16:creationId xmlns="" xmlns:a16="http://schemas.microsoft.com/office/drawing/2014/main" id="{0387EEAD-DF57-458F-959B-8F5E68D753CE}"/>
                </a:ext>
              </a:extLst>
            </p:cNvPr>
            <p:cNvSpPr/>
            <p:nvPr/>
          </p:nvSpPr>
          <p:spPr>
            <a:xfrm>
              <a:off x="1272211" y="5867400"/>
              <a:ext cx="15508414" cy="818808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60">
              <a:extLst>
                <a:ext uri="{FF2B5EF4-FFF2-40B4-BE49-F238E27FC236}">
                  <a16:creationId xmlns="" xmlns:a16="http://schemas.microsoft.com/office/drawing/2014/main" id="{86E27560-5A1A-4BB0-BD3A-1B2FDC3659F8}"/>
                </a:ext>
              </a:extLst>
            </p:cNvPr>
            <p:cNvGrpSpPr/>
            <p:nvPr/>
          </p:nvGrpSpPr>
          <p:grpSpPr>
            <a:xfrm>
              <a:off x="1270511" y="5867400"/>
              <a:ext cx="3568119" cy="849746"/>
              <a:chOff x="1224541" y="6305967"/>
              <a:chExt cx="3568119" cy="849746"/>
            </a:xfrm>
          </p:grpSpPr>
          <p:sp>
            <p:nvSpPr>
              <p:cNvPr id="102" name="Freeform 20">
                <a:extLst>
                  <a:ext uri="{FF2B5EF4-FFF2-40B4-BE49-F238E27FC236}">
                    <a16:creationId xmlns="" xmlns:a16="http://schemas.microsoft.com/office/drawing/2014/main" id="{1D33E3A9-C031-4F48-B53A-E7C68D7D4639}"/>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03" name="TextBox 102">
                <a:extLst>
                  <a:ext uri="{FF2B5EF4-FFF2-40B4-BE49-F238E27FC236}">
                    <a16:creationId xmlns="" xmlns:a16="http://schemas.microsoft.com/office/drawing/2014/main" id="{85516A93-DAE2-4B92-A802-D3202B11F91F}"/>
                  </a:ext>
                </a:extLst>
              </p:cNvPr>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05" name="Round Diagonal Corner Rectangle 22">
                <a:extLst>
                  <a:ext uri="{FF2B5EF4-FFF2-40B4-BE49-F238E27FC236}">
                    <a16:creationId xmlns="" xmlns:a16="http://schemas.microsoft.com/office/drawing/2014/main" id="{47880672-4ACB-4965-B195-28FD222BDBD6}"/>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5">
                <a:extLst>
                  <a:ext uri="{FF2B5EF4-FFF2-40B4-BE49-F238E27FC236}">
                    <a16:creationId xmlns="" xmlns:a16="http://schemas.microsoft.com/office/drawing/2014/main" id="{A2C8476D-FE10-401B-AFB0-6ABF026E1147}"/>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269" name="Group 268">
            <a:extLst>
              <a:ext uri="{FF2B5EF4-FFF2-40B4-BE49-F238E27FC236}">
                <a16:creationId xmlns=""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SGK</a:t>
              </a:r>
            </a:p>
          </p:txBody>
        </p:sp>
      </p:grpSp>
      <p:grpSp>
        <p:nvGrpSpPr>
          <p:cNvPr id="83" name="Group 9">
            <a:extLst>
              <a:ext uri="{FF2B5EF4-FFF2-40B4-BE49-F238E27FC236}">
                <a16:creationId xmlns="" xmlns:a16="http://schemas.microsoft.com/office/drawing/2014/main" id="{6362816D-945A-4EE6-B203-536ECDB4AAA9}"/>
              </a:ext>
            </a:extLst>
          </p:cNvPr>
          <p:cNvGrpSpPr/>
          <p:nvPr/>
        </p:nvGrpSpPr>
        <p:grpSpPr>
          <a:xfrm>
            <a:off x="381000" y="2514600"/>
            <a:ext cx="23482740" cy="3084144"/>
            <a:chOff x="1175570" y="3048677"/>
            <a:chExt cx="23485457" cy="3084500"/>
          </a:xfrm>
        </p:grpSpPr>
        <p:sp>
          <p:nvSpPr>
            <p:cNvPr id="84" name="Rounded Rectangle 4">
              <a:extLst>
                <a:ext uri="{FF2B5EF4-FFF2-40B4-BE49-F238E27FC236}">
                  <a16:creationId xmlns="" xmlns:a16="http://schemas.microsoft.com/office/drawing/2014/main" id="{96CF2647-9831-4637-A892-8D0DA5214E60}"/>
                </a:ext>
              </a:extLst>
            </p:cNvPr>
            <p:cNvSpPr/>
            <p:nvPr/>
          </p:nvSpPr>
          <p:spPr>
            <a:xfrm>
              <a:off x="1175570" y="3221084"/>
              <a:ext cx="23485457" cy="2912093"/>
            </a:xfrm>
            <a:prstGeom prst="roundRect">
              <a:avLst>
                <a:gd name="adj" fmla="val 701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2">
              <a:extLst>
                <a:ext uri="{FF2B5EF4-FFF2-40B4-BE49-F238E27FC236}">
                  <a16:creationId xmlns="" xmlns:a16="http://schemas.microsoft.com/office/drawing/2014/main" id="{E43E0BE0-C731-4F36-BC82-9E8086C1091D}"/>
                </a:ext>
              </a:extLst>
            </p:cNvPr>
            <p:cNvGrpSpPr/>
            <p:nvPr/>
          </p:nvGrpSpPr>
          <p:grpSpPr>
            <a:xfrm>
              <a:off x="1175570" y="3048677"/>
              <a:ext cx="3903662" cy="969507"/>
              <a:chOff x="1175570" y="1834705"/>
              <a:chExt cx="3903662" cy="969507"/>
            </a:xfrm>
          </p:grpSpPr>
          <p:sp>
            <p:nvSpPr>
              <p:cNvPr id="87" name="Freeform 20">
                <a:extLst>
                  <a:ext uri="{FF2B5EF4-FFF2-40B4-BE49-F238E27FC236}">
                    <a16:creationId xmlns="" xmlns:a16="http://schemas.microsoft.com/office/drawing/2014/main" id="{824DAB09-5256-45C2-BC4C-A68B6700562A}"/>
                  </a:ext>
                </a:extLst>
              </p:cNvPr>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89" name="TextBox 88">
                <a:extLst>
                  <a:ext uri="{FF2B5EF4-FFF2-40B4-BE49-F238E27FC236}">
                    <a16:creationId xmlns="" xmlns:a16="http://schemas.microsoft.com/office/drawing/2014/main" id="{F6BDDFD2-8C51-4F86-B2C5-8AD637B5AFBD}"/>
                  </a:ext>
                </a:extLst>
              </p:cNvPr>
              <p:cNvSpPr txBox="1"/>
              <p:nvPr/>
            </p:nvSpPr>
            <p:spPr>
              <a:xfrm>
                <a:off x="2235430" y="1958752"/>
                <a:ext cx="2810385" cy="800219"/>
              </a:xfrm>
              <a:prstGeom prst="rect">
                <a:avLst/>
              </a:prstGeom>
              <a:noFill/>
            </p:spPr>
            <p:txBody>
              <a:bodyPr wrap="none" rtlCol="0">
                <a:spAutoFit/>
              </a:bodyPr>
              <a:lstStyle/>
              <a:p>
                <a:r>
                  <a:rPr lang="vi-VN" sz="4600" b="1">
                    <a:solidFill>
                      <a:schemeClr val="bg1"/>
                    </a:solidFill>
                    <a:latin typeface="Tahoma" pitchFamily="34" charset="0"/>
                    <a:ea typeface="Tahoma" pitchFamily="34" charset="0"/>
                    <a:cs typeface="Tahoma" pitchFamily="34" charset="0"/>
                  </a:rPr>
                  <a:t>Bài tập 1</a:t>
                </a:r>
                <a:endParaRPr lang="en-US" sz="4600" b="1" dirty="0">
                  <a:solidFill>
                    <a:schemeClr val="bg1"/>
                  </a:solidFill>
                  <a:latin typeface="Tahoma" pitchFamily="34" charset="0"/>
                  <a:ea typeface="Tahoma" pitchFamily="34" charset="0"/>
                  <a:cs typeface="Tahoma" pitchFamily="34" charset="0"/>
                </a:endParaRPr>
              </a:p>
            </p:txBody>
          </p:sp>
          <p:sp>
            <p:nvSpPr>
              <p:cNvPr id="90" name="Round Diagonal Corner Rectangle 8">
                <a:extLst>
                  <a:ext uri="{FF2B5EF4-FFF2-40B4-BE49-F238E27FC236}">
                    <a16:creationId xmlns="" xmlns:a16="http://schemas.microsoft.com/office/drawing/2014/main" id="{29BAE745-F559-4299-836F-48B8A88D4321}"/>
                  </a:ext>
                </a:extLst>
              </p:cNvPr>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2">
                <a:extLst>
                  <a:ext uri="{FF2B5EF4-FFF2-40B4-BE49-F238E27FC236}">
                    <a16:creationId xmlns="" xmlns:a16="http://schemas.microsoft.com/office/drawing/2014/main" id="{DB364EF7-9EEF-42EC-9B18-60B688F0853D}"/>
                  </a:ext>
                </a:extLst>
              </p:cNvPr>
              <p:cNvGrpSpPr/>
              <p:nvPr/>
            </p:nvGrpSpPr>
            <p:grpSpPr>
              <a:xfrm>
                <a:off x="1314846" y="1951291"/>
                <a:ext cx="756925" cy="699372"/>
                <a:chOff x="7440266" y="3398551"/>
                <a:chExt cx="757238" cy="765175"/>
              </a:xfrm>
              <a:solidFill>
                <a:srgbClr val="999158"/>
              </a:solidFill>
            </p:grpSpPr>
            <p:sp>
              <p:nvSpPr>
                <p:cNvPr id="92" name="Freeform 15">
                  <a:extLst>
                    <a:ext uri="{FF2B5EF4-FFF2-40B4-BE49-F238E27FC236}">
                      <a16:creationId xmlns="" xmlns:a16="http://schemas.microsoft.com/office/drawing/2014/main" id="{EA33BCC2-D03A-46E9-83F2-E63F8CA4F1EC}"/>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3" name="Freeform 16">
                  <a:extLst>
                    <a:ext uri="{FF2B5EF4-FFF2-40B4-BE49-F238E27FC236}">
                      <a16:creationId xmlns="" xmlns:a16="http://schemas.microsoft.com/office/drawing/2014/main" id="{62C182CE-0EE0-400A-B935-AFB7B2C92725}"/>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4" name="Freeform 17">
                  <a:extLst>
                    <a:ext uri="{FF2B5EF4-FFF2-40B4-BE49-F238E27FC236}">
                      <a16:creationId xmlns="" xmlns:a16="http://schemas.microsoft.com/office/drawing/2014/main" id="{F7A2E095-174F-417E-8C33-4EE7ABA8EA3F}"/>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5" name="Rectangle 18">
                  <a:extLst>
                    <a:ext uri="{FF2B5EF4-FFF2-40B4-BE49-F238E27FC236}">
                      <a16:creationId xmlns="" xmlns:a16="http://schemas.microsoft.com/office/drawing/2014/main" id="{2CDE2ADF-27A3-48F4-9602-769062176681}"/>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6" name="Rectangle 19">
                  <a:extLst>
                    <a:ext uri="{FF2B5EF4-FFF2-40B4-BE49-F238E27FC236}">
                      <a16:creationId xmlns="" xmlns:a16="http://schemas.microsoft.com/office/drawing/2014/main" id="{A3A625D2-63A6-406A-8B23-071C60B7F65E}"/>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7" name="Rectangle 20">
                  <a:extLst>
                    <a:ext uri="{FF2B5EF4-FFF2-40B4-BE49-F238E27FC236}">
                      <a16:creationId xmlns="" xmlns:a16="http://schemas.microsoft.com/office/drawing/2014/main" id="{C5AED32F-DFCF-4E1C-8789-7171685846D9}"/>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8" name="Rectangle 21">
                  <a:extLst>
                    <a:ext uri="{FF2B5EF4-FFF2-40B4-BE49-F238E27FC236}">
                      <a16:creationId xmlns="" xmlns:a16="http://schemas.microsoft.com/office/drawing/2014/main" id="{F760624F-7BBE-4E94-BCEC-4A401B35CFD9}"/>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29" name="TextBox 28">
                <a:extLst>
                  <a:ext uri="{FF2B5EF4-FFF2-40B4-BE49-F238E27FC236}">
                    <a16:creationId xmlns="" xmlns:a16="http://schemas.microsoft.com/office/drawing/2014/main" id="{A851B77B-9511-4B9F-AD95-2416D60758A7}"/>
                  </a:ext>
                </a:extLst>
              </p:cNvPr>
              <p:cNvSpPr txBox="1"/>
              <p:nvPr/>
            </p:nvSpPr>
            <p:spPr>
              <a:xfrm>
                <a:off x="1371600" y="2772697"/>
                <a:ext cx="22335821" cy="2800767"/>
              </a:xfrm>
              <a:prstGeom prst="rect">
                <a:avLst/>
              </a:prstGeom>
              <a:noFill/>
            </p:spPr>
            <p:txBody>
              <a:bodyPr wrap="square">
                <a:spAutoFit/>
              </a:bodyPr>
              <a:lstStyle>
                <a:defPPr>
                  <a:defRPr lang="en-US"/>
                </a:defPPr>
                <a:lvl1pPr>
                  <a:lnSpc>
                    <a:spcPct val="114000"/>
                  </a:lnSpc>
                  <a:defRPr sz="4400" b="1">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pPr>
                  <a:lnSpc>
                    <a:spcPct val="100000"/>
                  </a:lnSpc>
                </a:pPr>
                <a:r>
                  <a:rPr lang="en-US">
                    <a:solidFill>
                      <a:srgbClr val="242452"/>
                    </a:solidFill>
                  </a:rPr>
                  <a:t>                  Cho tứ diện </a:t>
                </a:r>
                <a14:m>
                  <m:oMath xmlns:m="http://schemas.openxmlformats.org/officeDocument/2006/math">
                    <m:r>
                      <a:rPr lang="en-US">
                        <a:solidFill>
                          <a:srgbClr val="242452"/>
                        </a:solidFill>
                        <a:latin typeface="Cambria Math" panose="02040503050406030204" pitchFamily="18" charset="0"/>
                      </a:rPr>
                      <m:t>𝑨𝑩𝑪𝑫</m:t>
                    </m:r>
                  </m:oMath>
                </a14:m>
                <a:r>
                  <a:rPr lang="en-US">
                    <a:solidFill>
                      <a:srgbClr val="242452"/>
                    </a:solidFill>
                  </a:rPr>
                  <a:t>. Gọi </a:t>
                </a:r>
                <a14:m>
                  <m:oMath xmlns:m="http://schemas.openxmlformats.org/officeDocument/2006/math">
                    <m:r>
                      <a:rPr lang="en-US">
                        <a:solidFill>
                          <a:srgbClr val="242452"/>
                        </a:solidFill>
                        <a:latin typeface="Cambria Math" panose="02040503050406030204" pitchFamily="18" charset="0"/>
                      </a:rPr>
                      <m:t>𝑷</m:t>
                    </m:r>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𝑸</m:t>
                    </m:r>
                    <m:r>
                      <a:rPr lang="en-US">
                        <a:solidFill>
                          <a:srgbClr val="242452"/>
                        </a:solidFill>
                        <a:latin typeface="Cambria Math" panose="02040503050406030204" pitchFamily="18" charset="0"/>
                      </a:rPr>
                      <m:t>, </m:t>
                    </m:r>
                    <m:r>
                      <a:rPr lang="en-US">
                        <a:solidFill>
                          <a:srgbClr val="242452"/>
                        </a:solidFill>
                        <a:latin typeface="Cambria Math" panose="02040503050406030204" pitchFamily="18" charset="0"/>
                      </a:rPr>
                      <m:t>𝑹</m:t>
                    </m:r>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𝑺</m:t>
                    </m:r>
                  </m:oMath>
                </a14:m>
                <a:r>
                  <a:rPr lang="en-US">
                    <a:solidFill>
                      <a:srgbClr val="242452"/>
                    </a:solidFill>
                  </a:rPr>
                  <a:t> là bốn điểm lần lượt trên các cạnh </a:t>
                </a:r>
                <a14:m>
                  <m:oMath xmlns:m="http://schemas.openxmlformats.org/officeDocument/2006/math">
                    <m:r>
                      <a:rPr lang="en-US">
                        <a:solidFill>
                          <a:srgbClr val="242452"/>
                        </a:solidFill>
                        <a:latin typeface="Cambria Math" panose="02040503050406030204" pitchFamily="18" charset="0"/>
                      </a:rPr>
                      <m:t>𝑨𝑩</m:t>
                    </m:r>
                    <m:r>
                      <a:rPr lang="en-US" b="1" i="0" smtClean="0">
                        <a:solidFill>
                          <a:srgbClr val="242452"/>
                        </a:solidFill>
                        <a:latin typeface="Cambria Math" panose="02040503050406030204" pitchFamily="18" charset="0"/>
                      </a:rPr>
                      <m:t>,</m:t>
                    </m:r>
                    <m:r>
                      <a:rPr lang="en-US" b="1" i="0" smtClean="0">
                        <a:solidFill>
                          <a:srgbClr val="242452"/>
                        </a:solidFill>
                        <a:latin typeface="Cambria Math" panose="02040503050406030204" pitchFamily="18" charset="0"/>
                      </a:rPr>
                      <m:t>𝐁𝐂</m:t>
                    </m:r>
                    <m:r>
                      <a:rPr lang="en-US" b="1" i="0" smtClean="0">
                        <a:solidFill>
                          <a:srgbClr val="242452"/>
                        </a:solidFill>
                        <a:latin typeface="Cambria Math" panose="02040503050406030204" pitchFamily="18" charset="0"/>
                      </a:rPr>
                      <m:t>,</m:t>
                    </m:r>
                    <m:r>
                      <a:rPr lang="en-US" b="1" i="0" smtClean="0">
                        <a:solidFill>
                          <a:srgbClr val="242452"/>
                        </a:solidFill>
                        <a:latin typeface="Cambria Math" panose="02040503050406030204" pitchFamily="18" charset="0"/>
                      </a:rPr>
                      <m:t>𝐂𝐃</m:t>
                    </m:r>
                    <m:r>
                      <a:rPr lang="en-US" b="1" i="0" smtClean="0">
                        <a:solidFill>
                          <a:srgbClr val="242452"/>
                        </a:solidFill>
                        <a:latin typeface="Cambria Math" panose="02040503050406030204" pitchFamily="18" charset="0"/>
                      </a:rPr>
                      <m:t>, </m:t>
                    </m:r>
                    <m:r>
                      <a:rPr lang="en-US" b="1" i="0" smtClean="0">
                        <a:solidFill>
                          <a:srgbClr val="242452"/>
                        </a:solidFill>
                        <a:latin typeface="Cambria Math" panose="02040503050406030204" pitchFamily="18" charset="0"/>
                      </a:rPr>
                      <m:t>𝐃𝐀</m:t>
                    </m:r>
                  </m:oMath>
                </a14:m>
                <a:r>
                  <a:rPr lang="en-US">
                    <a:solidFill>
                      <a:srgbClr val="242452"/>
                    </a:solidFill>
                  </a:rPr>
                  <a:t>. CMR nếu bốn điểm </a:t>
                </a:r>
                <a14:m>
                  <m:oMath xmlns:m="http://schemas.openxmlformats.org/officeDocument/2006/math">
                    <m:r>
                      <a:rPr lang="en-US">
                        <a:solidFill>
                          <a:srgbClr val="242452"/>
                        </a:solidFill>
                        <a:latin typeface="Cambria Math" panose="02040503050406030204" pitchFamily="18" charset="0"/>
                      </a:rPr>
                      <m:t>𝑷</m:t>
                    </m:r>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𝑸</m:t>
                    </m:r>
                    <m:r>
                      <a:rPr lang="en-US">
                        <a:solidFill>
                          <a:srgbClr val="242452"/>
                        </a:solidFill>
                        <a:latin typeface="Cambria Math" panose="02040503050406030204" pitchFamily="18" charset="0"/>
                      </a:rPr>
                      <m:t>, </m:t>
                    </m:r>
                    <m:r>
                      <a:rPr lang="en-US">
                        <a:solidFill>
                          <a:srgbClr val="242452"/>
                        </a:solidFill>
                        <a:latin typeface="Cambria Math" panose="02040503050406030204" pitchFamily="18" charset="0"/>
                      </a:rPr>
                      <m:t>𝑹</m:t>
                    </m:r>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𝑺</m:t>
                    </m:r>
                  </m:oMath>
                </a14:m>
                <a:r>
                  <a:rPr lang="en-US">
                    <a:solidFill>
                      <a:srgbClr val="242452"/>
                    </a:solidFill>
                  </a:rPr>
                  <a:t> đồng phẳng thì:</a:t>
                </a:r>
              </a:p>
              <a:p>
                <a:pPr>
                  <a:lnSpc>
                    <a:spcPct val="100000"/>
                  </a:lnSpc>
                </a:pPr>
                <a:r>
                  <a:rPr lang="en-US">
                    <a:solidFill>
                      <a:srgbClr val="242452"/>
                    </a:solidFill>
                  </a:rPr>
                  <a:t>	a) </a:t>
                </a:r>
                <a14:m>
                  <m:oMath xmlns:m="http://schemas.openxmlformats.org/officeDocument/2006/math">
                    <m:r>
                      <a:rPr lang="en-US">
                        <a:solidFill>
                          <a:srgbClr val="242452"/>
                        </a:solidFill>
                        <a:latin typeface="Cambria Math" panose="02040503050406030204" pitchFamily="18" charset="0"/>
                      </a:rPr>
                      <m:t>𝑷</m:t>
                    </m:r>
                    <m:r>
                      <a:rPr lang="en-US" b="1" i="0" smtClean="0">
                        <a:solidFill>
                          <a:srgbClr val="242452"/>
                        </a:solidFill>
                        <a:latin typeface="Cambria Math" panose="02040503050406030204" pitchFamily="18" charset="0"/>
                      </a:rPr>
                      <m:t>𝐐</m:t>
                    </m:r>
                    <m:r>
                      <a:rPr lang="en-US">
                        <a:solidFill>
                          <a:srgbClr val="242452"/>
                        </a:solidFill>
                        <a:latin typeface="Cambria Math" panose="02040503050406030204" pitchFamily="18" charset="0"/>
                      </a:rPr>
                      <m:t>, </m:t>
                    </m:r>
                    <m:r>
                      <a:rPr lang="en-US" b="1" i="0" smtClean="0">
                        <a:solidFill>
                          <a:srgbClr val="242452"/>
                        </a:solidFill>
                        <a:latin typeface="Cambria Math" panose="02040503050406030204" pitchFamily="18" charset="0"/>
                      </a:rPr>
                      <m:t>𝐒𝐑</m:t>
                    </m:r>
                    <m:r>
                      <a:rPr lang="en-US">
                        <a:solidFill>
                          <a:srgbClr val="242452"/>
                        </a:solidFill>
                        <a:latin typeface="Cambria Math" panose="02040503050406030204" pitchFamily="18" charset="0"/>
                      </a:rPr>
                      <m:t>, </m:t>
                    </m:r>
                    <m:r>
                      <a:rPr lang="en-US" b="1" i="0" smtClean="0">
                        <a:solidFill>
                          <a:srgbClr val="242452"/>
                        </a:solidFill>
                        <a:latin typeface="Cambria Math" panose="02040503050406030204" pitchFamily="18" charset="0"/>
                      </a:rPr>
                      <m:t>𝐀𝐂</m:t>
                    </m:r>
                  </m:oMath>
                </a14:m>
                <a:r>
                  <a:rPr lang="en-US">
                    <a:solidFill>
                      <a:srgbClr val="242452"/>
                    </a:solidFill>
                  </a:rPr>
                  <a:t> hoặc song song hoặc đồng quy;</a:t>
                </a:r>
              </a:p>
              <a:p>
                <a:pPr>
                  <a:lnSpc>
                    <a:spcPct val="100000"/>
                  </a:lnSpc>
                </a:pPr>
                <a:r>
                  <a:rPr lang="en-US">
                    <a:solidFill>
                      <a:srgbClr val="242452"/>
                    </a:solidFill>
                  </a:rPr>
                  <a:t>	b) </a:t>
                </a:r>
                <a14:m>
                  <m:oMath xmlns:m="http://schemas.openxmlformats.org/officeDocument/2006/math">
                    <m:r>
                      <a:rPr lang="en-US">
                        <a:solidFill>
                          <a:srgbClr val="242452"/>
                        </a:solidFill>
                        <a:latin typeface="Cambria Math" panose="02040503050406030204" pitchFamily="18" charset="0"/>
                      </a:rPr>
                      <m:t>𝑷𝑺</m:t>
                    </m:r>
                    <m:r>
                      <a:rPr lang="en-US">
                        <a:solidFill>
                          <a:srgbClr val="242452"/>
                        </a:solidFill>
                        <a:latin typeface="Cambria Math" panose="02040503050406030204" pitchFamily="18" charset="0"/>
                      </a:rPr>
                      <m:t>, </m:t>
                    </m:r>
                    <m:r>
                      <a:rPr lang="en-US">
                        <a:solidFill>
                          <a:srgbClr val="242452"/>
                        </a:solidFill>
                        <a:latin typeface="Cambria Math" panose="02040503050406030204" pitchFamily="18" charset="0"/>
                      </a:rPr>
                      <m:t>𝑹𝑸</m:t>
                    </m:r>
                    <m:r>
                      <a:rPr lang="en-US">
                        <a:solidFill>
                          <a:srgbClr val="242452"/>
                        </a:solidFill>
                        <a:latin typeface="Cambria Math" panose="02040503050406030204" pitchFamily="18" charset="0"/>
                      </a:rPr>
                      <m:t>, </m:t>
                    </m:r>
                    <m:r>
                      <a:rPr lang="en-US">
                        <a:solidFill>
                          <a:srgbClr val="242452"/>
                        </a:solidFill>
                        <a:latin typeface="Cambria Math" panose="02040503050406030204" pitchFamily="18" charset="0"/>
                      </a:rPr>
                      <m:t>𝑩𝑫</m:t>
                    </m:r>
                  </m:oMath>
                </a14:m>
                <a:r>
                  <a:rPr lang="en-US">
                    <a:solidFill>
                      <a:srgbClr val="242452"/>
                    </a:solidFill>
                  </a:rPr>
                  <a:t> hoặc song song hoặc đồng quy.</a:t>
                </a:r>
                <a:endParaRPr lang="en-US" dirty="0">
                  <a:solidFill>
                    <a:srgbClr val="242452"/>
                  </a:solidFill>
                </a:endParaRPr>
              </a:p>
            </p:txBody>
          </p:sp>
        </mc:Choice>
        <mc:Fallback xmlns="">
          <p:sp>
            <p:nvSpPr>
              <p:cNvPr id="29" name="TextBox 28">
                <a:extLst>
                  <a:ext uri="{FF2B5EF4-FFF2-40B4-BE49-F238E27FC236}">
                    <a16:creationId xmlns:a16="http://schemas.microsoft.com/office/drawing/2014/main" id="{A851B77B-9511-4B9F-AD95-2416D60758A7}"/>
                  </a:ext>
                </a:extLst>
              </p:cNvPr>
              <p:cNvSpPr txBox="1">
                <a:spLocks noRot="1" noChangeAspect="1" noMove="1" noResize="1" noEditPoints="1" noAdjustHandles="1" noChangeArrowheads="1" noChangeShapeType="1" noTextEdit="1"/>
              </p:cNvSpPr>
              <p:nvPr/>
            </p:nvSpPr>
            <p:spPr>
              <a:xfrm>
                <a:off x="1371600" y="2772697"/>
                <a:ext cx="22335821" cy="2800767"/>
              </a:xfrm>
              <a:prstGeom prst="rect">
                <a:avLst/>
              </a:prstGeom>
              <a:blipFill>
                <a:blip r:embed="rId2"/>
                <a:stretch>
                  <a:fillRect t="-4793" b="-93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 xmlns:a16="http://schemas.microsoft.com/office/drawing/2014/main" id="{86C41F17-193F-4A48-97EB-E4BABCEDB851}"/>
                  </a:ext>
                </a:extLst>
              </p:cNvPr>
              <p:cNvSpPr txBox="1"/>
              <p:nvPr/>
            </p:nvSpPr>
            <p:spPr>
              <a:xfrm>
                <a:off x="4191000" y="5867400"/>
                <a:ext cx="11049000"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Gọi </a:t>
                </a:r>
                <a14:m>
                  <m:oMath xmlns:m="http://schemas.openxmlformats.org/officeDocument/2006/math">
                    <m:d>
                      <m:dPr>
                        <m:ctrlPr>
                          <a:rPr lang="en-US" sz="4800" b="1" i="1" smtClean="0">
                            <a:solidFill>
                              <a:srgbClr val="FF0000"/>
                            </a:solidFill>
                            <a:latin typeface="Cambria Math" panose="02040503050406030204" pitchFamily="18" charset="0"/>
                          </a:rPr>
                        </m:ctrlPr>
                      </m:dPr>
                      <m:e>
                        <m:r>
                          <a:rPr lang="en-US" sz="4800" b="1" i="1" smtClean="0">
                            <a:solidFill>
                              <a:srgbClr val="FF0000"/>
                            </a:solidFill>
                            <a:latin typeface="Cambria Math" panose="02040503050406030204" pitchFamily="18" charset="0"/>
                            <a:ea typeface="Cambria Math" panose="02040503050406030204" pitchFamily="18" charset="0"/>
                          </a:rPr>
                          <m:t>𝜶</m:t>
                        </m:r>
                      </m:e>
                    </m:d>
                  </m:oMath>
                </a14:m>
                <a:r>
                  <a:rPr lang="en-US"/>
                  <a:t> là mp đi qua 4 điểm </a:t>
                </a:r>
                <a14:m>
                  <m:oMath xmlns:m="http://schemas.openxmlformats.org/officeDocument/2006/math">
                    <m:r>
                      <a:rPr lang="en-US">
                        <a:latin typeface="Cambria Math" panose="02040503050406030204" pitchFamily="18" charset="0"/>
                      </a:rPr>
                      <m:t>𝑷</m:t>
                    </m:r>
                    <m:r>
                      <a:rPr lang="en-US">
                        <a:latin typeface="Cambria Math" panose="02040503050406030204" pitchFamily="18" charset="0"/>
                      </a:rPr>
                      <m:t>,</m:t>
                    </m:r>
                    <m:r>
                      <a:rPr lang="en-US">
                        <a:latin typeface="Cambria Math" panose="02040503050406030204" pitchFamily="18" charset="0"/>
                      </a:rPr>
                      <m:t>𝑸</m:t>
                    </m:r>
                    <m:r>
                      <a:rPr lang="en-US">
                        <a:latin typeface="Cambria Math" panose="02040503050406030204" pitchFamily="18" charset="0"/>
                      </a:rPr>
                      <m:t>, </m:t>
                    </m:r>
                    <m:r>
                      <a:rPr lang="en-US">
                        <a:latin typeface="Cambria Math" panose="02040503050406030204" pitchFamily="18" charset="0"/>
                      </a:rPr>
                      <m:t>𝑹</m:t>
                    </m:r>
                    <m:r>
                      <a:rPr lang="en-US">
                        <a:latin typeface="Cambria Math" panose="02040503050406030204" pitchFamily="18" charset="0"/>
                      </a:rPr>
                      <m:t>,</m:t>
                    </m:r>
                    <m:r>
                      <a:rPr lang="en-US">
                        <a:latin typeface="Cambria Math" panose="02040503050406030204" pitchFamily="18" charset="0"/>
                      </a:rPr>
                      <m:t>𝑺</m:t>
                    </m:r>
                  </m:oMath>
                </a14:m>
                <a:r>
                  <a:rPr lang="en-US"/>
                  <a:t>.</a:t>
                </a:r>
              </a:p>
            </p:txBody>
          </p:sp>
        </mc:Choice>
        <mc:Fallback xmlns="">
          <p:sp>
            <p:nvSpPr>
              <p:cNvPr id="70" name="TextBox 69">
                <a:extLst>
                  <a:ext uri="{FF2B5EF4-FFF2-40B4-BE49-F238E27FC236}">
                    <a16:creationId xmlns:a16="http://schemas.microsoft.com/office/drawing/2014/main" id="{86C41F17-193F-4A48-97EB-E4BABCEDB851}"/>
                  </a:ext>
                </a:extLst>
              </p:cNvPr>
              <p:cNvSpPr txBox="1">
                <a:spLocks noRot="1" noChangeAspect="1" noMove="1" noResize="1" noEditPoints="1" noAdjustHandles="1" noChangeArrowheads="1" noChangeShapeType="1" noTextEdit="1"/>
              </p:cNvSpPr>
              <p:nvPr/>
            </p:nvSpPr>
            <p:spPr>
              <a:xfrm>
                <a:off x="4191000" y="5867400"/>
                <a:ext cx="11049000" cy="846194"/>
              </a:xfrm>
              <a:prstGeom prst="rect">
                <a:avLst/>
              </a:prstGeom>
              <a:blipFill>
                <a:blip r:embed="rId3"/>
                <a:stretch>
                  <a:fillRect l="-2649" t="-7971" b="-318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 xmlns:a16="http://schemas.microsoft.com/office/drawing/2014/main" id="{01D4282E-E749-4D04-9C99-8174AFA55DB5}"/>
                  </a:ext>
                </a:extLst>
              </p:cNvPr>
              <p:cNvSpPr txBox="1"/>
              <p:nvPr/>
            </p:nvSpPr>
            <p:spPr>
              <a:xfrm>
                <a:off x="2002426" y="7539039"/>
                <a:ext cx="11713574" cy="2599558"/>
              </a:xfrm>
              <a:prstGeom prst="rect">
                <a:avLst/>
              </a:prstGeom>
              <a:noFill/>
            </p:spPr>
            <p:txBody>
              <a:bodyPr wrap="square" rtlCol="0">
                <a:spAutoFit/>
              </a:bodyPr>
              <a:lstStyle>
                <a:defPPr>
                  <a:defRPr lang="en-US"/>
                </a:defPPr>
                <a:lvl1pPr>
                  <a:defRPr sz="4400" b="1">
                    <a:solidFill>
                      <a:srgbClr val="270F6B"/>
                    </a:solidFill>
                    <a:latin typeface="Tahoma" pitchFamily="34" charset="0"/>
                    <a:ea typeface="Tahoma" pitchFamily="34" charset="0"/>
                    <a:cs typeface="Tahoma" pitchFamily="34" charset="0"/>
                  </a:defRPr>
                </a:lvl1pPr>
              </a:lstStyle>
              <a:p>
                <a:pPr/>
                <a14:m>
                  <m:oMathPara xmlns:m="http://schemas.openxmlformats.org/officeDocument/2006/math">
                    <m:oMathParaPr>
                      <m:jc m:val="centerGroup"/>
                    </m:oMathParaPr>
                    <m:oMath xmlns:m="http://schemas.openxmlformats.org/officeDocument/2006/math">
                      <m:d>
                        <m:dPr>
                          <m:begChr m:val="{"/>
                          <m:endChr m:val=""/>
                          <m:ctrlPr>
                            <a:rPr lang="en-US" i="1" smtClean="0">
                              <a:solidFill>
                                <a:srgbClr val="0000FF"/>
                              </a:solidFill>
                              <a:latin typeface="Cambria Math" panose="02040503050406030204" pitchFamily="18" charset="0"/>
                            </a:rPr>
                          </m:ctrlPr>
                        </m:dPr>
                        <m:e>
                          <m:eqArr>
                            <m:eqArrPr>
                              <m:ctrlPr>
                                <a:rPr lang="en-US" i="1">
                                  <a:solidFill>
                                    <a:srgbClr val="0000FF"/>
                                  </a:solidFill>
                                  <a:latin typeface="Cambria Math" panose="02040503050406030204" pitchFamily="18" charset="0"/>
                                </a:rPr>
                              </m:ctrlPr>
                            </m:eqArrPr>
                            <m:e>
                              <m:d>
                                <m:dPr>
                                  <m:ctrlPr>
                                    <a:rPr lang="en-US" i="1">
                                      <a:solidFill>
                                        <a:srgbClr val="0000FF"/>
                                      </a:solidFill>
                                      <a:latin typeface="Cambria Math" panose="02040503050406030204" pitchFamily="18" charset="0"/>
                                    </a:rPr>
                                  </m:ctrlPr>
                                </m:dPr>
                                <m:e>
                                  <m:r>
                                    <a:rPr lang="en-US" i="1">
                                      <a:solidFill>
                                        <a:srgbClr val="0000FF"/>
                                      </a:solidFill>
                                      <a:latin typeface="Cambria Math" panose="02040503050406030204" pitchFamily="18" charset="0"/>
                                      <a:ea typeface="Cambria Math" panose="02040503050406030204" pitchFamily="18" charset="0"/>
                                    </a:rPr>
                                    <m:t>𝜶</m:t>
                                  </m:r>
                                </m:e>
                              </m:d>
                              <m:r>
                                <a:rPr lang="en-US" i="1">
                                  <a:solidFill>
                                    <a:srgbClr val="0000FF"/>
                                  </a:solidFill>
                                  <a:latin typeface="Cambria Math" panose="02040503050406030204" pitchFamily="18" charset="0"/>
                                  <a:ea typeface="Cambria Math" panose="02040503050406030204" pitchFamily="18" charset="0"/>
                                </a:rPr>
                                <m:t>∩</m:t>
                              </m:r>
                              <m:d>
                                <m:dPr>
                                  <m:ctrlPr>
                                    <a:rPr lang="en-US" i="1">
                                      <a:solidFill>
                                        <a:srgbClr val="0000FF"/>
                                      </a:solidFill>
                                      <a:latin typeface="Cambria Math" panose="02040503050406030204" pitchFamily="18" charset="0"/>
                                      <a:ea typeface="Cambria Math" panose="02040503050406030204" pitchFamily="18" charset="0"/>
                                    </a:rPr>
                                  </m:ctrlPr>
                                </m:dPr>
                                <m:e>
                                  <m:r>
                                    <a:rPr lang="en-US" b="1" i="1" smtClean="0">
                                      <a:solidFill>
                                        <a:srgbClr val="0000FF"/>
                                      </a:solidFill>
                                      <a:latin typeface="Cambria Math" panose="02040503050406030204" pitchFamily="18" charset="0"/>
                                      <a:ea typeface="Cambria Math" panose="02040503050406030204" pitchFamily="18" charset="0"/>
                                    </a:rPr>
                                    <m:t>𝑨𝑩𝑪</m:t>
                                  </m:r>
                                </m:e>
                              </m:d>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𝑷𝑸</m:t>
                              </m:r>
                            </m:e>
                            <m:e>
                              <m:d>
                                <m:dPr>
                                  <m:ctrlPr>
                                    <a:rPr lang="en-US" i="1">
                                      <a:solidFill>
                                        <a:srgbClr val="0000FF"/>
                                      </a:solidFill>
                                      <a:latin typeface="Cambria Math" panose="02040503050406030204" pitchFamily="18" charset="0"/>
                                    </a:rPr>
                                  </m:ctrlPr>
                                </m:dPr>
                                <m:e>
                                  <m:r>
                                    <a:rPr lang="en-US" i="1">
                                      <a:solidFill>
                                        <a:srgbClr val="0000FF"/>
                                      </a:solidFill>
                                      <a:latin typeface="Cambria Math" panose="02040503050406030204" pitchFamily="18" charset="0"/>
                                      <a:ea typeface="Cambria Math" panose="02040503050406030204" pitchFamily="18" charset="0"/>
                                    </a:rPr>
                                    <m:t>𝜶</m:t>
                                  </m:r>
                                </m:e>
                              </m:d>
                              <m:r>
                                <a:rPr lang="en-US" i="1">
                                  <a:solidFill>
                                    <a:srgbClr val="0000FF"/>
                                  </a:solidFill>
                                  <a:latin typeface="Cambria Math" panose="02040503050406030204" pitchFamily="18" charset="0"/>
                                  <a:ea typeface="Cambria Math" panose="02040503050406030204" pitchFamily="18" charset="0"/>
                                </a:rPr>
                                <m:t>∩</m:t>
                              </m:r>
                              <m:d>
                                <m:dPr>
                                  <m:ctrlPr>
                                    <a:rPr lang="en-US" i="1">
                                      <a:solidFill>
                                        <a:srgbClr val="0000FF"/>
                                      </a:solidFill>
                                      <a:latin typeface="Cambria Math" panose="02040503050406030204" pitchFamily="18" charset="0"/>
                                      <a:ea typeface="Cambria Math" panose="02040503050406030204" pitchFamily="18" charset="0"/>
                                    </a:rPr>
                                  </m:ctrlPr>
                                </m:dPr>
                                <m:e>
                                  <m:r>
                                    <a:rPr lang="en-US" b="1" i="1" smtClean="0">
                                      <a:solidFill>
                                        <a:srgbClr val="0000FF"/>
                                      </a:solidFill>
                                      <a:latin typeface="Cambria Math" panose="02040503050406030204" pitchFamily="18" charset="0"/>
                                      <a:ea typeface="Cambria Math" panose="02040503050406030204" pitchFamily="18" charset="0"/>
                                    </a:rPr>
                                    <m:t>𝑨𝑪𝑫</m:t>
                                  </m:r>
                                </m:e>
                              </m:d>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𝑺𝑹</m:t>
                              </m:r>
                            </m:e>
                            <m:e>
                              <m:d>
                                <m:dPr>
                                  <m:ctrlPr>
                                    <a:rPr lang="en-US" i="1">
                                      <a:solidFill>
                                        <a:srgbClr val="0000FF"/>
                                      </a:solidFill>
                                      <a:latin typeface="Cambria Math" panose="02040503050406030204" pitchFamily="18" charset="0"/>
                                    </a:rPr>
                                  </m:ctrlPr>
                                </m:dPr>
                                <m:e>
                                  <m:r>
                                    <a:rPr lang="en-US" b="1" i="1" smtClean="0">
                                      <a:solidFill>
                                        <a:srgbClr val="0000FF"/>
                                      </a:solidFill>
                                      <a:latin typeface="Cambria Math" panose="02040503050406030204" pitchFamily="18" charset="0"/>
                                    </a:rPr>
                                    <m:t>𝑨𝑩𝑪</m:t>
                                  </m:r>
                                </m:e>
                              </m:d>
                              <m:r>
                                <a:rPr lang="en-US" i="1">
                                  <a:solidFill>
                                    <a:srgbClr val="0000FF"/>
                                  </a:solidFill>
                                  <a:latin typeface="Cambria Math" panose="02040503050406030204" pitchFamily="18" charset="0"/>
                                  <a:ea typeface="Cambria Math" panose="02040503050406030204" pitchFamily="18" charset="0"/>
                                </a:rPr>
                                <m:t>∩</m:t>
                              </m:r>
                              <m:d>
                                <m:dPr>
                                  <m:ctrlPr>
                                    <a:rPr lang="en-US" i="1">
                                      <a:solidFill>
                                        <a:srgbClr val="0000FF"/>
                                      </a:solidFill>
                                      <a:latin typeface="Cambria Math" panose="02040503050406030204" pitchFamily="18" charset="0"/>
                                      <a:ea typeface="Cambria Math" panose="02040503050406030204" pitchFamily="18" charset="0"/>
                                    </a:rPr>
                                  </m:ctrlPr>
                                </m:dPr>
                                <m:e>
                                  <m:r>
                                    <a:rPr lang="en-US" b="1" i="1" smtClean="0">
                                      <a:solidFill>
                                        <a:srgbClr val="0000FF"/>
                                      </a:solidFill>
                                      <a:latin typeface="Cambria Math" panose="02040503050406030204" pitchFamily="18" charset="0"/>
                                      <a:ea typeface="Cambria Math" panose="02040503050406030204" pitchFamily="18" charset="0"/>
                                    </a:rPr>
                                    <m:t>𝑨𝑪𝑫</m:t>
                                  </m:r>
                                </m:e>
                              </m:d>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𝑨𝑪</m:t>
                              </m:r>
                            </m:e>
                          </m:eqArr>
                        </m:e>
                      </m:d>
                      <m:groupChr>
                        <m:groupChrPr>
                          <m:chr m:val="⇒"/>
                          <m:vertJc m:val="bot"/>
                          <m:ctrlPr>
                            <a:rPr lang="en-US" i="1" smtClean="0">
                              <a:solidFill>
                                <a:srgbClr val="0000FF"/>
                              </a:solidFill>
                              <a:latin typeface="Cambria Math" panose="02040503050406030204" pitchFamily="18" charset="0"/>
                              <a:ea typeface="Cambria Math" panose="02040503050406030204" pitchFamily="18" charset="0"/>
                            </a:rPr>
                          </m:ctrlPr>
                        </m:groupChrPr>
                        <m:e>
                          <m:r>
                            <m:rPr>
                              <m:brk m:alnAt="2"/>
                            </m:rPr>
                            <a:rPr lang="en-US" b="0" i="0" smtClean="0">
                              <a:solidFill>
                                <a:srgbClr val="FF0000"/>
                              </a:solidFill>
                              <a:latin typeface="Cambria Math" panose="02040503050406030204" pitchFamily="18" charset="0"/>
                              <a:ea typeface="Cambria Math" panose="02040503050406030204" pitchFamily="18" charset="0"/>
                            </a:rPr>
                            <m:t>Đ</m:t>
                          </m:r>
                          <m:r>
                            <m:rPr>
                              <m:sty m:val="p"/>
                            </m:rPr>
                            <a:rPr lang="en-US" b="0" i="0" smtClean="0">
                              <a:solidFill>
                                <a:srgbClr val="FF0000"/>
                              </a:solidFill>
                              <a:latin typeface="Cambria Math" panose="02040503050406030204" pitchFamily="18" charset="0"/>
                              <a:ea typeface="Cambria Math" panose="02040503050406030204" pitchFamily="18" charset="0"/>
                            </a:rPr>
                            <m:t>L</m:t>
                          </m:r>
                          <m:r>
                            <a:rPr lang="en-US" b="0" i="0" smtClean="0">
                              <a:solidFill>
                                <a:srgbClr val="FF0000"/>
                              </a:solidFill>
                              <a:latin typeface="Cambria Math" panose="02040503050406030204" pitchFamily="18" charset="0"/>
                              <a:ea typeface="Cambria Math" panose="02040503050406030204" pitchFamily="18" charset="0"/>
                            </a:rPr>
                            <m:t>2</m:t>
                          </m:r>
                        </m:e>
                      </m:groupChr>
                      <m:d>
                        <m:dPr>
                          <m:begChr m:val="["/>
                          <m:endChr m:val=""/>
                          <m:ctrlPr>
                            <a:rPr lang="en-US" i="1">
                              <a:solidFill>
                                <a:srgbClr val="0000FF"/>
                              </a:solidFill>
                              <a:latin typeface="Cambria Math" panose="02040503050406030204" pitchFamily="18" charset="0"/>
                              <a:ea typeface="Cambria Math" panose="02040503050406030204" pitchFamily="18" charset="0"/>
                            </a:rPr>
                          </m:ctrlPr>
                        </m:dPr>
                        <m:e>
                          <m:d>
                            <m:dPr>
                              <m:begChr m:val=""/>
                              <m:endChr m:val=""/>
                              <m:ctrlPr>
                                <a:rPr lang="en-US" i="1">
                                  <a:solidFill>
                                    <a:srgbClr val="0000FF"/>
                                  </a:solidFill>
                                  <a:latin typeface="Cambria Math" panose="02040503050406030204" pitchFamily="18" charset="0"/>
                                  <a:ea typeface="Cambria Math" panose="02040503050406030204" pitchFamily="18" charset="0"/>
                                </a:rPr>
                              </m:ctrlPr>
                            </m:dPr>
                            <m:e>
                              <m:eqArr>
                                <m:eqArrPr>
                                  <m:ctrlPr>
                                    <a:rPr lang="en-US" i="1">
                                      <a:solidFill>
                                        <a:srgbClr val="0000FF"/>
                                      </a:solidFill>
                                      <a:latin typeface="Cambria Math" panose="02040503050406030204" pitchFamily="18" charset="0"/>
                                      <a:ea typeface="Cambria Math" panose="02040503050406030204" pitchFamily="18" charset="0"/>
                                    </a:rPr>
                                  </m:ctrlPr>
                                </m:eqArrPr>
                                <m:e>
                                  <m:r>
                                    <a:rPr lang="en-US" b="1" i="1" smtClean="0">
                                      <a:solidFill>
                                        <a:srgbClr val="0000FF"/>
                                      </a:solidFill>
                                      <a:latin typeface="Cambria Math" panose="02040503050406030204" pitchFamily="18" charset="0"/>
                                      <a:ea typeface="Cambria Math" panose="02040503050406030204" pitchFamily="18" charset="0"/>
                                    </a:rPr>
                                    <m:t>𝑷𝑸</m:t>
                                  </m:r>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𝑺𝑹</m:t>
                                  </m:r>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𝑨𝑪</m:t>
                                  </m:r>
                                  <m:r>
                                    <a:rPr lang="en-US" i="1">
                                      <a:solidFill>
                                        <a:srgbClr val="0000FF"/>
                                      </a:solidFill>
                                      <a:latin typeface="Cambria Math" panose="02040503050406030204" pitchFamily="18" charset="0"/>
                                      <a:ea typeface="Cambria Math" panose="02040503050406030204" pitchFamily="18" charset="0"/>
                                    </a:rPr>
                                    <m:t>=</m:t>
                                  </m:r>
                                  <m:r>
                                    <a:rPr lang="en-US" i="1">
                                      <a:solidFill>
                                        <a:srgbClr val="0000FF"/>
                                      </a:solidFill>
                                      <a:latin typeface="Cambria Math" panose="02040503050406030204" pitchFamily="18" charset="0"/>
                                      <a:ea typeface="Cambria Math" panose="02040503050406030204" pitchFamily="18" charset="0"/>
                                    </a:rPr>
                                    <m:t>𝑰</m:t>
                                  </m:r>
                                </m:e>
                                <m:e>
                                  <m:r>
                                    <a:rPr lang="en-US" b="1" i="1" smtClean="0">
                                      <a:solidFill>
                                        <a:srgbClr val="0000FF"/>
                                      </a:solidFill>
                                      <a:latin typeface="Cambria Math" panose="02040503050406030204" pitchFamily="18" charset="0"/>
                                      <a:ea typeface="Cambria Math" panose="02040503050406030204" pitchFamily="18" charset="0"/>
                                    </a:rPr>
                                    <m:t>𝑷𝑸</m:t>
                                  </m:r>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𝑺𝑹</m:t>
                                  </m:r>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𝑨𝑪</m:t>
                                  </m:r>
                                </m:e>
                              </m:eqArr>
                            </m:e>
                          </m:d>
                        </m:e>
                      </m:d>
                    </m:oMath>
                  </m:oMathPara>
                </a14:m>
                <a:endParaRPr lang="en-US" sz="4000" i="1" dirty="0">
                  <a:solidFill>
                    <a:srgbClr val="3333FF"/>
                  </a:solidFill>
                </a:endParaRPr>
              </a:p>
            </p:txBody>
          </p:sp>
        </mc:Choice>
        <mc:Fallback xmlns="">
          <p:sp>
            <p:nvSpPr>
              <p:cNvPr id="71" name="TextBox 70">
                <a:extLst>
                  <a:ext uri="{FF2B5EF4-FFF2-40B4-BE49-F238E27FC236}">
                    <a16:creationId xmlns:a16="http://schemas.microsoft.com/office/drawing/2014/main" id="{01D4282E-E749-4D04-9C99-8174AFA55DB5}"/>
                  </a:ext>
                </a:extLst>
              </p:cNvPr>
              <p:cNvSpPr txBox="1">
                <a:spLocks noRot="1" noChangeAspect="1" noMove="1" noResize="1" noEditPoints="1" noAdjustHandles="1" noChangeArrowheads="1" noChangeShapeType="1" noTextEdit="1"/>
              </p:cNvSpPr>
              <p:nvPr/>
            </p:nvSpPr>
            <p:spPr>
              <a:xfrm>
                <a:off x="2002426" y="7539039"/>
                <a:ext cx="11713574" cy="2599558"/>
              </a:xfrm>
              <a:prstGeom prst="rect">
                <a:avLst/>
              </a:prstGeom>
              <a:blipFill>
                <a:blip r:embed="rId4"/>
                <a:stretch>
                  <a:fillRect/>
                </a:stretch>
              </a:blipFill>
            </p:spPr>
            <p:txBody>
              <a:bodyPr/>
              <a:lstStyle/>
              <a:p>
                <a:r>
                  <a:rPr lang="en-US">
                    <a:noFill/>
                  </a:rPr>
                  <a:t> </a:t>
                </a:r>
              </a:p>
            </p:txBody>
          </p:sp>
        </mc:Fallback>
      </mc:AlternateContent>
      <p:sp>
        <p:nvSpPr>
          <p:cNvPr id="72" name="TextBox 71">
            <a:extLst>
              <a:ext uri="{FF2B5EF4-FFF2-40B4-BE49-F238E27FC236}">
                <a16:creationId xmlns="" xmlns:a16="http://schemas.microsoft.com/office/drawing/2014/main" id="{5A64957D-B756-496D-A366-C82679F4F5F0}"/>
              </a:ext>
            </a:extLst>
          </p:cNvPr>
          <p:cNvSpPr txBox="1"/>
          <p:nvPr/>
        </p:nvSpPr>
        <p:spPr>
          <a:xfrm>
            <a:off x="609601" y="10128223"/>
            <a:ext cx="5486400"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b) Tương tự, ta có: </a:t>
            </a:r>
          </a:p>
        </p:txBody>
      </p:sp>
      <mc:AlternateContent xmlns:mc="http://schemas.openxmlformats.org/markup-compatibility/2006" xmlns:a14="http://schemas.microsoft.com/office/drawing/2010/main">
        <mc:Choice Requires="a14">
          <p:sp>
            <p:nvSpPr>
              <p:cNvPr id="73" name="TextBox 72">
                <a:extLst>
                  <a:ext uri="{FF2B5EF4-FFF2-40B4-BE49-F238E27FC236}">
                    <a16:creationId xmlns="" xmlns:a16="http://schemas.microsoft.com/office/drawing/2014/main" id="{D0453095-69CA-4E48-9FFA-A8E9D5C21C22}"/>
                  </a:ext>
                </a:extLst>
              </p:cNvPr>
              <p:cNvSpPr txBox="1"/>
              <p:nvPr/>
            </p:nvSpPr>
            <p:spPr>
              <a:xfrm>
                <a:off x="2057400" y="10964042"/>
                <a:ext cx="11811000" cy="2599558"/>
              </a:xfrm>
              <a:prstGeom prst="rect">
                <a:avLst/>
              </a:prstGeom>
              <a:noFill/>
            </p:spPr>
            <p:txBody>
              <a:bodyPr wrap="square" rtlCol="0">
                <a:spAutoFit/>
              </a:bodyPr>
              <a:lstStyle>
                <a:defPPr>
                  <a:defRPr lang="en-US"/>
                </a:defPPr>
                <a:lvl1pPr>
                  <a:defRPr sz="4400" b="1">
                    <a:solidFill>
                      <a:srgbClr val="270F6B"/>
                    </a:solidFill>
                    <a:latin typeface="Tahoma" pitchFamily="34" charset="0"/>
                    <a:ea typeface="Tahoma" pitchFamily="34" charset="0"/>
                    <a:cs typeface="Tahoma" pitchFamily="34" charset="0"/>
                  </a:defRPr>
                </a:lvl1pPr>
              </a:lstStyle>
              <a:p>
                <a:pPr/>
                <a14:m>
                  <m:oMathPara xmlns:m="http://schemas.openxmlformats.org/officeDocument/2006/math">
                    <m:oMathParaPr>
                      <m:jc m:val="centerGroup"/>
                    </m:oMathParaPr>
                    <m:oMath xmlns:m="http://schemas.openxmlformats.org/officeDocument/2006/math">
                      <m:d>
                        <m:dPr>
                          <m:begChr m:val="{"/>
                          <m:endChr m:val=""/>
                          <m:ctrlPr>
                            <a:rPr lang="en-US" i="1" smtClean="0">
                              <a:solidFill>
                                <a:srgbClr val="0000FF"/>
                              </a:solidFill>
                              <a:latin typeface="Cambria Math" panose="02040503050406030204" pitchFamily="18" charset="0"/>
                            </a:rPr>
                          </m:ctrlPr>
                        </m:dPr>
                        <m:e>
                          <m:eqArr>
                            <m:eqArrPr>
                              <m:ctrlPr>
                                <a:rPr lang="en-US" i="1">
                                  <a:solidFill>
                                    <a:srgbClr val="0000FF"/>
                                  </a:solidFill>
                                  <a:latin typeface="Cambria Math" panose="02040503050406030204" pitchFamily="18" charset="0"/>
                                </a:rPr>
                              </m:ctrlPr>
                            </m:eqArrPr>
                            <m:e>
                              <m:d>
                                <m:dPr>
                                  <m:ctrlPr>
                                    <a:rPr lang="en-US" i="1">
                                      <a:solidFill>
                                        <a:srgbClr val="0000FF"/>
                                      </a:solidFill>
                                      <a:latin typeface="Cambria Math" panose="02040503050406030204" pitchFamily="18" charset="0"/>
                                    </a:rPr>
                                  </m:ctrlPr>
                                </m:dPr>
                                <m:e>
                                  <m:r>
                                    <a:rPr lang="en-US" i="1">
                                      <a:solidFill>
                                        <a:srgbClr val="0000FF"/>
                                      </a:solidFill>
                                      <a:latin typeface="Cambria Math" panose="02040503050406030204" pitchFamily="18" charset="0"/>
                                      <a:ea typeface="Cambria Math" panose="02040503050406030204" pitchFamily="18" charset="0"/>
                                    </a:rPr>
                                    <m:t>𝜶</m:t>
                                  </m:r>
                                </m:e>
                              </m:d>
                              <m:r>
                                <a:rPr lang="en-US" i="1">
                                  <a:solidFill>
                                    <a:srgbClr val="0000FF"/>
                                  </a:solidFill>
                                  <a:latin typeface="Cambria Math" panose="02040503050406030204" pitchFamily="18" charset="0"/>
                                  <a:ea typeface="Cambria Math" panose="02040503050406030204" pitchFamily="18" charset="0"/>
                                </a:rPr>
                                <m:t>∩</m:t>
                              </m:r>
                              <m:d>
                                <m:dPr>
                                  <m:ctrlPr>
                                    <a:rPr lang="en-US" i="1">
                                      <a:solidFill>
                                        <a:srgbClr val="0000FF"/>
                                      </a:solidFill>
                                      <a:latin typeface="Cambria Math" panose="02040503050406030204" pitchFamily="18" charset="0"/>
                                      <a:ea typeface="Cambria Math" panose="02040503050406030204" pitchFamily="18" charset="0"/>
                                    </a:rPr>
                                  </m:ctrlPr>
                                </m:dPr>
                                <m:e>
                                  <m:r>
                                    <a:rPr lang="en-US" b="1" i="1" smtClean="0">
                                      <a:solidFill>
                                        <a:srgbClr val="0000FF"/>
                                      </a:solidFill>
                                      <a:latin typeface="Cambria Math" panose="02040503050406030204" pitchFamily="18" charset="0"/>
                                      <a:ea typeface="Cambria Math" panose="02040503050406030204" pitchFamily="18" charset="0"/>
                                    </a:rPr>
                                    <m:t>𝑨𝑩𝑫</m:t>
                                  </m:r>
                                </m:e>
                              </m:d>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𝑷𝑺</m:t>
                              </m:r>
                            </m:e>
                            <m:e>
                              <m:d>
                                <m:dPr>
                                  <m:ctrlPr>
                                    <a:rPr lang="en-US" i="1">
                                      <a:solidFill>
                                        <a:srgbClr val="0000FF"/>
                                      </a:solidFill>
                                      <a:latin typeface="Cambria Math" panose="02040503050406030204" pitchFamily="18" charset="0"/>
                                    </a:rPr>
                                  </m:ctrlPr>
                                </m:dPr>
                                <m:e>
                                  <m:r>
                                    <a:rPr lang="en-US" i="1">
                                      <a:solidFill>
                                        <a:srgbClr val="0000FF"/>
                                      </a:solidFill>
                                      <a:latin typeface="Cambria Math" panose="02040503050406030204" pitchFamily="18" charset="0"/>
                                      <a:ea typeface="Cambria Math" panose="02040503050406030204" pitchFamily="18" charset="0"/>
                                    </a:rPr>
                                    <m:t>𝜶</m:t>
                                  </m:r>
                                </m:e>
                              </m:d>
                              <m:r>
                                <a:rPr lang="en-US" i="1">
                                  <a:solidFill>
                                    <a:srgbClr val="0000FF"/>
                                  </a:solidFill>
                                  <a:latin typeface="Cambria Math" panose="02040503050406030204" pitchFamily="18" charset="0"/>
                                  <a:ea typeface="Cambria Math" panose="02040503050406030204" pitchFamily="18" charset="0"/>
                                </a:rPr>
                                <m:t>∩</m:t>
                              </m:r>
                              <m:d>
                                <m:dPr>
                                  <m:ctrlPr>
                                    <a:rPr lang="en-US" i="1">
                                      <a:solidFill>
                                        <a:srgbClr val="0000FF"/>
                                      </a:solidFill>
                                      <a:latin typeface="Cambria Math" panose="02040503050406030204" pitchFamily="18" charset="0"/>
                                      <a:ea typeface="Cambria Math" panose="02040503050406030204" pitchFamily="18" charset="0"/>
                                    </a:rPr>
                                  </m:ctrlPr>
                                </m:dPr>
                                <m:e>
                                  <m:r>
                                    <a:rPr lang="en-US" b="1" i="1" smtClean="0">
                                      <a:solidFill>
                                        <a:srgbClr val="0000FF"/>
                                      </a:solidFill>
                                      <a:latin typeface="Cambria Math" panose="02040503050406030204" pitchFamily="18" charset="0"/>
                                      <a:ea typeface="Cambria Math" panose="02040503050406030204" pitchFamily="18" charset="0"/>
                                    </a:rPr>
                                    <m:t>𝑩𝑪𝑫</m:t>
                                  </m:r>
                                </m:e>
                              </m:d>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𝑹𝑸</m:t>
                              </m:r>
                            </m:e>
                            <m:e>
                              <m:d>
                                <m:dPr>
                                  <m:ctrlPr>
                                    <a:rPr lang="en-US" i="1">
                                      <a:solidFill>
                                        <a:srgbClr val="0000FF"/>
                                      </a:solidFill>
                                      <a:latin typeface="Cambria Math" panose="02040503050406030204" pitchFamily="18" charset="0"/>
                                    </a:rPr>
                                  </m:ctrlPr>
                                </m:dPr>
                                <m:e>
                                  <m:r>
                                    <a:rPr lang="en-US" b="1" i="1" smtClean="0">
                                      <a:solidFill>
                                        <a:srgbClr val="0000FF"/>
                                      </a:solidFill>
                                      <a:latin typeface="Cambria Math" panose="02040503050406030204" pitchFamily="18" charset="0"/>
                                    </a:rPr>
                                    <m:t>𝑨𝑩𝑫</m:t>
                                  </m:r>
                                </m:e>
                              </m:d>
                              <m:r>
                                <a:rPr lang="en-US" i="1">
                                  <a:solidFill>
                                    <a:srgbClr val="0000FF"/>
                                  </a:solidFill>
                                  <a:latin typeface="Cambria Math" panose="02040503050406030204" pitchFamily="18" charset="0"/>
                                  <a:ea typeface="Cambria Math" panose="02040503050406030204" pitchFamily="18" charset="0"/>
                                </a:rPr>
                                <m:t>∩</m:t>
                              </m:r>
                              <m:d>
                                <m:dPr>
                                  <m:ctrlPr>
                                    <a:rPr lang="en-US" i="1">
                                      <a:solidFill>
                                        <a:srgbClr val="0000FF"/>
                                      </a:solidFill>
                                      <a:latin typeface="Cambria Math" panose="02040503050406030204" pitchFamily="18" charset="0"/>
                                      <a:ea typeface="Cambria Math" panose="02040503050406030204" pitchFamily="18" charset="0"/>
                                    </a:rPr>
                                  </m:ctrlPr>
                                </m:dPr>
                                <m:e>
                                  <m:r>
                                    <a:rPr lang="en-US" b="1" i="1" smtClean="0">
                                      <a:solidFill>
                                        <a:srgbClr val="0000FF"/>
                                      </a:solidFill>
                                      <a:latin typeface="Cambria Math" panose="02040503050406030204" pitchFamily="18" charset="0"/>
                                      <a:ea typeface="Cambria Math" panose="02040503050406030204" pitchFamily="18" charset="0"/>
                                    </a:rPr>
                                    <m:t>𝑩𝑪𝑫</m:t>
                                  </m:r>
                                </m:e>
                              </m:d>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𝑩𝑫</m:t>
                              </m:r>
                            </m:e>
                          </m:eqArr>
                        </m:e>
                      </m:d>
                      <m:groupChr>
                        <m:groupChrPr>
                          <m:chr m:val="⇒"/>
                          <m:vertJc m:val="bot"/>
                          <m:ctrlPr>
                            <a:rPr lang="en-US" i="1" smtClean="0">
                              <a:solidFill>
                                <a:srgbClr val="0000FF"/>
                              </a:solidFill>
                              <a:latin typeface="Cambria Math" panose="02040503050406030204" pitchFamily="18" charset="0"/>
                              <a:ea typeface="Cambria Math" panose="02040503050406030204" pitchFamily="18" charset="0"/>
                            </a:rPr>
                          </m:ctrlPr>
                        </m:groupChrPr>
                        <m:e>
                          <m:r>
                            <m:rPr>
                              <m:brk m:alnAt="2"/>
                            </m:rPr>
                            <a:rPr lang="en-US" b="0" i="0" smtClean="0">
                              <a:solidFill>
                                <a:srgbClr val="FF0000"/>
                              </a:solidFill>
                              <a:latin typeface="Cambria Math" panose="02040503050406030204" pitchFamily="18" charset="0"/>
                              <a:ea typeface="Cambria Math" panose="02040503050406030204" pitchFamily="18" charset="0"/>
                            </a:rPr>
                            <m:t>Đ</m:t>
                          </m:r>
                          <m:r>
                            <m:rPr>
                              <m:sty m:val="p"/>
                            </m:rPr>
                            <a:rPr lang="en-US" b="0" i="0" smtClean="0">
                              <a:solidFill>
                                <a:srgbClr val="FF0000"/>
                              </a:solidFill>
                              <a:latin typeface="Cambria Math" panose="02040503050406030204" pitchFamily="18" charset="0"/>
                              <a:ea typeface="Cambria Math" panose="02040503050406030204" pitchFamily="18" charset="0"/>
                            </a:rPr>
                            <m:t>L</m:t>
                          </m:r>
                          <m:r>
                            <a:rPr lang="en-US" b="0" i="0" smtClean="0">
                              <a:solidFill>
                                <a:srgbClr val="FF0000"/>
                              </a:solidFill>
                              <a:latin typeface="Cambria Math" panose="02040503050406030204" pitchFamily="18" charset="0"/>
                              <a:ea typeface="Cambria Math" panose="02040503050406030204" pitchFamily="18" charset="0"/>
                            </a:rPr>
                            <m:t>2</m:t>
                          </m:r>
                        </m:e>
                      </m:groupChr>
                      <m:d>
                        <m:dPr>
                          <m:begChr m:val="["/>
                          <m:endChr m:val=""/>
                          <m:ctrlPr>
                            <a:rPr lang="en-US" i="1">
                              <a:solidFill>
                                <a:srgbClr val="0000FF"/>
                              </a:solidFill>
                              <a:latin typeface="Cambria Math" panose="02040503050406030204" pitchFamily="18" charset="0"/>
                              <a:ea typeface="Cambria Math" panose="02040503050406030204" pitchFamily="18" charset="0"/>
                            </a:rPr>
                          </m:ctrlPr>
                        </m:dPr>
                        <m:e>
                          <m:d>
                            <m:dPr>
                              <m:begChr m:val=""/>
                              <m:endChr m:val=""/>
                              <m:ctrlPr>
                                <a:rPr lang="en-US" i="1">
                                  <a:solidFill>
                                    <a:srgbClr val="0000FF"/>
                                  </a:solidFill>
                                  <a:latin typeface="Cambria Math" panose="02040503050406030204" pitchFamily="18" charset="0"/>
                                  <a:ea typeface="Cambria Math" panose="02040503050406030204" pitchFamily="18" charset="0"/>
                                </a:rPr>
                              </m:ctrlPr>
                            </m:dPr>
                            <m:e>
                              <m:eqArr>
                                <m:eqArrPr>
                                  <m:ctrlPr>
                                    <a:rPr lang="en-US" i="1">
                                      <a:solidFill>
                                        <a:srgbClr val="0000FF"/>
                                      </a:solidFill>
                                      <a:latin typeface="Cambria Math" panose="02040503050406030204" pitchFamily="18" charset="0"/>
                                      <a:ea typeface="Cambria Math" panose="02040503050406030204" pitchFamily="18" charset="0"/>
                                    </a:rPr>
                                  </m:ctrlPr>
                                </m:eqArrPr>
                                <m:e>
                                  <m:r>
                                    <a:rPr lang="en-US" b="1" i="1" smtClean="0">
                                      <a:solidFill>
                                        <a:srgbClr val="0000FF"/>
                                      </a:solidFill>
                                      <a:latin typeface="Cambria Math" panose="02040503050406030204" pitchFamily="18" charset="0"/>
                                      <a:ea typeface="Cambria Math" panose="02040503050406030204" pitchFamily="18" charset="0"/>
                                    </a:rPr>
                                    <m:t>𝑷𝑺</m:t>
                                  </m:r>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𝑹𝑸</m:t>
                                  </m:r>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𝑩𝑫</m:t>
                                  </m:r>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𝑱</m:t>
                                  </m:r>
                                </m:e>
                                <m:e>
                                  <m:r>
                                    <a:rPr lang="en-US" b="1" i="1" smtClean="0">
                                      <a:solidFill>
                                        <a:srgbClr val="0000FF"/>
                                      </a:solidFill>
                                      <a:latin typeface="Cambria Math" panose="02040503050406030204" pitchFamily="18" charset="0"/>
                                      <a:ea typeface="Cambria Math" panose="02040503050406030204" pitchFamily="18" charset="0"/>
                                    </a:rPr>
                                    <m:t>𝑷𝑺</m:t>
                                  </m:r>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𝑹𝑸</m:t>
                                  </m:r>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𝑩𝑫</m:t>
                                  </m:r>
                                </m:e>
                              </m:eqArr>
                            </m:e>
                          </m:d>
                        </m:e>
                      </m:d>
                    </m:oMath>
                  </m:oMathPara>
                </a14:m>
                <a:endParaRPr lang="en-US" sz="4000" i="1" dirty="0">
                  <a:solidFill>
                    <a:srgbClr val="0000FF"/>
                  </a:solidFill>
                </a:endParaRPr>
              </a:p>
            </p:txBody>
          </p:sp>
        </mc:Choice>
        <mc:Fallback xmlns="">
          <p:sp>
            <p:nvSpPr>
              <p:cNvPr id="73" name="TextBox 72">
                <a:extLst>
                  <a:ext uri="{FF2B5EF4-FFF2-40B4-BE49-F238E27FC236}">
                    <a16:creationId xmlns:a16="http://schemas.microsoft.com/office/drawing/2014/main" id="{D0453095-69CA-4E48-9FFA-A8E9D5C21C22}"/>
                  </a:ext>
                </a:extLst>
              </p:cNvPr>
              <p:cNvSpPr txBox="1">
                <a:spLocks noRot="1" noChangeAspect="1" noMove="1" noResize="1" noEditPoints="1" noAdjustHandles="1" noChangeArrowheads="1" noChangeShapeType="1" noTextEdit="1"/>
              </p:cNvSpPr>
              <p:nvPr/>
            </p:nvSpPr>
            <p:spPr>
              <a:xfrm>
                <a:off x="2057400" y="10964042"/>
                <a:ext cx="11811000" cy="2599558"/>
              </a:xfrm>
              <a:prstGeom prst="rect">
                <a:avLst/>
              </a:prstGeom>
              <a:blipFill>
                <a:blip r:embed="rId5"/>
                <a:stretch>
                  <a:fillRect/>
                </a:stretch>
              </a:blipFill>
            </p:spPr>
            <p:txBody>
              <a:bodyPr/>
              <a:lstStyle/>
              <a:p>
                <a:r>
                  <a:rPr lang="en-US">
                    <a:noFill/>
                  </a:rPr>
                  <a:t> </a:t>
                </a:r>
              </a:p>
            </p:txBody>
          </p:sp>
        </mc:Fallback>
      </mc:AlternateContent>
      <p:sp>
        <p:nvSpPr>
          <p:cNvPr id="74" name="TextBox 73">
            <a:extLst>
              <a:ext uri="{FF2B5EF4-FFF2-40B4-BE49-F238E27FC236}">
                <a16:creationId xmlns="" xmlns:a16="http://schemas.microsoft.com/office/drawing/2014/main" id="{53143AF0-4BE1-40D3-B080-E7D5B5EB3225}"/>
              </a:ext>
            </a:extLst>
          </p:cNvPr>
          <p:cNvSpPr txBox="1"/>
          <p:nvPr/>
        </p:nvSpPr>
        <p:spPr>
          <a:xfrm>
            <a:off x="609600" y="6703219"/>
            <a:ext cx="13384834"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a) Áp dụng ĐL về giao tuyến của 3 mp. Ta có:</a:t>
            </a:r>
          </a:p>
        </p:txBody>
      </p:sp>
      <p:cxnSp>
        <p:nvCxnSpPr>
          <p:cNvPr id="75" name="Straight Connector 74">
            <a:extLst>
              <a:ext uri="{FF2B5EF4-FFF2-40B4-BE49-F238E27FC236}">
                <a16:creationId xmlns="" xmlns:a16="http://schemas.microsoft.com/office/drawing/2014/main" id="{F295EA3F-3F9A-4781-9B1F-73042A0F5A2F}"/>
              </a:ext>
            </a:extLst>
          </p:cNvPr>
          <p:cNvCxnSpPr>
            <a:cxnSpLocks/>
          </p:cNvCxnSpPr>
          <p:nvPr/>
        </p:nvCxnSpPr>
        <p:spPr>
          <a:xfrm>
            <a:off x="19529839" y="7019262"/>
            <a:ext cx="3284239" cy="374477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 xmlns:a16="http://schemas.microsoft.com/office/drawing/2014/main" id="{69ED119E-66AE-4671-98FB-F14009F8896F}"/>
              </a:ext>
            </a:extLst>
          </p:cNvPr>
          <p:cNvCxnSpPr>
            <a:cxnSpLocks/>
          </p:cNvCxnSpPr>
          <p:nvPr/>
        </p:nvCxnSpPr>
        <p:spPr>
          <a:xfrm flipH="1">
            <a:off x="18297561" y="6971668"/>
            <a:ext cx="1231270" cy="379626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 xmlns:a16="http://schemas.microsoft.com/office/drawing/2014/main" id="{9739185D-E3B6-41D3-A21E-9798F3659264}"/>
              </a:ext>
            </a:extLst>
          </p:cNvPr>
          <p:cNvCxnSpPr>
            <a:cxnSpLocks/>
          </p:cNvCxnSpPr>
          <p:nvPr/>
        </p:nvCxnSpPr>
        <p:spPr>
          <a:xfrm flipH="1" flipV="1">
            <a:off x="18260968" y="10727108"/>
            <a:ext cx="1934938" cy="172085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 xmlns:a16="http://schemas.microsoft.com/office/drawing/2014/main" id="{AF380A5A-9031-4FE4-AC91-2DE9B400CA04}"/>
              </a:ext>
            </a:extLst>
          </p:cNvPr>
          <p:cNvCxnSpPr>
            <a:cxnSpLocks/>
          </p:cNvCxnSpPr>
          <p:nvPr/>
        </p:nvCxnSpPr>
        <p:spPr>
          <a:xfrm flipH="1">
            <a:off x="20177468" y="10750101"/>
            <a:ext cx="2644405" cy="169828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 xmlns:a16="http://schemas.microsoft.com/office/drawing/2014/main" id="{40E67A32-39A5-4D25-AFC8-2721A10B84D4}"/>
              </a:ext>
            </a:extLst>
          </p:cNvPr>
          <p:cNvCxnSpPr>
            <a:cxnSpLocks/>
          </p:cNvCxnSpPr>
          <p:nvPr/>
        </p:nvCxnSpPr>
        <p:spPr>
          <a:xfrm flipH="1">
            <a:off x="18260968" y="10749678"/>
            <a:ext cx="4566087" cy="0"/>
          </a:xfrm>
          <a:prstGeom prst="line">
            <a:avLst/>
          </a:prstGeom>
          <a:ln w="76200">
            <a:solidFill>
              <a:srgbClr val="0000FF"/>
            </a:solidFill>
            <a:prstDash val="sysDash"/>
          </a:ln>
        </p:spPr>
        <p:style>
          <a:lnRef idx="1">
            <a:schemeClr val="dk1"/>
          </a:lnRef>
          <a:fillRef idx="0">
            <a:schemeClr val="dk1"/>
          </a:fillRef>
          <a:effectRef idx="0">
            <a:schemeClr val="dk1"/>
          </a:effectRef>
          <a:fontRef idx="minor">
            <a:schemeClr val="tx1"/>
          </a:fontRef>
        </p:style>
      </p:cxnSp>
      <p:grpSp>
        <p:nvGrpSpPr>
          <p:cNvPr id="80" name="Group 79">
            <a:extLst>
              <a:ext uri="{FF2B5EF4-FFF2-40B4-BE49-F238E27FC236}">
                <a16:creationId xmlns="" xmlns:a16="http://schemas.microsoft.com/office/drawing/2014/main" id="{0F96B633-89CB-4722-AB83-D447E0158E2E}"/>
              </a:ext>
            </a:extLst>
          </p:cNvPr>
          <p:cNvGrpSpPr/>
          <p:nvPr/>
        </p:nvGrpSpPr>
        <p:grpSpPr>
          <a:xfrm>
            <a:off x="22725862" y="10448487"/>
            <a:ext cx="755518" cy="628018"/>
            <a:chOff x="13096341" y="10218003"/>
            <a:chExt cx="925652" cy="769441"/>
          </a:xfrm>
        </p:grpSpPr>
        <mc:AlternateContent xmlns:mc="http://schemas.openxmlformats.org/markup-compatibility/2006" xmlns:a14="http://schemas.microsoft.com/office/drawing/2010/main">
          <mc:Choice Requires="a14">
            <p:sp>
              <p:nvSpPr>
                <p:cNvPr id="81" name="TextBox 80">
                  <a:extLst>
                    <a:ext uri="{FF2B5EF4-FFF2-40B4-BE49-F238E27FC236}">
                      <a16:creationId xmlns="" xmlns:a16="http://schemas.microsoft.com/office/drawing/2014/main" id="{72DEA8CF-9160-4743-BBCB-18B0F7CFE584}"/>
                    </a:ext>
                  </a:extLst>
                </p:cNvPr>
                <p:cNvSpPr txBox="1"/>
                <p:nvPr/>
              </p:nvSpPr>
              <p:spPr>
                <a:xfrm>
                  <a:off x="13229303" y="10218003"/>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𝑫</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1" name="TextBox 170">
                  <a:extLst>
                    <a:ext uri="{FF2B5EF4-FFF2-40B4-BE49-F238E27FC236}">
                      <a16:creationId xmlns:a16="http://schemas.microsoft.com/office/drawing/2014/main" id="{30F2C8E9-6B3F-4C40-9428-BB888533B55A}"/>
                    </a:ext>
                  </a:extLst>
                </p:cNvPr>
                <p:cNvSpPr txBox="1">
                  <a:spLocks noRot="1" noChangeAspect="1" noMove="1" noResize="1" noEditPoints="1" noAdjustHandles="1" noChangeArrowheads="1" noChangeShapeType="1" noTextEdit="1"/>
                </p:cNvSpPr>
                <p:nvPr/>
              </p:nvSpPr>
              <p:spPr>
                <a:xfrm>
                  <a:off x="13229303" y="10218003"/>
                  <a:ext cx="792690" cy="769441"/>
                </a:xfrm>
                <a:prstGeom prst="rect">
                  <a:avLst/>
                </a:prstGeom>
                <a:blipFill>
                  <a:blip r:embed="rId18"/>
                  <a:stretch>
                    <a:fillRect/>
                  </a:stretch>
                </a:blipFill>
              </p:spPr>
              <p:txBody>
                <a:bodyPr/>
                <a:lstStyle/>
                <a:p>
                  <a:r>
                    <a:rPr lang="en-US">
                      <a:noFill/>
                    </a:rPr>
                    <a:t> </a:t>
                  </a:r>
                </a:p>
              </p:txBody>
            </p:sp>
          </mc:Fallback>
        </mc:AlternateContent>
        <p:sp>
          <p:nvSpPr>
            <p:cNvPr id="82" name="Oval 81">
              <a:extLst>
                <a:ext uri="{FF2B5EF4-FFF2-40B4-BE49-F238E27FC236}">
                  <a16:creationId xmlns="" xmlns:a16="http://schemas.microsoft.com/office/drawing/2014/main" id="{422D34D1-F69F-427A-B5D6-3ED49FE4D076}"/>
                </a:ext>
              </a:extLst>
            </p:cNvPr>
            <p:cNvSpPr/>
            <p:nvPr/>
          </p:nvSpPr>
          <p:spPr>
            <a:xfrm>
              <a:off x="13096341" y="10485119"/>
              <a:ext cx="224063"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85" name="Group 84">
            <a:extLst>
              <a:ext uri="{FF2B5EF4-FFF2-40B4-BE49-F238E27FC236}">
                <a16:creationId xmlns="" xmlns:a16="http://schemas.microsoft.com/office/drawing/2014/main" id="{E5AC23B6-A06B-494D-BBA3-D81033871570}"/>
              </a:ext>
            </a:extLst>
          </p:cNvPr>
          <p:cNvGrpSpPr/>
          <p:nvPr/>
        </p:nvGrpSpPr>
        <p:grpSpPr>
          <a:xfrm>
            <a:off x="17602200" y="10472563"/>
            <a:ext cx="792419" cy="628018"/>
            <a:chOff x="9154249" y="12307503"/>
            <a:chExt cx="970863" cy="769441"/>
          </a:xfrm>
        </p:grpSpPr>
        <p:sp>
          <p:nvSpPr>
            <p:cNvPr id="88" name="Oval 87">
              <a:extLst>
                <a:ext uri="{FF2B5EF4-FFF2-40B4-BE49-F238E27FC236}">
                  <a16:creationId xmlns="" xmlns:a16="http://schemas.microsoft.com/office/drawing/2014/main" id="{EAEABE8D-62C3-4AE8-ACC4-8622A24755DD}"/>
                </a:ext>
              </a:extLst>
            </p:cNvPr>
            <p:cNvSpPr/>
            <p:nvPr/>
          </p:nvSpPr>
          <p:spPr>
            <a:xfrm>
              <a:off x="9901049" y="12542519"/>
              <a:ext cx="224063"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04" name="TextBox 103">
                  <a:extLst>
                    <a:ext uri="{FF2B5EF4-FFF2-40B4-BE49-F238E27FC236}">
                      <a16:creationId xmlns="" xmlns:a16="http://schemas.microsoft.com/office/drawing/2014/main" id="{6B48F8E9-D954-4082-BA6A-BDF8AACE9176}"/>
                    </a:ext>
                  </a:extLst>
                </p:cNvPr>
                <p:cNvSpPr txBox="1"/>
                <p:nvPr/>
              </p:nvSpPr>
              <p:spPr>
                <a:xfrm>
                  <a:off x="9154249" y="12307503"/>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𝑩</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9" name="TextBox 58">
                  <a:extLst>
                    <a:ext uri="{FF2B5EF4-FFF2-40B4-BE49-F238E27FC236}">
                      <a16:creationId xmlns:a16="http://schemas.microsoft.com/office/drawing/2014/main" id="{8A17C6F0-946C-4BC9-A5F9-F40268C06623}"/>
                    </a:ext>
                  </a:extLst>
                </p:cNvPr>
                <p:cNvSpPr txBox="1">
                  <a:spLocks noRot="1" noChangeAspect="1" noMove="1" noResize="1" noEditPoints="1" noAdjustHandles="1" noChangeArrowheads="1" noChangeShapeType="1" noTextEdit="1"/>
                </p:cNvSpPr>
                <p:nvPr/>
              </p:nvSpPr>
              <p:spPr>
                <a:xfrm>
                  <a:off x="9154249" y="12307503"/>
                  <a:ext cx="792690" cy="769441"/>
                </a:xfrm>
                <a:prstGeom prst="rect">
                  <a:avLst/>
                </a:prstGeom>
                <a:blipFill>
                  <a:blip r:embed="rId20"/>
                  <a:stretch>
                    <a:fillRect/>
                  </a:stretch>
                </a:blipFill>
              </p:spPr>
              <p:txBody>
                <a:bodyPr/>
                <a:lstStyle/>
                <a:p>
                  <a:r>
                    <a:rPr lang="en-US">
                      <a:noFill/>
                    </a:rPr>
                    <a:t> </a:t>
                  </a:r>
                </a:p>
              </p:txBody>
            </p:sp>
          </mc:Fallback>
        </mc:AlternateContent>
      </p:grpSp>
      <p:grpSp>
        <p:nvGrpSpPr>
          <p:cNvPr id="107" name="Group 106">
            <a:extLst>
              <a:ext uri="{FF2B5EF4-FFF2-40B4-BE49-F238E27FC236}">
                <a16:creationId xmlns="" xmlns:a16="http://schemas.microsoft.com/office/drawing/2014/main" id="{4AF04520-1B60-4E4A-90D5-BD2BC8467CE6}"/>
              </a:ext>
            </a:extLst>
          </p:cNvPr>
          <p:cNvGrpSpPr/>
          <p:nvPr/>
        </p:nvGrpSpPr>
        <p:grpSpPr>
          <a:xfrm>
            <a:off x="18927728" y="8121221"/>
            <a:ext cx="2804116" cy="3424322"/>
            <a:chOff x="19601751" y="8406972"/>
            <a:chExt cx="2804116" cy="3424322"/>
          </a:xfrm>
        </p:grpSpPr>
        <p:sp>
          <p:nvSpPr>
            <p:cNvPr id="108" name="Freeform: Shape 107">
              <a:extLst>
                <a:ext uri="{FF2B5EF4-FFF2-40B4-BE49-F238E27FC236}">
                  <a16:creationId xmlns="" xmlns:a16="http://schemas.microsoft.com/office/drawing/2014/main" id="{70F82734-9343-471E-B20A-B6DD2251FB09}"/>
                </a:ext>
              </a:extLst>
            </p:cNvPr>
            <p:cNvSpPr/>
            <p:nvPr/>
          </p:nvSpPr>
          <p:spPr>
            <a:xfrm>
              <a:off x="19601751" y="9217643"/>
              <a:ext cx="2549234" cy="2613651"/>
            </a:xfrm>
            <a:custGeom>
              <a:avLst/>
              <a:gdLst>
                <a:gd name="connsiteX0" fmla="*/ 624114 w 3367314"/>
                <a:gd name="connsiteY0" fmla="*/ 3193142 h 3193142"/>
                <a:gd name="connsiteX1" fmla="*/ 3367314 w 3367314"/>
                <a:gd name="connsiteY1" fmla="*/ 3149600 h 3193142"/>
                <a:gd name="connsiteX2" fmla="*/ 2815771 w 3367314"/>
                <a:gd name="connsiteY2" fmla="*/ 43542 h 3193142"/>
                <a:gd name="connsiteX3" fmla="*/ 0 w 3367314"/>
                <a:gd name="connsiteY3" fmla="*/ 0 h 3193142"/>
                <a:gd name="connsiteX4" fmla="*/ 624114 w 3367314"/>
                <a:gd name="connsiteY4" fmla="*/ 3193142 h 3193142"/>
                <a:gd name="connsiteX0" fmla="*/ 566056 w 3309256"/>
                <a:gd name="connsiteY0" fmla="*/ 3178627 h 3178627"/>
                <a:gd name="connsiteX1" fmla="*/ 3309256 w 3309256"/>
                <a:gd name="connsiteY1" fmla="*/ 3135085 h 3178627"/>
                <a:gd name="connsiteX2" fmla="*/ 2757713 w 3309256"/>
                <a:gd name="connsiteY2" fmla="*/ 29027 h 3178627"/>
                <a:gd name="connsiteX3" fmla="*/ 0 w 3309256"/>
                <a:gd name="connsiteY3" fmla="*/ 0 h 3178627"/>
                <a:gd name="connsiteX4" fmla="*/ 566056 w 3309256"/>
                <a:gd name="connsiteY4" fmla="*/ 3178627 h 3178627"/>
                <a:gd name="connsiteX0" fmla="*/ 580571 w 3309256"/>
                <a:gd name="connsiteY0" fmla="*/ 3193142 h 3193142"/>
                <a:gd name="connsiteX1" fmla="*/ 3309256 w 3309256"/>
                <a:gd name="connsiteY1" fmla="*/ 3135085 h 3193142"/>
                <a:gd name="connsiteX2" fmla="*/ 2757713 w 3309256"/>
                <a:gd name="connsiteY2" fmla="*/ 29027 h 3193142"/>
                <a:gd name="connsiteX3" fmla="*/ 0 w 3309256"/>
                <a:gd name="connsiteY3" fmla="*/ 0 h 3193142"/>
                <a:gd name="connsiteX4" fmla="*/ 580571 w 3309256"/>
                <a:gd name="connsiteY4" fmla="*/ 3193142 h 3193142"/>
                <a:gd name="connsiteX0" fmla="*/ 609599 w 3309256"/>
                <a:gd name="connsiteY0" fmla="*/ 3193142 h 3193142"/>
                <a:gd name="connsiteX1" fmla="*/ 3309256 w 3309256"/>
                <a:gd name="connsiteY1" fmla="*/ 3135085 h 3193142"/>
                <a:gd name="connsiteX2" fmla="*/ 2757713 w 3309256"/>
                <a:gd name="connsiteY2" fmla="*/ 29027 h 3193142"/>
                <a:gd name="connsiteX3" fmla="*/ 0 w 3309256"/>
                <a:gd name="connsiteY3" fmla="*/ 0 h 3193142"/>
                <a:gd name="connsiteX4" fmla="*/ 609599 w 3309256"/>
                <a:gd name="connsiteY4" fmla="*/ 3193142 h 3193142"/>
                <a:gd name="connsiteX0" fmla="*/ 609599 w 3309256"/>
                <a:gd name="connsiteY0" fmla="*/ 3193142 h 3193142"/>
                <a:gd name="connsiteX1" fmla="*/ 3309256 w 3309256"/>
                <a:gd name="connsiteY1" fmla="*/ 3135085 h 3193142"/>
                <a:gd name="connsiteX2" fmla="*/ 2757713 w 3309256"/>
                <a:gd name="connsiteY2" fmla="*/ 29027 h 3193142"/>
                <a:gd name="connsiteX3" fmla="*/ 0 w 3309256"/>
                <a:gd name="connsiteY3" fmla="*/ 0 h 3193142"/>
                <a:gd name="connsiteX4" fmla="*/ 609599 w 3309256"/>
                <a:gd name="connsiteY4" fmla="*/ 3193142 h 3193142"/>
                <a:gd name="connsiteX0" fmla="*/ 609599 w 3309256"/>
                <a:gd name="connsiteY0" fmla="*/ 3193142 h 3193142"/>
                <a:gd name="connsiteX1" fmla="*/ 3309256 w 3309256"/>
                <a:gd name="connsiteY1" fmla="*/ 3135085 h 3193142"/>
                <a:gd name="connsiteX2" fmla="*/ 2714170 w 3309256"/>
                <a:gd name="connsiteY2" fmla="*/ 29027 h 3193142"/>
                <a:gd name="connsiteX3" fmla="*/ 0 w 3309256"/>
                <a:gd name="connsiteY3" fmla="*/ 0 h 3193142"/>
                <a:gd name="connsiteX4" fmla="*/ 609599 w 3309256"/>
                <a:gd name="connsiteY4" fmla="*/ 3193142 h 3193142"/>
                <a:gd name="connsiteX0" fmla="*/ 609599 w 3294742"/>
                <a:gd name="connsiteY0" fmla="*/ 3193142 h 3193142"/>
                <a:gd name="connsiteX1" fmla="*/ 3294742 w 3294742"/>
                <a:gd name="connsiteY1" fmla="*/ 3135085 h 3193142"/>
                <a:gd name="connsiteX2" fmla="*/ 2714170 w 3294742"/>
                <a:gd name="connsiteY2" fmla="*/ 29027 h 3193142"/>
                <a:gd name="connsiteX3" fmla="*/ 0 w 3294742"/>
                <a:gd name="connsiteY3" fmla="*/ 0 h 3193142"/>
                <a:gd name="connsiteX4" fmla="*/ 609599 w 3294742"/>
                <a:gd name="connsiteY4" fmla="*/ 3193142 h 3193142"/>
                <a:gd name="connsiteX0" fmla="*/ 609599 w 3294742"/>
                <a:gd name="connsiteY0" fmla="*/ 3373665 h 3373665"/>
                <a:gd name="connsiteX1" fmla="*/ 3294742 w 3294742"/>
                <a:gd name="connsiteY1" fmla="*/ 3315608 h 3373665"/>
                <a:gd name="connsiteX2" fmla="*/ 2828470 w 3294742"/>
                <a:gd name="connsiteY2" fmla="*/ 0 h 3373665"/>
                <a:gd name="connsiteX3" fmla="*/ 0 w 3294742"/>
                <a:gd name="connsiteY3" fmla="*/ 180523 h 3373665"/>
                <a:gd name="connsiteX4" fmla="*/ 609599 w 3294742"/>
                <a:gd name="connsiteY4" fmla="*/ 3373665 h 3373665"/>
                <a:gd name="connsiteX0" fmla="*/ 609599 w 3294742"/>
                <a:gd name="connsiteY0" fmla="*/ 3297465 h 3297465"/>
                <a:gd name="connsiteX1" fmla="*/ 3294742 w 3294742"/>
                <a:gd name="connsiteY1" fmla="*/ 3239408 h 3297465"/>
                <a:gd name="connsiteX2" fmla="*/ 2828470 w 3294742"/>
                <a:gd name="connsiteY2" fmla="*/ 0 h 3297465"/>
                <a:gd name="connsiteX3" fmla="*/ 0 w 3294742"/>
                <a:gd name="connsiteY3" fmla="*/ 104323 h 3297465"/>
                <a:gd name="connsiteX4" fmla="*/ 609599 w 3294742"/>
                <a:gd name="connsiteY4" fmla="*/ 3297465 h 3297465"/>
                <a:gd name="connsiteX0" fmla="*/ 609599 w 3275692"/>
                <a:gd name="connsiteY0" fmla="*/ 3297465 h 3297465"/>
                <a:gd name="connsiteX1" fmla="*/ 3275692 w 3275692"/>
                <a:gd name="connsiteY1" fmla="*/ 3258458 h 3297465"/>
                <a:gd name="connsiteX2" fmla="*/ 2828470 w 3275692"/>
                <a:gd name="connsiteY2" fmla="*/ 0 h 3297465"/>
                <a:gd name="connsiteX3" fmla="*/ 0 w 3275692"/>
                <a:gd name="connsiteY3" fmla="*/ 104323 h 3297465"/>
                <a:gd name="connsiteX4" fmla="*/ 609599 w 3275692"/>
                <a:gd name="connsiteY4" fmla="*/ 3297465 h 3297465"/>
                <a:gd name="connsiteX0" fmla="*/ 533399 w 3275692"/>
                <a:gd name="connsiteY0" fmla="*/ 3202215 h 3258458"/>
                <a:gd name="connsiteX1" fmla="*/ 3275692 w 3275692"/>
                <a:gd name="connsiteY1" fmla="*/ 3258458 h 3258458"/>
                <a:gd name="connsiteX2" fmla="*/ 2828470 w 3275692"/>
                <a:gd name="connsiteY2" fmla="*/ 0 h 3258458"/>
                <a:gd name="connsiteX3" fmla="*/ 0 w 3275692"/>
                <a:gd name="connsiteY3" fmla="*/ 104323 h 3258458"/>
                <a:gd name="connsiteX4" fmla="*/ 533399 w 3275692"/>
                <a:gd name="connsiteY4" fmla="*/ 3202215 h 3258458"/>
                <a:gd name="connsiteX0" fmla="*/ 438149 w 3180442"/>
                <a:gd name="connsiteY0" fmla="*/ 3202215 h 3258458"/>
                <a:gd name="connsiteX1" fmla="*/ 3180442 w 3180442"/>
                <a:gd name="connsiteY1" fmla="*/ 3258458 h 3258458"/>
                <a:gd name="connsiteX2" fmla="*/ 2733220 w 3180442"/>
                <a:gd name="connsiteY2" fmla="*/ 0 h 3258458"/>
                <a:gd name="connsiteX3" fmla="*/ 0 w 3180442"/>
                <a:gd name="connsiteY3" fmla="*/ 9073 h 3258458"/>
                <a:gd name="connsiteX4" fmla="*/ 438149 w 3180442"/>
                <a:gd name="connsiteY4" fmla="*/ 3202215 h 3258458"/>
                <a:gd name="connsiteX0" fmla="*/ 438149 w 3180442"/>
                <a:gd name="connsiteY0" fmla="*/ 3202215 h 3258458"/>
                <a:gd name="connsiteX1" fmla="*/ 3180442 w 3180442"/>
                <a:gd name="connsiteY1" fmla="*/ 3258458 h 3258458"/>
                <a:gd name="connsiteX2" fmla="*/ 2733220 w 3180442"/>
                <a:gd name="connsiteY2" fmla="*/ 0 h 3258458"/>
                <a:gd name="connsiteX3" fmla="*/ 0 w 3180442"/>
                <a:gd name="connsiteY3" fmla="*/ 9073 h 3258458"/>
                <a:gd name="connsiteX4" fmla="*/ 438149 w 3180442"/>
                <a:gd name="connsiteY4" fmla="*/ 3202215 h 3258458"/>
                <a:gd name="connsiteX0" fmla="*/ 419099 w 3161392"/>
                <a:gd name="connsiteY0" fmla="*/ 3202215 h 3258458"/>
                <a:gd name="connsiteX1" fmla="*/ 3161392 w 3161392"/>
                <a:gd name="connsiteY1" fmla="*/ 3258458 h 3258458"/>
                <a:gd name="connsiteX2" fmla="*/ 2714170 w 3161392"/>
                <a:gd name="connsiteY2" fmla="*/ 0 h 3258458"/>
                <a:gd name="connsiteX3" fmla="*/ 0 w 3161392"/>
                <a:gd name="connsiteY3" fmla="*/ 28123 h 3258458"/>
                <a:gd name="connsiteX4" fmla="*/ 419099 w 3161392"/>
                <a:gd name="connsiteY4" fmla="*/ 3202215 h 3258458"/>
                <a:gd name="connsiteX0" fmla="*/ 419099 w 3161392"/>
                <a:gd name="connsiteY0" fmla="*/ 3202215 h 3239408"/>
                <a:gd name="connsiteX1" fmla="*/ 3161392 w 3161392"/>
                <a:gd name="connsiteY1" fmla="*/ 3239408 h 3239408"/>
                <a:gd name="connsiteX2" fmla="*/ 2714170 w 3161392"/>
                <a:gd name="connsiteY2" fmla="*/ 0 h 3239408"/>
                <a:gd name="connsiteX3" fmla="*/ 0 w 3161392"/>
                <a:gd name="connsiteY3" fmla="*/ 28123 h 3239408"/>
                <a:gd name="connsiteX4" fmla="*/ 419099 w 3161392"/>
                <a:gd name="connsiteY4" fmla="*/ 3202215 h 3239408"/>
                <a:gd name="connsiteX0" fmla="*/ 419099 w 3161392"/>
                <a:gd name="connsiteY0" fmla="*/ 3202215 h 3239408"/>
                <a:gd name="connsiteX1" fmla="*/ 3161392 w 3161392"/>
                <a:gd name="connsiteY1" fmla="*/ 3239408 h 3239408"/>
                <a:gd name="connsiteX2" fmla="*/ 2714170 w 3161392"/>
                <a:gd name="connsiteY2" fmla="*/ 0 h 3239408"/>
                <a:gd name="connsiteX3" fmla="*/ 0 w 3161392"/>
                <a:gd name="connsiteY3" fmla="*/ 28123 h 3239408"/>
                <a:gd name="connsiteX4" fmla="*/ 419099 w 3161392"/>
                <a:gd name="connsiteY4" fmla="*/ 3202215 h 3239408"/>
                <a:gd name="connsiteX0" fmla="*/ 419099 w 3161392"/>
                <a:gd name="connsiteY0" fmla="*/ 3202215 h 3239408"/>
                <a:gd name="connsiteX1" fmla="*/ 3161392 w 3161392"/>
                <a:gd name="connsiteY1" fmla="*/ 3239408 h 3239408"/>
                <a:gd name="connsiteX2" fmla="*/ 2714170 w 3161392"/>
                <a:gd name="connsiteY2" fmla="*/ 0 h 3239408"/>
                <a:gd name="connsiteX3" fmla="*/ 0 w 3161392"/>
                <a:gd name="connsiteY3" fmla="*/ 28123 h 3239408"/>
                <a:gd name="connsiteX4" fmla="*/ 419099 w 3161392"/>
                <a:gd name="connsiteY4" fmla="*/ 3202215 h 3239408"/>
                <a:gd name="connsiteX0" fmla="*/ 419099 w 3123292"/>
                <a:gd name="connsiteY0" fmla="*/ 3202215 h 3202215"/>
                <a:gd name="connsiteX1" fmla="*/ 3123292 w 3123292"/>
                <a:gd name="connsiteY1" fmla="*/ 3201308 h 3202215"/>
                <a:gd name="connsiteX2" fmla="*/ 2714170 w 3123292"/>
                <a:gd name="connsiteY2" fmla="*/ 0 h 3202215"/>
                <a:gd name="connsiteX3" fmla="*/ 0 w 3123292"/>
                <a:gd name="connsiteY3" fmla="*/ 28123 h 3202215"/>
                <a:gd name="connsiteX4" fmla="*/ 419099 w 3123292"/>
                <a:gd name="connsiteY4" fmla="*/ 3202215 h 3202215"/>
                <a:gd name="connsiteX0" fmla="*/ 419099 w 3085192"/>
                <a:gd name="connsiteY0" fmla="*/ 3202215 h 3202215"/>
                <a:gd name="connsiteX1" fmla="*/ 3085192 w 3085192"/>
                <a:gd name="connsiteY1" fmla="*/ 3201308 h 3202215"/>
                <a:gd name="connsiteX2" fmla="*/ 2714170 w 3085192"/>
                <a:gd name="connsiteY2" fmla="*/ 0 h 3202215"/>
                <a:gd name="connsiteX3" fmla="*/ 0 w 3085192"/>
                <a:gd name="connsiteY3" fmla="*/ 28123 h 3202215"/>
                <a:gd name="connsiteX4" fmla="*/ 419099 w 3085192"/>
                <a:gd name="connsiteY4" fmla="*/ 3202215 h 3202215"/>
                <a:gd name="connsiteX0" fmla="*/ 419099 w 3123292"/>
                <a:gd name="connsiteY0" fmla="*/ 3202215 h 3202215"/>
                <a:gd name="connsiteX1" fmla="*/ 3123292 w 3123292"/>
                <a:gd name="connsiteY1" fmla="*/ 3201308 h 3202215"/>
                <a:gd name="connsiteX2" fmla="*/ 2714170 w 3123292"/>
                <a:gd name="connsiteY2" fmla="*/ 0 h 3202215"/>
                <a:gd name="connsiteX3" fmla="*/ 0 w 3123292"/>
                <a:gd name="connsiteY3" fmla="*/ 28123 h 3202215"/>
                <a:gd name="connsiteX4" fmla="*/ 419099 w 3123292"/>
                <a:gd name="connsiteY4" fmla="*/ 3202215 h 3202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292" h="3202215">
                  <a:moveTo>
                    <a:pt x="419099" y="3202215"/>
                  </a:moveTo>
                  <a:lnTo>
                    <a:pt x="3123292" y="3201308"/>
                  </a:lnTo>
                  <a:lnTo>
                    <a:pt x="2714170" y="0"/>
                  </a:lnTo>
                  <a:lnTo>
                    <a:pt x="0" y="28123"/>
                  </a:lnTo>
                  <a:lnTo>
                    <a:pt x="419099" y="3202215"/>
                  </a:lnTo>
                  <a:close/>
                </a:path>
              </a:pathLst>
            </a:custGeom>
            <a:solidFill>
              <a:srgbClr val="92D050">
                <a:alpha val="50000"/>
              </a:srgb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09" name="TextBox 108">
                  <a:extLst>
                    <a:ext uri="{FF2B5EF4-FFF2-40B4-BE49-F238E27FC236}">
                      <a16:creationId xmlns="" xmlns:a16="http://schemas.microsoft.com/office/drawing/2014/main" id="{30BA77CE-8D3D-4E26-924C-14A8E0C61037}"/>
                    </a:ext>
                  </a:extLst>
                </p:cNvPr>
                <p:cNvSpPr txBox="1"/>
                <p:nvPr/>
              </p:nvSpPr>
              <p:spPr>
                <a:xfrm>
                  <a:off x="21107400" y="8941990"/>
                  <a:ext cx="802447" cy="6782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𝛼</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109" name="TextBox 108">
                  <a:extLst>
                    <a:ext uri="{FF2B5EF4-FFF2-40B4-BE49-F238E27FC236}">
                      <a16:creationId xmlns:a16="http://schemas.microsoft.com/office/drawing/2014/main" id="{30BA77CE-8D3D-4E26-924C-14A8E0C61037}"/>
                    </a:ext>
                  </a:extLst>
                </p:cNvPr>
                <p:cNvSpPr txBox="1">
                  <a:spLocks noRot="1" noChangeAspect="1" noMove="1" noResize="1" noEditPoints="1" noAdjustHandles="1" noChangeArrowheads="1" noChangeShapeType="1" noTextEdit="1"/>
                </p:cNvSpPr>
                <p:nvPr/>
              </p:nvSpPr>
              <p:spPr>
                <a:xfrm>
                  <a:off x="21107400" y="8941990"/>
                  <a:ext cx="802447" cy="678260"/>
                </a:xfrm>
                <a:prstGeom prst="rect">
                  <a:avLst/>
                </a:prstGeom>
                <a:blipFill>
                  <a:blip r:embed="rId21"/>
                  <a:stretch>
                    <a:fillRect/>
                  </a:stretch>
                </a:blipFill>
              </p:spPr>
              <p:txBody>
                <a:bodyPr/>
                <a:lstStyle/>
                <a:p>
                  <a:r>
                    <a:rPr lang="en-US">
                      <a:noFill/>
                    </a:rPr>
                    <a:t> </a:t>
                  </a:r>
                </a:p>
              </p:txBody>
            </p:sp>
          </mc:Fallback>
        </mc:AlternateContent>
        <p:sp>
          <p:nvSpPr>
            <p:cNvPr id="110" name="Arc 109">
              <a:extLst>
                <a:ext uri="{FF2B5EF4-FFF2-40B4-BE49-F238E27FC236}">
                  <a16:creationId xmlns="" xmlns:a16="http://schemas.microsoft.com/office/drawing/2014/main" id="{4A58B7DA-BD22-4EB4-9927-DB7A37742C94}"/>
                </a:ext>
              </a:extLst>
            </p:cNvPr>
            <p:cNvSpPr/>
            <p:nvPr/>
          </p:nvSpPr>
          <p:spPr>
            <a:xfrm rot="10800000">
              <a:off x="21049501" y="8406972"/>
              <a:ext cx="1356366" cy="1384721"/>
            </a:xfrm>
            <a:prstGeom prst="arc">
              <a:avLst>
                <a:gd name="adj1" fmla="val 15441177"/>
                <a:gd name="adj2" fmla="val 21072600"/>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111" name="Straight Connector 110">
            <a:extLst>
              <a:ext uri="{FF2B5EF4-FFF2-40B4-BE49-F238E27FC236}">
                <a16:creationId xmlns="" xmlns:a16="http://schemas.microsoft.com/office/drawing/2014/main" id="{0B53EF55-5C82-47A7-8D67-493EBFC3A36D}"/>
              </a:ext>
            </a:extLst>
          </p:cNvPr>
          <p:cNvCxnSpPr>
            <a:cxnSpLocks/>
          </p:cNvCxnSpPr>
          <p:nvPr/>
        </p:nvCxnSpPr>
        <p:spPr>
          <a:xfrm>
            <a:off x="19529839" y="6992115"/>
            <a:ext cx="674429" cy="5455843"/>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112" name="Group 111">
            <a:extLst>
              <a:ext uri="{FF2B5EF4-FFF2-40B4-BE49-F238E27FC236}">
                <a16:creationId xmlns="" xmlns:a16="http://schemas.microsoft.com/office/drawing/2014/main" id="{B75CBFE2-448C-4569-AC0F-9E6D4B5730FE}"/>
              </a:ext>
            </a:extLst>
          </p:cNvPr>
          <p:cNvGrpSpPr/>
          <p:nvPr/>
        </p:nvGrpSpPr>
        <p:grpSpPr>
          <a:xfrm>
            <a:off x="19246735" y="6172200"/>
            <a:ext cx="564192" cy="917689"/>
            <a:chOff x="18937668" y="5063640"/>
            <a:chExt cx="691242" cy="1124342"/>
          </a:xfrm>
        </p:grpSpPr>
        <p:sp>
          <p:nvSpPr>
            <p:cNvPr id="113" name="Oval 112">
              <a:extLst>
                <a:ext uri="{FF2B5EF4-FFF2-40B4-BE49-F238E27FC236}">
                  <a16:creationId xmlns="" xmlns:a16="http://schemas.microsoft.com/office/drawing/2014/main" id="{E5AB27E1-94AA-4AD6-89B6-C11A1E72326B}"/>
                </a:ext>
              </a:extLst>
            </p:cNvPr>
            <p:cNvSpPr/>
            <p:nvPr/>
          </p:nvSpPr>
          <p:spPr>
            <a:xfrm>
              <a:off x="19184618" y="5963920"/>
              <a:ext cx="224063"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14" name="TextBox 113">
                  <a:extLst>
                    <a:ext uri="{FF2B5EF4-FFF2-40B4-BE49-F238E27FC236}">
                      <a16:creationId xmlns="" xmlns:a16="http://schemas.microsoft.com/office/drawing/2014/main" id="{5A68B8BF-B8B1-4C46-A612-10617A701FC4}"/>
                    </a:ext>
                  </a:extLst>
                </p:cNvPr>
                <p:cNvSpPr txBox="1"/>
                <p:nvPr/>
              </p:nvSpPr>
              <p:spPr>
                <a:xfrm>
                  <a:off x="18937668" y="5063640"/>
                  <a:ext cx="691242" cy="7694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𝑨</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7" name="TextBox 56">
                  <a:extLst>
                    <a:ext uri="{FF2B5EF4-FFF2-40B4-BE49-F238E27FC236}">
                      <a16:creationId xmlns:a16="http://schemas.microsoft.com/office/drawing/2014/main" id="{3D4E1D47-7D4D-4901-A22E-8D35E9DDEF46}"/>
                    </a:ext>
                  </a:extLst>
                </p:cNvPr>
                <p:cNvSpPr txBox="1">
                  <a:spLocks noRot="1" noChangeAspect="1" noMove="1" noResize="1" noEditPoints="1" noAdjustHandles="1" noChangeArrowheads="1" noChangeShapeType="1" noTextEdit="1"/>
                </p:cNvSpPr>
                <p:nvPr/>
              </p:nvSpPr>
              <p:spPr>
                <a:xfrm>
                  <a:off x="18937668" y="5063640"/>
                  <a:ext cx="691242" cy="769440"/>
                </a:xfrm>
                <a:prstGeom prst="rect">
                  <a:avLst/>
                </a:prstGeom>
                <a:blipFill>
                  <a:blip r:embed="rId22"/>
                  <a:stretch>
                    <a:fillRect/>
                  </a:stretch>
                </a:blipFill>
              </p:spPr>
              <p:txBody>
                <a:bodyPr/>
                <a:lstStyle/>
                <a:p>
                  <a:r>
                    <a:rPr lang="en-US">
                      <a:noFill/>
                    </a:rPr>
                    <a:t> </a:t>
                  </a:r>
                </a:p>
              </p:txBody>
            </p:sp>
          </mc:Fallback>
        </mc:AlternateContent>
      </p:grpSp>
      <p:grpSp>
        <p:nvGrpSpPr>
          <p:cNvPr id="115" name="Group 114">
            <a:extLst>
              <a:ext uri="{FF2B5EF4-FFF2-40B4-BE49-F238E27FC236}">
                <a16:creationId xmlns="" xmlns:a16="http://schemas.microsoft.com/office/drawing/2014/main" id="{31A03090-1247-4047-B5AD-87E2DB5654CD}"/>
              </a:ext>
            </a:extLst>
          </p:cNvPr>
          <p:cNvGrpSpPr/>
          <p:nvPr/>
        </p:nvGrpSpPr>
        <p:grpSpPr>
          <a:xfrm>
            <a:off x="19970855" y="12345760"/>
            <a:ext cx="646994" cy="721908"/>
            <a:chOff x="9720942" y="12542519"/>
            <a:chExt cx="792690" cy="884473"/>
          </a:xfrm>
        </p:grpSpPr>
        <p:sp>
          <p:nvSpPr>
            <p:cNvPr id="116" name="Oval 115">
              <a:extLst>
                <a:ext uri="{FF2B5EF4-FFF2-40B4-BE49-F238E27FC236}">
                  <a16:creationId xmlns="" xmlns:a16="http://schemas.microsoft.com/office/drawing/2014/main" id="{774A72A2-05FA-4EA1-804B-E740C55CE579}"/>
                </a:ext>
              </a:extLst>
            </p:cNvPr>
            <p:cNvSpPr/>
            <p:nvPr/>
          </p:nvSpPr>
          <p:spPr>
            <a:xfrm>
              <a:off x="9901050" y="12542519"/>
              <a:ext cx="224063"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17" name="TextBox 116">
                  <a:extLst>
                    <a:ext uri="{FF2B5EF4-FFF2-40B4-BE49-F238E27FC236}">
                      <a16:creationId xmlns="" xmlns:a16="http://schemas.microsoft.com/office/drawing/2014/main" id="{974F2DEE-6F0F-4226-BD70-853F5DB26459}"/>
                    </a:ext>
                  </a:extLst>
                </p:cNvPr>
                <p:cNvSpPr txBox="1"/>
                <p:nvPr/>
              </p:nvSpPr>
              <p:spPr>
                <a:xfrm>
                  <a:off x="9720942" y="12657551"/>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𝑪</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7" name="TextBox 116">
                  <a:extLst>
                    <a:ext uri="{FF2B5EF4-FFF2-40B4-BE49-F238E27FC236}">
                      <a16:creationId xmlns:a16="http://schemas.microsoft.com/office/drawing/2014/main" id="{974F2DEE-6F0F-4226-BD70-853F5DB26459}"/>
                    </a:ext>
                  </a:extLst>
                </p:cNvPr>
                <p:cNvSpPr txBox="1">
                  <a:spLocks noRot="1" noChangeAspect="1" noMove="1" noResize="1" noEditPoints="1" noAdjustHandles="1" noChangeArrowheads="1" noChangeShapeType="1" noTextEdit="1"/>
                </p:cNvSpPr>
                <p:nvPr/>
              </p:nvSpPr>
              <p:spPr>
                <a:xfrm>
                  <a:off x="9720942" y="12657551"/>
                  <a:ext cx="792690" cy="769441"/>
                </a:xfrm>
                <a:prstGeom prst="rect">
                  <a:avLst/>
                </a:prstGeom>
                <a:blipFill>
                  <a:blip r:embed="rId23"/>
                  <a:stretch>
                    <a:fillRect/>
                  </a:stretch>
                </a:blipFill>
              </p:spPr>
              <p:txBody>
                <a:bodyPr/>
                <a:lstStyle/>
                <a:p>
                  <a:r>
                    <a:rPr lang="en-US">
                      <a:noFill/>
                    </a:rPr>
                    <a:t> </a:t>
                  </a:r>
                </a:p>
              </p:txBody>
            </p:sp>
          </mc:Fallback>
        </mc:AlternateContent>
      </p:grpSp>
      <p:cxnSp>
        <p:nvCxnSpPr>
          <p:cNvPr id="118" name="Straight Connector 117">
            <a:extLst>
              <a:ext uri="{FF2B5EF4-FFF2-40B4-BE49-F238E27FC236}">
                <a16:creationId xmlns="" xmlns:a16="http://schemas.microsoft.com/office/drawing/2014/main" id="{548C858A-0691-408A-8D83-5C3F31A44062}"/>
              </a:ext>
            </a:extLst>
          </p:cNvPr>
          <p:cNvCxnSpPr>
            <a:cxnSpLocks/>
          </p:cNvCxnSpPr>
          <p:nvPr/>
        </p:nvCxnSpPr>
        <p:spPr>
          <a:xfrm>
            <a:off x="21172896" y="8894806"/>
            <a:ext cx="348446" cy="2687219"/>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 xmlns:a16="http://schemas.microsoft.com/office/drawing/2014/main" id="{F4786ECC-2B9A-4250-A9E1-E519325367A6}"/>
              </a:ext>
            </a:extLst>
          </p:cNvPr>
          <p:cNvCxnSpPr>
            <a:cxnSpLocks/>
          </p:cNvCxnSpPr>
          <p:nvPr/>
        </p:nvCxnSpPr>
        <p:spPr>
          <a:xfrm flipH="1">
            <a:off x="19214177" y="11575482"/>
            <a:ext cx="2320850" cy="13267"/>
          </a:xfrm>
          <a:prstGeom prst="line">
            <a:avLst/>
          </a:prstGeom>
          <a:ln w="76200">
            <a:solidFill>
              <a:srgbClr val="0000FF"/>
            </a:solidFill>
            <a:prstDash val="sysDash"/>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 xmlns:a16="http://schemas.microsoft.com/office/drawing/2014/main" id="{BD41232A-1F3C-4895-AD2F-B18C1EEAABA4}"/>
              </a:ext>
            </a:extLst>
          </p:cNvPr>
          <p:cNvCxnSpPr>
            <a:cxnSpLocks/>
          </p:cNvCxnSpPr>
          <p:nvPr/>
        </p:nvCxnSpPr>
        <p:spPr>
          <a:xfrm>
            <a:off x="18896033" y="8944061"/>
            <a:ext cx="339595" cy="2664695"/>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 xmlns:a16="http://schemas.microsoft.com/office/drawing/2014/main" id="{FA186340-325E-44F3-9994-F88FDAEA0416}"/>
              </a:ext>
            </a:extLst>
          </p:cNvPr>
          <p:cNvCxnSpPr>
            <a:cxnSpLocks/>
          </p:cNvCxnSpPr>
          <p:nvPr/>
        </p:nvCxnSpPr>
        <p:spPr>
          <a:xfrm flipH="1">
            <a:off x="18890781" y="8891039"/>
            <a:ext cx="2143624" cy="12254"/>
          </a:xfrm>
          <a:prstGeom prst="line">
            <a:avLst/>
          </a:prstGeom>
          <a:ln w="76200">
            <a:solidFill>
              <a:srgbClr val="0000FF"/>
            </a:solidFill>
            <a:prstDash val="sysDash"/>
          </a:ln>
        </p:spPr>
        <p:style>
          <a:lnRef idx="1">
            <a:schemeClr val="dk1"/>
          </a:lnRef>
          <a:fillRef idx="0">
            <a:schemeClr val="dk1"/>
          </a:fillRef>
          <a:effectRef idx="0">
            <a:schemeClr val="dk1"/>
          </a:effectRef>
          <a:fontRef idx="minor">
            <a:schemeClr val="tx1"/>
          </a:fontRef>
        </p:style>
      </p:cxnSp>
      <p:grpSp>
        <p:nvGrpSpPr>
          <p:cNvPr id="122" name="Group 121">
            <a:extLst>
              <a:ext uri="{FF2B5EF4-FFF2-40B4-BE49-F238E27FC236}">
                <a16:creationId xmlns="" xmlns:a16="http://schemas.microsoft.com/office/drawing/2014/main" id="{CCDB208A-F6A5-4829-B6E8-95BEC2622A56}"/>
              </a:ext>
            </a:extLst>
          </p:cNvPr>
          <p:cNvGrpSpPr/>
          <p:nvPr/>
        </p:nvGrpSpPr>
        <p:grpSpPr>
          <a:xfrm>
            <a:off x="18317288" y="8324850"/>
            <a:ext cx="674929" cy="670881"/>
            <a:chOff x="7695007" y="7616146"/>
            <a:chExt cx="826915" cy="821955"/>
          </a:xfrm>
        </p:grpSpPr>
        <mc:AlternateContent xmlns:mc="http://schemas.openxmlformats.org/markup-compatibility/2006" xmlns:a14="http://schemas.microsoft.com/office/drawing/2010/main">
          <mc:Choice Requires="a14">
            <p:sp>
              <p:nvSpPr>
                <p:cNvPr id="123" name="TextBox 122">
                  <a:extLst>
                    <a:ext uri="{FF2B5EF4-FFF2-40B4-BE49-F238E27FC236}">
                      <a16:creationId xmlns="" xmlns:a16="http://schemas.microsoft.com/office/drawing/2014/main" id="{9694FE6C-4781-4D30-8B8B-3CADF8E4A2D5}"/>
                    </a:ext>
                  </a:extLst>
                </p:cNvPr>
                <p:cNvSpPr txBox="1"/>
                <p:nvPr/>
              </p:nvSpPr>
              <p:spPr>
                <a:xfrm>
                  <a:off x="7695007" y="7616146"/>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𝑷</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8" name="TextBox 67">
                  <a:extLst>
                    <a:ext uri="{FF2B5EF4-FFF2-40B4-BE49-F238E27FC236}">
                      <a16:creationId xmlns:a16="http://schemas.microsoft.com/office/drawing/2014/main" id="{5D2D6560-99A5-45D3-9B26-F5C1C6FADB23}"/>
                    </a:ext>
                  </a:extLst>
                </p:cNvPr>
                <p:cNvSpPr txBox="1">
                  <a:spLocks noRot="1" noChangeAspect="1" noMove="1" noResize="1" noEditPoints="1" noAdjustHandles="1" noChangeArrowheads="1" noChangeShapeType="1" noTextEdit="1"/>
                </p:cNvSpPr>
                <p:nvPr/>
              </p:nvSpPr>
              <p:spPr>
                <a:xfrm>
                  <a:off x="7695007" y="7616146"/>
                  <a:ext cx="792690" cy="769441"/>
                </a:xfrm>
                <a:prstGeom prst="rect">
                  <a:avLst/>
                </a:prstGeom>
                <a:blipFill>
                  <a:blip r:embed="rId24"/>
                  <a:stretch>
                    <a:fillRect/>
                  </a:stretch>
                </a:blipFill>
              </p:spPr>
              <p:txBody>
                <a:bodyPr/>
                <a:lstStyle/>
                <a:p>
                  <a:r>
                    <a:rPr lang="en-US">
                      <a:noFill/>
                    </a:rPr>
                    <a:t> </a:t>
                  </a:r>
                </a:p>
              </p:txBody>
            </p:sp>
          </mc:Fallback>
        </mc:AlternateContent>
        <p:sp>
          <p:nvSpPr>
            <p:cNvPr id="124" name="Oval 123">
              <a:extLst>
                <a:ext uri="{FF2B5EF4-FFF2-40B4-BE49-F238E27FC236}">
                  <a16:creationId xmlns="" xmlns:a16="http://schemas.microsoft.com/office/drawing/2014/main" id="{71144E1C-7306-487D-AE36-52E9DA9A5A94}"/>
                </a:ext>
              </a:extLst>
            </p:cNvPr>
            <p:cNvSpPr/>
            <p:nvPr/>
          </p:nvSpPr>
          <p:spPr>
            <a:xfrm>
              <a:off x="8297860" y="8214039"/>
              <a:ext cx="224062"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25" name="Group 124">
            <a:extLst>
              <a:ext uri="{FF2B5EF4-FFF2-40B4-BE49-F238E27FC236}">
                <a16:creationId xmlns="" xmlns:a16="http://schemas.microsoft.com/office/drawing/2014/main" id="{5BEDDD30-F84F-47AE-A23B-449268494AA2}"/>
              </a:ext>
            </a:extLst>
          </p:cNvPr>
          <p:cNvGrpSpPr/>
          <p:nvPr/>
        </p:nvGrpSpPr>
        <p:grpSpPr>
          <a:xfrm>
            <a:off x="21428349" y="11475039"/>
            <a:ext cx="683522" cy="641404"/>
            <a:chOff x="11506643" y="11475719"/>
            <a:chExt cx="837443" cy="785841"/>
          </a:xfrm>
        </p:grpSpPr>
        <p:sp>
          <p:nvSpPr>
            <p:cNvPr id="126" name="Oval 125">
              <a:extLst>
                <a:ext uri="{FF2B5EF4-FFF2-40B4-BE49-F238E27FC236}">
                  <a16:creationId xmlns="" xmlns:a16="http://schemas.microsoft.com/office/drawing/2014/main" id="{76A1B734-C6B8-48C1-81C0-36CC590E2014}"/>
                </a:ext>
              </a:extLst>
            </p:cNvPr>
            <p:cNvSpPr/>
            <p:nvPr/>
          </p:nvSpPr>
          <p:spPr>
            <a:xfrm>
              <a:off x="11506643" y="11475719"/>
              <a:ext cx="224062"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27" name="TextBox 126">
                  <a:extLst>
                    <a:ext uri="{FF2B5EF4-FFF2-40B4-BE49-F238E27FC236}">
                      <a16:creationId xmlns="" xmlns:a16="http://schemas.microsoft.com/office/drawing/2014/main" id="{C45996DF-4566-49BC-BA2D-77BBED570092}"/>
                    </a:ext>
                  </a:extLst>
                </p:cNvPr>
                <p:cNvSpPr txBox="1"/>
                <p:nvPr/>
              </p:nvSpPr>
              <p:spPr>
                <a:xfrm>
                  <a:off x="11551396" y="11492119"/>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𝑹</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7" name="TextBox 66">
                  <a:extLst>
                    <a:ext uri="{FF2B5EF4-FFF2-40B4-BE49-F238E27FC236}">
                      <a16:creationId xmlns:a16="http://schemas.microsoft.com/office/drawing/2014/main" id="{43668E6B-50A6-4DDF-9259-C76B605B001A}"/>
                    </a:ext>
                  </a:extLst>
                </p:cNvPr>
                <p:cNvSpPr txBox="1">
                  <a:spLocks noRot="1" noChangeAspect="1" noMove="1" noResize="1" noEditPoints="1" noAdjustHandles="1" noChangeArrowheads="1" noChangeShapeType="1" noTextEdit="1"/>
                </p:cNvSpPr>
                <p:nvPr/>
              </p:nvSpPr>
              <p:spPr>
                <a:xfrm>
                  <a:off x="11551396" y="11492119"/>
                  <a:ext cx="792690" cy="769441"/>
                </a:xfrm>
                <a:prstGeom prst="rect">
                  <a:avLst/>
                </a:prstGeom>
                <a:blipFill>
                  <a:blip r:embed="rId25"/>
                  <a:stretch>
                    <a:fillRect/>
                  </a:stretch>
                </a:blipFill>
              </p:spPr>
              <p:txBody>
                <a:bodyPr/>
                <a:lstStyle/>
                <a:p>
                  <a:r>
                    <a:rPr lang="en-US">
                      <a:noFill/>
                    </a:rPr>
                    <a:t> </a:t>
                  </a:r>
                </a:p>
              </p:txBody>
            </p:sp>
          </mc:Fallback>
        </mc:AlternateContent>
      </p:grpSp>
      <p:grpSp>
        <p:nvGrpSpPr>
          <p:cNvPr id="128" name="Group 127">
            <a:extLst>
              <a:ext uri="{FF2B5EF4-FFF2-40B4-BE49-F238E27FC236}">
                <a16:creationId xmlns="" xmlns:a16="http://schemas.microsoft.com/office/drawing/2014/main" id="{FB2DF5B2-BD3D-453A-B933-BDBD9345AD21}"/>
              </a:ext>
            </a:extLst>
          </p:cNvPr>
          <p:cNvGrpSpPr/>
          <p:nvPr/>
        </p:nvGrpSpPr>
        <p:grpSpPr>
          <a:xfrm>
            <a:off x="21092125" y="8248648"/>
            <a:ext cx="738466" cy="749415"/>
            <a:chOff x="11094719" y="7522786"/>
            <a:chExt cx="904761" cy="918175"/>
          </a:xfrm>
        </p:grpSpPr>
        <mc:AlternateContent xmlns:mc="http://schemas.openxmlformats.org/markup-compatibility/2006" xmlns:a14="http://schemas.microsoft.com/office/drawing/2010/main">
          <mc:Choice Requires="a14">
            <p:sp>
              <p:nvSpPr>
                <p:cNvPr id="129" name="TextBox 128">
                  <a:extLst>
                    <a:ext uri="{FF2B5EF4-FFF2-40B4-BE49-F238E27FC236}">
                      <a16:creationId xmlns="" xmlns:a16="http://schemas.microsoft.com/office/drawing/2014/main" id="{0C4E42FC-C007-44BC-B330-32D0EDF49AEA}"/>
                    </a:ext>
                  </a:extLst>
                </p:cNvPr>
                <p:cNvSpPr txBox="1"/>
                <p:nvPr/>
              </p:nvSpPr>
              <p:spPr>
                <a:xfrm>
                  <a:off x="11206790" y="7522786"/>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𝑺</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9" name="TextBox 128">
                  <a:extLst>
                    <a:ext uri="{FF2B5EF4-FFF2-40B4-BE49-F238E27FC236}">
                      <a16:creationId xmlns:a16="http://schemas.microsoft.com/office/drawing/2014/main" id="{0C4E42FC-C007-44BC-B330-32D0EDF49AEA}"/>
                    </a:ext>
                  </a:extLst>
                </p:cNvPr>
                <p:cNvSpPr txBox="1">
                  <a:spLocks noRot="1" noChangeAspect="1" noMove="1" noResize="1" noEditPoints="1" noAdjustHandles="1" noChangeArrowheads="1" noChangeShapeType="1" noTextEdit="1"/>
                </p:cNvSpPr>
                <p:nvPr/>
              </p:nvSpPr>
              <p:spPr>
                <a:xfrm>
                  <a:off x="11206790" y="7522786"/>
                  <a:ext cx="792690" cy="769441"/>
                </a:xfrm>
                <a:prstGeom prst="rect">
                  <a:avLst/>
                </a:prstGeom>
                <a:blipFill>
                  <a:blip r:embed="rId26"/>
                  <a:stretch>
                    <a:fillRect/>
                  </a:stretch>
                </a:blipFill>
              </p:spPr>
              <p:txBody>
                <a:bodyPr/>
                <a:lstStyle/>
                <a:p>
                  <a:r>
                    <a:rPr lang="en-US">
                      <a:noFill/>
                    </a:rPr>
                    <a:t> </a:t>
                  </a:r>
                </a:p>
              </p:txBody>
            </p:sp>
          </mc:Fallback>
        </mc:AlternateContent>
        <p:sp>
          <p:nvSpPr>
            <p:cNvPr id="130" name="Oval 129">
              <a:extLst>
                <a:ext uri="{FF2B5EF4-FFF2-40B4-BE49-F238E27FC236}">
                  <a16:creationId xmlns="" xmlns:a16="http://schemas.microsoft.com/office/drawing/2014/main" id="{9C8D1B05-0251-4330-8E75-A2B03B5E727E}"/>
                </a:ext>
              </a:extLst>
            </p:cNvPr>
            <p:cNvSpPr/>
            <p:nvPr/>
          </p:nvSpPr>
          <p:spPr>
            <a:xfrm>
              <a:off x="11094719" y="8216898"/>
              <a:ext cx="224063"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31" name="Group 130">
            <a:extLst>
              <a:ext uri="{FF2B5EF4-FFF2-40B4-BE49-F238E27FC236}">
                <a16:creationId xmlns="" xmlns:a16="http://schemas.microsoft.com/office/drawing/2014/main" id="{02D84E69-0E0B-408F-8823-A5982E507744}"/>
              </a:ext>
            </a:extLst>
          </p:cNvPr>
          <p:cNvGrpSpPr/>
          <p:nvPr/>
        </p:nvGrpSpPr>
        <p:grpSpPr>
          <a:xfrm>
            <a:off x="18604577" y="11480867"/>
            <a:ext cx="694015" cy="683289"/>
            <a:chOff x="8097210" y="11506199"/>
            <a:chExt cx="850299" cy="837157"/>
          </a:xfrm>
        </p:grpSpPr>
        <mc:AlternateContent xmlns:mc="http://schemas.openxmlformats.org/markup-compatibility/2006" xmlns:a14="http://schemas.microsoft.com/office/drawing/2010/main">
          <mc:Choice Requires="a14">
            <p:sp>
              <p:nvSpPr>
                <p:cNvPr id="132" name="TextBox 131">
                  <a:extLst>
                    <a:ext uri="{FF2B5EF4-FFF2-40B4-BE49-F238E27FC236}">
                      <a16:creationId xmlns="" xmlns:a16="http://schemas.microsoft.com/office/drawing/2014/main" id="{62108374-EAFD-4FA1-AD9F-EFF197E4D298}"/>
                    </a:ext>
                  </a:extLst>
                </p:cNvPr>
                <p:cNvSpPr txBox="1"/>
                <p:nvPr/>
              </p:nvSpPr>
              <p:spPr>
                <a:xfrm>
                  <a:off x="8097210" y="11573915"/>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𝑸</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0" name="TextBox 59">
                  <a:extLst>
                    <a:ext uri="{FF2B5EF4-FFF2-40B4-BE49-F238E27FC236}">
                      <a16:creationId xmlns:a16="http://schemas.microsoft.com/office/drawing/2014/main" id="{E2B0018B-0EC9-41F0-B1EC-94865624DEEC}"/>
                    </a:ext>
                  </a:extLst>
                </p:cNvPr>
                <p:cNvSpPr txBox="1">
                  <a:spLocks noRot="1" noChangeAspect="1" noMove="1" noResize="1" noEditPoints="1" noAdjustHandles="1" noChangeArrowheads="1" noChangeShapeType="1" noTextEdit="1"/>
                </p:cNvSpPr>
                <p:nvPr/>
              </p:nvSpPr>
              <p:spPr>
                <a:xfrm>
                  <a:off x="8097210" y="11573915"/>
                  <a:ext cx="792690" cy="769441"/>
                </a:xfrm>
                <a:prstGeom prst="rect">
                  <a:avLst/>
                </a:prstGeom>
                <a:blipFill>
                  <a:blip r:embed="rId19"/>
                  <a:stretch>
                    <a:fillRect b="-12621"/>
                  </a:stretch>
                </a:blipFill>
              </p:spPr>
              <p:txBody>
                <a:bodyPr/>
                <a:lstStyle/>
                <a:p>
                  <a:r>
                    <a:rPr lang="en-US">
                      <a:noFill/>
                    </a:rPr>
                    <a:t> </a:t>
                  </a:r>
                </a:p>
              </p:txBody>
            </p:sp>
          </mc:Fallback>
        </mc:AlternateContent>
        <p:sp>
          <p:nvSpPr>
            <p:cNvPr id="133" name="Oval 132">
              <a:extLst>
                <a:ext uri="{FF2B5EF4-FFF2-40B4-BE49-F238E27FC236}">
                  <a16:creationId xmlns="" xmlns:a16="http://schemas.microsoft.com/office/drawing/2014/main" id="{95BAA551-5A2E-441C-BA0A-3DAA31C0A3B7}"/>
                </a:ext>
              </a:extLst>
            </p:cNvPr>
            <p:cNvSpPr/>
            <p:nvPr/>
          </p:nvSpPr>
          <p:spPr>
            <a:xfrm>
              <a:off x="8723447" y="11506199"/>
              <a:ext cx="224062"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38" name="Group 137">
            <a:extLst>
              <a:ext uri="{FF2B5EF4-FFF2-40B4-BE49-F238E27FC236}">
                <a16:creationId xmlns="" xmlns:a16="http://schemas.microsoft.com/office/drawing/2014/main" id="{7A1D3E4C-60B5-4EBE-B720-F8288A0B4E60}"/>
              </a:ext>
            </a:extLst>
          </p:cNvPr>
          <p:cNvGrpSpPr/>
          <p:nvPr/>
        </p:nvGrpSpPr>
        <p:grpSpPr>
          <a:xfrm>
            <a:off x="-5815739" y="7479278"/>
            <a:ext cx="5732637" cy="4407922"/>
            <a:chOff x="24629376" y="2559227"/>
            <a:chExt cx="5732637" cy="4407922"/>
          </a:xfrm>
        </p:grpSpPr>
        <p:pic>
          <p:nvPicPr>
            <p:cNvPr id="139" name="Picture 4" descr="Tôi Thích Suy Nghĩ của Bạn - Home | Facebook">
              <a:extLst>
                <a:ext uri="{FF2B5EF4-FFF2-40B4-BE49-F238E27FC236}">
                  <a16:creationId xmlns="" xmlns:a16="http://schemas.microsoft.com/office/drawing/2014/main" id="{DD6ED078-69FB-4FF1-881E-A9692BC9C1FE}"/>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4629376" y="5723410"/>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40" name="Speech Bubble: Rectangle with Corners Rounded 139">
              <a:extLst>
                <a:ext uri="{FF2B5EF4-FFF2-40B4-BE49-F238E27FC236}">
                  <a16:creationId xmlns="" xmlns:a16="http://schemas.microsoft.com/office/drawing/2014/main" id="{479DCC98-0891-40D6-9337-45B439E8E15A}"/>
                </a:ext>
              </a:extLst>
            </p:cNvPr>
            <p:cNvSpPr/>
            <p:nvPr/>
          </p:nvSpPr>
          <p:spPr>
            <a:xfrm>
              <a:off x="24653915" y="2559227"/>
              <a:ext cx="5708098" cy="2737578"/>
            </a:xfrm>
            <a:prstGeom prst="wedgeRoundRectCallout">
              <a:avLst>
                <a:gd name="adj1" fmla="val -48281"/>
                <a:gd name="adj2" fmla="val 66850"/>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Em hãy nhắc lại định lý về giao tuyến của ba mp ?</a:t>
              </a:r>
            </a:p>
          </p:txBody>
        </p:sp>
      </p:grpSp>
      <p:grpSp>
        <p:nvGrpSpPr>
          <p:cNvPr id="141" name="Group 140">
            <a:extLst>
              <a:ext uri="{FF2B5EF4-FFF2-40B4-BE49-F238E27FC236}">
                <a16:creationId xmlns="" xmlns:a16="http://schemas.microsoft.com/office/drawing/2014/main" id="{A8F212AD-F670-4C9A-8CB8-BD6F7EE6F96E}"/>
              </a:ext>
            </a:extLst>
          </p:cNvPr>
          <p:cNvGrpSpPr/>
          <p:nvPr/>
        </p:nvGrpSpPr>
        <p:grpSpPr>
          <a:xfrm>
            <a:off x="-5808837" y="8509861"/>
            <a:ext cx="5732637" cy="4215539"/>
            <a:chOff x="24629376" y="2559227"/>
            <a:chExt cx="5732637" cy="4215539"/>
          </a:xfrm>
        </p:grpSpPr>
        <p:pic>
          <p:nvPicPr>
            <p:cNvPr id="142" name="Picture 4" descr="Tôi Thích Suy Nghĩ của Bạn - Home | Facebook">
              <a:extLst>
                <a:ext uri="{FF2B5EF4-FFF2-40B4-BE49-F238E27FC236}">
                  <a16:creationId xmlns="" xmlns:a16="http://schemas.microsoft.com/office/drawing/2014/main" id="{2DF4279A-6C8F-4191-9984-2319347C05CF}"/>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4629376" y="5531027"/>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43" name="Speech Bubble: Rectangle with Corners Rounded 142">
                  <a:extLst>
                    <a:ext uri="{FF2B5EF4-FFF2-40B4-BE49-F238E27FC236}">
                      <a16:creationId xmlns="" xmlns:a16="http://schemas.microsoft.com/office/drawing/2014/main" id="{312AC57A-0881-41D9-950A-4589C3CB3641}"/>
                    </a:ext>
                  </a:extLst>
                </p:cNvPr>
                <p:cNvSpPr/>
                <p:nvPr/>
              </p:nvSpPr>
              <p:spPr>
                <a:xfrm>
                  <a:off x="24653915" y="2559227"/>
                  <a:ext cx="5708098" cy="2667783"/>
                </a:xfrm>
                <a:prstGeom prst="wedgeRoundRectCallout">
                  <a:avLst>
                    <a:gd name="adj1" fmla="val -48281"/>
                    <a:gd name="adj2" fmla="val 62675"/>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Xác định các giao tuyến của 3 mp:</a:t>
                  </a:r>
                </a:p>
                <a:p>
                  <a:pPr algn="just">
                    <a:lnSpc>
                      <a:spcPct val="114000"/>
                    </a:lnSpc>
                  </a:pPr>
                  <a14:m>
                    <m:oMathPara xmlns:m="http://schemas.openxmlformats.org/officeDocument/2006/math">
                      <m:oMathParaPr>
                        <m:jc m:val="center"/>
                      </m:oMathParaPr>
                      <m:oMath xmlns:m="http://schemas.openxmlformats.org/officeDocument/2006/math">
                        <m:d>
                          <m:dPr>
                            <m:ctrlPr>
                              <a:rPr lang="en-US" sz="4400" i="1" smtClean="0">
                                <a:solidFill>
                                  <a:srgbClr val="FF0000"/>
                                </a:solidFill>
                                <a:latin typeface="Cambria Math" panose="02040503050406030204" pitchFamily="18" charset="0"/>
                              </a:rPr>
                            </m:ctrlPr>
                          </m:dPr>
                          <m:e>
                            <m:r>
                              <a:rPr lang="en-US" sz="4400" i="1">
                                <a:solidFill>
                                  <a:srgbClr val="FF0000"/>
                                </a:solidFill>
                                <a:latin typeface="Cambria Math" panose="02040503050406030204" pitchFamily="18" charset="0"/>
                                <a:ea typeface="Cambria Math" panose="02040503050406030204" pitchFamily="18" charset="0"/>
                              </a:rPr>
                              <m:t>𝜶</m:t>
                            </m:r>
                          </m:e>
                        </m:d>
                        <m:r>
                          <a:rPr lang="en-US" sz="4400" b="0" i="1" smtClean="0">
                            <a:solidFill>
                              <a:srgbClr val="FF0000"/>
                            </a:solidFill>
                            <a:latin typeface="Cambria Math" panose="02040503050406030204" pitchFamily="18" charset="0"/>
                            <a:ea typeface="Cambria Math" panose="02040503050406030204" pitchFamily="18" charset="0"/>
                          </a:rPr>
                          <m:t>, </m:t>
                        </m:r>
                        <m:d>
                          <m:dPr>
                            <m:ctrlPr>
                              <a:rPr lang="en-US" sz="4400" i="1">
                                <a:solidFill>
                                  <a:srgbClr val="FF0000"/>
                                </a:solidFill>
                                <a:latin typeface="Cambria Math" panose="02040503050406030204" pitchFamily="18" charset="0"/>
                                <a:ea typeface="Cambria Math" panose="02040503050406030204" pitchFamily="18" charset="0"/>
                              </a:rPr>
                            </m:ctrlPr>
                          </m:dPr>
                          <m:e>
                            <m:r>
                              <a:rPr lang="en-US" sz="4400" b="1" i="1" smtClean="0">
                                <a:solidFill>
                                  <a:srgbClr val="FF0000"/>
                                </a:solidFill>
                                <a:latin typeface="Cambria Math" panose="02040503050406030204" pitchFamily="18" charset="0"/>
                                <a:ea typeface="Cambria Math" panose="02040503050406030204" pitchFamily="18" charset="0"/>
                              </a:rPr>
                              <m:t>𝑨𝑩𝑪</m:t>
                            </m:r>
                          </m:e>
                        </m:d>
                        <m:r>
                          <a:rPr lang="en-US" sz="4400" b="1" i="1" smtClean="0">
                            <a:solidFill>
                              <a:srgbClr val="FF0000"/>
                            </a:solidFill>
                            <a:latin typeface="Cambria Math" panose="02040503050406030204" pitchFamily="18" charset="0"/>
                            <a:ea typeface="Cambria Math" panose="02040503050406030204" pitchFamily="18" charset="0"/>
                          </a:rPr>
                          <m:t>,</m:t>
                        </m:r>
                        <m:r>
                          <a:rPr lang="en-US" sz="4400" b="0" i="1" smtClean="0">
                            <a:solidFill>
                              <a:srgbClr val="FF0000"/>
                            </a:solidFill>
                            <a:latin typeface="Cambria Math" panose="02040503050406030204" pitchFamily="18" charset="0"/>
                            <a:ea typeface="Cambria Math" panose="02040503050406030204" pitchFamily="18" charset="0"/>
                          </a:rPr>
                          <m:t> </m:t>
                        </m:r>
                        <m:d>
                          <m:dPr>
                            <m:ctrlPr>
                              <a:rPr lang="en-US" sz="4400" i="1">
                                <a:solidFill>
                                  <a:srgbClr val="FF0000"/>
                                </a:solidFill>
                                <a:latin typeface="Cambria Math" panose="02040503050406030204" pitchFamily="18" charset="0"/>
                                <a:ea typeface="Cambria Math" panose="02040503050406030204" pitchFamily="18" charset="0"/>
                              </a:rPr>
                            </m:ctrlPr>
                          </m:dPr>
                          <m:e>
                            <m:r>
                              <a:rPr lang="en-US" sz="4400" b="1" i="1">
                                <a:solidFill>
                                  <a:srgbClr val="FF0000"/>
                                </a:solidFill>
                                <a:latin typeface="Cambria Math" panose="02040503050406030204" pitchFamily="18" charset="0"/>
                                <a:ea typeface="Cambria Math" panose="02040503050406030204" pitchFamily="18" charset="0"/>
                              </a:rPr>
                              <m:t>𝑨𝑪</m:t>
                            </m:r>
                            <m:r>
                              <a:rPr lang="en-US" sz="4400" b="1" i="1" smtClean="0">
                                <a:solidFill>
                                  <a:srgbClr val="FF0000"/>
                                </a:solidFill>
                                <a:latin typeface="Cambria Math" panose="02040503050406030204" pitchFamily="18" charset="0"/>
                                <a:ea typeface="Cambria Math" panose="02040503050406030204" pitchFamily="18" charset="0"/>
                              </a:rPr>
                              <m:t>𝑫</m:t>
                            </m:r>
                          </m:e>
                        </m:d>
                      </m:oMath>
                    </m:oMathPara>
                  </a14:m>
                  <a:endParaRPr lang="en-US" sz="44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43" name="Speech Bubble: Rectangle with Corners Rounded 142">
                  <a:extLst>
                    <a:ext uri="{FF2B5EF4-FFF2-40B4-BE49-F238E27FC236}">
                      <a16:creationId xmlns:a16="http://schemas.microsoft.com/office/drawing/2014/main" id="{312AC57A-0881-41D9-950A-4589C3CB3641}"/>
                    </a:ext>
                  </a:extLst>
                </p:cNvPr>
                <p:cNvSpPr>
                  <a:spLocks noRot="1" noChangeAspect="1" noMove="1" noResize="1" noEditPoints="1" noAdjustHandles="1" noChangeArrowheads="1" noChangeShapeType="1" noTextEdit="1"/>
                </p:cNvSpPr>
                <p:nvPr/>
              </p:nvSpPr>
              <p:spPr>
                <a:xfrm>
                  <a:off x="24653915" y="2559227"/>
                  <a:ext cx="5708098" cy="2667783"/>
                </a:xfrm>
                <a:prstGeom prst="wedgeRoundRectCallout">
                  <a:avLst>
                    <a:gd name="adj1" fmla="val -48281"/>
                    <a:gd name="adj2" fmla="val 62675"/>
                    <a:gd name="adj3" fmla="val 16667"/>
                  </a:avLst>
                </a:prstGeom>
                <a:blipFill>
                  <a:blip r:embed="rId28"/>
                  <a:stretch>
                    <a:fillRect l="-419" r="-1675"/>
                  </a:stretch>
                </a:blipFill>
                <a:ln w="50800">
                  <a:solidFill>
                    <a:srgbClr val="3333FF"/>
                  </a:solidFill>
                </a:ln>
              </p:spPr>
              <p:txBody>
                <a:bodyPr/>
                <a:lstStyle/>
                <a:p>
                  <a:r>
                    <a:rPr lang="en-US">
                      <a:noFill/>
                    </a:rPr>
                    <a:t> </a:t>
                  </a:r>
                </a:p>
              </p:txBody>
            </p:sp>
          </mc:Fallback>
        </mc:AlternateContent>
      </p:grpSp>
      <p:grpSp>
        <p:nvGrpSpPr>
          <p:cNvPr id="144" name="Group 143">
            <a:extLst>
              <a:ext uri="{FF2B5EF4-FFF2-40B4-BE49-F238E27FC236}">
                <a16:creationId xmlns="" xmlns:a16="http://schemas.microsoft.com/office/drawing/2014/main" id="{AACA85C7-E7FC-465D-8B85-00AE1450A701}"/>
              </a:ext>
            </a:extLst>
          </p:cNvPr>
          <p:cNvGrpSpPr/>
          <p:nvPr/>
        </p:nvGrpSpPr>
        <p:grpSpPr>
          <a:xfrm>
            <a:off x="-7924800" y="10350339"/>
            <a:ext cx="7866237" cy="3060861"/>
            <a:chOff x="22495776" y="4070365"/>
            <a:chExt cx="7866237" cy="3060861"/>
          </a:xfrm>
        </p:grpSpPr>
        <p:pic>
          <p:nvPicPr>
            <p:cNvPr id="145" name="Picture 4" descr="Tôi Thích Suy Nghĩ của Bạn - Home | Facebook">
              <a:extLst>
                <a:ext uri="{FF2B5EF4-FFF2-40B4-BE49-F238E27FC236}">
                  <a16:creationId xmlns="" xmlns:a16="http://schemas.microsoft.com/office/drawing/2014/main" id="{C78C274D-86E6-444F-AC74-634595F1891D}"/>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2495776" y="5454826"/>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46" name="Speech Bubble: Rectangle with Corners Rounded 145">
                  <a:extLst>
                    <a:ext uri="{FF2B5EF4-FFF2-40B4-BE49-F238E27FC236}">
                      <a16:creationId xmlns="" xmlns:a16="http://schemas.microsoft.com/office/drawing/2014/main" id="{C44C0C31-9C40-4A21-8AE1-90286C68C418}"/>
                    </a:ext>
                  </a:extLst>
                </p:cNvPr>
                <p:cNvSpPr/>
                <p:nvPr/>
              </p:nvSpPr>
              <p:spPr>
                <a:xfrm>
                  <a:off x="24653915" y="4070365"/>
                  <a:ext cx="5708098" cy="3060861"/>
                </a:xfrm>
                <a:prstGeom prst="wedgeRoundRectCallout">
                  <a:avLst>
                    <a:gd name="adj1" fmla="val -66303"/>
                    <a:gd name="adj2" fmla="val -4541"/>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Hãy tìm 3 mp đôi một cắt nhau theo 3 giao tuyến là:</a:t>
                  </a:r>
                </a:p>
                <a:p>
                  <a:pPr algn="just">
                    <a:lnSpc>
                      <a:spcPct val="114000"/>
                    </a:lnSpc>
                  </a:pPr>
                  <a14:m>
                    <m:oMathPara xmlns:m="http://schemas.openxmlformats.org/officeDocument/2006/math">
                      <m:oMathParaPr>
                        <m:jc m:val="center"/>
                      </m:oMathParaPr>
                      <m:oMath xmlns:m="http://schemas.openxmlformats.org/officeDocument/2006/math">
                        <m:r>
                          <a:rPr lang="en-US" sz="4400" b="1" i="1" smtClean="0">
                            <a:solidFill>
                              <a:srgbClr val="FF0000"/>
                            </a:solidFill>
                            <a:latin typeface="Cambria Math" panose="02040503050406030204" pitchFamily="18" charset="0"/>
                            <a:ea typeface="Cambria Math" panose="02040503050406030204" pitchFamily="18" charset="0"/>
                          </a:rPr>
                          <m:t>𝑷𝑺</m:t>
                        </m:r>
                        <m:r>
                          <a:rPr lang="en-US" sz="4400" b="1" i="1" smtClean="0">
                            <a:solidFill>
                              <a:srgbClr val="FF0000"/>
                            </a:solidFill>
                            <a:latin typeface="Cambria Math" panose="02040503050406030204" pitchFamily="18" charset="0"/>
                            <a:ea typeface="Cambria Math" panose="02040503050406030204" pitchFamily="18" charset="0"/>
                          </a:rPr>
                          <m:t>, </m:t>
                        </m:r>
                        <m:r>
                          <a:rPr lang="en-US" sz="4400" b="1" i="1" smtClean="0">
                            <a:solidFill>
                              <a:srgbClr val="FF0000"/>
                            </a:solidFill>
                            <a:latin typeface="Cambria Math" panose="02040503050406030204" pitchFamily="18" charset="0"/>
                            <a:ea typeface="Cambria Math" panose="02040503050406030204" pitchFamily="18" charset="0"/>
                          </a:rPr>
                          <m:t>𝑹𝑸</m:t>
                        </m:r>
                        <m:r>
                          <a:rPr lang="en-US" sz="4400" b="1" i="1" smtClean="0">
                            <a:solidFill>
                              <a:srgbClr val="FF0000"/>
                            </a:solidFill>
                            <a:latin typeface="Cambria Math" panose="02040503050406030204" pitchFamily="18" charset="0"/>
                            <a:ea typeface="Cambria Math" panose="02040503050406030204" pitchFamily="18" charset="0"/>
                          </a:rPr>
                          <m:t>, </m:t>
                        </m:r>
                        <m:r>
                          <a:rPr lang="en-US" sz="4400" b="1" i="1" smtClean="0">
                            <a:solidFill>
                              <a:srgbClr val="FF0000"/>
                            </a:solidFill>
                            <a:latin typeface="Cambria Math" panose="02040503050406030204" pitchFamily="18" charset="0"/>
                            <a:ea typeface="Cambria Math" panose="02040503050406030204" pitchFamily="18" charset="0"/>
                          </a:rPr>
                          <m:t>𝑩𝑫</m:t>
                        </m:r>
                        <m:r>
                          <a:rPr lang="en-US" sz="4400" b="0" i="1" smtClean="0">
                            <a:solidFill>
                              <a:srgbClr val="FF0000"/>
                            </a:solidFill>
                            <a:latin typeface="Cambria Math" panose="02040503050406030204" pitchFamily="18" charset="0"/>
                            <a:ea typeface="Cambria Math" panose="02040503050406030204" pitchFamily="18" charset="0"/>
                          </a:rPr>
                          <m:t> </m:t>
                        </m:r>
                      </m:oMath>
                    </m:oMathPara>
                  </a14:m>
                  <a:endParaRPr lang="en-US" sz="44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46" name="Speech Bubble: Rectangle with Corners Rounded 145">
                  <a:extLst>
                    <a:ext uri="{FF2B5EF4-FFF2-40B4-BE49-F238E27FC236}">
                      <a16:creationId xmlns:a16="http://schemas.microsoft.com/office/drawing/2014/main" id="{C44C0C31-9C40-4A21-8AE1-90286C68C418}"/>
                    </a:ext>
                  </a:extLst>
                </p:cNvPr>
                <p:cNvSpPr>
                  <a:spLocks noRot="1" noChangeAspect="1" noMove="1" noResize="1" noEditPoints="1" noAdjustHandles="1" noChangeArrowheads="1" noChangeShapeType="1" noTextEdit="1"/>
                </p:cNvSpPr>
                <p:nvPr/>
              </p:nvSpPr>
              <p:spPr>
                <a:xfrm>
                  <a:off x="24653915" y="4070365"/>
                  <a:ext cx="5708098" cy="3060861"/>
                </a:xfrm>
                <a:prstGeom prst="wedgeRoundRectCallout">
                  <a:avLst>
                    <a:gd name="adj1" fmla="val -66303"/>
                    <a:gd name="adj2" fmla="val -4541"/>
                    <a:gd name="adj3" fmla="val 16667"/>
                  </a:avLst>
                </a:prstGeom>
                <a:blipFill>
                  <a:blip r:embed="rId29"/>
                  <a:stretch>
                    <a:fillRect t="-4118" r="-1086"/>
                  </a:stretch>
                </a:blipFill>
                <a:ln w="50800">
                  <a:solidFill>
                    <a:srgbClr val="3333FF"/>
                  </a:solidFill>
                </a:ln>
              </p:spPr>
              <p:txBody>
                <a:bodyPr/>
                <a:lstStyle/>
                <a:p>
                  <a:r>
                    <a:rPr lang="en-US">
                      <a:noFill/>
                    </a:rPr>
                    <a:t> </a:t>
                  </a:r>
                </a:p>
              </p:txBody>
            </p:sp>
          </mc:Fallback>
        </mc:AlternateContent>
      </p:grpSp>
    </p:spTree>
    <p:extLst>
      <p:ext uri="{BB962C8B-B14F-4D97-AF65-F5344CB8AC3E}">
        <p14:creationId xmlns:p14="http://schemas.microsoft.com/office/powerpoint/2010/main" val="68961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wipe(left)">
                                      <p:cBhvr>
                                        <p:cTn id="7" dur="500"/>
                                        <p:tgtEl>
                                          <p:spTgt spid="2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wipe(left)">
                                      <p:cBhvr>
                                        <p:cTn id="12" dur="500"/>
                                        <p:tgtEl>
                                          <p:spTgt spid="8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47"/>
                                        </p:tgtEl>
                                        <p:attrNameLst>
                                          <p:attrName>style.visibility</p:attrName>
                                        </p:attrNameLst>
                                      </p:cBhvr>
                                      <p:to>
                                        <p:strVal val="visible"/>
                                      </p:to>
                                    </p:set>
                                    <p:animEffect transition="in" filter="blinds(horizontal)">
                                      <p:cBhvr>
                                        <p:cTn id="20" dur="500"/>
                                        <p:tgtEl>
                                          <p:spTgt spid="14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12"/>
                                        </p:tgtEl>
                                        <p:attrNameLst>
                                          <p:attrName>style.visibility</p:attrName>
                                        </p:attrNameLst>
                                      </p:cBhvr>
                                      <p:to>
                                        <p:strVal val="visible"/>
                                      </p:to>
                                    </p:set>
                                    <p:animEffect transition="in" filter="wipe(down)">
                                      <p:cBhvr>
                                        <p:cTn id="25" dur="1000"/>
                                        <p:tgtEl>
                                          <p:spTgt spid="112"/>
                                        </p:tgtEl>
                                      </p:cBhvr>
                                    </p:animEffect>
                                  </p:childTnLst>
                                </p:cTn>
                              </p:par>
                              <p:par>
                                <p:cTn id="26" presetID="22" presetClass="entr" presetSubtype="4" fill="hold" nodeType="with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wipe(down)">
                                      <p:cBhvr>
                                        <p:cTn id="28" dur="1000"/>
                                        <p:tgtEl>
                                          <p:spTgt spid="80"/>
                                        </p:tgtEl>
                                      </p:cBhvr>
                                    </p:animEffect>
                                  </p:childTnLst>
                                </p:cTn>
                              </p:par>
                              <p:par>
                                <p:cTn id="29" presetID="22" presetClass="entr" presetSubtype="4" fill="hold" nodeType="withEffect">
                                  <p:stCondLst>
                                    <p:cond delay="0"/>
                                  </p:stCondLst>
                                  <p:childTnLst>
                                    <p:set>
                                      <p:cBhvr>
                                        <p:cTn id="30" dur="1" fill="hold">
                                          <p:stCondLst>
                                            <p:cond delay="0"/>
                                          </p:stCondLst>
                                        </p:cTn>
                                        <p:tgtEl>
                                          <p:spTgt spid="115"/>
                                        </p:tgtEl>
                                        <p:attrNameLst>
                                          <p:attrName>style.visibility</p:attrName>
                                        </p:attrNameLst>
                                      </p:cBhvr>
                                      <p:to>
                                        <p:strVal val="visible"/>
                                      </p:to>
                                    </p:set>
                                    <p:animEffect transition="in" filter="wipe(down)">
                                      <p:cBhvr>
                                        <p:cTn id="31" dur="1000"/>
                                        <p:tgtEl>
                                          <p:spTgt spid="115"/>
                                        </p:tgtEl>
                                      </p:cBhvr>
                                    </p:animEffect>
                                  </p:childTnLst>
                                </p:cTn>
                              </p:par>
                              <p:par>
                                <p:cTn id="32" presetID="22" presetClass="entr" presetSubtype="4" fill="hold" nodeType="withEffect">
                                  <p:stCondLst>
                                    <p:cond delay="0"/>
                                  </p:stCondLst>
                                  <p:childTnLst>
                                    <p:set>
                                      <p:cBhvr>
                                        <p:cTn id="33" dur="1" fill="hold">
                                          <p:stCondLst>
                                            <p:cond delay="0"/>
                                          </p:stCondLst>
                                        </p:cTn>
                                        <p:tgtEl>
                                          <p:spTgt spid="85"/>
                                        </p:tgtEl>
                                        <p:attrNameLst>
                                          <p:attrName>style.visibility</p:attrName>
                                        </p:attrNameLst>
                                      </p:cBhvr>
                                      <p:to>
                                        <p:strVal val="visible"/>
                                      </p:to>
                                    </p:set>
                                    <p:animEffect transition="in" filter="wipe(down)">
                                      <p:cBhvr>
                                        <p:cTn id="34" dur="1000"/>
                                        <p:tgtEl>
                                          <p:spTgt spid="85"/>
                                        </p:tgtEl>
                                      </p:cBhvr>
                                    </p:animEffect>
                                  </p:childTnLst>
                                </p:cTn>
                              </p:par>
                              <p:par>
                                <p:cTn id="35" presetID="22" presetClass="entr" presetSubtype="4" fill="hold" nodeType="with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wipe(down)">
                                      <p:cBhvr>
                                        <p:cTn id="37" dur="1000"/>
                                        <p:tgtEl>
                                          <p:spTgt spid="77"/>
                                        </p:tgtEl>
                                      </p:cBhvr>
                                    </p:animEffect>
                                  </p:childTnLst>
                                </p:cTn>
                              </p:par>
                              <p:par>
                                <p:cTn id="38" presetID="22" presetClass="entr" presetSubtype="4"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Effect transition="in" filter="wipe(down)">
                                      <p:cBhvr>
                                        <p:cTn id="40" dur="1000"/>
                                        <p:tgtEl>
                                          <p:spTgt spid="78"/>
                                        </p:tgtEl>
                                      </p:cBhvr>
                                    </p:animEffect>
                                  </p:childTnLst>
                                </p:cTn>
                              </p:par>
                              <p:par>
                                <p:cTn id="41" presetID="22" presetClass="entr" presetSubtype="4" fill="hold" nodeType="with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wipe(down)">
                                      <p:cBhvr>
                                        <p:cTn id="43" dur="1000"/>
                                        <p:tgtEl>
                                          <p:spTgt spid="76"/>
                                        </p:tgtEl>
                                      </p:cBhvr>
                                    </p:animEffect>
                                  </p:childTnLst>
                                </p:cTn>
                              </p:par>
                              <p:par>
                                <p:cTn id="44" presetID="22" presetClass="entr" presetSubtype="4" fill="hold" nodeType="withEffect">
                                  <p:stCondLst>
                                    <p:cond delay="0"/>
                                  </p:stCondLst>
                                  <p:childTnLst>
                                    <p:set>
                                      <p:cBhvr>
                                        <p:cTn id="45" dur="1" fill="hold">
                                          <p:stCondLst>
                                            <p:cond delay="0"/>
                                          </p:stCondLst>
                                        </p:cTn>
                                        <p:tgtEl>
                                          <p:spTgt spid="75"/>
                                        </p:tgtEl>
                                        <p:attrNameLst>
                                          <p:attrName>style.visibility</p:attrName>
                                        </p:attrNameLst>
                                      </p:cBhvr>
                                      <p:to>
                                        <p:strVal val="visible"/>
                                      </p:to>
                                    </p:set>
                                    <p:animEffect transition="in" filter="wipe(down)">
                                      <p:cBhvr>
                                        <p:cTn id="46" dur="1000"/>
                                        <p:tgtEl>
                                          <p:spTgt spid="75"/>
                                        </p:tgtEl>
                                      </p:cBhvr>
                                    </p:animEffect>
                                  </p:childTnLst>
                                </p:cTn>
                              </p:par>
                              <p:par>
                                <p:cTn id="47" presetID="22" presetClass="entr" presetSubtype="4" fill="hold" nodeType="withEffect">
                                  <p:stCondLst>
                                    <p:cond delay="0"/>
                                  </p:stCondLst>
                                  <p:childTnLst>
                                    <p:set>
                                      <p:cBhvr>
                                        <p:cTn id="48" dur="1" fill="hold">
                                          <p:stCondLst>
                                            <p:cond delay="0"/>
                                          </p:stCondLst>
                                        </p:cTn>
                                        <p:tgtEl>
                                          <p:spTgt spid="111"/>
                                        </p:tgtEl>
                                        <p:attrNameLst>
                                          <p:attrName>style.visibility</p:attrName>
                                        </p:attrNameLst>
                                      </p:cBhvr>
                                      <p:to>
                                        <p:strVal val="visible"/>
                                      </p:to>
                                    </p:set>
                                    <p:animEffect transition="in" filter="wipe(down)">
                                      <p:cBhvr>
                                        <p:cTn id="49" dur="1000"/>
                                        <p:tgtEl>
                                          <p:spTgt spid="111"/>
                                        </p:tgtEl>
                                      </p:cBhvr>
                                    </p:animEffect>
                                  </p:childTnLst>
                                </p:cTn>
                              </p:par>
                              <p:par>
                                <p:cTn id="50" presetID="22" presetClass="entr" presetSubtype="4" fill="hold" nodeType="withEffect">
                                  <p:stCondLst>
                                    <p:cond delay="0"/>
                                  </p:stCondLst>
                                  <p:childTnLst>
                                    <p:set>
                                      <p:cBhvr>
                                        <p:cTn id="51" dur="1" fill="hold">
                                          <p:stCondLst>
                                            <p:cond delay="0"/>
                                          </p:stCondLst>
                                        </p:cTn>
                                        <p:tgtEl>
                                          <p:spTgt spid="79"/>
                                        </p:tgtEl>
                                        <p:attrNameLst>
                                          <p:attrName>style.visibility</p:attrName>
                                        </p:attrNameLst>
                                      </p:cBhvr>
                                      <p:to>
                                        <p:strVal val="visible"/>
                                      </p:to>
                                    </p:set>
                                    <p:animEffect transition="in" filter="wipe(down)">
                                      <p:cBhvr>
                                        <p:cTn id="52" dur="1000"/>
                                        <p:tgtEl>
                                          <p:spTgt spid="79"/>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122"/>
                                        </p:tgtEl>
                                        <p:attrNameLst>
                                          <p:attrName>style.visibility</p:attrName>
                                        </p:attrNameLst>
                                      </p:cBhvr>
                                      <p:to>
                                        <p:strVal val="visible"/>
                                      </p:to>
                                    </p:set>
                                    <p:anim calcmode="lin" valueType="num">
                                      <p:cBhvr>
                                        <p:cTn id="57" dur="1000" fill="hold"/>
                                        <p:tgtEl>
                                          <p:spTgt spid="122"/>
                                        </p:tgtEl>
                                        <p:attrNameLst>
                                          <p:attrName>ppt_w</p:attrName>
                                        </p:attrNameLst>
                                      </p:cBhvr>
                                      <p:tavLst>
                                        <p:tav tm="0">
                                          <p:val>
                                            <p:fltVal val="0"/>
                                          </p:val>
                                        </p:tav>
                                        <p:tav tm="100000">
                                          <p:val>
                                            <p:strVal val="#ppt_w"/>
                                          </p:val>
                                        </p:tav>
                                      </p:tavLst>
                                    </p:anim>
                                    <p:anim calcmode="lin" valueType="num">
                                      <p:cBhvr>
                                        <p:cTn id="58" dur="1000" fill="hold"/>
                                        <p:tgtEl>
                                          <p:spTgt spid="122"/>
                                        </p:tgtEl>
                                        <p:attrNameLst>
                                          <p:attrName>ppt_h</p:attrName>
                                        </p:attrNameLst>
                                      </p:cBhvr>
                                      <p:tavLst>
                                        <p:tav tm="0">
                                          <p:val>
                                            <p:fltVal val="0"/>
                                          </p:val>
                                        </p:tav>
                                        <p:tav tm="100000">
                                          <p:val>
                                            <p:strVal val="#ppt_h"/>
                                          </p:val>
                                        </p:tav>
                                      </p:tavLst>
                                    </p:anim>
                                    <p:anim calcmode="lin" valueType="num">
                                      <p:cBhvr>
                                        <p:cTn id="59" dur="1000" fill="hold"/>
                                        <p:tgtEl>
                                          <p:spTgt spid="122"/>
                                        </p:tgtEl>
                                        <p:attrNameLst>
                                          <p:attrName>style.rotation</p:attrName>
                                        </p:attrNameLst>
                                      </p:cBhvr>
                                      <p:tavLst>
                                        <p:tav tm="0">
                                          <p:val>
                                            <p:fltVal val="90"/>
                                          </p:val>
                                        </p:tav>
                                        <p:tav tm="100000">
                                          <p:val>
                                            <p:fltVal val="0"/>
                                          </p:val>
                                        </p:tav>
                                      </p:tavLst>
                                    </p:anim>
                                    <p:animEffect transition="in" filter="fade">
                                      <p:cBhvr>
                                        <p:cTn id="60" dur="1000"/>
                                        <p:tgtEl>
                                          <p:spTgt spid="122"/>
                                        </p:tgtEl>
                                      </p:cBhvr>
                                    </p:animEffect>
                                  </p:childTnLst>
                                </p:cTn>
                              </p:par>
                              <p:par>
                                <p:cTn id="61" presetID="31" presetClass="entr" presetSubtype="0" fill="hold" nodeType="withEffect">
                                  <p:stCondLst>
                                    <p:cond delay="0"/>
                                  </p:stCondLst>
                                  <p:childTnLst>
                                    <p:set>
                                      <p:cBhvr>
                                        <p:cTn id="62" dur="1" fill="hold">
                                          <p:stCondLst>
                                            <p:cond delay="0"/>
                                          </p:stCondLst>
                                        </p:cTn>
                                        <p:tgtEl>
                                          <p:spTgt spid="131"/>
                                        </p:tgtEl>
                                        <p:attrNameLst>
                                          <p:attrName>style.visibility</p:attrName>
                                        </p:attrNameLst>
                                      </p:cBhvr>
                                      <p:to>
                                        <p:strVal val="visible"/>
                                      </p:to>
                                    </p:set>
                                    <p:anim calcmode="lin" valueType="num">
                                      <p:cBhvr>
                                        <p:cTn id="63" dur="1000" fill="hold"/>
                                        <p:tgtEl>
                                          <p:spTgt spid="131"/>
                                        </p:tgtEl>
                                        <p:attrNameLst>
                                          <p:attrName>ppt_w</p:attrName>
                                        </p:attrNameLst>
                                      </p:cBhvr>
                                      <p:tavLst>
                                        <p:tav tm="0">
                                          <p:val>
                                            <p:fltVal val="0"/>
                                          </p:val>
                                        </p:tav>
                                        <p:tav tm="100000">
                                          <p:val>
                                            <p:strVal val="#ppt_w"/>
                                          </p:val>
                                        </p:tav>
                                      </p:tavLst>
                                    </p:anim>
                                    <p:anim calcmode="lin" valueType="num">
                                      <p:cBhvr>
                                        <p:cTn id="64" dur="1000" fill="hold"/>
                                        <p:tgtEl>
                                          <p:spTgt spid="131"/>
                                        </p:tgtEl>
                                        <p:attrNameLst>
                                          <p:attrName>ppt_h</p:attrName>
                                        </p:attrNameLst>
                                      </p:cBhvr>
                                      <p:tavLst>
                                        <p:tav tm="0">
                                          <p:val>
                                            <p:fltVal val="0"/>
                                          </p:val>
                                        </p:tav>
                                        <p:tav tm="100000">
                                          <p:val>
                                            <p:strVal val="#ppt_h"/>
                                          </p:val>
                                        </p:tav>
                                      </p:tavLst>
                                    </p:anim>
                                    <p:anim calcmode="lin" valueType="num">
                                      <p:cBhvr>
                                        <p:cTn id="65" dur="1000" fill="hold"/>
                                        <p:tgtEl>
                                          <p:spTgt spid="131"/>
                                        </p:tgtEl>
                                        <p:attrNameLst>
                                          <p:attrName>style.rotation</p:attrName>
                                        </p:attrNameLst>
                                      </p:cBhvr>
                                      <p:tavLst>
                                        <p:tav tm="0">
                                          <p:val>
                                            <p:fltVal val="90"/>
                                          </p:val>
                                        </p:tav>
                                        <p:tav tm="100000">
                                          <p:val>
                                            <p:fltVal val="0"/>
                                          </p:val>
                                        </p:tav>
                                      </p:tavLst>
                                    </p:anim>
                                    <p:animEffect transition="in" filter="fade">
                                      <p:cBhvr>
                                        <p:cTn id="66" dur="1000"/>
                                        <p:tgtEl>
                                          <p:spTgt spid="131"/>
                                        </p:tgtEl>
                                      </p:cBhvr>
                                    </p:animEffect>
                                  </p:childTnLst>
                                </p:cTn>
                              </p:par>
                              <p:par>
                                <p:cTn id="67" presetID="31" presetClass="entr" presetSubtype="0" fill="hold" nodeType="withEffect">
                                  <p:stCondLst>
                                    <p:cond delay="0"/>
                                  </p:stCondLst>
                                  <p:childTnLst>
                                    <p:set>
                                      <p:cBhvr>
                                        <p:cTn id="68" dur="1" fill="hold">
                                          <p:stCondLst>
                                            <p:cond delay="0"/>
                                          </p:stCondLst>
                                        </p:cTn>
                                        <p:tgtEl>
                                          <p:spTgt spid="125"/>
                                        </p:tgtEl>
                                        <p:attrNameLst>
                                          <p:attrName>style.visibility</p:attrName>
                                        </p:attrNameLst>
                                      </p:cBhvr>
                                      <p:to>
                                        <p:strVal val="visible"/>
                                      </p:to>
                                    </p:set>
                                    <p:anim calcmode="lin" valueType="num">
                                      <p:cBhvr>
                                        <p:cTn id="69" dur="1000" fill="hold"/>
                                        <p:tgtEl>
                                          <p:spTgt spid="125"/>
                                        </p:tgtEl>
                                        <p:attrNameLst>
                                          <p:attrName>ppt_w</p:attrName>
                                        </p:attrNameLst>
                                      </p:cBhvr>
                                      <p:tavLst>
                                        <p:tav tm="0">
                                          <p:val>
                                            <p:fltVal val="0"/>
                                          </p:val>
                                        </p:tav>
                                        <p:tav tm="100000">
                                          <p:val>
                                            <p:strVal val="#ppt_w"/>
                                          </p:val>
                                        </p:tav>
                                      </p:tavLst>
                                    </p:anim>
                                    <p:anim calcmode="lin" valueType="num">
                                      <p:cBhvr>
                                        <p:cTn id="70" dur="1000" fill="hold"/>
                                        <p:tgtEl>
                                          <p:spTgt spid="125"/>
                                        </p:tgtEl>
                                        <p:attrNameLst>
                                          <p:attrName>ppt_h</p:attrName>
                                        </p:attrNameLst>
                                      </p:cBhvr>
                                      <p:tavLst>
                                        <p:tav tm="0">
                                          <p:val>
                                            <p:fltVal val="0"/>
                                          </p:val>
                                        </p:tav>
                                        <p:tav tm="100000">
                                          <p:val>
                                            <p:strVal val="#ppt_h"/>
                                          </p:val>
                                        </p:tav>
                                      </p:tavLst>
                                    </p:anim>
                                    <p:anim calcmode="lin" valueType="num">
                                      <p:cBhvr>
                                        <p:cTn id="71" dur="1000" fill="hold"/>
                                        <p:tgtEl>
                                          <p:spTgt spid="125"/>
                                        </p:tgtEl>
                                        <p:attrNameLst>
                                          <p:attrName>style.rotation</p:attrName>
                                        </p:attrNameLst>
                                      </p:cBhvr>
                                      <p:tavLst>
                                        <p:tav tm="0">
                                          <p:val>
                                            <p:fltVal val="90"/>
                                          </p:val>
                                        </p:tav>
                                        <p:tav tm="100000">
                                          <p:val>
                                            <p:fltVal val="0"/>
                                          </p:val>
                                        </p:tav>
                                      </p:tavLst>
                                    </p:anim>
                                    <p:animEffect transition="in" filter="fade">
                                      <p:cBhvr>
                                        <p:cTn id="72" dur="1000"/>
                                        <p:tgtEl>
                                          <p:spTgt spid="125"/>
                                        </p:tgtEl>
                                      </p:cBhvr>
                                    </p:animEffect>
                                  </p:childTnLst>
                                </p:cTn>
                              </p:par>
                              <p:par>
                                <p:cTn id="73" presetID="31" presetClass="entr" presetSubtype="0" fill="hold" nodeType="withEffect">
                                  <p:stCondLst>
                                    <p:cond delay="0"/>
                                  </p:stCondLst>
                                  <p:childTnLst>
                                    <p:set>
                                      <p:cBhvr>
                                        <p:cTn id="74" dur="1" fill="hold">
                                          <p:stCondLst>
                                            <p:cond delay="0"/>
                                          </p:stCondLst>
                                        </p:cTn>
                                        <p:tgtEl>
                                          <p:spTgt spid="128"/>
                                        </p:tgtEl>
                                        <p:attrNameLst>
                                          <p:attrName>style.visibility</p:attrName>
                                        </p:attrNameLst>
                                      </p:cBhvr>
                                      <p:to>
                                        <p:strVal val="visible"/>
                                      </p:to>
                                    </p:set>
                                    <p:anim calcmode="lin" valueType="num">
                                      <p:cBhvr>
                                        <p:cTn id="75" dur="1000" fill="hold"/>
                                        <p:tgtEl>
                                          <p:spTgt spid="128"/>
                                        </p:tgtEl>
                                        <p:attrNameLst>
                                          <p:attrName>ppt_w</p:attrName>
                                        </p:attrNameLst>
                                      </p:cBhvr>
                                      <p:tavLst>
                                        <p:tav tm="0">
                                          <p:val>
                                            <p:fltVal val="0"/>
                                          </p:val>
                                        </p:tav>
                                        <p:tav tm="100000">
                                          <p:val>
                                            <p:strVal val="#ppt_w"/>
                                          </p:val>
                                        </p:tav>
                                      </p:tavLst>
                                    </p:anim>
                                    <p:anim calcmode="lin" valueType="num">
                                      <p:cBhvr>
                                        <p:cTn id="76" dur="1000" fill="hold"/>
                                        <p:tgtEl>
                                          <p:spTgt spid="128"/>
                                        </p:tgtEl>
                                        <p:attrNameLst>
                                          <p:attrName>ppt_h</p:attrName>
                                        </p:attrNameLst>
                                      </p:cBhvr>
                                      <p:tavLst>
                                        <p:tav tm="0">
                                          <p:val>
                                            <p:fltVal val="0"/>
                                          </p:val>
                                        </p:tav>
                                        <p:tav tm="100000">
                                          <p:val>
                                            <p:strVal val="#ppt_h"/>
                                          </p:val>
                                        </p:tav>
                                      </p:tavLst>
                                    </p:anim>
                                    <p:anim calcmode="lin" valueType="num">
                                      <p:cBhvr>
                                        <p:cTn id="77" dur="1000" fill="hold"/>
                                        <p:tgtEl>
                                          <p:spTgt spid="128"/>
                                        </p:tgtEl>
                                        <p:attrNameLst>
                                          <p:attrName>style.rotation</p:attrName>
                                        </p:attrNameLst>
                                      </p:cBhvr>
                                      <p:tavLst>
                                        <p:tav tm="0">
                                          <p:val>
                                            <p:fltVal val="90"/>
                                          </p:val>
                                        </p:tav>
                                        <p:tav tm="100000">
                                          <p:val>
                                            <p:fltVal val="0"/>
                                          </p:val>
                                        </p:tav>
                                      </p:tavLst>
                                    </p:anim>
                                    <p:animEffect transition="in" filter="fade">
                                      <p:cBhvr>
                                        <p:cTn id="78" dur="1000"/>
                                        <p:tgtEl>
                                          <p:spTgt spid="128"/>
                                        </p:tgtEl>
                                      </p:cBhvr>
                                    </p:animEffect>
                                  </p:childTnLst>
                                </p:cTn>
                              </p:par>
                            </p:childTnLst>
                          </p:cTn>
                        </p:par>
                      </p:childTnLst>
                    </p:cTn>
                  </p:par>
                  <p:par>
                    <p:cTn id="79" fill="hold">
                      <p:stCondLst>
                        <p:cond delay="indefinite"/>
                      </p:stCondLst>
                      <p:childTnLst>
                        <p:par>
                          <p:cTn id="80" fill="hold">
                            <p:stCondLst>
                              <p:cond delay="0"/>
                            </p:stCondLst>
                            <p:childTnLst>
                              <p:par>
                                <p:cTn id="81" presetID="13" presetClass="entr" presetSubtype="16" fill="hold" nodeType="clickEffect">
                                  <p:stCondLst>
                                    <p:cond delay="0"/>
                                  </p:stCondLst>
                                  <p:childTnLst>
                                    <p:set>
                                      <p:cBhvr>
                                        <p:cTn id="82" dur="1" fill="hold">
                                          <p:stCondLst>
                                            <p:cond delay="0"/>
                                          </p:stCondLst>
                                        </p:cTn>
                                        <p:tgtEl>
                                          <p:spTgt spid="119"/>
                                        </p:tgtEl>
                                        <p:attrNameLst>
                                          <p:attrName>style.visibility</p:attrName>
                                        </p:attrNameLst>
                                      </p:cBhvr>
                                      <p:to>
                                        <p:strVal val="visible"/>
                                      </p:to>
                                    </p:set>
                                    <p:animEffect transition="in" filter="plus(in)">
                                      <p:cBhvr>
                                        <p:cTn id="83" dur="2000"/>
                                        <p:tgtEl>
                                          <p:spTgt spid="119"/>
                                        </p:tgtEl>
                                      </p:cBhvr>
                                    </p:animEffect>
                                  </p:childTnLst>
                                </p:cTn>
                              </p:par>
                              <p:par>
                                <p:cTn id="84" presetID="13" presetClass="entr" presetSubtype="16" fill="hold" nodeType="withEffect">
                                  <p:stCondLst>
                                    <p:cond delay="0"/>
                                  </p:stCondLst>
                                  <p:childTnLst>
                                    <p:set>
                                      <p:cBhvr>
                                        <p:cTn id="85" dur="1" fill="hold">
                                          <p:stCondLst>
                                            <p:cond delay="0"/>
                                          </p:stCondLst>
                                        </p:cTn>
                                        <p:tgtEl>
                                          <p:spTgt spid="118"/>
                                        </p:tgtEl>
                                        <p:attrNameLst>
                                          <p:attrName>style.visibility</p:attrName>
                                        </p:attrNameLst>
                                      </p:cBhvr>
                                      <p:to>
                                        <p:strVal val="visible"/>
                                      </p:to>
                                    </p:set>
                                    <p:animEffect transition="in" filter="plus(in)">
                                      <p:cBhvr>
                                        <p:cTn id="86" dur="2000"/>
                                        <p:tgtEl>
                                          <p:spTgt spid="118"/>
                                        </p:tgtEl>
                                      </p:cBhvr>
                                    </p:animEffect>
                                  </p:childTnLst>
                                </p:cTn>
                              </p:par>
                              <p:par>
                                <p:cTn id="87" presetID="13" presetClass="entr" presetSubtype="16" fill="hold" nodeType="withEffect">
                                  <p:stCondLst>
                                    <p:cond delay="0"/>
                                  </p:stCondLst>
                                  <p:childTnLst>
                                    <p:set>
                                      <p:cBhvr>
                                        <p:cTn id="88" dur="1" fill="hold">
                                          <p:stCondLst>
                                            <p:cond delay="0"/>
                                          </p:stCondLst>
                                        </p:cTn>
                                        <p:tgtEl>
                                          <p:spTgt spid="121"/>
                                        </p:tgtEl>
                                        <p:attrNameLst>
                                          <p:attrName>style.visibility</p:attrName>
                                        </p:attrNameLst>
                                      </p:cBhvr>
                                      <p:to>
                                        <p:strVal val="visible"/>
                                      </p:to>
                                    </p:set>
                                    <p:animEffect transition="in" filter="plus(in)">
                                      <p:cBhvr>
                                        <p:cTn id="89" dur="2000"/>
                                        <p:tgtEl>
                                          <p:spTgt spid="121"/>
                                        </p:tgtEl>
                                      </p:cBhvr>
                                    </p:animEffect>
                                  </p:childTnLst>
                                </p:cTn>
                              </p:par>
                              <p:par>
                                <p:cTn id="90" presetID="13" presetClass="entr" presetSubtype="16" fill="hold" nodeType="withEffect">
                                  <p:stCondLst>
                                    <p:cond delay="0"/>
                                  </p:stCondLst>
                                  <p:childTnLst>
                                    <p:set>
                                      <p:cBhvr>
                                        <p:cTn id="91" dur="1" fill="hold">
                                          <p:stCondLst>
                                            <p:cond delay="0"/>
                                          </p:stCondLst>
                                        </p:cTn>
                                        <p:tgtEl>
                                          <p:spTgt spid="120"/>
                                        </p:tgtEl>
                                        <p:attrNameLst>
                                          <p:attrName>style.visibility</p:attrName>
                                        </p:attrNameLst>
                                      </p:cBhvr>
                                      <p:to>
                                        <p:strVal val="visible"/>
                                      </p:to>
                                    </p:set>
                                    <p:animEffect transition="in" filter="plus(in)">
                                      <p:cBhvr>
                                        <p:cTn id="92" dur="2000"/>
                                        <p:tgtEl>
                                          <p:spTgt spid="120"/>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99"/>
                                        </p:tgtEl>
                                        <p:attrNameLst>
                                          <p:attrName>style.visibility</p:attrName>
                                        </p:attrNameLst>
                                      </p:cBhvr>
                                      <p:to>
                                        <p:strVal val="visible"/>
                                      </p:to>
                                    </p:set>
                                    <p:animEffect transition="in" filter="wipe(left)">
                                      <p:cBhvr>
                                        <p:cTn id="97" dur="500"/>
                                        <p:tgtEl>
                                          <p:spTgt spid="99"/>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70"/>
                                        </p:tgtEl>
                                        <p:attrNameLst>
                                          <p:attrName>style.visibility</p:attrName>
                                        </p:attrNameLst>
                                      </p:cBhvr>
                                      <p:to>
                                        <p:strVal val="visible"/>
                                      </p:to>
                                    </p:set>
                                    <p:animEffect transition="in" filter="wipe(down)">
                                      <p:cBhvr>
                                        <p:cTn id="102" dur="500"/>
                                        <p:tgtEl>
                                          <p:spTgt spid="70"/>
                                        </p:tgtEl>
                                      </p:cBhvr>
                                    </p:animEffect>
                                  </p:childTnLst>
                                </p:cTn>
                              </p:par>
                            </p:childTnLst>
                          </p:cTn>
                        </p:par>
                      </p:childTnLst>
                    </p:cTn>
                  </p:par>
                  <p:par>
                    <p:cTn id="103" fill="hold">
                      <p:stCondLst>
                        <p:cond delay="indefinite"/>
                      </p:stCondLst>
                      <p:childTnLst>
                        <p:par>
                          <p:cTn id="104" fill="hold">
                            <p:stCondLst>
                              <p:cond delay="0"/>
                            </p:stCondLst>
                            <p:childTnLst>
                              <p:par>
                                <p:cTn id="105" presetID="18" presetClass="entr" presetSubtype="12" fill="hold" nodeType="clickEffect">
                                  <p:stCondLst>
                                    <p:cond delay="0"/>
                                  </p:stCondLst>
                                  <p:childTnLst>
                                    <p:set>
                                      <p:cBhvr>
                                        <p:cTn id="106" dur="1" fill="hold">
                                          <p:stCondLst>
                                            <p:cond delay="0"/>
                                          </p:stCondLst>
                                        </p:cTn>
                                        <p:tgtEl>
                                          <p:spTgt spid="107"/>
                                        </p:tgtEl>
                                        <p:attrNameLst>
                                          <p:attrName>style.visibility</p:attrName>
                                        </p:attrNameLst>
                                      </p:cBhvr>
                                      <p:to>
                                        <p:strVal val="visible"/>
                                      </p:to>
                                    </p:set>
                                    <p:animEffect transition="in" filter="strips(downLeft)">
                                      <p:cBhvr>
                                        <p:cTn id="107" dur="500"/>
                                        <p:tgtEl>
                                          <p:spTgt spid="107"/>
                                        </p:tgtEl>
                                      </p:cBhvr>
                                    </p:animEffect>
                                  </p:childTnLst>
                                </p:cTn>
                              </p:par>
                            </p:childTnLst>
                          </p:cTn>
                        </p:par>
                      </p:childTnLst>
                    </p:cTn>
                  </p:par>
                  <p:par>
                    <p:cTn id="108" fill="hold">
                      <p:stCondLst>
                        <p:cond delay="indefinite"/>
                      </p:stCondLst>
                      <p:childTnLst>
                        <p:par>
                          <p:cTn id="109" fill="hold">
                            <p:stCondLst>
                              <p:cond delay="0"/>
                            </p:stCondLst>
                            <p:childTnLst>
                              <p:par>
                                <p:cTn id="110" presetID="35" presetClass="path" presetSubtype="0" accel="50000" decel="50000" fill="hold" nodeType="clickEffect">
                                  <p:stCondLst>
                                    <p:cond delay="0"/>
                                  </p:stCondLst>
                                  <p:childTnLst>
                                    <p:animMotion origin="layout" path="M -1.5625E-6 -2.77778E-6 L 0.43965 0.00139 " pathEditMode="relative" rAng="0" ptsTypes="AA">
                                      <p:cBhvr>
                                        <p:cTn id="111" dur="2000" fill="hold"/>
                                        <p:tgtEl>
                                          <p:spTgt spid="138"/>
                                        </p:tgtEl>
                                        <p:attrNameLst>
                                          <p:attrName>ppt_x</p:attrName>
                                          <p:attrName>ppt_y</p:attrName>
                                        </p:attrNameLst>
                                      </p:cBhvr>
                                      <p:rCtr x="21979" y="69"/>
                                    </p:animMotion>
                                  </p:childTnLst>
                                </p:cTn>
                              </p:par>
                            </p:childTnLst>
                          </p:cTn>
                        </p:par>
                      </p:childTnLst>
                    </p:cTn>
                  </p:par>
                  <p:par>
                    <p:cTn id="112" fill="hold">
                      <p:stCondLst>
                        <p:cond delay="indefinite"/>
                      </p:stCondLst>
                      <p:childTnLst>
                        <p:par>
                          <p:cTn id="113" fill="hold">
                            <p:stCondLst>
                              <p:cond delay="0"/>
                            </p:stCondLst>
                            <p:childTnLst>
                              <p:par>
                                <p:cTn id="114" presetID="9" presetClass="exit" presetSubtype="0" fill="hold" nodeType="clickEffect">
                                  <p:stCondLst>
                                    <p:cond delay="0"/>
                                  </p:stCondLst>
                                  <p:childTnLst>
                                    <p:animEffect transition="out" filter="dissolve">
                                      <p:cBhvr>
                                        <p:cTn id="115" dur="500"/>
                                        <p:tgtEl>
                                          <p:spTgt spid="138"/>
                                        </p:tgtEl>
                                      </p:cBhvr>
                                    </p:animEffect>
                                    <p:set>
                                      <p:cBhvr>
                                        <p:cTn id="116" dur="1" fill="hold">
                                          <p:stCondLst>
                                            <p:cond delay="499"/>
                                          </p:stCondLst>
                                        </p:cTn>
                                        <p:tgtEl>
                                          <p:spTgt spid="138"/>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35" presetClass="path" presetSubtype="0" accel="50000" decel="50000" fill="hold" nodeType="clickEffect">
                                  <p:stCondLst>
                                    <p:cond delay="0"/>
                                  </p:stCondLst>
                                  <p:childTnLst>
                                    <p:animMotion origin="layout" path="M -1.97917E-6 -4.07407E-6 L 0.43939 -0.01261 " pathEditMode="relative" rAng="0" ptsTypes="AA">
                                      <p:cBhvr>
                                        <p:cTn id="120" dur="2000" fill="hold"/>
                                        <p:tgtEl>
                                          <p:spTgt spid="141"/>
                                        </p:tgtEl>
                                        <p:attrNameLst>
                                          <p:attrName>ppt_x</p:attrName>
                                          <p:attrName>ppt_y</p:attrName>
                                        </p:attrNameLst>
                                      </p:cBhvr>
                                      <p:rCtr x="21966" y="-637"/>
                                    </p:animMotion>
                                  </p:childTnLst>
                                </p:cTn>
                              </p:par>
                            </p:childTnLst>
                          </p:cTn>
                        </p:par>
                      </p:childTnLst>
                    </p:cTn>
                  </p:par>
                  <p:par>
                    <p:cTn id="121" fill="hold">
                      <p:stCondLst>
                        <p:cond delay="indefinite"/>
                      </p:stCondLst>
                      <p:childTnLst>
                        <p:par>
                          <p:cTn id="122" fill="hold">
                            <p:stCondLst>
                              <p:cond delay="0"/>
                            </p:stCondLst>
                            <p:childTnLst>
                              <p:par>
                                <p:cTn id="123" presetID="9" presetClass="exit" presetSubtype="0" fill="hold" nodeType="clickEffect">
                                  <p:stCondLst>
                                    <p:cond delay="0"/>
                                  </p:stCondLst>
                                  <p:childTnLst>
                                    <p:animEffect transition="out" filter="dissolve">
                                      <p:cBhvr>
                                        <p:cTn id="124" dur="500"/>
                                        <p:tgtEl>
                                          <p:spTgt spid="141"/>
                                        </p:tgtEl>
                                      </p:cBhvr>
                                    </p:animEffect>
                                    <p:set>
                                      <p:cBhvr>
                                        <p:cTn id="125" dur="1" fill="hold">
                                          <p:stCondLst>
                                            <p:cond delay="499"/>
                                          </p:stCondLst>
                                        </p:cTn>
                                        <p:tgtEl>
                                          <p:spTgt spid="141"/>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22" presetClass="entr" presetSubtype="4" fill="hold" grpId="0" nodeType="clickEffect">
                                  <p:stCondLst>
                                    <p:cond delay="0"/>
                                  </p:stCondLst>
                                  <p:childTnLst>
                                    <p:set>
                                      <p:cBhvr>
                                        <p:cTn id="129" dur="1" fill="hold">
                                          <p:stCondLst>
                                            <p:cond delay="0"/>
                                          </p:stCondLst>
                                        </p:cTn>
                                        <p:tgtEl>
                                          <p:spTgt spid="74"/>
                                        </p:tgtEl>
                                        <p:attrNameLst>
                                          <p:attrName>style.visibility</p:attrName>
                                        </p:attrNameLst>
                                      </p:cBhvr>
                                      <p:to>
                                        <p:strVal val="visible"/>
                                      </p:to>
                                    </p:set>
                                    <p:animEffect transition="in" filter="wipe(down)">
                                      <p:cBhvr>
                                        <p:cTn id="130" dur="500"/>
                                        <p:tgtEl>
                                          <p:spTgt spid="74"/>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grpId="0" nodeType="click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wipe(left)">
                                      <p:cBhvr>
                                        <p:cTn id="135" dur="500"/>
                                        <p:tgtEl>
                                          <p:spTgt spid="71"/>
                                        </p:tgtEl>
                                      </p:cBhvr>
                                    </p:animEffect>
                                  </p:childTnLst>
                                </p:cTn>
                              </p:par>
                            </p:childTnLst>
                          </p:cTn>
                        </p:par>
                      </p:childTnLst>
                    </p:cTn>
                  </p:par>
                  <p:par>
                    <p:cTn id="136" fill="hold">
                      <p:stCondLst>
                        <p:cond delay="indefinite"/>
                      </p:stCondLst>
                      <p:childTnLst>
                        <p:par>
                          <p:cTn id="137" fill="hold">
                            <p:stCondLst>
                              <p:cond delay="0"/>
                            </p:stCondLst>
                            <p:childTnLst>
                              <p:par>
                                <p:cTn id="138" presetID="35" presetClass="path" presetSubtype="0" accel="50000" decel="50000" fill="hold" nodeType="clickEffect">
                                  <p:stCondLst>
                                    <p:cond delay="0"/>
                                  </p:stCondLst>
                                  <p:childTnLst>
                                    <p:animMotion origin="layout" path="M 1.875E-6 -3.7037E-6 L 0.4804 -0.00428 " pathEditMode="relative" rAng="0" ptsTypes="AA">
                                      <p:cBhvr>
                                        <p:cTn id="139" dur="2000" fill="hold"/>
                                        <p:tgtEl>
                                          <p:spTgt spid="144"/>
                                        </p:tgtEl>
                                        <p:attrNameLst>
                                          <p:attrName>ppt_x</p:attrName>
                                          <p:attrName>ppt_y</p:attrName>
                                        </p:attrNameLst>
                                      </p:cBhvr>
                                      <p:rCtr x="24017" y="-220"/>
                                    </p:animMotion>
                                  </p:childTnLst>
                                </p:cTn>
                              </p:par>
                            </p:childTnLst>
                          </p:cTn>
                        </p:par>
                      </p:childTnLst>
                    </p:cTn>
                  </p:par>
                  <p:par>
                    <p:cTn id="140" fill="hold">
                      <p:stCondLst>
                        <p:cond delay="indefinite"/>
                      </p:stCondLst>
                      <p:childTnLst>
                        <p:par>
                          <p:cTn id="141" fill="hold">
                            <p:stCondLst>
                              <p:cond delay="0"/>
                            </p:stCondLst>
                            <p:childTnLst>
                              <p:par>
                                <p:cTn id="142" presetID="9" presetClass="exit" presetSubtype="0" fill="hold" nodeType="clickEffect">
                                  <p:stCondLst>
                                    <p:cond delay="0"/>
                                  </p:stCondLst>
                                  <p:childTnLst>
                                    <p:animEffect transition="out" filter="dissolve">
                                      <p:cBhvr>
                                        <p:cTn id="143" dur="500"/>
                                        <p:tgtEl>
                                          <p:spTgt spid="144"/>
                                        </p:tgtEl>
                                      </p:cBhvr>
                                    </p:animEffect>
                                    <p:set>
                                      <p:cBhvr>
                                        <p:cTn id="144" dur="1" fill="hold">
                                          <p:stCondLst>
                                            <p:cond delay="499"/>
                                          </p:stCondLst>
                                        </p:cTn>
                                        <p:tgtEl>
                                          <p:spTgt spid="144"/>
                                        </p:tgtEl>
                                        <p:attrNameLst>
                                          <p:attrName>style.visibility</p:attrName>
                                        </p:attrNameLst>
                                      </p:cBhvr>
                                      <p:to>
                                        <p:strVal val="hidden"/>
                                      </p:to>
                                    </p:set>
                                  </p:childTnLst>
                                </p:cTn>
                              </p:par>
                            </p:childTnLst>
                          </p:cTn>
                        </p:par>
                      </p:childTnLst>
                    </p:cTn>
                  </p:par>
                  <p:par>
                    <p:cTn id="145" fill="hold">
                      <p:stCondLst>
                        <p:cond delay="indefinite"/>
                      </p:stCondLst>
                      <p:childTnLst>
                        <p:par>
                          <p:cTn id="146" fill="hold">
                            <p:stCondLst>
                              <p:cond delay="0"/>
                            </p:stCondLst>
                            <p:childTnLst>
                              <p:par>
                                <p:cTn id="147" presetID="22" presetClass="entr" presetSubtype="4" fill="hold" grpId="0" nodeType="clickEffect">
                                  <p:stCondLst>
                                    <p:cond delay="0"/>
                                  </p:stCondLst>
                                  <p:childTnLst>
                                    <p:set>
                                      <p:cBhvr>
                                        <p:cTn id="148" dur="1" fill="hold">
                                          <p:stCondLst>
                                            <p:cond delay="0"/>
                                          </p:stCondLst>
                                        </p:cTn>
                                        <p:tgtEl>
                                          <p:spTgt spid="72"/>
                                        </p:tgtEl>
                                        <p:attrNameLst>
                                          <p:attrName>style.visibility</p:attrName>
                                        </p:attrNameLst>
                                      </p:cBhvr>
                                      <p:to>
                                        <p:strVal val="visible"/>
                                      </p:to>
                                    </p:set>
                                    <p:animEffect transition="in" filter="wipe(down)">
                                      <p:cBhvr>
                                        <p:cTn id="149" dur="500"/>
                                        <p:tgtEl>
                                          <p:spTgt spid="72"/>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8" fill="hold" grpId="0" nodeType="clickEffect">
                                  <p:stCondLst>
                                    <p:cond delay="0"/>
                                  </p:stCondLst>
                                  <p:childTnLst>
                                    <p:set>
                                      <p:cBhvr>
                                        <p:cTn id="153" dur="1" fill="hold">
                                          <p:stCondLst>
                                            <p:cond delay="0"/>
                                          </p:stCondLst>
                                        </p:cTn>
                                        <p:tgtEl>
                                          <p:spTgt spid="73"/>
                                        </p:tgtEl>
                                        <p:attrNameLst>
                                          <p:attrName>style.visibility</p:attrName>
                                        </p:attrNameLst>
                                      </p:cBhvr>
                                      <p:to>
                                        <p:strVal val="visible"/>
                                      </p:to>
                                    </p:set>
                                    <p:animEffect transition="in" filter="wipe(left)">
                                      <p:cBhvr>
                                        <p:cTn id="154"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P spid="29" grpId="0"/>
      <p:bldP spid="70" grpId="0"/>
      <p:bldP spid="71" grpId="0"/>
      <p:bldP spid="72" grpId="0"/>
      <p:bldP spid="73" grpId="0"/>
      <p:bldP spid="7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Rounded Rectangle 18">
            <a:extLst>
              <a:ext uri="{FF2B5EF4-FFF2-40B4-BE49-F238E27FC236}">
                <a16:creationId xmlns="" xmlns:a16="http://schemas.microsoft.com/office/drawing/2014/main" id="{0A2AF758-F2A0-451C-9DEA-6957613A5797}"/>
              </a:ext>
            </a:extLst>
          </p:cNvPr>
          <p:cNvSpPr/>
          <p:nvPr/>
        </p:nvSpPr>
        <p:spPr>
          <a:xfrm>
            <a:off x="9029700" y="5398004"/>
            <a:ext cx="5765406" cy="8136099"/>
          </a:xfrm>
          <a:prstGeom prst="roundRect">
            <a:avLst>
              <a:gd name="adj" fmla="val 4276"/>
            </a:avLst>
          </a:prstGeom>
          <a:solidFill>
            <a:schemeClr val="accent6">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en-US" sz="4800" b="1">
                <a:solidFill>
                  <a:srgbClr val="242452"/>
                </a:solidFill>
                <a:latin typeface="+mj-lt"/>
              </a:rPr>
              <a:t>PHƯƠNG PHÁP TÌM GIAO ĐIỂM CỦA ĐƯỜNG THẲNG VÀ MẶT PHẲNG.</a:t>
            </a:r>
          </a:p>
        </p:txBody>
      </p:sp>
      <p:sp>
        <p:nvSpPr>
          <p:cNvPr id="68" name="Rounded Rectangle 18">
            <a:extLst>
              <a:ext uri="{FF2B5EF4-FFF2-40B4-BE49-F238E27FC236}">
                <a16:creationId xmlns="" xmlns:a16="http://schemas.microsoft.com/office/drawing/2014/main" id="{CC18B6F6-FA1F-4E88-BA96-8745AE1AFC05}"/>
              </a:ext>
            </a:extLst>
          </p:cNvPr>
          <p:cNvSpPr/>
          <p:nvPr/>
        </p:nvSpPr>
        <p:spPr>
          <a:xfrm>
            <a:off x="9022736" y="5380703"/>
            <a:ext cx="5765406" cy="8136099"/>
          </a:xfrm>
          <a:prstGeom prst="roundRect">
            <a:avLst>
              <a:gd name="adj" fmla="val 4276"/>
            </a:avLst>
          </a:prstGeom>
          <a:solidFill>
            <a:schemeClr val="accent4">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 xmlns:a16="http://schemas.microsoft.com/office/drawing/2014/main" id="{48308431-E1E2-41E5-9DC8-037F580884C6}"/>
              </a:ext>
            </a:extLst>
          </p:cNvPr>
          <p:cNvSpPr/>
          <p:nvPr/>
        </p:nvSpPr>
        <p:spPr>
          <a:xfrm>
            <a:off x="10244660" y="8585221"/>
            <a:ext cx="3238500" cy="2552700"/>
          </a:xfrm>
          <a:custGeom>
            <a:avLst/>
            <a:gdLst>
              <a:gd name="connsiteX0" fmla="*/ 0 w 3276600"/>
              <a:gd name="connsiteY0" fmla="*/ 0 h 2628900"/>
              <a:gd name="connsiteX1" fmla="*/ 304800 w 3276600"/>
              <a:gd name="connsiteY1" fmla="*/ 2628900 h 2628900"/>
              <a:gd name="connsiteX2" fmla="*/ 3276600 w 3276600"/>
              <a:gd name="connsiteY2" fmla="*/ 2247900 h 2628900"/>
              <a:gd name="connsiteX3" fmla="*/ 0 w 3276600"/>
              <a:gd name="connsiteY3" fmla="*/ 0 h 2628900"/>
              <a:gd name="connsiteX0" fmla="*/ 0 w 3219450"/>
              <a:gd name="connsiteY0" fmla="*/ 0 h 2628900"/>
              <a:gd name="connsiteX1" fmla="*/ 247650 w 3219450"/>
              <a:gd name="connsiteY1" fmla="*/ 2628900 h 2628900"/>
              <a:gd name="connsiteX2" fmla="*/ 3219450 w 3219450"/>
              <a:gd name="connsiteY2" fmla="*/ 2247900 h 2628900"/>
              <a:gd name="connsiteX3" fmla="*/ 0 w 3219450"/>
              <a:gd name="connsiteY3" fmla="*/ 0 h 2628900"/>
              <a:gd name="connsiteX0" fmla="*/ 0 w 3219450"/>
              <a:gd name="connsiteY0" fmla="*/ 0 h 2609850"/>
              <a:gd name="connsiteX1" fmla="*/ 323850 w 3219450"/>
              <a:gd name="connsiteY1" fmla="*/ 2609850 h 2609850"/>
              <a:gd name="connsiteX2" fmla="*/ 3219450 w 3219450"/>
              <a:gd name="connsiteY2" fmla="*/ 2247900 h 2609850"/>
              <a:gd name="connsiteX3" fmla="*/ 0 w 3219450"/>
              <a:gd name="connsiteY3" fmla="*/ 0 h 2609850"/>
              <a:gd name="connsiteX0" fmla="*/ 0 w 3276600"/>
              <a:gd name="connsiteY0" fmla="*/ 0 h 2609850"/>
              <a:gd name="connsiteX1" fmla="*/ 381000 w 3276600"/>
              <a:gd name="connsiteY1" fmla="*/ 2609850 h 2609850"/>
              <a:gd name="connsiteX2" fmla="*/ 3276600 w 3276600"/>
              <a:gd name="connsiteY2" fmla="*/ 2247900 h 2609850"/>
              <a:gd name="connsiteX3" fmla="*/ 0 w 3276600"/>
              <a:gd name="connsiteY3" fmla="*/ 0 h 2609850"/>
              <a:gd name="connsiteX0" fmla="*/ 0 w 3257550"/>
              <a:gd name="connsiteY0" fmla="*/ 0 h 2552700"/>
              <a:gd name="connsiteX1" fmla="*/ 361950 w 3257550"/>
              <a:gd name="connsiteY1" fmla="*/ 2552700 h 2552700"/>
              <a:gd name="connsiteX2" fmla="*/ 3257550 w 3257550"/>
              <a:gd name="connsiteY2" fmla="*/ 2190750 h 2552700"/>
              <a:gd name="connsiteX3" fmla="*/ 0 w 3257550"/>
              <a:gd name="connsiteY3" fmla="*/ 0 h 2552700"/>
              <a:gd name="connsiteX0" fmla="*/ 0 w 3257550"/>
              <a:gd name="connsiteY0" fmla="*/ 0 h 2609850"/>
              <a:gd name="connsiteX1" fmla="*/ 361950 w 3257550"/>
              <a:gd name="connsiteY1" fmla="*/ 2609850 h 2609850"/>
              <a:gd name="connsiteX2" fmla="*/ 3257550 w 3257550"/>
              <a:gd name="connsiteY2" fmla="*/ 2247900 h 2609850"/>
              <a:gd name="connsiteX3" fmla="*/ 0 w 3257550"/>
              <a:gd name="connsiteY3" fmla="*/ 0 h 2609850"/>
              <a:gd name="connsiteX0" fmla="*/ 0 w 3238500"/>
              <a:gd name="connsiteY0" fmla="*/ 0 h 2571750"/>
              <a:gd name="connsiteX1" fmla="*/ 342900 w 3238500"/>
              <a:gd name="connsiteY1" fmla="*/ 2571750 h 2571750"/>
              <a:gd name="connsiteX2" fmla="*/ 3238500 w 3238500"/>
              <a:gd name="connsiteY2" fmla="*/ 2209800 h 2571750"/>
              <a:gd name="connsiteX3" fmla="*/ 0 w 3238500"/>
              <a:gd name="connsiteY3" fmla="*/ 0 h 2571750"/>
              <a:gd name="connsiteX0" fmla="*/ 0 w 3238500"/>
              <a:gd name="connsiteY0" fmla="*/ 0 h 2590800"/>
              <a:gd name="connsiteX1" fmla="*/ 323850 w 3238500"/>
              <a:gd name="connsiteY1" fmla="*/ 2590800 h 2590800"/>
              <a:gd name="connsiteX2" fmla="*/ 3238500 w 3238500"/>
              <a:gd name="connsiteY2" fmla="*/ 2209800 h 2590800"/>
              <a:gd name="connsiteX3" fmla="*/ 0 w 3238500"/>
              <a:gd name="connsiteY3" fmla="*/ 0 h 2590800"/>
              <a:gd name="connsiteX0" fmla="*/ 0 w 3238500"/>
              <a:gd name="connsiteY0" fmla="*/ 0 h 2590800"/>
              <a:gd name="connsiteX1" fmla="*/ 323850 w 3238500"/>
              <a:gd name="connsiteY1" fmla="*/ 2590800 h 2590800"/>
              <a:gd name="connsiteX2" fmla="*/ 3238500 w 3238500"/>
              <a:gd name="connsiteY2" fmla="*/ 2209800 h 2590800"/>
              <a:gd name="connsiteX3" fmla="*/ 0 w 3238500"/>
              <a:gd name="connsiteY3" fmla="*/ 0 h 2590800"/>
              <a:gd name="connsiteX0" fmla="*/ 0 w 3238500"/>
              <a:gd name="connsiteY0" fmla="*/ 0 h 2552700"/>
              <a:gd name="connsiteX1" fmla="*/ 323850 w 3238500"/>
              <a:gd name="connsiteY1" fmla="*/ 2552700 h 2552700"/>
              <a:gd name="connsiteX2" fmla="*/ 3238500 w 3238500"/>
              <a:gd name="connsiteY2" fmla="*/ 2171700 h 2552700"/>
              <a:gd name="connsiteX3" fmla="*/ 0 w 3238500"/>
              <a:gd name="connsiteY3" fmla="*/ 0 h 2552700"/>
            </a:gdLst>
            <a:ahLst/>
            <a:cxnLst>
              <a:cxn ang="0">
                <a:pos x="connsiteX0" y="connsiteY0"/>
              </a:cxn>
              <a:cxn ang="0">
                <a:pos x="connsiteX1" y="connsiteY1"/>
              </a:cxn>
              <a:cxn ang="0">
                <a:pos x="connsiteX2" y="connsiteY2"/>
              </a:cxn>
              <a:cxn ang="0">
                <a:pos x="connsiteX3" y="connsiteY3"/>
              </a:cxn>
            </a:cxnLst>
            <a:rect l="l" t="t" r="r" b="b"/>
            <a:pathLst>
              <a:path w="3238500" h="2552700">
                <a:moveTo>
                  <a:pt x="0" y="0"/>
                </a:moveTo>
                <a:lnTo>
                  <a:pt x="323850" y="2552700"/>
                </a:lnTo>
                <a:lnTo>
                  <a:pt x="3238500" y="2171700"/>
                </a:lnTo>
                <a:lnTo>
                  <a:pt x="0" y="0"/>
                </a:lnTo>
                <a:close/>
              </a:path>
            </a:pathLst>
          </a:custGeom>
          <a:solidFill>
            <a:srgbClr val="FFE67D"/>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3" name="Straight Connector 72">
            <a:extLst>
              <a:ext uri="{FF2B5EF4-FFF2-40B4-BE49-F238E27FC236}">
                <a16:creationId xmlns="" xmlns:a16="http://schemas.microsoft.com/office/drawing/2014/main" id="{CBD85A54-9A5B-4B3F-BE26-36AE06CD4EA7}"/>
              </a:ext>
            </a:extLst>
          </p:cNvPr>
          <p:cNvCxnSpPr>
            <a:cxnSpLocks/>
          </p:cNvCxnSpPr>
          <p:nvPr/>
        </p:nvCxnSpPr>
        <p:spPr>
          <a:xfrm flipH="1">
            <a:off x="9588978" y="10344318"/>
            <a:ext cx="4566087" cy="0"/>
          </a:xfrm>
          <a:prstGeom prst="line">
            <a:avLst/>
          </a:prstGeom>
          <a:ln w="76200">
            <a:solidFill>
              <a:srgbClr val="0000FF"/>
            </a:solidFill>
            <a:prstDash val="sysDash"/>
          </a:ln>
        </p:spPr>
        <p:style>
          <a:lnRef idx="1">
            <a:schemeClr val="dk1"/>
          </a:lnRef>
          <a:fillRef idx="0">
            <a:schemeClr val="dk1"/>
          </a:fillRef>
          <a:effectRef idx="0">
            <a:schemeClr val="dk1"/>
          </a:effectRef>
          <a:fontRef idx="minor">
            <a:schemeClr val="tx1"/>
          </a:fontRef>
        </p:style>
      </p:cxnSp>
      <p:grpSp>
        <p:nvGrpSpPr>
          <p:cNvPr id="269" name="Group 268">
            <a:extLst>
              <a:ext uri="{FF2B5EF4-FFF2-40B4-BE49-F238E27FC236}">
                <a16:creationId xmlns=""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SGK</a:t>
              </a:r>
            </a:p>
          </p:txBody>
        </p:sp>
      </p:grpSp>
      <p:grpSp>
        <p:nvGrpSpPr>
          <p:cNvPr id="83" name="Group 9">
            <a:extLst>
              <a:ext uri="{FF2B5EF4-FFF2-40B4-BE49-F238E27FC236}">
                <a16:creationId xmlns="" xmlns:a16="http://schemas.microsoft.com/office/drawing/2014/main" id="{6362816D-945A-4EE6-B203-536ECDB4AAA9}"/>
              </a:ext>
            </a:extLst>
          </p:cNvPr>
          <p:cNvGrpSpPr/>
          <p:nvPr/>
        </p:nvGrpSpPr>
        <p:grpSpPr>
          <a:xfrm>
            <a:off x="381000" y="2514600"/>
            <a:ext cx="23482740" cy="2471080"/>
            <a:chOff x="1175570" y="3048677"/>
            <a:chExt cx="23485457" cy="2471365"/>
          </a:xfrm>
        </p:grpSpPr>
        <p:sp>
          <p:nvSpPr>
            <p:cNvPr id="84" name="Rounded Rectangle 4">
              <a:extLst>
                <a:ext uri="{FF2B5EF4-FFF2-40B4-BE49-F238E27FC236}">
                  <a16:creationId xmlns="" xmlns:a16="http://schemas.microsoft.com/office/drawing/2014/main" id="{96CF2647-9831-4637-A892-8D0DA5214E60}"/>
                </a:ext>
              </a:extLst>
            </p:cNvPr>
            <p:cNvSpPr/>
            <p:nvPr/>
          </p:nvSpPr>
          <p:spPr>
            <a:xfrm>
              <a:off x="1175570" y="3221085"/>
              <a:ext cx="23485457" cy="2298957"/>
            </a:xfrm>
            <a:prstGeom prst="roundRect">
              <a:avLst>
                <a:gd name="adj" fmla="val 701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2">
              <a:extLst>
                <a:ext uri="{FF2B5EF4-FFF2-40B4-BE49-F238E27FC236}">
                  <a16:creationId xmlns="" xmlns:a16="http://schemas.microsoft.com/office/drawing/2014/main" id="{E43E0BE0-C731-4F36-BC82-9E8086C1091D}"/>
                </a:ext>
              </a:extLst>
            </p:cNvPr>
            <p:cNvGrpSpPr/>
            <p:nvPr/>
          </p:nvGrpSpPr>
          <p:grpSpPr>
            <a:xfrm>
              <a:off x="1175570" y="3048677"/>
              <a:ext cx="3903662" cy="969507"/>
              <a:chOff x="1175570" y="1834705"/>
              <a:chExt cx="3903662" cy="969507"/>
            </a:xfrm>
          </p:grpSpPr>
          <p:sp>
            <p:nvSpPr>
              <p:cNvPr id="87" name="Freeform 20">
                <a:extLst>
                  <a:ext uri="{FF2B5EF4-FFF2-40B4-BE49-F238E27FC236}">
                    <a16:creationId xmlns="" xmlns:a16="http://schemas.microsoft.com/office/drawing/2014/main" id="{824DAB09-5256-45C2-BC4C-A68B6700562A}"/>
                  </a:ext>
                </a:extLst>
              </p:cNvPr>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90" name="Round Diagonal Corner Rectangle 8">
                <a:extLst>
                  <a:ext uri="{FF2B5EF4-FFF2-40B4-BE49-F238E27FC236}">
                    <a16:creationId xmlns="" xmlns:a16="http://schemas.microsoft.com/office/drawing/2014/main" id="{29BAE745-F559-4299-836F-48B8A88D4321}"/>
                  </a:ext>
                </a:extLst>
              </p:cNvPr>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2">
                <a:extLst>
                  <a:ext uri="{FF2B5EF4-FFF2-40B4-BE49-F238E27FC236}">
                    <a16:creationId xmlns="" xmlns:a16="http://schemas.microsoft.com/office/drawing/2014/main" id="{DB364EF7-9EEF-42EC-9B18-60B688F0853D}"/>
                  </a:ext>
                </a:extLst>
              </p:cNvPr>
              <p:cNvGrpSpPr/>
              <p:nvPr/>
            </p:nvGrpSpPr>
            <p:grpSpPr>
              <a:xfrm>
                <a:off x="1314846" y="1951291"/>
                <a:ext cx="756925" cy="699372"/>
                <a:chOff x="7440266" y="3398551"/>
                <a:chExt cx="757238" cy="765175"/>
              </a:xfrm>
              <a:solidFill>
                <a:srgbClr val="999158"/>
              </a:solidFill>
            </p:grpSpPr>
            <p:sp>
              <p:nvSpPr>
                <p:cNvPr id="92" name="Freeform 15">
                  <a:extLst>
                    <a:ext uri="{FF2B5EF4-FFF2-40B4-BE49-F238E27FC236}">
                      <a16:creationId xmlns="" xmlns:a16="http://schemas.microsoft.com/office/drawing/2014/main" id="{EA33BCC2-D03A-46E9-83F2-E63F8CA4F1EC}"/>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3" name="Freeform 16">
                  <a:extLst>
                    <a:ext uri="{FF2B5EF4-FFF2-40B4-BE49-F238E27FC236}">
                      <a16:creationId xmlns="" xmlns:a16="http://schemas.microsoft.com/office/drawing/2014/main" id="{62C182CE-0EE0-400A-B935-AFB7B2C92725}"/>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4" name="Freeform 17">
                  <a:extLst>
                    <a:ext uri="{FF2B5EF4-FFF2-40B4-BE49-F238E27FC236}">
                      <a16:creationId xmlns="" xmlns:a16="http://schemas.microsoft.com/office/drawing/2014/main" id="{F7A2E095-174F-417E-8C33-4EE7ABA8EA3F}"/>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5" name="Rectangle 18">
                  <a:extLst>
                    <a:ext uri="{FF2B5EF4-FFF2-40B4-BE49-F238E27FC236}">
                      <a16:creationId xmlns="" xmlns:a16="http://schemas.microsoft.com/office/drawing/2014/main" id="{2CDE2ADF-27A3-48F4-9602-769062176681}"/>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6" name="Rectangle 19">
                  <a:extLst>
                    <a:ext uri="{FF2B5EF4-FFF2-40B4-BE49-F238E27FC236}">
                      <a16:creationId xmlns="" xmlns:a16="http://schemas.microsoft.com/office/drawing/2014/main" id="{A3A625D2-63A6-406A-8B23-071C60B7F65E}"/>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7" name="Rectangle 20">
                  <a:extLst>
                    <a:ext uri="{FF2B5EF4-FFF2-40B4-BE49-F238E27FC236}">
                      <a16:creationId xmlns="" xmlns:a16="http://schemas.microsoft.com/office/drawing/2014/main" id="{C5AED32F-DFCF-4E1C-8789-7171685846D9}"/>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8" name="Rectangle 21">
                  <a:extLst>
                    <a:ext uri="{FF2B5EF4-FFF2-40B4-BE49-F238E27FC236}">
                      <a16:creationId xmlns="" xmlns:a16="http://schemas.microsoft.com/office/drawing/2014/main" id="{F760624F-7BBE-4E94-BCEC-4A401B35CFD9}"/>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sp>
            <p:nvSpPr>
              <p:cNvPr id="89" name="TextBox 88">
                <a:extLst>
                  <a:ext uri="{FF2B5EF4-FFF2-40B4-BE49-F238E27FC236}">
                    <a16:creationId xmlns="" xmlns:a16="http://schemas.microsoft.com/office/drawing/2014/main" id="{F6BDDFD2-8C51-4F86-B2C5-8AD637B5AFBD}"/>
                  </a:ext>
                </a:extLst>
              </p:cNvPr>
              <p:cNvSpPr txBox="1"/>
              <p:nvPr/>
            </p:nvSpPr>
            <p:spPr>
              <a:xfrm>
                <a:off x="2235430" y="1958752"/>
                <a:ext cx="2810710" cy="800311"/>
              </a:xfrm>
              <a:prstGeom prst="rect">
                <a:avLst/>
              </a:prstGeom>
              <a:noFill/>
            </p:spPr>
            <p:txBody>
              <a:bodyPr wrap="none" rtlCol="0">
                <a:spAutoFit/>
              </a:bodyPr>
              <a:lstStyle/>
              <a:p>
                <a:r>
                  <a:rPr lang="vi-VN" sz="4600" b="1">
                    <a:solidFill>
                      <a:schemeClr val="bg1"/>
                    </a:solidFill>
                    <a:latin typeface="Tahoma" pitchFamily="34" charset="0"/>
                    <a:ea typeface="Tahoma" pitchFamily="34" charset="0"/>
                    <a:cs typeface="Tahoma" pitchFamily="34" charset="0"/>
                  </a:rPr>
                  <a:t>Bài tập </a:t>
                </a:r>
                <a:r>
                  <a:rPr lang="en-US" sz="4600" b="1">
                    <a:solidFill>
                      <a:schemeClr val="bg1"/>
                    </a:solidFill>
                    <a:latin typeface="Tahoma" pitchFamily="34" charset="0"/>
                    <a:ea typeface="Tahoma" pitchFamily="34" charset="0"/>
                    <a:cs typeface="Tahoma" pitchFamily="34" charset="0"/>
                  </a:rPr>
                  <a:t>2</a:t>
                </a:r>
                <a:endParaRPr lang="en-US" sz="4600" b="1" dirty="0">
                  <a:solidFill>
                    <a:schemeClr val="bg1"/>
                  </a:solidFill>
                  <a:latin typeface="Tahoma" pitchFamily="34" charset="0"/>
                  <a:ea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9" name="TextBox 28">
                <a:extLst>
                  <a:ext uri="{FF2B5EF4-FFF2-40B4-BE49-F238E27FC236}">
                    <a16:creationId xmlns="" xmlns:a16="http://schemas.microsoft.com/office/drawing/2014/main" id="{A851B77B-9511-4B9F-AD95-2416D60758A7}"/>
                  </a:ext>
                </a:extLst>
              </p:cNvPr>
              <p:cNvSpPr txBox="1"/>
              <p:nvPr/>
            </p:nvSpPr>
            <p:spPr>
              <a:xfrm>
                <a:off x="811910" y="2743200"/>
                <a:ext cx="22895511" cy="2123658"/>
              </a:xfrm>
              <a:prstGeom prst="rect">
                <a:avLst/>
              </a:prstGeom>
              <a:noFill/>
            </p:spPr>
            <p:txBody>
              <a:bodyPr wrap="square">
                <a:spAutoFit/>
              </a:bodyPr>
              <a:lstStyle>
                <a:defPPr>
                  <a:defRPr lang="en-US"/>
                </a:defPPr>
                <a:lvl1pPr>
                  <a:lnSpc>
                    <a:spcPct val="114000"/>
                  </a:lnSpc>
                  <a:defRPr sz="4400" b="1">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pPr>
                  <a:lnSpc>
                    <a:spcPct val="100000"/>
                  </a:lnSpc>
                </a:pPr>
                <a:r>
                  <a:rPr lang="en-US">
                    <a:solidFill>
                      <a:srgbClr val="242452"/>
                    </a:solidFill>
                  </a:rPr>
                  <a:t>                      </a:t>
                </a:r>
                <a:r>
                  <a:rPr lang="vi-VN">
                    <a:solidFill>
                      <a:srgbClr val="242452"/>
                    </a:solidFill>
                  </a:rPr>
                  <a:t>Cho tứ diện </a:t>
                </a:r>
                <a14:m>
                  <m:oMath xmlns:m="http://schemas.openxmlformats.org/officeDocument/2006/math">
                    <m:r>
                      <a:rPr lang="en-US">
                        <a:solidFill>
                          <a:srgbClr val="242452"/>
                        </a:solidFill>
                        <a:latin typeface="Cambria Math" panose="02040503050406030204" pitchFamily="18" charset="0"/>
                      </a:rPr>
                      <m:t>𝑨𝑩𝑪𝑫</m:t>
                    </m:r>
                  </m:oMath>
                </a14:m>
                <a:r>
                  <a:rPr lang="vi-VN">
                    <a:solidFill>
                      <a:srgbClr val="242452"/>
                    </a:solidFill>
                  </a:rPr>
                  <a:t> và ba điểm </a:t>
                </a:r>
                <a14:m>
                  <m:oMath xmlns:m="http://schemas.openxmlformats.org/officeDocument/2006/math">
                    <m:r>
                      <a:rPr lang="en-US">
                        <a:solidFill>
                          <a:srgbClr val="242452"/>
                        </a:solidFill>
                        <a:latin typeface="Cambria Math" panose="02040503050406030204" pitchFamily="18" charset="0"/>
                      </a:rPr>
                      <m:t>𝐏</m:t>
                    </m:r>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𝐐</m:t>
                    </m:r>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𝐑</m:t>
                    </m:r>
                    <m:r>
                      <a:rPr lang="en-US" i="1">
                        <a:solidFill>
                          <a:srgbClr val="242452"/>
                        </a:solidFill>
                        <a:latin typeface="Cambria Math" panose="02040503050406030204" pitchFamily="18" charset="0"/>
                      </a:rPr>
                      <m:t> </m:t>
                    </m:r>
                  </m:oMath>
                </a14:m>
                <a:r>
                  <a:rPr lang="vi-VN">
                    <a:solidFill>
                      <a:srgbClr val="242452"/>
                    </a:solidFill>
                  </a:rPr>
                  <a:t>lần lượt lấy trên ba cạnh </a:t>
                </a:r>
                <a14:m>
                  <m:oMath xmlns:m="http://schemas.openxmlformats.org/officeDocument/2006/math">
                    <m:r>
                      <a:rPr lang="en-US">
                        <a:solidFill>
                          <a:srgbClr val="242452"/>
                        </a:solidFill>
                        <a:latin typeface="Cambria Math" panose="02040503050406030204" pitchFamily="18" charset="0"/>
                      </a:rPr>
                      <m:t>𝑨𝑩</m:t>
                    </m:r>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𝑪𝑫</m:t>
                    </m:r>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𝐁𝐂</m:t>
                    </m:r>
                  </m:oMath>
                </a14:m>
                <a:r>
                  <a:rPr lang="vi-VN">
                    <a:solidFill>
                      <a:srgbClr val="242452"/>
                    </a:solidFill>
                  </a:rPr>
                  <a:t>. Tìm giao điểm </a:t>
                </a:r>
                <a14:m>
                  <m:oMath xmlns:m="http://schemas.openxmlformats.org/officeDocument/2006/math">
                    <m:r>
                      <a:rPr lang="en-US" i="1">
                        <a:solidFill>
                          <a:srgbClr val="242452"/>
                        </a:solidFill>
                        <a:latin typeface="Cambria Math" panose="02040503050406030204" pitchFamily="18" charset="0"/>
                      </a:rPr>
                      <m:t>𝑺</m:t>
                    </m:r>
                  </m:oMath>
                </a14:m>
                <a:r>
                  <a:rPr lang="vi-VN">
                    <a:solidFill>
                      <a:srgbClr val="242452"/>
                    </a:solidFill>
                  </a:rPr>
                  <a:t> của </a:t>
                </a:r>
                <a14:m>
                  <m:oMath xmlns:m="http://schemas.openxmlformats.org/officeDocument/2006/math">
                    <m:r>
                      <a:rPr lang="en-US">
                        <a:solidFill>
                          <a:srgbClr val="242452"/>
                        </a:solidFill>
                        <a:latin typeface="Cambria Math" panose="02040503050406030204" pitchFamily="18" charset="0"/>
                      </a:rPr>
                      <m:t>𝑨</m:t>
                    </m:r>
                    <m:r>
                      <a:rPr lang="en-US">
                        <a:solidFill>
                          <a:srgbClr val="242452"/>
                        </a:solidFill>
                        <a:latin typeface="Cambria Math" panose="02040503050406030204" pitchFamily="18" charset="0"/>
                      </a:rPr>
                      <m:t>𝐃</m:t>
                    </m:r>
                  </m:oMath>
                </a14:m>
                <a:r>
                  <a:rPr lang="vi-VN">
                    <a:solidFill>
                      <a:srgbClr val="242452"/>
                    </a:solidFill>
                  </a:rPr>
                  <a:t> và mặt phẳng </a:t>
                </a:r>
                <a14:m>
                  <m:oMath xmlns:m="http://schemas.openxmlformats.org/officeDocument/2006/math">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𝐏𝐐𝐑</m:t>
                    </m:r>
                    <m:r>
                      <a:rPr lang="en-US">
                        <a:solidFill>
                          <a:srgbClr val="242452"/>
                        </a:solidFill>
                        <a:latin typeface="Cambria Math" panose="02040503050406030204" pitchFamily="18" charset="0"/>
                      </a:rPr>
                      <m:t>)</m:t>
                    </m:r>
                    <m:r>
                      <a:rPr lang="en-US" i="1">
                        <a:solidFill>
                          <a:srgbClr val="242452"/>
                        </a:solidFill>
                        <a:latin typeface="Cambria Math" panose="02040503050406030204" pitchFamily="18" charset="0"/>
                      </a:rPr>
                      <m:t> </m:t>
                    </m:r>
                  </m:oMath>
                </a14:m>
                <a:r>
                  <a:rPr lang="vi-VN">
                    <a:solidFill>
                      <a:srgbClr val="242452"/>
                    </a:solidFill>
                  </a:rPr>
                  <a:t>trong </a:t>
                </a:r>
                <a:r>
                  <a:rPr lang="en-US">
                    <a:solidFill>
                      <a:srgbClr val="242452"/>
                    </a:solidFill>
                  </a:rPr>
                  <a:t>hai trường hợp sau</a:t>
                </a:r>
                <a:r>
                  <a:rPr lang="vi-VN">
                    <a:solidFill>
                      <a:srgbClr val="242452"/>
                    </a:solidFill>
                  </a:rPr>
                  <a:t>:</a:t>
                </a:r>
              </a:p>
              <a:p>
                <a:pPr>
                  <a:lnSpc>
                    <a:spcPct val="100000"/>
                  </a:lnSpc>
                </a:pPr>
                <a:r>
                  <a:rPr lang="vi-VN">
                    <a:solidFill>
                      <a:srgbClr val="242452"/>
                    </a:solidFill>
                  </a:rPr>
                  <a:t>	a) </a:t>
                </a:r>
                <a14:m>
                  <m:oMath xmlns:m="http://schemas.openxmlformats.org/officeDocument/2006/math">
                    <m:r>
                      <a:rPr lang="en-US" i="1">
                        <a:solidFill>
                          <a:srgbClr val="242452"/>
                        </a:solidFill>
                        <a:latin typeface="Cambria Math" panose="02040503050406030204" pitchFamily="18" charset="0"/>
                      </a:rPr>
                      <m:t>𝑷𝑹</m:t>
                    </m:r>
                    <m:r>
                      <a:rPr lang="en-US" i="1">
                        <a:solidFill>
                          <a:srgbClr val="242452"/>
                        </a:solidFill>
                        <a:latin typeface="Cambria Math" panose="02040503050406030204" pitchFamily="18" charset="0"/>
                      </a:rPr>
                      <m:t> </m:t>
                    </m:r>
                  </m:oMath>
                </a14:m>
                <a:r>
                  <a:rPr lang="vi-VN">
                    <a:solidFill>
                      <a:srgbClr val="242452"/>
                    </a:solidFill>
                  </a:rPr>
                  <a:t> song song với </a:t>
                </a:r>
                <a14:m>
                  <m:oMath xmlns:m="http://schemas.openxmlformats.org/officeDocument/2006/math">
                    <m:r>
                      <a:rPr lang="en-US">
                        <a:solidFill>
                          <a:srgbClr val="242452"/>
                        </a:solidFill>
                        <a:latin typeface="Cambria Math" panose="02040503050406030204" pitchFamily="18" charset="0"/>
                      </a:rPr>
                      <m:t>𝑨</m:t>
                    </m:r>
                    <m:r>
                      <a:rPr lang="en-US">
                        <a:solidFill>
                          <a:srgbClr val="242452"/>
                        </a:solidFill>
                        <a:latin typeface="Cambria Math" panose="02040503050406030204" pitchFamily="18" charset="0"/>
                      </a:rPr>
                      <m:t>𝐂</m:t>
                    </m:r>
                  </m:oMath>
                </a14:m>
                <a:r>
                  <a:rPr lang="vi-VN">
                    <a:solidFill>
                      <a:srgbClr val="242452"/>
                    </a:solidFill>
                  </a:rPr>
                  <a:t> ;		b) </a:t>
                </a:r>
                <a14:m>
                  <m:oMath xmlns:m="http://schemas.openxmlformats.org/officeDocument/2006/math">
                    <m:r>
                      <a:rPr lang="en-US" i="1">
                        <a:solidFill>
                          <a:srgbClr val="242452"/>
                        </a:solidFill>
                        <a:latin typeface="Cambria Math" panose="02040503050406030204" pitchFamily="18" charset="0"/>
                      </a:rPr>
                      <m:t>𝑷𝑹</m:t>
                    </m:r>
                  </m:oMath>
                </a14:m>
                <a:r>
                  <a:rPr lang="vi-VN">
                    <a:solidFill>
                      <a:srgbClr val="242452"/>
                    </a:solidFill>
                  </a:rPr>
                  <a:t> cắt </a:t>
                </a:r>
                <a14:m>
                  <m:oMath xmlns:m="http://schemas.openxmlformats.org/officeDocument/2006/math">
                    <m:r>
                      <a:rPr lang="en-US">
                        <a:solidFill>
                          <a:srgbClr val="242452"/>
                        </a:solidFill>
                        <a:latin typeface="Cambria Math" panose="02040503050406030204" pitchFamily="18" charset="0"/>
                      </a:rPr>
                      <m:t>𝑨</m:t>
                    </m:r>
                    <m:r>
                      <a:rPr lang="en-US">
                        <a:solidFill>
                          <a:srgbClr val="242452"/>
                        </a:solidFill>
                        <a:latin typeface="Cambria Math" panose="02040503050406030204" pitchFamily="18" charset="0"/>
                      </a:rPr>
                      <m:t>𝐂</m:t>
                    </m:r>
                  </m:oMath>
                </a14:m>
                <a:r>
                  <a:rPr lang="vi-VN">
                    <a:solidFill>
                      <a:srgbClr val="242452"/>
                    </a:solidFill>
                  </a:rPr>
                  <a:t>.</a:t>
                </a:r>
              </a:p>
            </p:txBody>
          </p:sp>
        </mc:Choice>
        <mc:Fallback xmlns="">
          <p:sp>
            <p:nvSpPr>
              <p:cNvPr id="29" name="TextBox 28">
                <a:extLst>
                  <a:ext uri="{FF2B5EF4-FFF2-40B4-BE49-F238E27FC236}">
                    <a16:creationId xmlns:a16="http://schemas.microsoft.com/office/drawing/2014/main" id="{A851B77B-9511-4B9F-AD95-2416D60758A7}"/>
                  </a:ext>
                </a:extLst>
              </p:cNvPr>
              <p:cNvSpPr txBox="1">
                <a:spLocks noRot="1" noChangeAspect="1" noMove="1" noResize="1" noEditPoints="1" noAdjustHandles="1" noChangeArrowheads="1" noChangeShapeType="1" noTextEdit="1"/>
              </p:cNvSpPr>
              <p:nvPr/>
            </p:nvSpPr>
            <p:spPr>
              <a:xfrm>
                <a:off x="811910" y="2743200"/>
                <a:ext cx="22895511" cy="2123658"/>
              </a:xfrm>
              <a:prstGeom prst="rect">
                <a:avLst/>
              </a:prstGeom>
              <a:blipFill>
                <a:blip r:embed="rId2"/>
                <a:stretch>
                  <a:fillRect t="-6034" r="-719" b="-12644"/>
                </a:stretch>
              </a:blipFill>
            </p:spPr>
            <p:txBody>
              <a:bodyPr/>
              <a:lstStyle/>
              <a:p>
                <a:r>
                  <a:rPr lang="en-US">
                    <a:noFill/>
                  </a:rPr>
                  <a:t> </a:t>
                </a:r>
              </a:p>
            </p:txBody>
          </p:sp>
        </mc:Fallback>
      </mc:AlternateContent>
      <p:grpSp>
        <p:nvGrpSpPr>
          <p:cNvPr id="138" name="Group 137">
            <a:extLst>
              <a:ext uri="{FF2B5EF4-FFF2-40B4-BE49-F238E27FC236}">
                <a16:creationId xmlns="" xmlns:a16="http://schemas.microsoft.com/office/drawing/2014/main" id="{7A1D3E4C-60B5-4EBE-B720-F8288A0B4E60}"/>
              </a:ext>
            </a:extLst>
          </p:cNvPr>
          <p:cNvGrpSpPr/>
          <p:nvPr/>
        </p:nvGrpSpPr>
        <p:grpSpPr>
          <a:xfrm>
            <a:off x="-5815739" y="5351300"/>
            <a:ext cx="5732637" cy="4478500"/>
            <a:chOff x="24629376" y="2488649"/>
            <a:chExt cx="5732637" cy="4478500"/>
          </a:xfrm>
        </p:grpSpPr>
        <p:pic>
          <p:nvPicPr>
            <p:cNvPr id="139" name="Picture 4" descr="Tôi Thích Suy Nghĩ của Bạn - Home | Facebook">
              <a:extLst>
                <a:ext uri="{FF2B5EF4-FFF2-40B4-BE49-F238E27FC236}">
                  <a16:creationId xmlns="" xmlns:a16="http://schemas.microsoft.com/office/drawing/2014/main" id="{DD6ED078-69FB-4FF1-881E-A9692BC9C1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29376" y="5723410"/>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40" name="Speech Bubble: Rectangle with Corners Rounded 139">
              <a:extLst>
                <a:ext uri="{FF2B5EF4-FFF2-40B4-BE49-F238E27FC236}">
                  <a16:creationId xmlns="" xmlns:a16="http://schemas.microsoft.com/office/drawing/2014/main" id="{479DCC98-0891-40D6-9337-45B439E8E15A}"/>
                </a:ext>
              </a:extLst>
            </p:cNvPr>
            <p:cNvSpPr/>
            <p:nvPr/>
          </p:nvSpPr>
          <p:spPr>
            <a:xfrm>
              <a:off x="24653915" y="2488649"/>
              <a:ext cx="5708098" cy="2737578"/>
            </a:xfrm>
            <a:prstGeom prst="wedgeRoundRectCallout">
              <a:avLst>
                <a:gd name="adj1" fmla="val -48281"/>
                <a:gd name="adj2" fmla="val 66850"/>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Em hãy nêu giả thiết, kết luận của bài toán, vẽ hình ?</a:t>
              </a:r>
            </a:p>
          </p:txBody>
        </p:sp>
      </p:grpSp>
      <p:cxnSp>
        <p:nvCxnSpPr>
          <p:cNvPr id="69" name="Straight Connector 68">
            <a:extLst>
              <a:ext uri="{FF2B5EF4-FFF2-40B4-BE49-F238E27FC236}">
                <a16:creationId xmlns="" xmlns:a16="http://schemas.microsoft.com/office/drawing/2014/main" id="{649E0129-E312-4311-B3AA-4A97ACDB706A}"/>
              </a:ext>
            </a:extLst>
          </p:cNvPr>
          <p:cNvCxnSpPr>
            <a:cxnSpLocks/>
          </p:cNvCxnSpPr>
          <p:nvPr/>
        </p:nvCxnSpPr>
        <p:spPr>
          <a:xfrm>
            <a:off x="10857849" y="6613902"/>
            <a:ext cx="3284239" cy="374477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 xmlns:a16="http://schemas.microsoft.com/office/drawing/2014/main" id="{6FD6D453-1B46-41BC-97CB-4F0D51B2588D}"/>
              </a:ext>
            </a:extLst>
          </p:cNvPr>
          <p:cNvCxnSpPr>
            <a:cxnSpLocks/>
          </p:cNvCxnSpPr>
          <p:nvPr/>
        </p:nvCxnSpPr>
        <p:spPr>
          <a:xfrm flipH="1" flipV="1">
            <a:off x="9588978" y="10321748"/>
            <a:ext cx="1934938" cy="172085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 xmlns:a16="http://schemas.microsoft.com/office/drawing/2014/main" id="{583BC977-63AC-4B04-86B6-EF7E35796861}"/>
              </a:ext>
            </a:extLst>
          </p:cNvPr>
          <p:cNvCxnSpPr>
            <a:cxnSpLocks/>
          </p:cNvCxnSpPr>
          <p:nvPr/>
        </p:nvCxnSpPr>
        <p:spPr>
          <a:xfrm flipH="1">
            <a:off x="11505478" y="10344741"/>
            <a:ext cx="2644405" cy="169828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74" name="Group 73">
            <a:extLst>
              <a:ext uri="{FF2B5EF4-FFF2-40B4-BE49-F238E27FC236}">
                <a16:creationId xmlns="" xmlns:a16="http://schemas.microsoft.com/office/drawing/2014/main" id="{0E0F3E30-C7EB-4405-9CC8-8267919B83C8}"/>
              </a:ext>
            </a:extLst>
          </p:cNvPr>
          <p:cNvGrpSpPr/>
          <p:nvPr/>
        </p:nvGrpSpPr>
        <p:grpSpPr>
          <a:xfrm>
            <a:off x="14053869" y="9614310"/>
            <a:ext cx="727518" cy="815212"/>
            <a:chOff x="13096341" y="9710394"/>
            <a:chExt cx="891347" cy="998788"/>
          </a:xfrm>
        </p:grpSpPr>
        <mc:AlternateContent xmlns:mc="http://schemas.openxmlformats.org/markup-compatibility/2006" xmlns:a14="http://schemas.microsoft.com/office/drawing/2010/main">
          <mc:Choice Requires="a14">
            <p:sp>
              <p:nvSpPr>
                <p:cNvPr id="75" name="TextBox 74">
                  <a:extLst>
                    <a:ext uri="{FF2B5EF4-FFF2-40B4-BE49-F238E27FC236}">
                      <a16:creationId xmlns="" xmlns:a16="http://schemas.microsoft.com/office/drawing/2014/main" id="{58D011BE-6DFE-47DB-8C51-FB7FF816AC44}"/>
                    </a:ext>
                  </a:extLst>
                </p:cNvPr>
                <p:cNvSpPr txBox="1"/>
                <p:nvPr/>
              </p:nvSpPr>
              <p:spPr>
                <a:xfrm>
                  <a:off x="13194999" y="9710394"/>
                  <a:ext cx="792689" cy="7694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𝑫</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5" name="TextBox 74">
                  <a:extLst>
                    <a:ext uri="{FF2B5EF4-FFF2-40B4-BE49-F238E27FC236}">
                      <a16:creationId xmlns:a16="http://schemas.microsoft.com/office/drawing/2014/main" id="{58D011BE-6DFE-47DB-8C51-FB7FF816AC44}"/>
                    </a:ext>
                  </a:extLst>
                </p:cNvPr>
                <p:cNvSpPr txBox="1">
                  <a:spLocks noRot="1" noChangeAspect="1" noMove="1" noResize="1" noEditPoints="1" noAdjustHandles="1" noChangeArrowheads="1" noChangeShapeType="1" noTextEdit="1"/>
                </p:cNvSpPr>
                <p:nvPr/>
              </p:nvSpPr>
              <p:spPr>
                <a:xfrm>
                  <a:off x="13194999" y="9710394"/>
                  <a:ext cx="792689" cy="769442"/>
                </a:xfrm>
                <a:prstGeom prst="rect">
                  <a:avLst/>
                </a:prstGeom>
                <a:blipFill>
                  <a:blip r:embed="rId4"/>
                  <a:stretch>
                    <a:fillRect/>
                  </a:stretch>
                </a:blipFill>
              </p:spPr>
              <p:txBody>
                <a:bodyPr/>
                <a:lstStyle/>
                <a:p>
                  <a:r>
                    <a:rPr lang="en-US">
                      <a:noFill/>
                    </a:rPr>
                    <a:t> </a:t>
                  </a:r>
                </a:p>
              </p:txBody>
            </p:sp>
          </mc:Fallback>
        </mc:AlternateContent>
        <p:sp>
          <p:nvSpPr>
            <p:cNvPr id="76" name="Oval 75">
              <a:extLst>
                <a:ext uri="{FF2B5EF4-FFF2-40B4-BE49-F238E27FC236}">
                  <a16:creationId xmlns="" xmlns:a16="http://schemas.microsoft.com/office/drawing/2014/main" id="{1C3D7433-432B-4098-963D-72DEE09E31FF}"/>
                </a:ext>
              </a:extLst>
            </p:cNvPr>
            <p:cNvSpPr/>
            <p:nvPr/>
          </p:nvSpPr>
          <p:spPr>
            <a:xfrm>
              <a:off x="13096341" y="10485119"/>
              <a:ext cx="224063"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cxnSp>
        <p:nvCxnSpPr>
          <p:cNvPr id="88" name="Straight Connector 87">
            <a:extLst>
              <a:ext uri="{FF2B5EF4-FFF2-40B4-BE49-F238E27FC236}">
                <a16:creationId xmlns="" xmlns:a16="http://schemas.microsoft.com/office/drawing/2014/main" id="{E17EFAD3-4893-4894-8E8F-B987AFDB0544}"/>
              </a:ext>
            </a:extLst>
          </p:cNvPr>
          <p:cNvCxnSpPr>
            <a:cxnSpLocks/>
          </p:cNvCxnSpPr>
          <p:nvPr/>
        </p:nvCxnSpPr>
        <p:spPr>
          <a:xfrm>
            <a:off x="10857849" y="6586755"/>
            <a:ext cx="674429" cy="5455843"/>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102" name="Group 101">
            <a:extLst>
              <a:ext uri="{FF2B5EF4-FFF2-40B4-BE49-F238E27FC236}">
                <a16:creationId xmlns="" xmlns:a16="http://schemas.microsoft.com/office/drawing/2014/main" id="{683783BE-7B9C-47BB-AF0D-A5D2183BC037}"/>
              </a:ext>
            </a:extLst>
          </p:cNvPr>
          <p:cNvGrpSpPr/>
          <p:nvPr/>
        </p:nvGrpSpPr>
        <p:grpSpPr>
          <a:xfrm>
            <a:off x="11298865" y="11940400"/>
            <a:ext cx="646994" cy="721908"/>
            <a:chOff x="9720942" y="12542519"/>
            <a:chExt cx="792690" cy="884473"/>
          </a:xfrm>
        </p:grpSpPr>
        <p:sp>
          <p:nvSpPr>
            <p:cNvPr id="103" name="Oval 102">
              <a:extLst>
                <a:ext uri="{FF2B5EF4-FFF2-40B4-BE49-F238E27FC236}">
                  <a16:creationId xmlns="" xmlns:a16="http://schemas.microsoft.com/office/drawing/2014/main" id="{F58FDF53-392D-46A4-BAF1-215B1A1457C0}"/>
                </a:ext>
              </a:extLst>
            </p:cNvPr>
            <p:cNvSpPr/>
            <p:nvPr/>
          </p:nvSpPr>
          <p:spPr>
            <a:xfrm>
              <a:off x="9901050" y="12542519"/>
              <a:ext cx="224063"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04" name="TextBox 103">
                  <a:extLst>
                    <a:ext uri="{FF2B5EF4-FFF2-40B4-BE49-F238E27FC236}">
                      <a16:creationId xmlns="" xmlns:a16="http://schemas.microsoft.com/office/drawing/2014/main" id="{6987A342-05A7-4FE7-AEE0-57A1BB80D2D6}"/>
                    </a:ext>
                  </a:extLst>
                </p:cNvPr>
                <p:cNvSpPr txBox="1"/>
                <p:nvPr/>
              </p:nvSpPr>
              <p:spPr>
                <a:xfrm>
                  <a:off x="9720942" y="12657551"/>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𝑪</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7" name="TextBox 116">
                  <a:extLst>
                    <a:ext uri="{FF2B5EF4-FFF2-40B4-BE49-F238E27FC236}">
                      <a16:creationId xmlns:a16="http://schemas.microsoft.com/office/drawing/2014/main" id="{974F2DEE-6F0F-4226-BD70-853F5DB26459}"/>
                    </a:ext>
                  </a:extLst>
                </p:cNvPr>
                <p:cNvSpPr txBox="1">
                  <a:spLocks noRot="1" noChangeAspect="1" noMove="1" noResize="1" noEditPoints="1" noAdjustHandles="1" noChangeArrowheads="1" noChangeShapeType="1" noTextEdit="1"/>
                </p:cNvSpPr>
                <p:nvPr/>
              </p:nvSpPr>
              <p:spPr>
                <a:xfrm>
                  <a:off x="9720942" y="12657551"/>
                  <a:ext cx="792690" cy="769441"/>
                </a:xfrm>
                <a:prstGeom prst="rect">
                  <a:avLst/>
                </a:prstGeom>
                <a:blipFill>
                  <a:blip r:embed="rId23"/>
                  <a:stretch>
                    <a:fillRect/>
                  </a:stretch>
                </a:blipFill>
              </p:spPr>
              <p:txBody>
                <a:bodyPr/>
                <a:lstStyle/>
                <a:p>
                  <a:r>
                    <a:rPr lang="en-US">
                      <a:noFill/>
                    </a:rPr>
                    <a:t> </a:t>
                  </a:r>
                </a:p>
              </p:txBody>
            </p:sp>
          </mc:Fallback>
        </mc:AlternateContent>
      </p:grpSp>
      <p:cxnSp>
        <p:nvCxnSpPr>
          <p:cNvPr id="106" name="Straight Connector 105">
            <a:extLst>
              <a:ext uri="{FF2B5EF4-FFF2-40B4-BE49-F238E27FC236}">
                <a16:creationId xmlns="" xmlns:a16="http://schemas.microsoft.com/office/drawing/2014/main" id="{D93A844B-A0FB-4DCC-843D-37B55E5DCECF}"/>
              </a:ext>
            </a:extLst>
          </p:cNvPr>
          <p:cNvCxnSpPr>
            <a:cxnSpLocks/>
          </p:cNvCxnSpPr>
          <p:nvPr/>
        </p:nvCxnSpPr>
        <p:spPr>
          <a:xfrm flipH="1">
            <a:off x="10570964" y="10782219"/>
            <a:ext cx="2948764" cy="371867"/>
          </a:xfrm>
          <a:prstGeom prst="line">
            <a:avLst/>
          </a:prstGeom>
          <a:ln w="76200">
            <a:solidFill>
              <a:srgbClr val="0000FF"/>
            </a:solidFill>
            <a:prstDash val="sysDash"/>
          </a:ln>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 xmlns:a16="http://schemas.microsoft.com/office/drawing/2014/main" id="{B008D15B-060C-4644-9F67-40604C91263E}"/>
              </a:ext>
            </a:extLst>
          </p:cNvPr>
          <p:cNvCxnSpPr>
            <a:cxnSpLocks/>
          </p:cNvCxnSpPr>
          <p:nvPr/>
        </p:nvCxnSpPr>
        <p:spPr>
          <a:xfrm>
            <a:off x="10277850" y="8564012"/>
            <a:ext cx="3219906" cy="2173608"/>
          </a:xfrm>
          <a:prstGeom prst="line">
            <a:avLst/>
          </a:prstGeom>
          <a:ln w="76200">
            <a:solidFill>
              <a:srgbClr val="0000FF"/>
            </a:solidFill>
            <a:prstDash val="sysDash"/>
          </a:ln>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 xmlns:a16="http://schemas.microsoft.com/office/drawing/2014/main" id="{8AA8B5B4-51D7-473A-B4E1-54ACDF3AF405}"/>
              </a:ext>
            </a:extLst>
          </p:cNvPr>
          <p:cNvCxnSpPr>
            <a:cxnSpLocks/>
          </p:cNvCxnSpPr>
          <p:nvPr/>
        </p:nvCxnSpPr>
        <p:spPr>
          <a:xfrm>
            <a:off x="10211096" y="8509021"/>
            <a:ext cx="339595" cy="2664695"/>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112" name="Group 111">
            <a:extLst>
              <a:ext uri="{FF2B5EF4-FFF2-40B4-BE49-F238E27FC236}">
                <a16:creationId xmlns="" xmlns:a16="http://schemas.microsoft.com/office/drawing/2014/main" id="{DAC7F821-A12E-4698-9A90-78D480C45542}"/>
              </a:ext>
            </a:extLst>
          </p:cNvPr>
          <p:cNvGrpSpPr/>
          <p:nvPr/>
        </p:nvGrpSpPr>
        <p:grpSpPr>
          <a:xfrm>
            <a:off x="13428288" y="10667964"/>
            <a:ext cx="683522" cy="782826"/>
            <a:chOff x="11506643" y="11475719"/>
            <a:chExt cx="837443" cy="959110"/>
          </a:xfrm>
        </p:grpSpPr>
        <p:sp>
          <p:nvSpPr>
            <p:cNvPr id="113" name="Oval 112">
              <a:extLst>
                <a:ext uri="{FF2B5EF4-FFF2-40B4-BE49-F238E27FC236}">
                  <a16:creationId xmlns="" xmlns:a16="http://schemas.microsoft.com/office/drawing/2014/main" id="{319E188E-21A6-43C2-A5F6-4456577CDC93}"/>
                </a:ext>
              </a:extLst>
            </p:cNvPr>
            <p:cNvSpPr/>
            <p:nvPr/>
          </p:nvSpPr>
          <p:spPr>
            <a:xfrm>
              <a:off x="11506643" y="11475719"/>
              <a:ext cx="224062"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14" name="TextBox 113">
                  <a:extLst>
                    <a:ext uri="{FF2B5EF4-FFF2-40B4-BE49-F238E27FC236}">
                      <a16:creationId xmlns="" xmlns:a16="http://schemas.microsoft.com/office/drawing/2014/main" id="{722A2FF2-2998-4C85-A13B-6EB2984A0BEE}"/>
                    </a:ext>
                  </a:extLst>
                </p:cNvPr>
                <p:cNvSpPr txBox="1"/>
                <p:nvPr/>
              </p:nvSpPr>
              <p:spPr>
                <a:xfrm>
                  <a:off x="11551395" y="11492119"/>
                  <a:ext cx="792691" cy="9427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𝑸</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4" name="TextBox 113">
                  <a:extLst>
                    <a:ext uri="{FF2B5EF4-FFF2-40B4-BE49-F238E27FC236}">
                      <a16:creationId xmlns:a16="http://schemas.microsoft.com/office/drawing/2014/main" id="{722A2FF2-2998-4C85-A13B-6EB2984A0BEE}"/>
                    </a:ext>
                  </a:extLst>
                </p:cNvPr>
                <p:cNvSpPr txBox="1">
                  <a:spLocks noRot="1" noChangeAspect="1" noMove="1" noResize="1" noEditPoints="1" noAdjustHandles="1" noChangeArrowheads="1" noChangeShapeType="1" noTextEdit="1"/>
                </p:cNvSpPr>
                <p:nvPr/>
              </p:nvSpPr>
              <p:spPr>
                <a:xfrm>
                  <a:off x="11551395" y="11492119"/>
                  <a:ext cx="792691" cy="942710"/>
                </a:xfrm>
                <a:prstGeom prst="rect">
                  <a:avLst/>
                </a:prstGeom>
                <a:blipFill>
                  <a:blip r:embed="rId24"/>
                  <a:stretch>
                    <a:fillRect/>
                  </a:stretch>
                </a:blipFill>
              </p:spPr>
              <p:txBody>
                <a:bodyPr/>
                <a:lstStyle/>
                <a:p>
                  <a:r>
                    <a:rPr lang="en-US">
                      <a:noFill/>
                    </a:rPr>
                    <a:t> </a:t>
                  </a:r>
                </a:p>
              </p:txBody>
            </p:sp>
          </mc:Fallback>
        </mc:AlternateContent>
      </p:grpSp>
      <p:cxnSp>
        <p:nvCxnSpPr>
          <p:cNvPr id="70" name="Straight Connector 69">
            <a:extLst>
              <a:ext uri="{FF2B5EF4-FFF2-40B4-BE49-F238E27FC236}">
                <a16:creationId xmlns="" xmlns:a16="http://schemas.microsoft.com/office/drawing/2014/main" id="{2AFE5FEF-131A-4E42-874C-F1C9AB06ABD3}"/>
              </a:ext>
            </a:extLst>
          </p:cNvPr>
          <p:cNvCxnSpPr>
            <a:cxnSpLocks/>
          </p:cNvCxnSpPr>
          <p:nvPr/>
        </p:nvCxnSpPr>
        <p:spPr>
          <a:xfrm flipH="1">
            <a:off x="9625571" y="6566308"/>
            <a:ext cx="1231270" cy="379626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109" name="Group 108">
            <a:extLst>
              <a:ext uri="{FF2B5EF4-FFF2-40B4-BE49-F238E27FC236}">
                <a16:creationId xmlns="" xmlns:a16="http://schemas.microsoft.com/office/drawing/2014/main" id="{213C9D7C-5429-44EE-8BE6-7FAD1D9FED7E}"/>
              </a:ext>
            </a:extLst>
          </p:cNvPr>
          <p:cNvGrpSpPr/>
          <p:nvPr/>
        </p:nvGrpSpPr>
        <p:grpSpPr>
          <a:xfrm>
            <a:off x="9630784" y="7948518"/>
            <a:ext cx="674929" cy="670881"/>
            <a:chOff x="7695007" y="7616146"/>
            <a:chExt cx="826915" cy="821955"/>
          </a:xfrm>
        </p:grpSpPr>
        <mc:AlternateContent xmlns:mc="http://schemas.openxmlformats.org/markup-compatibility/2006" xmlns:a14="http://schemas.microsoft.com/office/drawing/2010/main">
          <mc:Choice Requires="a14">
            <p:sp>
              <p:nvSpPr>
                <p:cNvPr id="110" name="TextBox 109">
                  <a:extLst>
                    <a:ext uri="{FF2B5EF4-FFF2-40B4-BE49-F238E27FC236}">
                      <a16:creationId xmlns="" xmlns:a16="http://schemas.microsoft.com/office/drawing/2014/main" id="{912FE650-3D6D-4B27-9726-215B468550A9}"/>
                    </a:ext>
                  </a:extLst>
                </p:cNvPr>
                <p:cNvSpPr txBox="1"/>
                <p:nvPr/>
              </p:nvSpPr>
              <p:spPr>
                <a:xfrm>
                  <a:off x="7695007" y="7616146"/>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𝑷</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8" name="TextBox 67">
                  <a:extLst>
                    <a:ext uri="{FF2B5EF4-FFF2-40B4-BE49-F238E27FC236}">
                      <a16:creationId xmlns:a16="http://schemas.microsoft.com/office/drawing/2014/main" id="{5D2D6560-99A5-45D3-9B26-F5C1C6FADB23}"/>
                    </a:ext>
                  </a:extLst>
                </p:cNvPr>
                <p:cNvSpPr txBox="1">
                  <a:spLocks noRot="1" noChangeAspect="1" noMove="1" noResize="1" noEditPoints="1" noAdjustHandles="1" noChangeArrowheads="1" noChangeShapeType="1" noTextEdit="1"/>
                </p:cNvSpPr>
                <p:nvPr/>
              </p:nvSpPr>
              <p:spPr>
                <a:xfrm>
                  <a:off x="7695007" y="7616146"/>
                  <a:ext cx="792690" cy="769441"/>
                </a:xfrm>
                <a:prstGeom prst="rect">
                  <a:avLst/>
                </a:prstGeom>
                <a:blipFill>
                  <a:blip r:embed="rId25"/>
                  <a:stretch>
                    <a:fillRect/>
                  </a:stretch>
                </a:blipFill>
              </p:spPr>
              <p:txBody>
                <a:bodyPr/>
                <a:lstStyle/>
                <a:p>
                  <a:r>
                    <a:rPr lang="en-US">
                      <a:noFill/>
                    </a:rPr>
                    <a:t> </a:t>
                  </a:r>
                </a:p>
              </p:txBody>
            </p:sp>
          </mc:Fallback>
        </mc:AlternateContent>
        <p:sp>
          <p:nvSpPr>
            <p:cNvPr id="111" name="Oval 110">
              <a:extLst>
                <a:ext uri="{FF2B5EF4-FFF2-40B4-BE49-F238E27FC236}">
                  <a16:creationId xmlns="" xmlns:a16="http://schemas.microsoft.com/office/drawing/2014/main" id="{0E2C2C7C-42CC-44C2-89D9-A2796DF656B6}"/>
                </a:ext>
              </a:extLst>
            </p:cNvPr>
            <p:cNvSpPr/>
            <p:nvPr/>
          </p:nvSpPr>
          <p:spPr>
            <a:xfrm>
              <a:off x="8297860" y="8214039"/>
              <a:ext cx="224062"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18" name="Group 117">
            <a:extLst>
              <a:ext uri="{FF2B5EF4-FFF2-40B4-BE49-F238E27FC236}">
                <a16:creationId xmlns="" xmlns:a16="http://schemas.microsoft.com/office/drawing/2014/main" id="{E3515783-992A-44D7-A1C1-3CABB58A5B73}"/>
              </a:ext>
            </a:extLst>
          </p:cNvPr>
          <p:cNvGrpSpPr/>
          <p:nvPr/>
        </p:nvGrpSpPr>
        <p:grpSpPr>
          <a:xfrm>
            <a:off x="9939860" y="11042671"/>
            <a:ext cx="694018" cy="824711"/>
            <a:chOff x="8097207" y="11506199"/>
            <a:chExt cx="850302" cy="1010425"/>
          </a:xfrm>
        </p:grpSpPr>
        <mc:AlternateContent xmlns:mc="http://schemas.openxmlformats.org/markup-compatibility/2006" xmlns:a14="http://schemas.microsoft.com/office/drawing/2010/main">
          <mc:Choice Requires="a14">
            <p:sp>
              <p:nvSpPr>
                <p:cNvPr id="119" name="TextBox 118">
                  <a:extLst>
                    <a:ext uri="{FF2B5EF4-FFF2-40B4-BE49-F238E27FC236}">
                      <a16:creationId xmlns="" xmlns:a16="http://schemas.microsoft.com/office/drawing/2014/main" id="{98349B28-4634-4969-AF32-5C7367D7B637}"/>
                    </a:ext>
                  </a:extLst>
                </p:cNvPr>
                <p:cNvSpPr txBox="1"/>
                <p:nvPr/>
              </p:nvSpPr>
              <p:spPr>
                <a:xfrm>
                  <a:off x="8097207" y="11573915"/>
                  <a:ext cx="792689" cy="9427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𝑹</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9" name="TextBox 118">
                  <a:extLst>
                    <a:ext uri="{FF2B5EF4-FFF2-40B4-BE49-F238E27FC236}">
                      <a16:creationId xmlns:a16="http://schemas.microsoft.com/office/drawing/2014/main" id="{98349B28-4634-4969-AF32-5C7367D7B637}"/>
                    </a:ext>
                  </a:extLst>
                </p:cNvPr>
                <p:cNvSpPr txBox="1">
                  <a:spLocks noRot="1" noChangeAspect="1" noMove="1" noResize="1" noEditPoints="1" noAdjustHandles="1" noChangeArrowheads="1" noChangeShapeType="1" noTextEdit="1"/>
                </p:cNvSpPr>
                <p:nvPr/>
              </p:nvSpPr>
              <p:spPr>
                <a:xfrm>
                  <a:off x="8097207" y="11573915"/>
                  <a:ext cx="792689" cy="942709"/>
                </a:xfrm>
                <a:prstGeom prst="rect">
                  <a:avLst/>
                </a:prstGeom>
                <a:blipFill>
                  <a:blip r:embed="rId26"/>
                  <a:stretch>
                    <a:fillRect/>
                  </a:stretch>
                </a:blipFill>
              </p:spPr>
              <p:txBody>
                <a:bodyPr/>
                <a:lstStyle/>
                <a:p>
                  <a:r>
                    <a:rPr lang="en-US">
                      <a:noFill/>
                    </a:rPr>
                    <a:t> </a:t>
                  </a:r>
                </a:p>
              </p:txBody>
            </p:sp>
          </mc:Fallback>
        </mc:AlternateContent>
        <p:sp>
          <p:nvSpPr>
            <p:cNvPr id="120" name="Oval 119">
              <a:extLst>
                <a:ext uri="{FF2B5EF4-FFF2-40B4-BE49-F238E27FC236}">
                  <a16:creationId xmlns="" xmlns:a16="http://schemas.microsoft.com/office/drawing/2014/main" id="{17053DEA-4507-4C4F-86FB-2779951C8421}"/>
                </a:ext>
              </a:extLst>
            </p:cNvPr>
            <p:cNvSpPr/>
            <p:nvPr/>
          </p:nvSpPr>
          <p:spPr>
            <a:xfrm>
              <a:off x="8723447" y="11506199"/>
              <a:ext cx="224062"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77" name="Group 76">
            <a:extLst>
              <a:ext uri="{FF2B5EF4-FFF2-40B4-BE49-F238E27FC236}">
                <a16:creationId xmlns="" xmlns:a16="http://schemas.microsoft.com/office/drawing/2014/main" id="{CF0CBA4F-1522-4C60-BA09-A98E6C9FF208}"/>
              </a:ext>
            </a:extLst>
          </p:cNvPr>
          <p:cNvGrpSpPr/>
          <p:nvPr/>
        </p:nvGrpSpPr>
        <p:grpSpPr>
          <a:xfrm>
            <a:off x="9067800" y="9632976"/>
            <a:ext cx="654827" cy="808929"/>
            <a:chOff x="9322825" y="11775491"/>
            <a:chExt cx="802287" cy="991091"/>
          </a:xfrm>
        </p:grpSpPr>
        <p:sp>
          <p:nvSpPr>
            <p:cNvPr id="78" name="Oval 77">
              <a:extLst>
                <a:ext uri="{FF2B5EF4-FFF2-40B4-BE49-F238E27FC236}">
                  <a16:creationId xmlns="" xmlns:a16="http://schemas.microsoft.com/office/drawing/2014/main" id="{CEEAD376-B1D4-4067-B504-60E997E32C4A}"/>
                </a:ext>
              </a:extLst>
            </p:cNvPr>
            <p:cNvSpPr/>
            <p:nvPr/>
          </p:nvSpPr>
          <p:spPr>
            <a:xfrm>
              <a:off x="9901049" y="12542519"/>
              <a:ext cx="224063"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79" name="TextBox 78">
                  <a:extLst>
                    <a:ext uri="{FF2B5EF4-FFF2-40B4-BE49-F238E27FC236}">
                      <a16:creationId xmlns="" xmlns:a16="http://schemas.microsoft.com/office/drawing/2014/main" id="{C9EA64B5-B469-44B6-9178-D15A514B1458}"/>
                    </a:ext>
                  </a:extLst>
                </p:cNvPr>
                <p:cNvSpPr txBox="1"/>
                <p:nvPr/>
              </p:nvSpPr>
              <p:spPr>
                <a:xfrm>
                  <a:off x="9322825" y="11775491"/>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𝑩</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9" name="TextBox 78">
                  <a:extLst>
                    <a:ext uri="{FF2B5EF4-FFF2-40B4-BE49-F238E27FC236}">
                      <a16:creationId xmlns:a16="http://schemas.microsoft.com/office/drawing/2014/main" id="{C9EA64B5-B469-44B6-9178-D15A514B1458}"/>
                    </a:ext>
                  </a:extLst>
                </p:cNvPr>
                <p:cNvSpPr txBox="1">
                  <a:spLocks noRot="1" noChangeAspect="1" noMove="1" noResize="1" noEditPoints="1" noAdjustHandles="1" noChangeArrowheads="1" noChangeShapeType="1" noTextEdit="1"/>
                </p:cNvSpPr>
                <p:nvPr/>
              </p:nvSpPr>
              <p:spPr>
                <a:xfrm>
                  <a:off x="9322825" y="11775491"/>
                  <a:ext cx="792690" cy="769441"/>
                </a:xfrm>
                <a:prstGeom prst="rect">
                  <a:avLst/>
                </a:prstGeom>
                <a:blipFill>
                  <a:blip r:embed="rId27"/>
                  <a:stretch>
                    <a:fillRect/>
                  </a:stretch>
                </a:blipFill>
              </p:spPr>
              <p:txBody>
                <a:bodyPr/>
                <a:lstStyle/>
                <a:p>
                  <a:r>
                    <a:rPr lang="en-US">
                      <a:noFill/>
                    </a:rPr>
                    <a:t> </a:t>
                  </a:r>
                </a:p>
              </p:txBody>
            </p:sp>
          </mc:Fallback>
        </mc:AlternateContent>
      </p:grpSp>
      <p:grpSp>
        <p:nvGrpSpPr>
          <p:cNvPr id="99" name="Group 98">
            <a:extLst>
              <a:ext uri="{FF2B5EF4-FFF2-40B4-BE49-F238E27FC236}">
                <a16:creationId xmlns="" xmlns:a16="http://schemas.microsoft.com/office/drawing/2014/main" id="{201D6D7A-58F0-4A1C-A7B5-BF2F6F1ADB35}"/>
              </a:ext>
            </a:extLst>
          </p:cNvPr>
          <p:cNvGrpSpPr/>
          <p:nvPr/>
        </p:nvGrpSpPr>
        <p:grpSpPr>
          <a:xfrm>
            <a:off x="10574745" y="5766840"/>
            <a:ext cx="564192" cy="917689"/>
            <a:chOff x="18937668" y="5063640"/>
            <a:chExt cx="691242" cy="1124342"/>
          </a:xfrm>
        </p:grpSpPr>
        <p:sp>
          <p:nvSpPr>
            <p:cNvPr id="100" name="Oval 99">
              <a:extLst>
                <a:ext uri="{FF2B5EF4-FFF2-40B4-BE49-F238E27FC236}">
                  <a16:creationId xmlns="" xmlns:a16="http://schemas.microsoft.com/office/drawing/2014/main" id="{AE35159F-3A25-4A60-BBC3-78509D235FF0}"/>
                </a:ext>
              </a:extLst>
            </p:cNvPr>
            <p:cNvSpPr/>
            <p:nvPr/>
          </p:nvSpPr>
          <p:spPr>
            <a:xfrm>
              <a:off x="19184618" y="5963920"/>
              <a:ext cx="224063"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01" name="TextBox 100">
                  <a:extLst>
                    <a:ext uri="{FF2B5EF4-FFF2-40B4-BE49-F238E27FC236}">
                      <a16:creationId xmlns="" xmlns:a16="http://schemas.microsoft.com/office/drawing/2014/main" id="{8544DFC2-4C7F-40AE-8449-1A1052101974}"/>
                    </a:ext>
                  </a:extLst>
                </p:cNvPr>
                <p:cNvSpPr txBox="1"/>
                <p:nvPr/>
              </p:nvSpPr>
              <p:spPr>
                <a:xfrm>
                  <a:off x="18937668" y="5063640"/>
                  <a:ext cx="691242" cy="7694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𝑨</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7" name="TextBox 56">
                  <a:extLst>
                    <a:ext uri="{FF2B5EF4-FFF2-40B4-BE49-F238E27FC236}">
                      <a16:creationId xmlns:a16="http://schemas.microsoft.com/office/drawing/2014/main" id="{3D4E1D47-7D4D-4901-A22E-8D35E9DDEF46}"/>
                    </a:ext>
                  </a:extLst>
                </p:cNvPr>
                <p:cNvSpPr txBox="1">
                  <a:spLocks noRot="1" noChangeAspect="1" noMove="1" noResize="1" noEditPoints="1" noAdjustHandles="1" noChangeArrowheads="1" noChangeShapeType="1" noTextEdit="1"/>
                </p:cNvSpPr>
                <p:nvPr/>
              </p:nvSpPr>
              <p:spPr>
                <a:xfrm>
                  <a:off x="18937668" y="5063640"/>
                  <a:ext cx="691242" cy="769440"/>
                </a:xfrm>
                <a:prstGeom prst="rect">
                  <a:avLst/>
                </a:prstGeom>
                <a:blipFill>
                  <a:blip r:embed="rId22"/>
                  <a:stretch>
                    <a:fillRect/>
                  </a:stretch>
                </a:blipFill>
              </p:spPr>
              <p:txBody>
                <a:bodyPr/>
                <a:lstStyle/>
                <a:p>
                  <a:r>
                    <a:rPr lang="en-US">
                      <a:noFill/>
                    </a:rPr>
                    <a:t> </a:t>
                  </a:r>
                </a:p>
              </p:txBody>
            </p:sp>
          </mc:Fallback>
        </mc:AlternateContent>
      </p:grpSp>
      <p:grpSp>
        <p:nvGrpSpPr>
          <p:cNvPr id="254" name="Group 253">
            <a:extLst>
              <a:ext uri="{FF2B5EF4-FFF2-40B4-BE49-F238E27FC236}">
                <a16:creationId xmlns="" xmlns:a16="http://schemas.microsoft.com/office/drawing/2014/main" id="{C83E412C-E25B-410C-8BCA-D1BEB889DB73}"/>
              </a:ext>
            </a:extLst>
          </p:cNvPr>
          <p:cNvGrpSpPr/>
          <p:nvPr/>
        </p:nvGrpSpPr>
        <p:grpSpPr>
          <a:xfrm>
            <a:off x="0" y="5346023"/>
            <a:ext cx="9170955" cy="8188080"/>
            <a:chOff x="1149336" y="5899153"/>
            <a:chExt cx="9170955" cy="8188080"/>
          </a:xfrm>
        </p:grpSpPr>
        <p:sp>
          <p:nvSpPr>
            <p:cNvPr id="255" name="Rectangle: Rounded Corners 254">
              <a:extLst>
                <a:ext uri="{FF2B5EF4-FFF2-40B4-BE49-F238E27FC236}">
                  <a16:creationId xmlns="" xmlns:a16="http://schemas.microsoft.com/office/drawing/2014/main" id="{CB701001-7B79-40EF-8726-118FEB3AB024}"/>
                </a:ext>
              </a:extLst>
            </p:cNvPr>
            <p:cNvSpPr/>
            <p:nvPr/>
          </p:nvSpPr>
          <p:spPr>
            <a:xfrm>
              <a:off x="1238142" y="5908529"/>
              <a:ext cx="8759912" cy="8178704"/>
            </a:xfrm>
            <a:prstGeom prst="roundRect">
              <a:avLst>
                <a:gd name="adj" fmla="val 1900"/>
              </a:avLst>
            </a:prstGeom>
            <a:solidFill>
              <a:schemeClr val="accent5">
                <a:lumMod val="20000"/>
                <a:lumOff val="80000"/>
              </a:schemeClr>
            </a:solidFill>
            <a:ln w="571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6" name="TextBox 255">
              <a:extLst>
                <a:ext uri="{FF2B5EF4-FFF2-40B4-BE49-F238E27FC236}">
                  <a16:creationId xmlns="" xmlns:a16="http://schemas.microsoft.com/office/drawing/2014/main" id="{295781A9-DEFA-4AD5-A350-32B7C3A28976}"/>
                </a:ext>
              </a:extLst>
            </p:cNvPr>
            <p:cNvSpPr txBox="1"/>
            <p:nvPr/>
          </p:nvSpPr>
          <p:spPr>
            <a:xfrm>
              <a:off x="1219200" y="5899153"/>
              <a:ext cx="8439928" cy="80467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solidFill>
                    <a:srgbClr val="FF0000"/>
                  </a:solidFill>
                  <a:sym typeface="Wingdings" panose="05000000000000000000" pitchFamily="2" charset="2"/>
                </a:rPr>
                <a:t></a:t>
              </a:r>
              <a:r>
                <a:rPr lang="en-US">
                  <a:solidFill>
                    <a:srgbClr val="FF0000"/>
                  </a:solidFill>
                </a:rPr>
                <a:t>Cách </a:t>
              </a:r>
              <a:r>
                <a:rPr lang="en-US">
                  <a:solidFill>
                    <a:srgbClr val="FF0000"/>
                  </a:solidFill>
                  <a:sym typeface="Wingdings" panose="05000000000000000000" pitchFamily="2" charset="2"/>
                </a:rPr>
                <a:t>1</a:t>
              </a:r>
              <a:r>
                <a:rPr lang="en-US">
                  <a:solidFill>
                    <a:srgbClr val="FF0000"/>
                  </a:solidFill>
                </a:rPr>
                <a:t>: </a:t>
              </a:r>
              <a:r>
                <a:rPr lang="en-US"/>
                <a:t>(Tìm gđ t</a:t>
              </a:r>
              <a:r>
                <a:rPr lang="en-US">
                  <a:solidFill>
                    <a:srgbClr val="242452"/>
                  </a:solidFill>
                </a:rPr>
                <a:t>rực tiếp)</a:t>
              </a:r>
              <a:endParaRPr lang="en-US">
                <a:solidFill>
                  <a:srgbClr val="FF0000"/>
                </a:solidFill>
              </a:endParaRPr>
            </a:p>
          </p:txBody>
        </p:sp>
        <mc:AlternateContent xmlns:mc="http://schemas.openxmlformats.org/markup-compatibility/2006" xmlns:a14="http://schemas.microsoft.com/office/drawing/2010/main">
          <mc:Choice Requires="a14">
            <p:sp>
              <p:nvSpPr>
                <p:cNvPr id="257" name="TextBox 256">
                  <a:extLst>
                    <a:ext uri="{FF2B5EF4-FFF2-40B4-BE49-F238E27FC236}">
                      <a16:creationId xmlns="" xmlns:a16="http://schemas.microsoft.com/office/drawing/2014/main" id="{13B70670-761F-42B0-BF31-8E01AA1646CD}"/>
                    </a:ext>
                  </a:extLst>
                </p:cNvPr>
                <p:cNvSpPr txBox="1"/>
                <p:nvPr/>
              </p:nvSpPr>
              <p:spPr>
                <a:xfrm>
                  <a:off x="1149336" y="11107439"/>
                  <a:ext cx="9170955"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solidFill>
                        <a:srgbClr val="242452"/>
                      </a:solidFill>
                      <a:sym typeface="Wingdings" panose="05000000000000000000" pitchFamily="2" charset="2"/>
                    </a:rPr>
                    <a:t>●B1</a:t>
                  </a:r>
                  <a:r>
                    <a:rPr lang="en-US">
                      <a:solidFill>
                        <a:srgbClr val="242452"/>
                      </a:solidFill>
                    </a:rPr>
                    <a:t>: Tìm đt </a:t>
                  </a:r>
                  <a14:m>
                    <m:oMath xmlns:m="http://schemas.openxmlformats.org/officeDocument/2006/math">
                      <m:r>
                        <a:rPr lang="en-US" b="1" i="1" smtClean="0">
                          <a:solidFill>
                            <a:srgbClr val="242452"/>
                          </a:solidFill>
                          <a:latin typeface="Cambria Math" panose="02040503050406030204" pitchFamily="18" charset="0"/>
                          <a:ea typeface="Cambria Math" panose="02040503050406030204" pitchFamily="18" charset="0"/>
                        </a:rPr>
                        <m:t>𝜟</m:t>
                      </m:r>
                      <m:r>
                        <a:rPr lang="en-US" b="1" i="1" smtClean="0">
                          <a:solidFill>
                            <a:srgbClr val="242452"/>
                          </a:solidFill>
                          <a:latin typeface="Cambria Math" panose="02040503050406030204" pitchFamily="18" charset="0"/>
                          <a:ea typeface="Cambria Math" panose="02040503050406030204" pitchFamily="18" charset="0"/>
                        </a:rPr>
                        <m:t>⊂(</m:t>
                      </m:r>
                      <m:r>
                        <a:rPr lang="en-US" b="1" i="1" smtClean="0">
                          <a:solidFill>
                            <a:srgbClr val="242452"/>
                          </a:solidFill>
                          <a:latin typeface="Cambria Math" panose="02040503050406030204" pitchFamily="18" charset="0"/>
                          <a:ea typeface="Cambria Math" panose="02040503050406030204" pitchFamily="18" charset="0"/>
                        </a:rPr>
                        <m:t>𝜶</m:t>
                      </m:r>
                      <m:r>
                        <a:rPr lang="en-US" b="1" i="1" smtClean="0">
                          <a:solidFill>
                            <a:srgbClr val="242452"/>
                          </a:solidFill>
                          <a:latin typeface="Cambria Math" panose="02040503050406030204" pitchFamily="18" charset="0"/>
                          <a:ea typeface="Cambria Math" panose="02040503050406030204" pitchFamily="18" charset="0"/>
                        </a:rPr>
                        <m:t>)</m:t>
                      </m:r>
                    </m:oMath>
                  </a14:m>
                  <a:r>
                    <a:rPr lang="en-US">
                      <a:solidFill>
                        <a:srgbClr val="242452"/>
                      </a:solidFill>
                    </a:rPr>
                    <a:t> mà </a:t>
                  </a:r>
                  <a14:m>
                    <m:oMath xmlns:m="http://schemas.openxmlformats.org/officeDocument/2006/math">
                      <m:r>
                        <a:rPr lang="en-US" b="1" i="1" smtClean="0">
                          <a:solidFill>
                            <a:srgbClr val="242452"/>
                          </a:solidFill>
                          <a:latin typeface="Cambria Math" panose="02040503050406030204" pitchFamily="18" charset="0"/>
                        </a:rPr>
                        <m:t>𝒅</m:t>
                      </m:r>
                    </m:oMath>
                  </a14:m>
                  <a:r>
                    <a:rPr lang="en-US">
                      <a:solidFill>
                        <a:srgbClr val="242452"/>
                      </a:solidFill>
                    </a:rPr>
                    <a:t> cắt </a:t>
                  </a:r>
                  <a14:m>
                    <m:oMath xmlns:m="http://schemas.openxmlformats.org/officeDocument/2006/math">
                      <m:r>
                        <a:rPr lang="en-US" b="1" i="1">
                          <a:solidFill>
                            <a:srgbClr val="242452"/>
                          </a:solidFill>
                          <a:latin typeface="Cambria Math" panose="02040503050406030204" pitchFamily="18" charset="0"/>
                          <a:ea typeface="Cambria Math" panose="02040503050406030204" pitchFamily="18" charset="0"/>
                        </a:rPr>
                        <m:t>𝜟</m:t>
                      </m:r>
                      <m:r>
                        <a:rPr lang="en-US" b="1" i="1" smtClean="0">
                          <a:solidFill>
                            <a:srgbClr val="242452"/>
                          </a:solidFill>
                          <a:latin typeface="Cambria Math" panose="02040503050406030204" pitchFamily="18" charset="0"/>
                          <a:ea typeface="Cambria Math" panose="02040503050406030204" pitchFamily="18" charset="0"/>
                        </a:rPr>
                        <m:t>.</m:t>
                      </m:r>
                    </m:oMath>
                  </a14:m>
                  <a:endParaRPr lang="en-US">
                    <a:solidFill>
                      <a:srgbClr val="242452"/>
                    </a:solidFill>
                  </a:endParaRPr>
                </a:p>
              </p:txBody>
            </p:sp>
          </mc:Choice>
          <mc:Fallback xmlns="">
            <p:sp>
              <p:nvSpPr>
                <p:cNvPr id="257" name="TextBox 256">
                  <a:extLst>
                    <a:ext uri="{FF2B5EF4-FFF2-40B4-BE49-F238E27FC236}">
                      <a16:creationId xmlns:a16="http://schemas.microsoft.com/office/drawing/2014/main" id="{13B70670-761F-42B0-BF31-8E01AA1646CD}"/>
                    </a:ext>
                  </a:extLst>
                </p:cNvPr>
                <p:cNvSpPr txBox="1">
                  <a:spLocks noRot="1" noChangeAspect="1" noMove="1" noResize="1" noEditPoints="1" noAdjustHandles="1" noChangeArrowheads="1" noChangeShapeType="1" noTextEdit="1"/>
                </p:cNvSpPr>
                <p:nvPr/>
              </p:nvSpPr>
              <p:spPr>
                <a:xfrm>
                  <a:off x="1149336" y="11107439"/>
                  <a:ext cx="9170955" cy="846194"/>
                </a:xfrm>
                <a:prstGeom prst="rect">
                  <a:avLst/>
                </a:prstGeom>
                <a:blipFill>
                  <a:blip r:embed="rId28"/>
                  <a:stretch>
                    <a:fillRect l="-3191" t="-8633" b="-30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8" name="TextBox 257">
                  <a:extLst>
                    <a:ext uri="{FF2B5EF4-FFF2-40B4-BE49-F238E27FC236}">
                      <a16:creationId xmlns="" xmlns:a16="http://schemas.microsoft.com/office/drawing/2014/main" id="{3AD5BD0E-E7B6-451A-9339-4CBD92343516}"/>
                    </a:ext>
                  </a:extLst>
                </p:cNvPr>
                <p:cNvSpPr txBox="1"/>
                <p:nvPr/>
              </p:nvSpPr>
              <p:spPr>
                <a:xfrm>
                  <a:off x="1149336" y="12136139"/>
                  <a:ext cx="8425865"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solidFill>
                        <a:srgbClr val="242452"/>
                      </a:solidFill>
                      <a:sym typeface="Wingdings" panose="05000000000000000000" pitchFamily="2" charset="2"/>
                    </a:rPr>
                    <a:t>●B2</a:t>
                  </a:r>
                  <a:r>
                    <a:rPr lang="en-US">
                      <a:solidFill>
                        <a:srgbClr val="242452"/>
                      </a:solidFill>
                    </a:rPr>
                    <a:t>: Tìm giao điểm </a:t>
                  </a:r>
                  <a14:m>
                    <m:oMath xmlns:m="http://schemas.openxmlformats.org/officeDocument/2006/math">
                      <m:r>
                        <a:rPr lang="en-US" b="1" i="1" smtClean="0">
                          <a:solidFill>
                            <a:srgbClr val="242452"/>
                          </a:solidFill>
                          <a:latin typeface="Cambria Math" panose="02040503050406030204" pitchFamily="18" charset="0"/>
                          <a:ea typeface="Cambria Math" panose="02040503050406030204" pitchFamily="18" charset="0"/>
                        </a:rPr>
                        <m:t>𝑰</m:t>
                      </m:r>
                      <m:r>
                        <a:rPr lang="en-US" b="1" i="1" smtClean="0">
                          <a:solidFill>
                            <a:srgbClr val="242452"/>
                          </a:solidFill>
                          <a:latin typeface="Cambria Math" panose="02040503050406030204" pitchFamily="18" charset="0"/>
                          <a:ea typeface="Cambria Math" panose="02040503050406030204" pitchFamily="18" charset="0"/>
                        </a:rPr>
                        <m:t>=</m:t>
                      </m:r>
                      <m:r>
                        <a:rPr lang="en-US" b="1" i="1" smtClean="0">
                          <a:solidFill>
                            <a:srgbClr val="242452"/>
                          </a:solidFill>
                          <a:latin typeface="Cambria Math" panose="02040503050406030204" pitchFamily="18" charset="0"/>
                          <a:ea typeface="Cambria Math" panose="02040503050406030204" pitchFamily="18" charset="0"/>
                        </a:rPr>
                        <m:t>𝒅</m:t>
                      </m:r>
                      <m:r>
                        <a:rPr lang="en-US" b="1" i="1" smtClean="0">
                          <a:solidFill>
                            <a:srgbClr val="242452"/>
                          </a:solidFill>
                          <a:latin typeface="Cambria Math" panose="02040503050406030204" pitchFamily="18" charset="0"/>
                          <a:ea typeface="Cambria Math" panose="02040503050406030204" pitchFamily="18" charset="0"/>
                        </a:rPr>
                        <m:t> ∩</m:t>
                      </m:r>
                      <m:r>
                        <a:rPr lang="en-US" b="1" i="1">
                          <a:latin typeface="Cambria Math" panose="02040503050406030204" pitchFamily="18" charset="0"/>
                          <a:ea typeface="Cambria Math" panose="02040503050406030204" pitchFamily="18" charset="0"/>
                        </a:rPr>
                        <m:t>𝜟</m:t>
                      </m:r>
                      <m:r>
                        <a:rPr lang="en-US" b="1" i="1" smtClean="0">
                          <a:solidFill>
                            <a:srgbClr val="242452"/>
                          </a:solidFill>
                          <a:latin typeface="Cambria Math" panose="02040503050406030204" pitchFamily="18" charset="0"/>
                          <a:ea typeface="Cambria Math" panose="02040503050406030204" pitchFamily="18" charset="0"/>
                        </a:rPr>
                        <m:t>.</m:t>
                      </m:r>
                    </m:oMath>
                  </a14:m>
                  <a:endParaRPr lang="en-US">
                    <a:solidFill>
                      <a:srgbClr val="242452"/>
                    </a:solidFill>
                  </a:endParaRPr>
                </a:p>
              </p:txBody>
            </p:sp>
          </mc:Choice>
          <mc:Fallback xmlns="">
            <p:sp>
              <p:nvSpPr>
                <p:cNvPr id="258" name="TextBox 257">
                  <a:extLst>
                    <a:ext uri="{FF2B5EF4-FFF2-40B4-BE49-F238E27FC236}">
                      <a16:creationId xmlns:a16="http://schemas.microsoft.com/office/drawing/2014/main" id="{3AD5BD0E-E7B6-451A-9339-4CBD92343516}"/>
                    </a:ext>
                  </a:extLst>
                </p:cNvPr>
                <p:cNvSpPr txBox="1">
                  <a:spLocks noRot="1" noChangeAspect="1" noMove="1" noResize="1" noEditPoints="1" noAdjustHandles="1" noChangeArrowheads="1" noChangeShapeType="1" noTextEdit="1"/>
                </p:cNvSpPr>
                <p:nvPr/>
              </p:nvSpPr>
              <p:spPr>
                <a:xfrm>
                  <a:off x="1149336" y="12136139"/>
                  <a:ext cx="8425865" cy="846194"/>
                </a:xfrm>
                <a:prstGeom prst="rect">
                  <a:avLst/>
                </a:prstGeom>
                <a:blipFill>
                  <a:blip r:embed="rId29"/>
                  <a:stretch>
                    <a:fillRect l="-3473" t="-9353" b="-30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9" name="TextBox 258">
                  <a:extLst>
                    <a:ext uri="{FF2B5EF4-FFF2-40B4-BE49-F238E27FC236}">
                      <a16:creationId xmlns="" xmlns:a16="http://schemas.microsoft.com/office/drawing/2014/main" id="{B5842521-B293-4055-9410-9EAE8A6FE4BA}"/>
                    </a:ext>
                  </a:extLst>
                </p:cNvPr>
                <p:cNvSpPr txBox="1"/>
                <p:nvPr/>
              </p:nvSpPr>
              <p:spPr>
                <a:xfrm>
                  <a:off x="1149336" y="13012439"/>
                  <a:ext cx="7232664"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solidFill>
                        <a:srgbClr val="242452"/>
                      </a:solidFill>
                      <a:sym typeface="Wingdings" panose="05000000000000000000" pitchFamily="2" charset="2"/>
                    </a:rPr>
                    <a:t>●B3</a:t>
                  </a:r>
                  <a:r>
                    <a:rPr lang="en-US">
                      <a:solidFill>
                        <a:srgbClr val="242452"/>
                      </a:solidFill>
                    </a:rPr>
                    <a:t>: Kết luận </a:t>
                  </a:r>
                  <a14:m>
                    <m:oMath xmlns:m="http://schemas.openxmlformats.org/officeDocument/2006/math">
                      <m:r>
                        <a:rPr lang="en-US" b="1" i="1" smtClean="0">
                          <a:solidFill>
                            <a:srgbClr val="242452"/>
                          </a:solidFill>
                          <a:latin typeface="Cambria Math" panose="02040503050406030204" pitchFamily="18" charset="0"/>
                          <a:ea typeface="Cambria Math" panose="02040503050406030204" pitchFamily="18" charset="0"/>
                        </a:rPr>
                        <m:t>𝑰</m:t>
                      </m:r>
                      <m:r>
                        <a:rPr lang="en-US" b="1" i="1" smtClean="0">
                          <a:solidFill>
                            <a:srgbClr val="242452"/>
                          </a:solidFill>
                          <a:latin typeface="Cambria Math" panose="02040503050406030204" pitchFamily="18" charset="0"/>
                          <a:ea typeface="Cambria Math" panose="02040503050406030204" pitchFamily="18" charset="0"/>
                        </a:rPr>
                        <m:t>=</m:t>
                      </m:r>
                      <m:r>
                        <a:rPr lang="en-US" b="1" i="1" smtClean="0">
                          <a:solidFill>
                            <a:srgbClr val="242452"/>
                          </a:solidFill>
                          <a:latin typeface="Cambria Math" panose="02040503050406030204" pitchFamily="18" charset="0"/>
                          <a:ea typeface="Cambria Math" panose="02040503050406030204" pitchFamily="18" charset="0"/>
                        </a:rPr>
                        <m:t>𝒅</m:t>
                      </m:r>
                      <m:r>
                        <a:rPr lang="en-US" b="1" i="1" smtClean="0">
                          <a:solidFill>
                            <a:srgbClr val="242452"/>
                          </a:solidFill>
                          <a:latin typeface="Cambria Math" panose="02040503050406030204" pitchFamily="18" charset="0"/>
                          <a:ea typeface="Cambria Math" panose="02040503050406030204" pitchFamily="18" charset="0"/>
                        </a:rPr>
                        <m:t> ∩</m:t>
                      </m:r>
                      <m:d>
                        <m:dPr>
                          <m:ctrlPr>
                            <a:rPr lang="en-US" i="1" smtClean="0">
                              <a:solidFill>
                                <a:srgbClr val="242452"/>
                              </a:solidFill>
                              <a:latin typeface="Cambria Math" panose="02040503050406030204" pitchFamily="18" charset="0"/>
                              <a:ea typeface="Cambria Math" panose="02040503050406030204" pitchFamily="18" charset="0"/>
                            </a:rPr>
                          </m:ctrlPr>
                        </m:dPr>
                        <m:e>
                          <m:r>
                            <a:rPr lang="en-US" b="1" i="1" smtClean="0">
                              <a:solidFill>
                                <a:srgbClr val="242452"/>
                              </a:solidFill>
                              <a:latin typeface="Cambria Math" panose="02040503050406030204" pitchFamily="18" charset="0"/>
                              <a:ea typeface="Cambria Math" panose="02040503050406030204" pitchFamily="18" charset="0"/>
                            </a:rPr>
                            <m:t>𝜶</m:t>
                          </m:r>
                        </m:e>
                      </m:d>
                      <m:r>
                        <a:rPr lang="en-US" b="1" i="1" smtClean="0">
                          <a:solidFill>
                            <a:srgbClr val="242452"/>
                          </a:solidFill>
                          <a:latin typeface="Cambria Math" panose="02040503050406030204" pitchFamily="18" charset="0"/>
                          <a:ea typeface="Cambria Math" panose="02040503050406030204" pitchFamily="18" charset="0"/>
                        </a:rPr>
                        <m:t>.</m:t>
                      </m:r>
                    </m:oMath>
                  </a14:m>
                  <a:endParaRPr lang="en-US">
                    <a:solidFill>
                      <a:srgbClr val="242452"/>
                    </a:solidFill>
                  </a:endParaRPr>
                </a:p>
              </p:txBody>
            </p:sp>
          </mc:Choice>
          <mc:Fallback xmlns="">
            <p:sp>
              <p:nvSpPr>
                <p:cNvPr id="259" name="TextBox 258">
                  <a:extLst>
                    <a:ext uri="{FF2B5EF4-FFF2-40B4-BE49-F238E27FC236}">
                      <a16:creationId xmlns:a16="http://schemas.microsoft.com/office/drawing/2014/main" id="{B5842521-B293-4055-9410-9EAE8A6FE4BA}"/>
                    </a:ext>
                  </a:extLst>
                </p:cNvPr>
                <p:cNvSpPr txBox="1">
                  <a:spLocks noRot="1" noChangeAspect="1" noMove="1" noResize="1" noEditPoints="1" noAdjustHandles="1" noChangeArrowheads="1" noChangeShapeType="1" noTextEdit="1"/>
                </p:cNvSpPr>
                <p:nvPr/>
              </p:nvSpPr>
              <p:spPr>
                <a:xfrm>
                  <a:off x="1149336" y="13012439"/>
                  <a:ext cx="7232664" cy="846194"/>
                </a:xfrm>
                <a:prstGeom prst="rect">
                  <a:avLst/>
                </a:prstGeom>
                <a:blipFill>
                  <a:blip r:embed="rId30"/>
                  <a:stretch>
                    <a:fillRect l="-4047" t="-9353" b="-30216"/>
                  </a:stretch>
                </a:blipFill>
              </p:spPr>
              <p:txBody>
                <a:bodyPr/>
                <a:lstStyle/>
                <a:p>
                  <a:r>
                    <a:rPr lang="en-US">
                      <a:noFill/>
                    </a:rPr>
                    <a:t> </a:t>
                  </a:r>
                </a:p>
              </p:txBody>
            </p:sp>
          </mc:Fallback>
        </mc:AlternateContent>
        <p:grpSp>
          <p:nvGrpSpPr>
            <p:cNvPr id="260" name="Group 259">
              <a:extLst>
                <a:ext uri="{FF2B5EF4-FFF2-40B4-BE49-F238E27FC236}">
                  <a16:creationId xmlns="" xmlns:a16="http://schemas.microsoft.com/office/drawing/2014/main" id="{B8E68402-4658-418C-8281-E0ADF0851323}"/>
                </a:ext>
              </a:extLst>
            </p:cNvPr>
            <p:cNvGrpSpPr/>
            <p:nvPr/>
          </p:nvGrpSpPr>
          <p:grpSpPr>
            <a:xfrm>
              <a:off x="2941201" y="6933379"/>
              <a:ext cx="5440799" cy="3582234"/>
              <a:chOff x="15392400" y="9626362"/>
              <a:chExt cx="5440799" cy="3582234"/>
            </a:xfrm>
          </p:grpSpPr>
          <p:grpSp>
            <p:nvGrpSpPr>
              <p:cNvPr id="261" name="Group 260">
                <a:extLst>
                  <a:ext uri="{FF2B5EF4-FFF2-40B4-BE49-F238E27FC236}">
                    <a16:creationId xmlns="" xmlns:a16="http://schemas.microsoft.com/office/drawing/2014/main" id="{3D596B84-DBD1-463B-A536-82B1E337F3D5}"/>
                  </a:ext>
                </a:extLst>
              </p:cNvPr>
              <p:cNvGrpSpPr/>
              <p:nvPr/>
            </p:nvGrpSpPr>
            <p:grpSpPr>
              <a:xfrm>
                <a:off x="15392400" y="10820400"/>
                <a:ext cx="5440799" cy="2388196"/>
                <a:chOff x="3643040" y="7856182"/>
                <a:chExt cx="4008682" cy="1759578"/>
              </a:xfrm>
            </p:grpSpPr>
            <p:sp>
              <p:nvSpPr>
                <p:cNvPr id="271" name="Parallelogram 270">
                  <a:extLst>
                    <a:ext uri="{FF2B5EF4-FFF2-40B4-BE49-F238E27FC236}">
                      <a16:creationId xmlns="" xmlns:a16="http://schemas.microsoft.com/office/drawing/2014/main" id="{9C8387F6-269B-474C-950F-775834CA70D7}"/>
                    </a:ext>
                  </a:extLst>
                </p:cNvPr>
                <p:cNvSpPr/>
                <p:nvPr/>
              </p:nvSpPr>
              <p:spPr>
                <a:xfrm>
                  <a:off x="3777913" y="7856182"/>
                  <a:ext cx="3873809" cy="1402335"/>
                </a:xfrm>
                <a:prstGeom prst="parallelogram">
                  <a:avLst>
                    <a:gd name="adj" fmla="val 52802"/>
                  </a:avLst>
                </a:prstGeom>
                <a:solidFill>
                  <a:schemeClr val="accent4">
                    <a:lumMod val="20000"/>
                    <a:lumOff val="80000"/>
                  </a:schemeClr>
                </a:solid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272" name="Group 271">
                  <a:extLst>
                    <a:ext uri="{FF2B5EF4-FFF2-40B4-BE49-F238E27FC236}">
                      <a16:creationId xmlns="" xmlns:a16="http://schemas.microsoft.com/office/drawing/2014/main" id="{7CB91FE7-802D-43BD-A200-2FCF49BEE0E1}"/>
                    </a:ext>
                  </a:extLst>
                </p:cNvPr>
                <p:cNvGrpSpPr/>
                <p:nvPr/>
              </p:nvGrpSpPr>
              <p:grpSpPr>
                <a:xfrm>
                  <a:off x="3643040" y="8712665"/>
                  <a:ext cx="776560" cy="903095"/>
                  <a:chOff x="3643040" y="8712665"/>
                  <a:chExt cx="776560" cy="903095"/>
                </a:xfrm>
              </p:grpSpPr>
              <mc:AlternateContent xmlns:mc="http://schemas.openxmlformats.org/markup-compatibility/2006" xmlns:a14="http://schemas.microsoft.com/office/drawing/2010/main">
                <mc:Choice Requires="a14">
                  <p:sp>
                    <p:nvSpPr>
                      <p:cNvPr id="273" name="TextBox 272">
                        <a:extLst>
                          <a:ext uri="{FF2B5EF4-FFF2-40B4-BE49-F238E27FC236}">
                            <a16:creationId xmlns="" xmlns:a16="http://schemas.microsoft.com/office/drawing/2014/main" id="{7C48D894-0F4B-4C50-9D3B-A40B1D191E9D}"/>
                          </a:ext>
                        </a:extLst>
                      </p:cNvPr>
                      <p:cNvSpPr txBox="1"/>
                      <p:nvPr/>
                    </p:nvSpPr>
                    <p:spPr>
                      <a:xfrm>
                        <a:off x="3874179" y="8712665"/>
                        <a:ext cx="483874" cy="6122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0000"/>
                                  </a:solidFill>
                                  <a:latin typeface="Cambria Math" panose="02040503050406030204" pitchFamily="18" charset="0"/>
                                  <a:ea typeface="Cambria Math" panose="02040503050406030204" pitchFamily="18" charset="0"/>
                                  <a:cs typeface="Tahoma" pitchFamily="34" charset="0"/>
                                  <a:sym typeface="Symbol"/>
                                </a:rPr>
                                <m:t>𝜶</m:t>
                              </m:r>
                            </m:oMath>
                          </m:oMathPara>
                        </a14:m>
                        <a:endParaRPr lang="en-US" sz="4800" b="1" i="1">
                          <a:solidFill>
                            <a:srgbClr val="FF0000"/>
                          </a:solidFill>
                          <a:latin typeface="Tahoma" pitchFamily="34" charset="0"/>
                          <a:ea typeface="Tahoma" pitchFamily="34" charset="0"/>
                          <a:cs typeface="Tahoma" pitchFamily="34" charset="0"/>
                        </a:endParaRPr>
                      </a:p>
                    </p:txBody>
                  </p:sp>
                </mc:Choice>
                <mc:Fallback xmlns="">
                  <p:sp>
                    <p:nvSpPr>
                      <p:cNvPr id="273" name="TextBox 272">
                        <a:extLst>
                          <a:ext uri="{FF2B5EF4-FFF2-40B4-BE49-F238E27FC236}">
                            <a16:creationId xmlns:a16="http://schemas.microsoft.com/office/drawing/2014/main" id="{7C48D894-0F4B-4C50-9D3B-A40B1D191E9D}"/>
                          </a:ext>
                        </a:extLst>
                      </p:cNvPr>
                      <p:cNvSpPr txBox="1">
                        <a:spLocks noRot="1" noChangeAspect="1" noMove="1" noResize="1" noEditPoints="1" noAdjustHandles="1" noChangeArrowheads="1" noChangeShapeType="1" noTextEdit="1"/>
                      </p:cNvSpPr>
                      <p:nvPr/>
                    </p:nvSpPr>
                    <p:spPr>
                      <a:xfrm>
                        <a:off x="3874179" y="8712665"/>
                        <a:ext cx="483874" cy="612263"/>
                      </a:xfrm>
                      <a:prstGeom prst="rect">
                        <a:avLst/>
                      </a:prstGeom>
                      <a:blipFill>
                        <a:blip r:embed="rId31"/>
                        <a:stretch>
                          <a:fillRect/>
                        </a:stretch>
                      </a:blipFill>
                    </p:spPr>
                    <p:txBody>
                      <a:bodyPr/>
                      <a:lstStyle/>
                      <a:p>
                        <a:r>
                          <a:rPr lang="en-US">
                            <a:noFill/>
                          </a:rPr>
                          <a:t> </a:t>
                        </a:r>
                      </a:p>
                    </p:txBody>
                  </p:sp>
                </mc:Fallback>
              </mc:AlternateContent>
              <p:sp>
                <p:nvSpPr>
                  <p:cNvPr id="274" name="Arc 273">
                    <a:extLst>
                      <a:ext uri="{FF2B5EF4-FFF2-40B4-BE49-F238E27FC236}">
                        <a16:creationId xmlns="" xmlns:a16="http://schemas.microsoft.com/office/drawing/2014/main" id="{63F5442E-594E-44FA-8E55-5D7A892D823E}"/>
                      </a:ext>
                    </a:extLst>
                  </p:cNvPr>
                  <p:cNvSpPr/>
                  <p:nvPr/>
                </p:nvSpPr>
                <p:spPr>
                  <a:xfrm>
                    <a:off x="3643040" y="8839200"/>
                    <a:ext cx="776560" cy="776560"/>
                  </a:xfrm>
                  <a:prstGeom prst="arc">
                    <a:avLst>
                      <a:gd name="adj1" fmla="val 15915684"/>
                      <a:gd name="adj2" fmla="val 256530"/>
                    </a:avLst>
                  </a:prstGeom>
                  <a:ln w="571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262" name="Straight Connector 261">
                <a:extLst>
                  <a:ext uri="{FF2B5EF4-FFF2-40B4-BE49-F238E27FC236}">
                    <a16:creationId xmlns="" xmlns:a16="http://schemas.microsoft.com/office/drawing/2014/main" id="{7B28D3C7-785D-4849-A339-2D3093A1FD80}"/>
                  </a:ext>
                </a:extLst>
              </p:cNvPr>
              <p:cNvCxnSpPr>
                <a:cxnSpLocks/>
              </p:cNvCxnSpPr>
              <p:nvPr/>
            </p:nvCxnSpPr>
            <p:spPr>
              <a:xfrm>
                <a:off x="16619418" y="11606550"/>
                <a:ext cx="3116382" cy="589989"/>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63" name="TextBox 262">
                    <a:extLst>
                      <a:ext uri="{FF2B5EF4-FFF2-40B4-BE49-F238E27FC236}">
                        <a16:creationId xmlns="" xmlns:a16="http://schemas.microsoft.com/office/drawing/2014/main" id="{68D647F0-67EF-4BD1-B236-B3734C16C447}"/>
                      </a:ext>
                    </a:extLst>
                  </p:cNvPr>
                  <p:cNvSpPr txBox="1"/>
                  <p:nvPr/>
                </p:nvSpPr>
                <p:spPr>
                  <a:xfrm>
                    <a:off x="16840200" y="9626362"/>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𝒅</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3" name="TextBox 262">
                    <a:extLst>
                      <a:ext uri="{FF2B5EF4-FFF2-40B4-BE49-F238E27FC236}">
                        <a16:creationId xmlns:a16="http://schemas.microsoft.com/office/drawing/2014/main" id="{68D647F0-67EF-4BD1-B236-B3734C16C447}"/>
                      </a:ext>
                    </a:extLst>
                  </p:cNvPr>
                  <p:cNvSpPr txBox="1">
                    <a:spLocks noRot="1" noChangeAspect="1" noMove="1" noResize="1" noEditPoints="1" noAdjustHandles="1" noChangeArrowheads="1" noChangeShapeType="1" noTextEdit="1"/>
                  </p:cNvSpPr>
                  <p:nvPr/>
                </p:nvSpPr>
                <p:spPr>
                  <a:xfrm>
                    <a:off x="16840200" y="9626362"/>
                    <a:ext cx="735540" cy="830997"/>
                  </a:xfrm>
                  <a:prstGeom prst="rect">
                    <a:avLst/>
                  </a:prstGeom>
                  <a:blipFill>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4" name="TextBox 263">
                    <a:extLst>
                      <a:ext uri="{FF2B5EF4-FFF2-40B4-BE49-F238E27FC236}">
                        <a16:creationId xmlns="" xmlns:a16="http://schemas.microsoft.com/office/drawing/2014/main" id="{73D0D9CA-95CB-4159-BD96-7ABB0FE6C62B}"/>
                      </a:ext>
                    </a:extLst>
                  </p:cNvPr>
                  <p:cNvSpPr txBox="1"/>
                  <p:nvPr/>
                </p:nvSpPr>
                <p:spPr>
                  <a:xfrm>
                    <a:off x="18955220" y="11295559"/>
                    <a:ext cx="78058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Cambria Math" panose="02040503050406030204" pitchFamily="18" charset="0"/>
                              <a:cs typeface="Tahoma" panose="020B0604030504040204" pitchFamily="34" charset="0"/>
                            </a:rPr>
                            <m:t>𝚫</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4" name="TextBox 263">
                    <a:extLst>
                      <a:ext uri="{FF2B5EF4-FFF2-40B4-BE49-F238E27FC236}">
                        <a16:creationId xmlns:a16="http://schemas.microsoft.com/office/drawing/2014/main" id="{73D0D9CA-95CB-4159-BD96-7ABB0FE6C62B}"/>
                      </a:ext>
                    </a:extLst>
                  </p:cNvPr>
                  <p:cNvSpPr txBox="1">
                    <a:spLocks noRot="1" noChangeAspect="1" noMove="1" noResize="1" noEditPoints="1" noAdjustHandles="1" noChangeArrowheads="1" noChangeShapeType="1" noTextEdit="1"/>
                  </p:cNvSpPr>
                  <p:nvPr/>
                </p:nvSpPr>
                <p:spPr>
                  <a:xfrm>
                    <a:off x="18955220" y="11295559"/>
                    <a:ext cx="780580" cy="830997"/>
                  </a:xfrm>
                  <a:prstGeom prst="rect">
                    <a:avLst/>
                  </a:prstGeom>
                  <a:blipFill>
                    <a:blip r:embed="rId33"/>
                    <a:stretch>
                      <a:fillRect/>
                    </a:stretch>
                  </a:blipFill>
                </p:spPr>
                <p:txBody>
                  <a:bodyPr/>
                  <a:lstStyle/>
                  <a:p>
                    <a:r>
                      <a:rPr lang="en-US">
                        <a:noFill/>
                      </a:rPr>
                      <a:t> </a:t>
                    </a:r>
                  </a:p>
                </p:txBody>
              </p:sp>
            </mc:Fallback>
          </mc:AlternateContent>
          <p:cxnSp>
            <p:nvCxnSpPr>
              <p:cNvPr id="265" name="Straight Connector 264">
                <a:extLst>
                  <a:ext uri="{FF2B5EF4-FFF2-40B4-BE49-F238E27FC236}">
                    <a16:creationId xmlns="" xmlns:a16="http://schemas.microsoft.com/office/drawing/2014/main" id="{AA1BF726-2F6F-44B2-82AA-1A7B3DDCBE4E}"/>
                  </a:ext>
                </a:extLst>
              </p:cNvPr>
              <p:cNvCxnSpPr>
                <a:cxnSpLocks/>
              </p:cNvCxnSpPr>
              <p:nvPr/>
            </p:nvCxnSpPr>
            <p:spPr>
              <a:xfrm flipV="1">
                <a:off x="17518622" y="9915750"/>
                <a:ext cx="0" cy="1837009"/>
              </a:xfrm>
              <a:prstGeom prst="line">
                <a:avLst/>
              </a:prstGeom>
              <a:ln w="76200">
                <a:solidFill>
                  <a:srgbClr val="242452"/>
                </a:solidFill>
              </a:ln>
            </p:spPr>
            <p:style>
              <a:lnRef idx="1">
                <a:schemeClr val="dk1"/>
              </a:lnRef>
              <a:fillRef idx="0">
                <a:schemeClr val="dk1"/>
              </a:fillRef>
              <a:effectRef idx="0">
                <a:schemeClr val="dk1"/>
              </a:effectRef>
              <a:fontRef idx="minor">
                <a:schemeClr val="tx1"/>
              </a:fontRef>
            </p:style>
          </p:cxnSp>
          <p:cxnSp>
            <p:nvCxnSpPr>
              <p:cNvPr id="266" name="Straight Connector 265">
                <a:extLst>
                  <a:ext uri="{FF2B5EF4-FFF2-40B4-BE49-F238E27FC236}">
                    <a16:creationId xmlns="" xmlns:a16="http://schemas.microsoft.com/office/drawing/2014/main" id="{DE88C945-9021-48C4-9D7E-DF1B48A608E3}"/>
                  </a:ext>
                </a:extLst>
              </p:cNvPr>
              <p:cNvCxnSpPr>
                <a:cxnSpLocks/>
              </p:cNvCxnSpPr>
              <p:nvPr/>
            </p:nvCxnSpPr>
            <p:spPr>
              <a:xfrm flipV="1">
                <a:off x="17503629" y="11684728"/>
                <a:ext cx="12393" cy="1038996"/>
              </a:xfrm>
              <a:prstGeom prst="line">
                <a:avLst/>
              </a:prstGeom>
              <a:ln w="76200">
                <a:solidFill>
                  <a:srgbClr val="242452"/>
                </a:solidFill>
                <a:prstDash val="sysDash"/>
              </a:ln>
            </p:spPr>
            <p:style>
              <a:lnRef idx="1">
                <a:schemeClr val="dk1"/>
              </a:lnRef>
              <a:fillRef idx="0">
                <a:schemeClr val="dk1"/>
              </a:fillRef>
              <a:effectRef idx="0">
                <a:schemeClr val="dk1"/>
              </a:effectRef>
              <a:fontRef idx="minor">
                <a:schemeClr val="tx1"/>
              </a:fontRef>
            </p:style>
          </p:cxnSp>
          <p:cxnSp>
            <p:nvCxnSpPr>
              <p:cNvPr id="267" name="Straight Connector 266">
                <a:extLst>
                  <a:ext uri="{FF2B5EF4-FFF2-40B4-BE49-F238E27FC236}">
                    <a16:creationId xmlns="" xmlns:a16="http://schemas.microsoft.com/office/drawing/2014/main" id="{FAE7F36C-A983-42E7-8E2E-903244132E8A}"/>
                  </a:ext>
                </a:extLst>
              </p:cNvPr>
              <p:cNvCxnSpPr>
                <a:cxnSpLocks/>
              </p:cNvCxnSpPr>
              <p:nvPr/>
            </p:nvCxnSpPr>
            <p:spPr>
              <a:xfrm flipV="1">
                <a:off x="17503149" y="12725648"/>
                <a:ext cx="5761" cy="482935"/>
              </a:xfrm>
              <a:prstGeom prst="line">
                <a:avLst/>
              </a:prstGeom>
              <a:ln w="76200">
                <a:solidFill>
                  <a:srgbClr val="242452"/>
                </a:solidFill>
                <a:prstDash val="solid"/>
              </a:ln>
            </p:spPr>
            <p:style>
              <a:lnRef idx="1">
                <a:schemeClr val="dk1"/>
              </a:lnRef>
              <a:fillRef idx="0">
                <a:schemeClr val="dk1"/>
              </a:fillRef>
              <a:effectRef idx="0">
                <a:schemeClr val="dk1"/>
              </a:effectRef>
              <a:fontRef idx="minor">
                <a:schemeClr val="tx1"/>
              </a:fontRef>
            </p:style>
          </p:cxnSp>
          <p:sp>
            <p:nvSpPr>
              <p:cNvPr id="268" name="Oval 267">
                <a:extLst>
                  <a:ext uri="{FF2B5EF4-FFF2-40B4-BE49-F238E27FC236}">
                    <a16:creationId xmlns="" xmlns:a16="http://schemas.microsoft.com/office/drawing/2014/main" id="{11B14859-9993-4E1B-9874-D82879EE444A}"/>
                  </a:ext>
                </a:extLst>
              </p:cNvPr>
              <p:cNvSpPr/>
              <p:nvPr/>
            </p:nvSpPr>
            <p:spPr>
              <a:xfrm>
                <a:off x="17429443" y="11696879"/>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0" name="TextBox 269">
                    <a:extLst>
                      <a:ext uri="{FF2B5EF4-FFF2-40B4-BE49-F238E27FC236}">
                        <a16:creationId xmlns="" xmlns:a16="http://schemas.microsoft.com/office/drawing/2014/main" id="{32652DAA-B5A6-4D2D-ABCF-0E522EDE322B}"/>
                      </a:ext>
                    </a:extLst>
                  </p:cNvPr>
                  <p:cNvSpPr txBox="1"/>
                  <p:nvPr/>
                </p:nvSpPr>
                <p:spPr>
                  <a:xfrm>
                    <a:off x="16897350" y="10969387"/>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𝑰</m:t>
                          </m:r>
                        </m:oMath>
                      </m:oMathPara>
                    </a14:m>
                    <a:endParaRPr lang="en-US" sz="4400" b="1">
                      <a:solidFill>
                        <a:srgbClr val="0000FF"/>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70" name="TextBox 269">
                    <a:extLst>
                      <a:ext uri="{FF2B5EF4-FFF2-40B4-BE49-F238E27FC236}">
                        <a16:creationId xmlns:a16="http://schemas.microsoft.com/office/drawing/2014/main" id="{32652DAA-B5A6-4D2D-ABCF-0E522EDE322B}"/>
                      </a:ext>
                    </a:extLst>
                  </p:cNvPr>
                  <p:cNvSpPr txBox="1">
                    <a:spLocks noRot="1" noChangeAspect="1" noMove="1" noResize="1" noEditPoints="1" noAdjustHandles="1" noChangeArrowheads="1" noChangeShapeType="1" noTextEdit="1"/>
                  </p:cNvSpPr>
                  <p:nvPr/>
                </p:nvSpPr>
                <p:spPr>
                  <a:xfrm>
                    <a:off x="16897350" y="10969387"/>
                    <a:ext cx="792690" cy="830997"/>
                  </a:xfrm>
                  <a:prstGeom prst="rect">
                    <a:avLst/>
                  </a:prstGeom>
                  <a:blipFill>
                    <a:blip r:embed="rId34"/>
                    <a:stretch>
                      <a:fillRect/>
                    </a:stretch>
                  </a:blipFill>
                </p:spPr>
                <p:txBody>
                  <a:bodyPr/>
                  <a:lstStyle/>
                  <a:p>
                    <a:r>
                      <a:rPr lang="en-US">
                        <a:noFill/>
                      </a:rPr>
                      <a:t> </a:t>
                    </a:r>
                  </a:p>
                </p:txBody>
              </p:sp>
            </mc:Fallback>
          </mc:AlternateContent>
        </p:grpSp>
      </p:grpSp>
      <p:grpSp>
        <p:nvGrpSpPr>
          <p:cNvPr id="275" name="Group 274">
            <a:extLst>
              <a:ext uri="{FF2B5EF4-FFF2-40B4-BE49-F238E27FC236}">
                <a16:creationId xmlns="" xmlns:a16="http://schemas.microsoft.com/office/drawing/2014/main" id="{5F3ADF8C-81E3-4EC2-AA10-920E6D96D61F}"/>
              </a:ext>
            </a:extLst>
          </p:cNvPr>
          <p:cNvGrpSpPr/>
          <p:nvPr/>
        </p:nvGrpSpPr>
        <p:grpSpPr>
          <a:xfrm>
            <a:off x="14935200" y="5343211"/>
            <a:ext cx="9517362" cy="8161394"/>
            <a:chOff x="12636125" y="5489647"/>
            <a:chExt cx="10134600" cy="8161394"/>
          </a:xfrm>
        </p:grpSpPr>
        <p:sp>
          <p:nvSpPr>
            <p:cNvPr id="276" name="Rectangle: Rounded Corners 275">
              <a:extLst>
                <a:ext uri="{FF2B5EF4-FFF2-40B4-BE49-F238E27FC236}">
                  <a16:creationId xmlns="" xmlns:a16="http://schemas.microsoft.com/office/drawing/2014/main" id="{08954000-4E0C-45DC-B6BA-8E4B8DFBD494}"/>
                </a:ext>
              </a:extLst>
            </p:cNvPr>
            <p:cNvSpPr/>
            <p:nvPr/>
          </p:nvSpPr>
          <p:spPr>
            <a:xfrm>
              <a:off x="12725400" y="5514942"/>
              <a:ext cx="9899308" cy="8136099"/>
            </a:xfrm>
            <a:prstGeom prst="roundRect">
              <a:avLst>
                <a:gd name="adj" fmla="val 1900"/>
              </a:avLst>
            </a:prstGeom>
            <a:solidFill>
              <a:schemeClr val="accent5">
                <a:lumMod val="20000"/>
                <a:lumOff val="80000"/>
              </a:schemeClr>
            </a:solidFill>
            <a:ln w="571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7" name="TextBox 276">
              <a:extLst>
                <a:ext uri="{FF2B5EF4-FFF2-40B4-BE49-F238E27FC236}">
                  <a16:creationId xmlns="" xmlns:a16="http://schemas.microsoft.com/office/drawing/2014/main" id="{16B92719-D2B4-4A8B-91E6-A3024DD95995}"/>
                </a:ext>
              </a:extLst>
            </p:cNvPr>
            <p:cNvSpPr txBox="1"/>
            <p:nvPr/>
          </p:nvSpPr>
          <p:spPr>
            <a:xfrm>
              <a:off x="12725400" y="5489647"/>
              <a:ext cx="9877751" cy="908363"/>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solidFill>
                    <a:srgbClr val="FF0000"/>
                  </a:solidFill>
                  <a:sym typeface="Wingdings" panose="05000000000000000000" pitchFamily="2" charset="2"/>
                </a:rPr>
                <a:t></a:t>
              </a:r>
              <a:r>
                <a:rPr lang="en-US">
                  <a:solidFill>
                    <a:srgbClr val="FF0000"/>
                  </a:solidFill>
                </a:rPr>
                <a:t>Cách </a:t>
              </a:r>
              <a:r>
                <a:rPr lang="en-US">
                  <a:solidFill>
                    <a:srgbClr val="FF0000"/>
                  </a:solidFill>
                  <a:sym typeface="Wingdings" panose="05000000000000000000" pitchFamily="2" charset="2"/>
                </a:rPr>
                <a:t>2</a:t>
              </a:r>
              <a:r>
                <a:rPr lang="en-US">
                  <a:solidFill>
                    <a:srgbClr val="FF0000"/>
                  </a:solidFill>
                </a:rPr>
                <a:t>: </a:t>
              </a:r>
              <a:r>
                <a:rPr lang="en-US"/>
                <a:t>(Tìm gđ qua mp phụ)</a:t>
              </a:r>
            </a:p>
          </p:txBody>
        </p:sp>
        <mc:AlternateContent xmlns:mc="http://schemas.openxmlformats.org/markup-compatibility/2006" xmlns:a14="http://schemas.microsoft.com/office/drawing/2010/main">
          <mc:Choice Requires="a14">
            <p:sp>
              <p:nvSpPr>
                <p:cNvPr id="278" name="TextBox 277">
                  <a:extLst>
                    <a:ext uri="{FF2B5EF4-FFF2-40B4-BE49-F238E27FC236}">
                      <a16:creationId xmlns="" xmlns:a16="http://schemas.microsoft.com/office/drawing/2014/main" id="{DD531D2A-48E2-42E9-9BEB-DFAF66F50937}"/>
                    </a:ext>
                  </a:extLst>
                </p:cNvPr>
                <p:cNvSpPr txBox="1"/>
                <p:nvPr/>
              </p:nvSpPr>
              <p:spPr>
                <a:xfrm>
                  <a:off x="12636125" y="10641142"/>
                  <a:ext cx="10134600"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solidFill>
                        <a:srgbClr val="242452"/>
                      </a:solidFill>
                      <a:sym typeface="Wingdings" panose="05000000000000000000" pitchFamily="2" charset="2"/>
                    </a:rPr>
                    <a:t>●B1</a:t>
                  </a:r>
                  <a:r>
                    <a:rPr lang="en-US">
                      <a:solidFill>
                        <a:srgbClr val="242452"/>
                      </a:solidFill>
                    </a:rPr>
                    <a:t>: </a:t>
                  </a:r>
                  <a:r>
                    <a:rPr lang="en-US"/>
                    <a:t>Tìm </a:t>
                  </a:r>
                  <a14:m>
                    <m:oMath xmlns:m="http://schemas.openxmlformats.org/officeDocument/2006/math">
                      <m:r>
                        <a:rPr lang="en-US" b="1" i="1" smtClean="0">
                          <a:latin typeface="Cambria Math" panose="02040503050406030204" pitchFamily="18" charset="0"/>
                        </a:rPr>
                        <m:t>(</m:t>
                      </m:r>
                      <m:r>
                        <a:rPr lang="en-US" b="1" i="1" smtClean="0">
                          <a:latin typeface="Cambria Math" panose="02040503050406030204" pitchFamily="18" charset="0"/>
                        </a:rPr>
                        <m:t>𝜷</m:t>
                      </m:r>
                      <m:r>
                        <a:rPr lang="en-US" b="1" i="1" smtClean="0">
                          <a:latin typeface="Cambria Math" panose="02040503050406030204" pitchFamily="18" charset="0"/>
                        </a:rPr>
                        <m:t>)⊃</m:t>
                      </m:r>
                      <m:r>
                        <a:rPr lang="en-US" b="1" i="1" smtClean="0">
                          <a:latin typeface="Cambria Math" panose="02040503050406030204" pitchFamily="18" charset="0"/>
                        </a:rPr>
                        <m:t>𝒅</m:t>
                      </m:r>
                    </m:oMath>
                  </a14:m>
                  <a:r>
                    <a:rPr lang="en-US"/>
                    <a:t> mà </a:t>
                  </a:r>
                  <a14:m>
                    <m:oMath xmlns:m="http://schemas.openxmlformats.org/officeDocument/2006/math">
                      <m:d>
                        <m:dPr>
                          <m:ctrlPr>
                            <a:rPr lang="en-US" i="1" smtClean="0">
                              <a:solidFill>
                                <a:srgbClr val="FF0000"/>
                              </a:solidFill>
                              <a:latin typeface="Cambria Math" panose="02040503050406030204" pitchFamily="18" charset="0"/>
                            </a:rPr>
                          </m:ctrlPr>
                        </m:dPr>
                        <m:e>
                          <m:r>
                            <a:rPr lang="en-US" b="1" i="0">
                              <a:solidFill>
                                <a:srgbClr val="FF0000"/>
                              </a:solidFill>
                              <a:latin typeface="Cambria Math" panose="02040503050406030204" pitchFamily="18" charset="0"/>
                            </a:rPr>
                            <m:t>𝛂</m:t>
                          </m:r>
                        </m:e>
                      </m:d>
                      <m:r>
                        <a:rPr lang="en-US" b="1" i="0" smtClean="0">
                          <a:solidFill>
                            <a:srgbClr val="FF0000"/>
                          </a:solidFill>
                          <a:latin typeface="Cambria Math" panose="02040503050406030204" pitchFamily="18" charset="0"/>
                        </a:rPr>
                        <m:t>∩</m:t>
                      </m:r>
                      <m:d>
                        <m:dPr>
                          <m:ctrlPr>
                            <a:rPr lang="en-US" i="1" smtClean="0">
                              <a:solidFill>
                                <a:srgbClr val="FF0000"/>
                              </a:solidFill>
                              <a:latin typeface="Cambria Math" panose="02040503050406030204" pitchFamily="18" charset="0"/>
                            </a:rPr>
                          </m:ctrlPr>
                        </m:dPr>
                        <m:e>
                          <m:r>
                            <a:rPr lang="en-US" b="1" i="0">
                              <a:solidFill>
                                <a:srgbClr val="FF0000"/>
                              </a:solidFill>
                              <a:latin typeface="Cambria Math" panose="02040503050406030204" pitchFamily="18" charset="0"/>
                            </a:rPr>
                            <m:t>𝛃</m:t>
                          </m:r>
                        </m:e>
                      </m:d>
                      <m:r>
                        <a:rPr lang="en-US" b="1" i="0" smtClean="0">
                          <a:solidFill>
                            <a:srgbClr val="FF0000"/>
                          </a:solidFill>
                          <a:latin typeface="Cambria Math" panose="02040503050406030204" pitchFamily="18" charset="0"/>
                        </a:rPr>
                        <m:t>=</m:t>
                      </m:r>
                      <m:r>
                        <a:rPr lang="en-US" b="1" i="0">
                          <a:solidFill>
                            <a:srgbClr val="FF0000"/>
                          </a:solidFill>
                          <a:latin typeface="Cambria Math" panose="02040503050406030204" pitchFamily="18" charset="0"/>
                        </a:rPr>
                        <m:t>𝚫</m:t>
                      </m:r>
                      <m:r>
                        <a:rPr lang="en-US" b="1" i="1" smtClean="0">
                          <a:latin typeface="Cambria Math" panose="02040503050406030204" pitchFamily="18" charset="0"/>
                        </a:rPr>
                        <m:t>.</m:t>
                      </m:r>
                    </m:oMath>
                  </a14:m>
                  <a:endParaRPr lang="en-US"/>
                </a:p>
              </p:txBody>
            </p:sp>
          </mc:Choice>
          <mc:Fallback xmlns="">
            <p:sp>
              <p:nvSpPr>
                <p:cNvPr id="278" name="TextBox 277">
                  <a:extLst>
                    <a:ext uri="{FF2B5EF4-FFF2-40B4-BE49-F238E27FC236}">
                      <a16:creationId xmlns:a16="http://schemas.microsoft.com/office/drawing/2014/main" id="{DD531D2A-48E2-42E9-9BEB-DFAF66F50937}"/>
                    </a:ext>
                  </a:extLst>
                </p:cNvPr>
                <p:cNvSpPr txBox="1">
                  <a:spLocks noRot="1" noChangeAspect="1" noMove="1" noResize="1" noEditPoints="1" noAdjustHandles="1" noChangeArrowheads="1" noChangeShapeType="1" noTextEdit="1"/>
                </p:cNvSpPr>
                <p:nvPr/>
              </p:nvSpPr>
              <p:spPr>
                <a:xfrm>
                  <a:off x="12636125" y="10641142"/>
                  <a:ext cx="10134600" cy="846194"/>
                </a:xfrm>
                <a:prstGeom prst="rect">
                  <a:avLst/>
                </a:prstGeom>
                <a:blipFill>
                  <a:blip r:embed="rId35"/>
                  <a:stretch>
                    <a:fillRect l="-3075" t="-8633" b="-30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9" name="TextBox 278">
                  <a:extLst>
                    <a:ext uri="{FF2B5EF4-FFF2-40B4-BE49-F238E27FC236}">
                      <a16:creationId xmlns="" xmlns:a16="http://schemas.microsoft.com/office/drawing/2014/main" id="{6E77BB54-A84E-4C7B-BB8C-9BDDD191814A}"/>
                    </a:ext>
                  </a:extLst>
                </p:cNvPr>
                <p:cNvSpPr txBox="1"/>
                <p:nvPr/>
              </p:nvSpPr>
              <p:spPr>
                <a:xfrm>
                  <a:off x="12636125" y="11665845"/>
                  <a:ext cx="9220200"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solidFill>
                        <a:srgbClr val="242452"/>
                      </a:solidFill>
                      <a:sym typeface="Wingdings" panose="05000000000000000000" pitchFamily="2" charset="2"/>
                    </a:rPr>
                    <a:t>●B2</a:t>
                  </a:r>
                  <a:r>
                    <a:rPr lang="en-US">
                      <a:solidFill>
                        <a:srgbClr val="242452"/>
                      </a:solidFill>
                    </a:rPr>
                    <a:t>: Tìm giao điểm </a:t>
                  </a:r>
                  <a14:m>
                    <m:oMath xmlns:m="http://schemas.openxmlformats.org/officeDocument/2006/math">
                      <m:r>
                        <a:rPr lang="en-US" b="1" i="1" smtClean="0">
                          <a:solidFill>
                            <a:srgbClr val="242452"/>
                          </a:solidFill>
                          <a:latin typeface="Cambria Math" panose="02040503050406030204" pitchFamily="18" charset="0"/>
                          <a:ea typeface="Cambria Math" panose="02040503050406030204" pitchFamily="18" charset="0"/>
                        </a:rPr>
                        <m:t>𝑰</m:t>
                      </m:r>
                      <m:r>
                        <a:rPr lang="en-US" b="1" i="1" smtClean="0">
                          <a:solidFill>
                            <a:srgbClr val="242452"/>
                          </a:solidFill>
                          <a:latin typeface="Cambria Math" panose="02040503050406030204" pitchFamily="18" charset="0"/>
                          <a:ea typeface="Cambria Math" panose="02040503050406030204" pitchFamily="18" charset="0"/>
                        </a:rPr>
                        <m:t>=</m:t>
                      </m:r>
                      <m:r>
                        <a:rPr lang="en-US" b="1" i="1" smtClean="0">
                          <a:solidFill>
                            <a:srgbClr val="242452"/>
                          </a:solidFill>
                          <a:latin typeface="Cambria Math" panose="02040503050406030204" pitchFamily="18" charset="0"/>
                          <a:ea typeface="Cambria Math" panose="02040503050406030204" pitchFamily="18" charset="0"/>
                        </a:rPr>
                        <m:t>𝒅</m:t>
                      </m:r>
                      <m:r>
                        <a:rPr lang="en-US" b="1" i="1" smtClean="0">
                          <a:solidFill>
                            <a:srgbClr val="242452"/>
                          </a:solidFill>
                          <a:latin typeface="Cambria Math" panose="02040503050406030204" pitchFamily="18" charset="0"/>
                          <a:ea typeface="Cambria Math" panose="02040503050406030204" pitchFamily="18" charset="0"/>
                        </a:rPr>
                        <m:t> ∩</m:t>
                      </m:r>
                      <m:r>
                        <a:rPr lang="en-US" b="1" i="1">
                          <a:latin typeface="Cambria Math" panose="02040503050406030204" pitchFamily="18" charset="0"/>
                          <a:ea typeface="Cambria Math" panose="02040503050406030204" pitchFamily="18" charset="0"/>
                        </a:rPr>
                        <m:t>𝜟</m:t>
                      </m:r>
                      <m:r>
                        <a:rPr lang="en-US" b="1" i="1" smtClean="0">
                          <a:solidFill>
                            <a:srgbClr val="242452"/>
                          </a:solidFill>
                          <a:latin typeface="Cambria Math" panose="02040503050406030204" pitchFamily="18" charset="0"/>
                          <a:ea typeface="Cambria Math" panose="02040503050406030204" pitchFamily="18" charset="0"/>
                        </a:rPr>
                        <m:t>.</m:t>
                      </m:r>
                    </m:oMath>
                  </a14:m>
                  <a:endParaRPr lang="en-US">
                    <a:solidFill>
                      <a:srgbClr val="242452"/>
                    </a:solidFill>
                  </a:endParaRPr>
                </a:p>
              </p:txBody>
            </p:sp>
          </mc:Choice>
          <mc:Fallback xmlns="">
            <p:sp>
              <p:nvSpPr>
                <p:cNvPr id="279" name="TextBox 278">
                  <a:extLst>
                    <a:ext uri="{FF2B5EF4-FFF2-40B4-BE49-F238E27FC236}">
                      <a16:creationId xmlns:a16="http://schemas.microsoft.com/office/drawing/2014/main" id="{6E77BB54-A84E-4C7B-BB8C-9BDDD191814A}"/>
                    </a:ext>
                  </a:extLst>
                </p:cNvPr>
                <p:cNvSpPr txBox="1">
                  <a:spLocks noRot="1" noChangeAspect="1" noMove="1" noResize="1" noEditPoints="1" noAdjustHandles="1" noChangeArrowheads="1" noChangeShapeType="1" noTextEdit="1"/>
                </p:cNvSpPr>
                <p:nvPr/>
              </p:nvSpPr>
              <p:spPr>
                <a:xfrm>
                  <a:off x="12636125" y="11665845"/>
                  <a:ext cx="9220200" cy="846194"/>
                </a:xfrm>
                <a:prstGeom prst="rect">
                  <a:avLst/>
                </a:prstGeom>
                <a:blipFill>
                  <a:blip r:embed="rId36"/>
                  <a:stretch>
                    <a:fillRect l="-3380" t="-9420"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0" name="TextBox 279">
                  <a:extLst>
                    <a:ext uri="{FF2B5EF4-FFF2-40B4-BE49-F238E27FC236}">
                      <a16:creationId xmlns="" xmlns:a16="http://schemas.microsoft.com/office/drawing/2014/main" id="{39BF98F3-BC50-4217-9DCF-B88A93D3BEA8}"/>
                    </a:ext>
                  </a:extLst>
                </p:cNvPr>
                <p:cNvSpPr txBox="1"/>
                <p:nvPr/>
              </p:nvSpPr>
              <p:spPr>
                <a:xfrm>
                  <a:off x="12636125" y="12652448"/>
                  <a:ext cx="8915400"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solidFill>
                        <a:srgbClr val="242452"/>
                      </a:solidFill>
                      <a:sym typeface="Wingdings" panose="05000000000000000000" pitchFamily="2" charset="2"/>
                    </a:rPr>
                    <a:t>●B3</a:t>
                  </a:r>
                  <a:r>
                    <a:rPr lang="en-US">
                      <a:solidFill>
                        <a:srgbClr val="242452"/>
                      </a:solidFill>
                    </a:rPr>
                    <a:t>: </a:t>
                  </a:r>
                  <a:r>
                    <a:rPr lang="en-US"/>
                    <a:t>Kết luận </a:t>
                  </a:r>
                  <a14:m>
                    <m:oMath xmlns:m="http://schemas.openxmlformats.org/officeDocument/2006/math">
                      <m:r>
                        <a:rPr lang="en-US" b="1" i="1">
                          <a:latin typeface="Cambria Math" panose="02040503050406030204" pitchFamily="18" charset="0"/>
                          <a:ea typeface="Cambria Math" panose="02040503050406030204" pitchFamily="18" charset="0"/>
                        </a:rPr>
                        <m:t>𝑰</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𝒅</m:t>
                      </m:r>
                      <m:r>
                        <a:rPr lang="en-US" b="1" i="1">
                          <a:latin typeface="Cambria Math" panose="02040503050406030204" pitchFamily="18" charset="0"/>
                          <a:ea typeface="Cambria Math" panose="02040503050406030204" pitchFamily="18" charset="0"/>
                        </a:rPr>
                        <m:t> ∩</m:t>
                      </m:r>
                      <m:d>
                        <m:dPr>
                          <m:ctrlPr>
                            <a:rPr lang="en-US"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𝜶</m:t>
                          </m:r>
                        </m:e>
                      </m:d>
                      <m:r>
                        <a:rPr lang="en-US" b="1" i="1" smtClean="0">
                          <a:latin typeface="Cambria Math" panose="02040503050406030204" pitchFamily="18" charset="0"/>
                          <a:ea typeface="Cambria Math" panose="02040503050406030204" pitchFamily="18" charset="0"/>
                        </a:rPr>
                        <m:t>.</m:t>
                      </m:r>
                    </m:oMath>
                  </a14:m>
                  <a:endParaRPr lang="en-US">
                    <a:solidFill>
                      <a:srgbClr val="242452"/>
                    </a:solidFill>
                  </a:endParaRPr>
                </a:p>
              </p:txBody>
            </p:sp>
          </mc:Choice>
          <mc:Fallback xmlns="">
            <p:sp>
              <p:nvSpPr>
                <p:cNvPr id="280" name="TextBox 279">
                  <a:extLst>
                    <a:ext uri="{FF2B5EF4-FFF2-40B4-BE49-F238E27FC236}">
                      <a16:creationId xmlns:a16="http://schemas.microsoft.com/office/drawing/2014/main" id="{39BF98F3-BC50-4217-9DCF-B88A93D3BEA8}"/>
                    </a:ext>
                  </a:extLst>
                </p:cNvPr>
                <p:cNvSpPr txBox="1">
                  <a:spLocks noRot="1" noChangeAspect="1" noMove="1" noResize="1" noEditPoints="1" noAdjustHandles="1" noChangeArrowheads="1" noChangeShapeType="1" noTextEdit="1"/>
                </p:cNvSpPr>
                <p:nvPr/>
              </p:nvSpPr>
              <p:spPr>
                <a:xfrm>
                  <a:off x="12636125" y="12652448"/>
                  <a:ext cx="8915400" cy="846194"/>
                </a:xfrm>
                <a:prstGeom prst="rect">
                  <a:avLst/>
                </a:prstGeom>
                <a:blipFill>
                  <a:blip r:embed="rId37"/>
                  <a:stretch>
                    <a:fillRect l="-3496" t="-8633" b="-30216"/>
                  </a:stretch>
                </a:blipFill>
              </p:spPr>
              <p:txBody>
                <a:bodyPr/>
                <a:lstStyle/>
                <a:p>
                  <a:r>
                    <a:rPr lang="en-US">
                      <a:noFill/>
                    </a:rPr>
                    <a:t> </a:t>
                  </a:r>
                </a:p>
              </p:txBody>
            </p:sp>
          </mc:Fallback>
        </mc:AlternateContent>
        <p:grpSp>
          <p:nvGrpSpPr>
            <p:cNvPr id="281" name="Group 280">
              <a:extLst>
                <a:ext uri="{FF2B5EF4-FFF2-40B4-BE49-F238E27FC236}">
                  <a16:creationId xmlns="" xmlns:a16="http://schemas.microsoft.com/office/drawing/2014/main" id="{08ADEB5C-7230-4301-AD82-95BBDF3E498E}"/>
                </a:ext>
              </a:extLst>
            </p:cNvPr>
            <p:cNvGrpSpPr/>
            <p:nvPr/>
          </p:nvGrpSpPr>
          <p:grpSpPr>
            <a:xfrm>
              <a:off x="15356191" y="6259642"/>
              <a:ext cx="5488787" cy="4472756"/>
              <a:chOff x="15240000" y="6259642"/>
              <a:chExt cx="5488787" cy="4472756"/>
            </a:xfrm>
          </p:grpSpPr>
          <p:sp>
            <p:nvSpPr>
              <p:cNvPr id="282" name="Parallelogram 281">
                <a:extLst>
                  <a:ext uri="{FF2B5EF4-FFF2-40B4-BE49-F238E27FC236}">
                    <a16:creationId xmlns="" xmlns:a16="http://schemas.microsoft.com/office/drawing/2014/main" id="{8A78F3A6-965E-41B3-B6B7-DF7A219D7BC2}"/>
                  </a:ext>
                </a:extLst>
              </p:cNvPr>
              <p:cNvSpPr/>
              <p:nvPr/>
            </p:nvSpPr>
            <p:spPr>
              <a:xfrm flipV="1">
                <a:off x="15525139" y="6480345"/>
                <a:ext cx="5155660" cy="2232207"/>
              </a:xfrm>
              <a:prstGeom prst="parallelogram">
                <a:avLst>
                  <a:gd name="adj" fmla="val 32655"/>
                </a:avLst>
              </a:prstGeom>
              <a:solidFill>
                <a:srgbClr val="FFF487"/>
              </a:solid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283" name="Group 282">
                <a:extLst>
                  <a:ext uri="{FF2B5EF4-FFF2-40B4-BE49-F238E27FC236}">
                    <a16:creationId xmlns="" xmlns:a16="http://schemas.microsoft.com/office/drawing/2014/main" id="{AA25D669-0084-4BEA-9F8D-FAD3C2D9D580}"/>
                  </a:ext>
                </a:extLst>
              </p:cNvPr>
              <p:cNvGrpSpPr/>
              <p:nvPr/>
            </p:nvGrpSpPr>
            <p:grpSpPr>
              <a:xfrm>
                <a:off x="15240000" y="8685232"/>
                <a:ext cx="5440799" cy="2047166"/>
                <a:chOff x="3643040" y="7902248"/>
                <a:chExt cx="4008682" cy="1508314"/>
              </a:xfrm>
            </p:grpSpPr>
            <p:sp>
              <p:nvSpPr>
                <p:cNvPr id="293" name="Parallelogram 292">
                  <a:extLst>
                    <a:ext uri="{FF2B5EF4-FFF2-40B4-BE49-F238E27FC236}">
                      <a16:creationId xmlns="" xmlns:a16="http://schemas.microsoft.com/office/drawing/2014/main" id="{5310F572-F3CE-41AE-8F62-2A0877714904}"/>
                    </a:ext>
                  </a:extLst>
                </p:cNvPr>
                <p:cNvSpPr/>
                <p:nvPr/>
              </p:nvSpPr>
              <p:spPr>
                <a:xfrm>
                  <a:off x="3777913" y="7902248"/>
                  <a:ext cx="3873809" cy="1143136"/>
                </a:xfrm>
                <a:prstGeom prst="parallelogram">
                  <a:avLst>
                    <a:gd name="adj" fmla="val 52802"/>
                  </a:avLst>
                </a:prstGeom>
                <a:solidFill>
                  <a:schemeClr val="accent4">
                    <a:lumMod val="20000"/>
                    <a:lumOff val="80000"/>
                  </a:schemeClr>
                </a:solid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294" name="Group 293">
                  <a:extLst>
                    <a:ext uri="{FF2B5EF4-FFF2-40B4-BE49-F238E27FC236}">
                      <a16:creationId xmlns="" xmlns:a16="http://schemas.microsoft.com/office/drawing/2014/main" id="{23C08DF5-BEE3-4475-A861-2DDEF4BFC7CC}"/>
                    </a:ext>
                  </a:extLst>
                </p:cNvPr>
                <p:cNvGrpSpPr/>
                <p:nvPr/>
              </p:nvGrpSpPr>
              <p:grpSpPr>
                <a:xfrm>
                  <a:off x="3643040" y="8529256"/>
                  <a:ext cx="776560" cy="881306"/>
                  <a:chOff x="3643040" y="8529256"/>
                  <a:chExt cx="776560" cy="881306"/>
                </a:xfrm>
              </p:grpSpPr>
              <mc:AlternateContent xmlns:mc="http://schemas.openxmlformats.org/markup-compatibility/2006" xmlns:a14="http://schemas.microsoft.com/office/drawing/2010/main">
                <mc:Choice Requires="a14">
                  <p:sp>
                    <p:nvSpPr>
                      <p:cNvPr id="295" name="TextBox 294">
                        <a:extLst>
                          <a:ext uri="{FF2B5EF4-FFF2-40B4-BE49-F238E27FC236}">
                            <a16:creationId xmlns="" xmlns:a16="http://schemas.microsoft.com/office/drawing/2014/main" id="{DB55AA29-F46D-4C9F-8FE1-2D710F2159EB}"/>
                          </a:ext>
                        </a:extLst>
                      </p:cNvPr>
                      <p:cNvSpPr txBox="1"/>
                      <p:nvPr/>
                    </p:nvSpPr>
                    <p:spPr>
                      <a:xfrm>
                        <a:off x="3853125" y="8529256"/>
                        <a:ext cx="483874" cy="6122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0000"/>
                                  </a:solidFill>
                                  <a:latin typeface="Cambria Math" panose="02040503050406030204" pitchFamily="18" charset="0"/>
                                  <a:ea typeface="Cambria Math" panose="02040503050406030204" pitchFamily="18" charset="0"/>
                                  <a:cs typeface="Tahoma" pitchFamily="34" charset="0"/>
                                  <a:sym typeface="Symbol"/>
                                </a:rPr>
                                <m:t>𝜶</m:t>
                              </m:r>
                            </m:oMath>
                          </m:oMathPara>
                        </a14:m>
                        <a:endParaRPr lang="en-US" sz="4800" b="1" i="1">
                          <a:solidFill>
                            <a:srgbClr val="FF0000"/>
                          </a:solidFill>
                          <a:latin typeface="Tahoma" pitchFamily="34" charset="0"/>
                          <a:ea typeface="Tahoma" pitchFamily="34" charset="0"/>
                          <a:cs typeface="Tahoma" pitchFamily="34" charset="0"/>
                        </a:endParaRPr>
                      </a:p>
                    </p:txBody>
                  </p:sp>
                </mc:Choice>
                <mc:Fallback xmlns="">
                  <p:sp>
                    <p:nvSpPr>
                      <p:cNvPr id="295" name="TextBox 294">
                        <a:extLst>
                          <a:ext uri="{FF2B5EF4-FFF2-40B4-BE49-F238E27FC236}">
                            <a16:creationId xmlns:a16="http://schemas.microsoft.com/office/drawing/2014/main" id="{DB55AA29-F46D-4C9F-8FE1-2D710F2159EB}"/>
                          </a:ext>
                        </a:extLst>
                      </p:cNvPr>
                      <p:cNvSpPr txBox="1">
                        <a:spLocks noRot="1" noChangeAspect="1" noMove="1" noResize="1" noEditPoints="1" noAdjustHandles="1" noChangeArrowheads="1" noChangeShapeType="1" noTextEdit="1"/>
                      </p:cNvSpPr>
                      <p:nvPr/>
                    </p:nvSpPr>
                    <p:spPr>
                      <a:xfrm>
                        <a:off x="3853125" y="8529256"/>
                        <a:ext cx="483874" cy="612263"/>
                      </a:xfrm>
                      <a:prstGeom prst="rect">
                        <a:avLst/>
                      </a:prstGeom>
                      <a:blipFill>
                        <a:blip r:embed="rId38"/>
                        <a:stretch>
                          <a:fillRect/>
                        </a:stretch>
                      </a:blipFill>
                    </p:spPr>
                    <p:txBody>
                      <a:bodyPr/>
                      <a:lstStyle/>
                      <a:p>
                        <a:r>
                          <a:rPr lang="en-US">
                            <a:noFill/>
                          </a:rPr>
                          <a:t> </a:t>
                        </a:r>
                      </a:p>
                    </p:txBody>
                  </p:sp>
                </mc:Fallback>
              </mc:AlternateContent>
              <p:sp>
                <p:nvSpPr>
                  <p:cNvPr id="296" name="Arc 295">
                    <a:extLst>
                      <a:ext uri="{FF2B5EF4-FFF2-40B4-BE49-F238E27FC236}">
                        <a16:creationId xmlns="" xmlns:a16="http://schemas.microsoft.com/office/drawing/2014/main" id="{E04DEA69-2863-4009-ABDC-DD480BD22AF3}"/>
                      </a:ext>
                    </a:extLst>
                  </p:cNvPr>
                  <p:cNvSpPr/>
                  <p:nvPr/>
                </p:nvSpPr>
                <p:spPr>
                  <a:xfrm>
                    <a:off x="3643040" y="8634002"/>
                    <a:ext cx="776560" cy="776560"/>
                  </a:xfrm>
                  <a:prstGeom prst="arc">
                    <a:avLst>
                      <a:gd name="adj1" fmla="val 15915684"/>
                      <a:gd name="adj2" fmla="val 256530"/>
                    </a:avLst>
                  </a:prstGeom>
                  <a:ln w="571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284" name="Straight Connector 283">
                <a:extLst>
                  <a:ext uri="{FF2B5EF4-FFF2-40B4-BE49-F238E27FC236}">
                    <a16:creationId xmlns="" xmlns:a16="http://schemas.microsoft.com/office/drawing/2014/main" id="{047C0416-AB70-46F7-9E42-EEB25837AB2D}"/>
                  </a:ext>
                </a:extLst>
              </p:cNvPr>
              <p:cNvCxnSpPr>
                <a:cxnSpLocks/>
              </p:cNvCxnSpPr>
              <p:nvPr/>
            </p:nvCxnSpPr>
            <p:spPr>
              <a:xfrm>
                <a:off x="16265065" y="8689439"/>
                <a:ext cx="4463722" cy="0"/>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85" name="TextBox 284">
                    <a:extLst>
                      <a:ext uri="{FF2B5EF4-FFF2-40B4-BE49-F238E27FC236}">
                        <a16:creationId xmlns="" xmlns:a16="http://schemas.microsoft.com/office/drawing/2014/main" id="{52B3D27D-BCBC-452A-94F6-06F110CBF76D}"/>
                      </a:ext>
                    </a:extLst>
                  </p:cNvPr>
                  <p:cNvSpPr txBox="1"/>
                  <p:nvPr/>
                </p:nvSpPr>
                <p:spPr>
                  <a:xfrm>
                    <a:off x="16840200" y="6777197"/>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𝒅</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85" name="TextBox 284">
                    <a:extLst>
                      <a:ext uri="{FF2B5EF4-FFF2-40B4-BE49-F238E27FC236}">
                        <a16:creationId xmlns:a16="http://schemas.microsoft.com/office/drawing/2014/main" id="{52B3D27D-BCBC-452A-94F6-06F110CBF76D}"/>
                      </a:ext>
                    </a:extLst>
                  </p:cNvPr>
                  <p:cNvSpPr txBox="1">
                    <a:spLocks noRot="1" noChangeAspect="1" noMove="1" noResize="1" noEditPoints="1" noAdjustHandles="1" noChangeArrowheads="1" noChangeShapeType="1" noTextEdit="1"/>
                  </p:cNvSpPr>
                  <p:nvPr/>
                </p:nvSpPr>
                <p:spPr>
                  <a:xfrm>
                    <a:off x="16840200" y="6777197"/>
                    <a:ext cx="735540" cy="830997"/>
                  </a:xfrm>
                  <a:prstGeom prst="rect">
                    <a:avLst/>
                  </a:prstGeom>
                  <a:blipFill>
                    <a:blip r:embed="rId3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6" name="TextBox 285">
                    <a:extLst>
                      <a:ext uri="{FF2B5EF4-FFF2-40B4-BE49-F238E27FC236}">
                        <a16:creationId xmlns="" xmlns:a16="http://schemas.microsoft.com/office/drawing/2014/main" id="{627920D0-BB97-407A-9AA1-A91817EDE4AC}"/>
                      </a:ext>
                    </a:extLst>
                  </p:cNvPr>
                  <p:cNvSpPr txBox="1"/>
                  <p:nvPr/>
                </p:nvSpPr>
                <p:spPr>
                  <a:xfrm>
                    <a:off x="19412420" y="8616234"/>
                    <a:ext cx="78058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0" smtClean="0">
                              <a:latin typeface="Cambria Math" panose="02040503050406030204" pitchFamily="18" charset="0"/>
                              <a:ea typeface="Cambria Math" panose="02040503050406030204" pitchFamily="18" charset="0"/>
                              <a:cs typeface="Tahoma" panose="020B0604030504040204" pitchFamily="34" charset="0"/>
                            </a:rPr>
                            <m:t>𝚫</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86" name="TextBox 285">
                    <a:extLst>
                      <a:ext uri="{FF2B5EF4-FFF2-40B4-BE49-F238E27FC236}">
                        <a16:creationId xmlns:a16="http://schemas.microsoft.com/office/drawing/2014/main" id="{627920D0-BB97-407A-9AA1-A91817EDE4AC}"/>
                      </a:ext>
                    </a:extLst>
                  </p:cNvPr>
                  <p:cNvSpPr txBox="1">
                    <a:spLocks noRot="1" noChangeAspect="1" noMove="1" noResize="1" noEditPoints="1" noAdjustHandles="1" noChangeArrowheads="1" noChangeShapeType="1" noTextEdit="1"/>
                  </p:cNvSpPr>
                  <p:nvPr/>
                </p:nvSpPr>
                <p:spPr>
                  <a:xfrm>
                    <a:off x="19412420" y="8616234"/>
                    <a:ext cx="780580" cy="830997"/>
                  </a:xfrm>
                  <a:prstGeom prst="rect">
                    <a:avLst/>
                  </a:prstGeom>
                  <a:blipFill>
                    <a:blip r:embed="rId40"/>
                    <a:stretch>
                      <a:fillRect/>
                    </a:stretch>
                  </a:blipFill>
                </p:spPr>
                <p:txBody>
                  <a:bodyPr/>
                  <a:lstStyle/>
                  <a:p>
                    <a:r>
                      <a:rPr lang="en-US">
                        <a:noFill/>
                      </a:rPr>
                      <a:t> </a:t>
                    </a:r>
                  </a:p>
                </p:txBody>
              </p:sp>
            </mc:Fallback>
          </mc:AlternateContent>
          <p:cxnSp>
            <p:nvCxnSpPr>
              <p:cNvPr id="287" name="Straight Connector 286">
                <a:extLst>
                  <a:ext uri="{FF2B5EF4-FFF2-40B4-BE49-F238E27FC236}">
                    <a16:creationId xmlns="" xmlns:a16="http://schemas.microsoft.com/office/drawing/2014/main" id="{8FAE58AC-ED66-4477-B562-3D758361C471}"/>
                  </a:ext>
                </a:extLst>
              </p:cNvPr>
              <p:cNvCxnSpPr>
                <a:cxnSpLocks/>
              </p:cNvCxnSpPr>
              <p:nvPr/>
            </p:nvCxnSpPr>
            <p:spPr>
              <a:xfrm flipH="1" flipV="1">
                <a:off x="17552460" y="6807556"/>
                <a:ext cx="659340" cy="1762838"/>
              </a:xfrm>
              <a:prstGeom prst="line">
                <a:avLst/>
              </a:prstGeom>
              <a:ln w="76200">
                <a:solidFill>
                  <a:srgbClr val="242452"/>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89" name="TextBox 288">
                    <a:extLst>
                      <a:ext uri="{FF2B5EF4-FFF2-40B4-BE49-F238E27FC236}">
                        <a16:creationId xmlns="" xmlns:a16="http://schemas.microsoft.com/office/drawing/2014/main" id="{D76DF8CA-4D43-4713-AA2F-AD47C9CFEBDB}"/>
                      </a:ext>
                    </a:extLst>
                  </p:cNvPr>
                  <p:cNvSpPr txBox="1"/>
                  <p:nvPr/>
                </p:nvSpPr>
                <p:spPr>
                  <a:xfrm>
                    <a:off x="17488316" y="8609031"/>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𝑰</m:t>
                          </m:r>
                        </m:oMath>
                      </m:oMathPara>
                    </a14:m>
                    <a:endParaRPr lang="en-US" sz="4400" b="1">
                      <a:solidFill>
                        <a:srgbClr val="0000FF"/>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89" name="TextBox 288">
                    <a:extLst>
                      <a:ext uri="{FF2B5EF4-FFF2-40B4-BE49-F238E27FC236}">
                        <a16:creationId xmlns:a16="http://schemas.microsoft.com/office/drawing/2014/main" id="{D76DF8CA-4D43-4713-AA2F-AD47C9CFEBDB}"/>
                      </a:ext>
                    </a:extLst>
                  </p:cNvPr>
                  <p:cNvSpPr txBox="1">
                    <a:spLocks noRot="1" noChangeAspect="1" noMove="1" noResize="1" noEditPoints="1" noAdjustHandles="1" noChangeArrowheads="1" noChangeShapeType="1" noTextEdit="1"/>
                  </p:cNvSpPr>
                  <p:nvPr/>
                </p:nvSpPr>
                <p:spPr>
                  <a:xfrm>
                    <a:off x="17488316" y="8609031"/>
                    <a:ext cx="792690" cy="830997"/>
                  </a:xfrm>
                  <a:prstGeom prst="rect">
                    <a:avLst/>
                  </a:prstGeom>
                  <a:blipFill>
                    <a:blip r:embed="rId4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0" name="TextBox 289">
                    <a:extLst>
                      <a:ext uri="{FF2B5EF4-FFF2-40B4-BE49-F238E27FC236}">
                        <a16:creationId xmlns="" xmlns:a16="http://schemas.microsoft.com/office/drawing/2014/main" id="{777D4E81-0EA6-4D4E-BC40-69ECB9CEBFDC}"/>
                      </a:ext>
                    </a:extLst>
                  </p:cNvPr>
                  <p:cNvSpPr txBox="1"/>
                  <p:nvPr/>
                </p:nvSpPr>
                <p:spPr>
                  <a:xfrm>
                    <a:off x="15476051" y="6349284"/>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𝛽</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290" name="TextBox 289">
                    <a:extLst>
                      <a:ext uri="{FF2B5EF4-FFF2-40B4-BE49-F238E27FC236}">
                        <a16:creationId xmlns:a16="http://schemas.microsoft.com/office/drawing/2014/main" id="{777D4E81-0EA6-4D4E-BC40-69ECB9CEBFDC}"/>
                      </a:ext>
                    </a:extLst>
                  </p:cNvPr>
                  <p:cNvSpPr txBox="1">
                    <a:spLocks noRot="1" noChangeAspect="1" noMove="1" noResize="1" noEditPoints="1" noAdjustHandles="1" noChangeArrowheads="1" noChangeShapeType="1" noTextEdit="1"/>
                  </p:cNvSpPr>
                  <p:nvPr/>
                </p:nvSpPr>
                <p:spPr>
                  <a:xfrm>
                    <a:off x="15476051" y="6349284"/>
                    <a:ext cx="983149" cy="830997"/>
                  </a:xfrm>
                  <a:prstGeom prst="rect">
                    <a:avLst/>
                  </a:prstGeom>
                  <a:blipFill>
                    <a:blip r:embed="rId42"/>
                    <a:stretch>
                      <a:fillRect/>
                    </a:stretch>
                  </a:blipFill>
                </p:spPr>
                <p:txBody>
                  <a:bodyPr/>
                  <a:lstStyle/>
                  <a:p>
                    <a:r>
                      <a:rPr lang="en-US">
                        <a:noFill/>
                      </a:rPr>
                      <a:t> </a:t>
                    </a:r>
                  </a:p>
                </p:txBody>
              </p:sp>
            </mc:Fallback>
          </mc:AlternateContent>
          <p:sp>
            <p:nvSpPr>
              <p:cNvPr id="291" name="Arc 290">
                <a:extLst>
                  <a:ext uri="{FF2B5EF4-FFF2-40B4-BE49-F238E27FC236}">
                    <a16:creationId xmlns="" xmlns:a16="http://schemas.microsoft.com/office/drawing/2014/main" id="{8C380AD4-9F00-4027-B7DD-F713DA6AF1BA}"/>
                  </a:ext>
                </a:extLst>
              </p:cNvPr>
              <p:cNvSpPr/>
              <p:nvPr/>
            </p:nvSpPr>
            <p:spPr>
              <a:xfrm rot="5400000">
                <a:off x="15240000" y="6259642"/>
                <a:ext cx="1053989" cy="1053989"/>
              </a:xfrm>
              <a:prstGeom prst="arc">
                <a:avLst>
                  <a:gd name="adj1" fmla="val 14101581"/>
                  <a:gd name="adj2" fmla="val 21516471"/>
                </a:avLst>
              </a:prstGeom>
              <a:ln w="571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92" name="Straight Connector 291">
                <a:extLst>
                  <a:ext uri="{FF2B5EF4-FFF2-40B4-BE49-F238E27FC236}">
                    <a16:creationId xmlns="" xmlns:a16="http://schemas.microsoft.com/office/drawing/2014/main" id="{3D7CA710-9EAC-4B39-BDB3-3182068DF49C}"/>
                  </a:ext>
                </a:extLst>
              </p:cNvPr>
              <p:cNvCxnSpPr>
                <a:cxnSpLocks/>
              </p:cNvCxnSpPr>
              <p:nvPr/>
            </p:nvCxnSpPr>
            <p:spPr>
              <a:xfrm flipH="1" flipV="1">
                <a:off x="18256240" y="8699574"/>
                <a:ext cx="379434" cy="1014470"/>
              </a:xfrm>
              <a:prstGeom prst="line">
                <a:avLst/>
              </a:prstGeom>
              <a:ln w="76200">
                <a:solidFill>
                  <a:srgbClr val="242452"/>
                </a:solidFill>
                <a:prstDash val="sysDash"/>
              </a:ln>
            </p:spPr>
            <p:style>
              <a:lnRef idx="1">
                <a:schemeClr val="dk1"/>
              </a:lnRef>
              <a:fillRef idx="0">
                <a:schemeClr val="dk1"/>
              </a:fillRef>
              <a:effectRef idx="0">
                <a:schemeClr val="dk1"/>
              </a:effectRef>
              <a:fontRef idx="minor">
                <a:schemeClr val="tx1"/>
              </a:fontRef>
            </p:style>
          </p:cxnSp>
          <p:sp>
            <p:nvSpPr>
              <p:cNvPr id="288" name="Oval 287">
                <a:extLst>
                  <a:ext uri="{FF2B5EF4-FFF2-40B4-BE49-F238E27FC236}">
                    <a16:creationId xmlns="" xmlns:a16="http://schemas.microsoft.com/office/drawing/2014/main" id="{5C4CF398-95AA-4BB8-A20F-D2409BEEA6DF}"/>
                  </a:ext>
                </a:extLst>
              </p:cNvPr>
              <p:cNvSpPr/>
              <p:nvPr/>
            </p:nvSpPr>
            <p:spPr>
              <a:xfrm>
                <a:off x="18154463" y="8560156"/>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7" name="Group 296">
            <a:extLst>
              <a:ext uri="{FF2B5EF4-FFF2-40B4-BE49-F238E27FC236}">
                <a16:creationId xmlns="" xmlns:a16="http://schemas.microsoft.com/office/drawing/2014/main" id="{FC5AC674-B6FC-48EB-8ADD-3780F7E4B31F}"/>
              </a:ext>
            </a:extLst>
          </p:cNvPr>
          <p:cNvGrpSpPr/>
          <p:nvPr/>
        </p:nvGrpSpPr>
        <p:grpSpPr>
          <a:xfrm>
            <a:off x="-5791200" y="8551700"/>
            <a:ext cx="5732637" cy="4478500"/>
            <a:chOff x="24629376" y="2488649"/>
            <a:chExt cx="5732637" cy="4478500"/>
          </a:xfrm>
        </p:grpSpPr>
        <p:pic>
          <p:nvPicPr>
            <p:cNvPr id="298" name="Picture 4" descr="Tôi Thích Suy Nghĩ của Bạn - Home | Facebook">
              <a:extLst>
                <a:ext uri="{FF2B5EF4-FFF2-40B4-BE49-F238E27FC236}">
                  <a16:creationId xmlns="" xmlns:a16="http://schemas.microsoft.com/office/drawing/2014/main" id="{CFCCAB0A-98F6-44BB-81AD-1D69AF7ADE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29376" y="5723410"/>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99" name="Speech Bubble: Rectangle with Corners Rounded 298">
                  <a:extLst>
                    <a:ext uri="{FF2B5EF4-FFF2-40B4-BE49-F238E27FC236}">
                      <a16:creationId xmlns="" xmlns:a16="http://schemas.microsoft.com/office/drawing/2014/main" id="{5D24E5A9-C045-48A3-8226-781CF4356891}"/>
                    </a:ext>
                  </a:extLst>
                </p:cNvPr>
                <p:cNvSpPr/>
                <p:nvPr/>
              </p:nvSpPr>
              <p:spPr>
                <a:xfrm>
                  <a:off x="24653915" y="2488649"/>
                  <a:ext cx="5708098" cy="2737578"/>
                </a:xfrm>
                <a:prstGeom prst="wedgeRoundRectCallout">
                  <a:avLst>
                    <a:gd name="adj1" fmla="val -48281"/>
                    <a:gd name="adj2" fmla="val 66850"/>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Hãy nêu cách tìm giao điểm </a:t>
                  </a:r>
                  <a14:m>
                    <m:oMath xmlns:m="http://schemas.openxmlformats.org/officeDocument/2006/math">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𝑰</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 </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của đt </a:t>
                  </a:r>
                  <a14:m>
                    <m:oMath xmlns:m="http://schemas.openxmlformats.org/officeDocument/2006/math">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𝒅</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và mp</a:t>
                  </a:r>
                  <a14:m>
                    <m:oMath xmlns:m="http://schemas.openxmlformats.org/officeDocument/2006/math">
                      <m:r>
                        <a:rPr lang="en-US" sz="4800" b="1" i="0"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 </m:t>
                      </m:r>
                      <m:r>
                        <a:rPr lang="en-US" sz="4800" b="1" i="0"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m:t>
                      </m:r>
                      <m:r>
                        <a:rPr lang="en-US" sz="4800" b="1"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𝜶</m:t>
                      </m:r>
                      <m:r>
                        <a:rPr lang="en-US" sz="4800" b="1"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m:t>
                      </m:r>
                    </m:oMath>
                  </a14:m>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99" name="Speech Bubble: Rectangle with Corners Rounded 298">
                  <a:extLst>
                    <a:ext uri="{FF2B5EF4-FFF2-40B4-BE49-F238E27FC236}">
                      <a16:creationId xmlns:a16="http://schemas.microsoft.com/office/drawing/2014/main" id="{5D24E5A9-C045-48A3-8226-781CF4356891}"/>
                    </a:ext>
                  </a:extLst>
                </p:cNvPr>
                <p:cNvSpPr>
                  <a:spLocks noRot="1" noChangeAspect="1" noMove="1" noResize="1" noEditPoints="1" noAdjustHandles="1" noChangeArrowheads="1" noChangeShapeType="1" noTextEdit="1"/>
                </p:cNvSpPr>
                <p:nvPr/>
              </p:nvSpPr>
              <p:spPr>
                <a:xfrm>
                  <a:off x="24653915" y="2488649"/>
                  <a:ext cx="5708098" cy="2737578"/>
                </a:xfrm>
                <a:prstGeom prst="wedgeRoundRectCallout">
                  <a:avLst>
                    <a:gd name="adj1" fmla="val -48281"/>
                    <a:gd name="adj2" fmla="val 66850"/>
                    <a:gd name="adj3" fmla="val 16667"/>
                  </a:avLst>
                </a:prstGeom>
                <a:blipFill>
                  <a:blip r:embed="rId43"/>
                  <a:stretch>
                    <a:fillRect l="-947" r="-1579"/>
                  </a:stretch>
                </a:blipFill>
                <a:ln w="50800">
                  <a:solidFill>
                    <a:srgbClr val="3333FF"/>
                  </a:solidFill>
                </a:ln>
              </p:spPr>
              <p:txBody>
                <a:bodyPr/>
                <a:lstStyle/>
                <a:p>
                  <a:r>
                    <a:rPr lang="en-US">
                      <a:noFill/>
                    </a:rPr>
                    <a:t> </a:t>
                  </a:r>
                </a:p>
              </p:txBody>
            </p:sp>
          </mc:Fallback>
        </mc:AlternateContent>
      </p:grpSp>
    </p:spTree>
    <p:extLst>
      <p:ext uri="{BB962C8B-B14F-4D97-AF65-F5344CB8AC3E}">
        <p14:creationId xmlns:p14="http://schemas.microsoft.com/office/powerpoint/2010/main" val="178819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1.5625E-6 3.51852E-6 L 0.6209 -0.00336 " pathEditMode="relative" rAng="0" ptsTypes="AA">
                                      <p:cBhvr>
                                        <p:cTn id="14" dur="2000" fill="hold"/>
                                        <p:tgtEl>
                                          <p:spTgt spid="138"/>
                                        </p:tgtEl>
                                        <p:attrNameLst>
                                          <p:attrName>ppt_x</p:attrName>
                                          <p:attrName>ppt_y</p:attrName>
                                        </p:attrNameLst>
                                      </p:cBhvr>
                                      <p:rCtr x="31042" y="-174"/>
                                    </p:animMotion>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nodeType="clickEffect">
                                  <p:stCondLst>
                                    <p:cond delay="0"/>
                                  </p:stCondLst>
                                  <p:childTnLst>
                                    <p:animEffect transition="out" filter="dissolve">
                                      <p:cBhvr>
                                        <p:cTn id="18" dur="500"/>
                                        <p:tgtEl>
                                          <p:spTgt spid="138"/>
                                        </p:tgtEl>
                                      </p:cBhvr>
                                    </p:animEffect>
                                    <p:set>
                                      <p:cBhvr>
                                        <p:cTn id="19" dur="1" fill="hold">
                                          <p:stCondLst>
                                            <p:cond delay="499"/>
                                          </p:stCondLst>
                                        </p:cTn>
                                        <p:tgtEl>
                                          <p:spTgt spid="13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blinds(horizontal)">
                                      <p:cBhvr>
                                        <p:cTn id="24" dur="500"/>
                                        <p:tgtEl>
                                          <p:spTgt spid="6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99"/>
                                        </p:tgtEl>
                                        <p:attrNameLst>
                                          <p:attrName>style.visibility</p:attrName>
                                        </p:attrNameLst>
                                      </p:cBhvr>
                                      <p:to>
                                        <p:strVal val="visible"/>
                                      </p:to>
                                    </p:set>
                                    <p:animEffect transition="in" filter="wipe(down)">
                                      <p:cBhvr>
                                        <p:cTn id="29" dur="1000"/>
                                        <p:tgtEl>
                                          <p:spTgt spid="99"/>
                                        </p:tgtEl>
                                      </p:cBhvr>
                                    </p:animEffect>
                                  </p:childTnLst>
                                </p:cTn>
                              </p:par>
                              <p:par>
                                <p:cTn id="30" presetID="22" presetClass="entr" presetSubtype="4" fill="hold" nodeType="with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wipe(down)">
                                      <p:cBhvr>
                                        <p:cTn id="32" dur="1000"/>
                                        <p:tgtEl>
                                          <p:spTgt spid="74"/>
                                        </p:tgtEl>
                                      </p:cBhvr>
                                    </p:animEffect>
                                  </p:childTnLst>
                                </p:cTn>
                              </p:par>
                              <p:par>
                                <p:cTn id="33" presetID="22" presetClass="entr" presetSubtype="4" fill="hold" nodeType="withEffect">
                                  <p:stCondLst>
                                    <p:cond delay="0"/>
                                  </p:stCondLst>
                                  <p:childTnLst>
                                    <p:set>
                                      <p:cBhvr>
                                        <p:cTn id="34" dur="1" fill="hold">
                                          <p:stCondLst>
                                            <p:cond delay="0"/>
                                          </p:stCondLst>
                                        </p:cTn>
                                        <p:tgtEl>
                                          <p:spTgt spid="102"/>
                                        </p:tgtEl>
                                        <p:attrNameLst>
                                          <p:attrName>style.visibility</p:attrName>
                                        </p:attrNameLst>
                                      </p:cBhvr>
                                      <p:to>
                                        <p:strVal val="visible"/>
                                      </p:to>
                                    </p:set>
                                    <p:animEffect transition="in" filter="wipe(down)">
                                      <p:cBhvr>
                                        <p:cTn id="35" dur="1000"/>
                                        <p:tgtEl>
                                          <p:spTgt spid="102"/>
                                        </p:tgtEl>
                                      </p:cBhvr>
                                    </p:animEffect>
                                  </p:childTnLst>
                                </p:cTn>
                              </p:par>
                              <p:par>
                                <p:cTn id="36" presetID="22" presetClass="entr" presetSubtype="4" fill="hold" nodeType="with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1000"/>
                                        <p:tgtEl>
                                          <p:spTgt spid="77"/>
                                        </p:tgtEl>
                                      </p:cBhvr>
                                    </p:animEffect>
                                  </p:childTnLst>
                                </p:cTn>
                              </p:par>
                              <p:par>
                                <p:cTn id="39" presetID="22" presetClass="entr" presetSubtype="4"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wipe(down)">
                                      <p:cBhvr>
                                        <p:cTn id="41" dur="1000"/>
                                        <p:tgtEl>
                                          <p:spTgt spid="71"/>
                                        </p:tgtEl>
                                      </p:cBhvr>
                                    </p:animEffect>
                                  </p:childTnLst>
                                </p:cTn>
                              </p:par>
                              <p:par>
                                <p:cTn id="42" presetID="22" presetClass="entr" presetSubtype="4" fill="hold" nodeType="with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wipe(down)">
                                      <p:cBhvr>
                                        <p:cTn id="44" dur="1000"/>
                                        <p:tgtEl>
                                          <p:spTgt spid="72"/>
                                        </p:tgtEl>
                                      </p:cBhvr>
                                    </p:animEffect>
                                  </p:childTnLst>
                                </p:cTn>
                              </p:par>
                              <p:par>
                                <p:cTn id="45" presetID="22" presetClass="entr" presetSubtype="4" fill="hold" nodeType="with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wipe(down)">
                                      <p:cBhvr>
                                        <p:cTn id="47" dur="1000"/>
                                        <p:tgtEl>
                                          <p:spTgt spid="70"/>
                                        </p:tgtEl>
                                      </p:cBhvr>
                                    </p:animEffect>
                                  </p:childTnLst>
                                </p:cTn>
                              </p:par>
                              <p:par>
                                <p:cTn id="48" presetID="22" presetClass="entr" presetSubtype="4" fill="hold" nodeType="withEffect">
                                  <p:stCondLst>
                                    <p:cond delay="0"/>
                                  </p:stCondLst>
                                  <p:childTnLst>
                                    <p:set>
                                      <p:cBhvr>
                                        <p:cTn id="49" dur="1" fill="hold">
                                          <p:stCondLst>
                                            <p:cond delay="0"/>
                                          </p:stCondLst>
                                        </p:cTn>
                                        <p:tgtEl>
                                          <p:spTgt spid="69"/>
                                        </p:tgtEl>
                                        <p:attrNameLst>
                                          <p:attrName>style.visibility</p:attrName>
                                        </p:attrNameLst>
                                      </p:cBhvr>
                                      <p:to>
                                        <p:strVal val="visible"/>
                                      </p:to>
                                    </p:set>
                                    <p:animEffect transition="in" filter="wipe(down)">
                                      <p:cBhvr>
                                        <p:cTn id="50" dur="1000"/>
                                        <p:tgtEl>
                                          <p:spTgt spid="69"/>
                                        </p:tgtEl>
                                      </p:cBhvr>
                                    </p:animEffect>
                                  </p:childTnLst>
                                </p:cTn>
                              </p:par>
                              <p:par>
                                <p:cTn id="51" presetID="22" presetClass="entr" presetSubtype="4" fill="hold" nodeType="withEffect">
                                  <p:stCondLst>
                                    <p:cond delay="0"/>
                                  </p:stCondLst>
                                  <p:childTnLst>
                                    <p:set>
                                      <p:cBhvr>
                                        <p:cTn id="52" dur="1" fill="hold">
                                          <p:stCondLst>
                                            <p:cond delay="0"/>
                                          </p:stCondLst>
                                        </p:cTn>
                                        <p:tgtEl>
                                          <p:spTgt spid="88"/>
                                        </p:tgtEl>
                                        <p:attrNameLst>
                                          <p:attrName>style.visibility</p:attrName>
                                        </p:attrNameLst>
                                      </p:cBhvr>
                                      <p:to>
                                        <p:strVal val="visible"/>
                                      </p:to>
                                    </p:set>
                                    <p:animEffect transition="in" filter="wipe(down)">
                                      <p:cBhvr>
                                        <p:cTn id="53" dur="1000"/>
                                        <p:tgtEl>
                                          <p:spTgt spid="88"/>
                                        </p:tgtEl>
                                      </p:cBhvr>
                                    </p:animEffect>
                                  </p:childTnLst>
                                </p:cTn>
                              </p:par>
                              <p:par>
                                <p:cTn id="54" presetID="22" presetClass="entr" presetSubtype="4" fill="hold" nodeType="withEffect">
                                  <p:stCondLst>
                                    <p:cond delay="0"/>
                                  </p:stCondLst>
                                  <p:childTnLst>
                                    <p:set>
                                      <p:cBhvr>
                                        <p:cTn id="55" dur="1" fill="hold">
                                          <p:stCondLst>
                                            <p:cond delay="0"/>
                                          </p:stCondLst>
                                        </p:cTn>
                                        <p:tgtEl>
                                          <p:spTgt spid="73"/>
                                        </p:tgtEl>
                                        <p:attrNameLst>
                                          <p:attrName>style.visibility</p:attrName>
                                        </p:attrNameLst>
                                      </p:cBhvr>
                                      <p:to>
                                        <p:strVal val="visible"/>
                                      </p:to>
                                    </p:set>
                                    <p:animEffect transition="in" filter="wipe(down)">
                                      <p:cBhvr>
                                        <p:cTn id="56" dur="1000"/>
                                        <p:tgtEl>
                                          <p:spTgt spid="73"/>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109"/>
                                        </p:tgtEl>
                                        <p:attrNameLst>
                                          <p:attrName>style.visibility</p:attrName>
                                        </p:attrNameLst>
                                      </p:cBhvr>
                                      <p:to>
                                        <p:strVal val="visible"/>
                                      </p:to>
                                    </p:set>
                                    <p:anim calcmode="lin" valueType="num">
                                      <p:cBhvr>
                                        <p:cTn id="61" dur="1000" fill="hold"/>
                                        <p:tgtEl>
                                          <p:spTgt spid="109"/>
                                        </p:tgtEl>
                                        <p:attrNameLst>
                                          <p:attrName>ppt_w</p:attrName>
                                        </p:attrNameLst>
                                      </p:cBhvr>
                                      <p:tavLst>
                                        <p:tav tm="0">
                                          <p:val>
                                            <p:fltVal val="0"/>
                                          </p:val>
                                        </p:tav>
                                        <p:tav tm="100000">
                                          <p:val>
                                            <p:strVal val="#ppt_w"/>
                                          </p:val>
                                        </p:tav>
                                      </p:tavLst>
                                    </p:anim>
                                    <p:anim calcmode="lin" valueType="num">
                                      <p:cBhvr>
                                        <p:cTn id="62" dur="1000" fill="hold"/>
                                        <p:tgtEl>
                                          <p:spTgt spid="109"/>
                                        </p:tgtEl>
                                        <p:attrNameLst>
                                          <p:attrName>ppt_h</p:attrName>
                                        </p:attrNameLst>
                                      </p:cBhvr>
                                      <p:tavLst>
                                        <p:tav tm="0">
                                          <p:val>
                                            <p:fltVal val="0"/>
                                          </p:val>
                                        </p:tav>
                                        <p:tav tm="100000">
                                          <p:val>
                                            <p:strVal val="#ppt_h"/>
                                          </p:val>
                                        </p:tav>
                                      </p:tavLst>
                                    </p:anim>
                                    <p:anim calcmode="lin" valueType="num">
                                      <p:cBhvr>
                                        <p:cTn id="63" dur="1000" fill="hold"/>
                                        <p:tgtEl>
                                          <p:spTgt spid="109"/>
                                        </p:tgtEl>
                                        <p:attrNameLst>
                                          <p:attrName>style.rotation</p:attrName>
                                        </p:attrNameLst>
                                      </p:cBhvr>
                                      <p:tavLst>
                                        <p:tav tm="0">
                                          <p:val>
                                            <p:fltVal val="90"/>
                                          </p:val>
                                        </p:tav>
                                        <p:tav tm="100000">
                                          <p:val>
                                            <p:fltVal val="0"/>
                                          </p:val>
                                        </p:tav>
                                      </p:tavLst>
                                    </p:anim>
                                    <p:animEffect transition="in" filter="fade">
                                      <p:cBhvr>
                                        <p:cTn id="64" dur="1000"/>
                                        <p:tgtEl>
                                          <p:spTgt spid="109"/>
                                        </p:tgtEl>
                                      </p:cBhvr>
                                    </p:animEffect>
                                  </p:childTnLst>
                                </p:cTn>
                              </p:par>
                              <p:par>
                                <p:cTn id="65" presetID="31" presetClass="entr" presetSubtype="0" fill="hold" nodeType="withEffect">
                                  <p:stCondLst>
                                    <p:cond delay="0"/>
                                  </p:stCondLst>
                                  <p:childTnLst>
                                    <p:set>
                                      <p:cBhvr>
                                        <p:cTn id="66" dur="1" fill="hold">
                                          <p:stCondLst>
                                            <p:cond delay="0"/>
                                          </p:stCondLst>
                                        </p:cTn>
                                        <p:tgtEl>
                                          <p:spTgt spid="118"/>
                                        </p:tgtEl>
                                        <p:attrNameLst>
                                          <p:attrName>style.visibility</p:attrName>
                                        </p:attrNameLst>
                                      </p:cBhvr>
                                      <p:to>
                                        <p:strVal val="visible"/>
                                      </p:to>
                                    </p:set>
                                    <p:anim calcmode="lin" valueType="num">
                                      <p:cBhvr>
                                        <p:cTn id="67" dur="1000" fill="hold"/>
                                        <p:tgtEl>
                                          <p:spTgt spid="118"/>
                                        </p:tgtEl>
                                        <p:attrNameLst>
                                          <p:attrName>ppt_w</p:attrName>
                                        </p:attrNameLst>
                                      </p:cBhvr>
                                      <p:tavLst>
                                        <p:tav tm="0">
                                          <p:val>
                                            <p:fltVal val="0"/>
                                          </p:val>
                                        </p:tav>
                                        <p:tav tm="100000">
                                          <p:val>
                                            <p:strVal val="#ppt_w"/>
                                          </p:val>
                                        </p:tav>
                                      </p:tavLst>
                                    </p:anim>
                                    <p:anim calcmode="lin" valueType="num">
                                      <p:cBhvr>
                                        <p:cTn id="68" dur="1000" fill="hold"/>
                                        <p:tgtEl>
                                          <p:spTgt spid="118"/>
                                        </p:tgtEl>
                                        <p:attrNameLst>
                                          <p:attrName>ppt_h</p:attrName>
                                        </p:attrNameLst>
                                      </p:cBhvr>
                                      <p:tavLst>
                                        <p:tav tm="0">
                                          <p:val>
                                            <p:fltVal val="0"/>
                                          </p:val>
                                        </p:tav>
                                        <p:tav tm="100000">
                                          <p:val>
                                            <p:strVal val="#ppt_h"/>
                                          </p:val>
                                        </p:tav>
                                      </p:tavLst>
                                    </p:anim>
                                    <p:anim calcmode="lin" valueType="num">
                                      <p:cBhvr>
                                        <p:cTn id="69" dur="1000" fill="hold"/>
                                        <p:tgtEl>
                                          <p:spTgt spid="118"/>
                                        </p:tgtEl>
                                        <p:attrNameLst>
                                          <p:attrName>style.rotation</p:attrName>
                                        </p:attrNameLst>
                                      </p:cBhvr>
                                      <p:tavLst>
                                        <p:tav tm="0">
                                          <p:val>
                                            <p:fltVal val="90"/>
                                          </p:val>
                                        </p:tav>
                                        <p:tav tm="100000">
                                          <p:val>
                                            <p:fltVal val="0"/>
                                          </p:val>
                                        </p:tav>
                                      </p:tavLst>
                                    </p:anim>
                                    <p:animEffect transition="in" filter="fade">
                                      <p:cBhvr>
                                        <p:cTn id="70" dur="1000"/>
                                        <p:tgtEl>
                                          <p:spTgt spid="118"/>
                                        </p:tgtEl>
                                      </p:cBhvr>
                                    </p:animEffect>
                                  </p:childTnLst>
                                </p:cTn>
                              </p:par>
                              <p:par>
                                <p:cTn id="71" presetID="31" presetClass="entr" presetSubtype="0" fill="hold" nodeType="withEffect">
                                  <p:stCondLst>
                                    <p:cond delay="0"/>
                                  </p:stCondLst>
                                  <p:childTnLst>
                                    <p:set>
                                      <p:cBhvr>
                                        <p:cTn id="72" dur="1" fill="hold">
                                          <p:stCondLst>
                                            <p:cond delay="0"/>
                                          </p:stCondLst>
                                        </p:cTn>
                                        <p:tgtEl>
                                          <p:spTgt spid="112"/>
                                        </p:tgtEl>
                                        <p:attrNameLst>
                                          <p:attrName>style.visibility</p:attrName>
                                        </p:attrNameLst>
                                      </p:cBhvr>
                                      <p:to>
                                        <p:strVal val="visible"/>
                                      </p:to>
                                    </p:set>
                                    <p:anim calcmode="lin" valueType="num">
                                      <p:cBhvr>
                                        <p:cTn id="73" dur="1000" fill="hold"/>
                                        <p:tgtEl>
                                          <p:spTgt spid="112"/>
                                        </p:tgtEl>
                                        <p:attrNameLst>
                                          <p:attrName>ppt_w</p:attrName>
                                        </p:attrNameLst>
                                      </p:cBhvr>
                                      <p:tavLst>
                                        <p:tav tm="0">
                                          <p:val>
                                            <p:fltVal val="0"/>
                                          </p:val>
                                        </p:tav>
                                        <p:tav tm="100000">
                                          <p:val>
                                            <p:strVal val="#ppt_w"/>
                                          </p:val>
                                        </p:tav>
                                      </p:tavLst>
                                    </p:anim>
                                    <p:anim calcmode="lin" valueType="num">
                                      <p:cBhvr>
                                        <p:cTn id="74" dur="1000" fill="hold"/>
                                        <p:tgtEl>
                                          <p:spTgt spid="112"/>
                                        </p:tgtEl>
                                        <p:attrNameLst>
                                          <p:attrName>ppt_h</p:attrName>
                                        </p:attrNameLst>
                                      </p:cBhvr>
                                      <p:tavLst>
                                        <p:tav tm="0">
                                          <p:val>
                                            <p:fltVal val="0"/>
                                          </p:val>
                                        </p:tav>
                                        <p:tav tm="100000">
                                          <p:val>
                                            <p:strVal val="#ppt_h"/>
                                          </p:val>
                                        </p:tav>
                                      </p:tavLst>
                                    </p:anim>
                                    <p:anim calcmode="lin" valueType="num">
                                      <p:cBhvr>
                                        <p:cTn id="75" dur="1000" fill="hold"/>
                                        <p:tgtEl>
                                          <p:spTgt spid="112"/>
                                        </p:tgtEl>
                                        <p:attrNameLst>
                                          <p:attrName>style.rotation</p:attrName>
                                        </p:attrNameLst>
                                      </p:cBhvr>
                                      <p:tavLst>
                                        <p:tav tm="0">
                                          <p:val>
                                            <p:fltVal val="90"/>
                                          </p:val>
                                        </p:tav>
                                        <p:tav tm="100000">
                                          <p:val>
                                            <p:fltVal val="0"/>
                                          </p:val>
                                        </p:tav>
                                      </p:tavLst>
                                    </p:anim>
                                    <p:animEffect transition="in" filter="fade">
                                      <p:cBhvr>
                                        <p:cTn id="76" dur="1000"/>
                                        <p:tgtEl>
                                          <p:spTgt spid="112"/>
                                        </p:tgtEl>
                                      </p:cBhvr>
                                    </p:animEffect>
                                  </p:childTnLst>
                                </p:cTn>
                              </p:par>
                            </p:childTnLst>
                          </p:cTn>
                        </p:par>
                      </p:childTnLst>
                    </p:cTn>
                  </p:par>
                  <p:par>
                    <p:cTn id="77" fill="hold">
                      <p:stCondLst>
                        <p:cond delay="indefinite"/>
                      </p:stCondLst>
                      <p:childTnLst>
                        <p:par>
                          <p:cTn id="78" fill="hold">
                            <p:stCondLst>
                              <p:cond delay="0"/>
                            </p:stCondLst>
                            <p:childTnLst>
                              <p:par>
                                <p:cTn id="79" presetID="13" presetClass="entr" presetSubtype="16" fill="hold" nodeType="clickEffect">
                                  <p:stCondLst>
                                    <p:cond delay="0"/>
                                  </p:stCondLst>
                                  <p:childTnLst>
                                    <p:set>
                                      <p:cBhvr>
                                        <p:cTn id="80" dur="1" fill="hold">
                                          <p:stCondLst>
                                            <p:cond delay="0"/>
                                          </p:stCondLst>
                                        </p:cTn>
                                        <p:tgtEl>
                                          <p:spTgt spid="106"/>
                                        </p:tgtEl>
                                        <p:attrNameLst>
                                          <p:attrName>style.visibility</p:attrName>
                                        </p:attrNameLst>
                                      </p:cBhvr>
                                      <p:to>
                                        <p:strVal val="visible"/>
                                      </p:to>
                                    </p:set>
                                    <p:animEffect transition="in" filter="plus(in)">
                                      <p:cBhvr>
                                        <p:cTn id="81" dur="2000"/>
                                        <p:tgtEl>
                                          <p:spTgt spid="106"/>
                                        </p:tgtEl>
                                      </p:cBhvr>
                                    </p:animEffect>
                                  </p:childTnLst>
                                </p:cTn>
                              </p:par>
                              <p:par>
                                <p:cTn id="82" presetID="13" presetClass="entr" presetSubtype="16" fill="hold" nodeType="withEffect">
                                  <p:stCondLst>
                                    <p:cond delay="0"/>
                                  </p:stCondLst>
                                  <p:childTnLst>
                                    <p:set>
                                      <p:cBhvr>
                                        <p:cTn id="83" dur="1" fill="hold">
                                          <p:stCondLst>
                                            <p:cond delay="0"/>
                                          </p:stCondLst>
                                        </p:cTn>
                                        <p:tgtEl>
                                          <p:spTgt spid="107"/>
                                        </p:tgtEl>
                                        <p:attrNameLst>
                                          <p:attrName>style.visibility</p:attrName>
                                        </p:attrNameLst>
                                      </p:cBhvr>
                                      <p:to>
                                        <p:strVal val="visible"/>
                                      </p:to>
                                    </p:set>
                                    <p:animEffect transition="in" filter="plus(in)">
                                      <p:cBhvr>
                                        <p:cTn id="84" dur="2000"/>
                                        <p:tgtEl>
                                          <p:spTgt spid="107"/>
                                        </p:tgtEl>
                                      </p:cBhvr>
                                    </p:animEffect>
                                  </p:childTnLst>
                                </p:cTn>
                              </p:par>
                              <p:par>
                                <p:cTn id="85" presetID="13" presetClass="entr" presetSubtype="16" fill="hold" nodeType="withEffect">
                                  <p:stCondLst>
                                    <p:cond delay="0"/>
                                  </p:stCondLst>
                                  <p:childTnLst>
                                    <p:set>
                                      <p:cBhvr>
                                        <p:cTn id="86" dur="1" fill="hold">
                                          <p:stCondLst>
                                            <p:cond delay="0"/>
                                          </p:stCondLst>
                                        </p:cTn>
                                        <p:tgtEl>
                                          <p:spTgt spid="129"/>
                                        </p:tgtEl>
                                        <p:attrNameLst>
                                          <p:attrName>style.visibility</p:attrName>
                                        </p:attrNameLst>
                                      </p:cBhvr>
                                      <p:to>
                                        <p:strVal val="visible"/>
                                      </p:to>
                                    </p:set>
                                    <p:animEffect transition="in" filter="plus(in)">
                                      <p:cBhvr>
                                        <p:cTn id="87" dur="2000"/>
                                        <p:tgtEl>
                                          <p:spTgt spid="129"/>
                                        </p:tgtEl>
                                      </p:cBhvr>
                                    </p:animEffect>
                                  </p:childTnLst>
                                </p:cTn>
                              </p:par>
                            </p:childTnLst>
                          </p:cTn>
                        </p:par>
                        <p:par>
                          <p:cTn id="88" fill="hold">
                            <p:stCondLst>
                              <p:cond delay="2000"/>
                            </p:stCondLst>
                            <p:childTnLst>
                              <p:par>
                                <p:cTn id="89" presetID="2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wipe(down)">
                                      <p:cBhvr>
                                        <p:cTn id="91" dur="500"/>
                                        <p:tgtEl>
                                          <p:spTgt spid="42"/>
                                        </p:tgtEl>
                                      </p:cBhvr>
                                    </p:animEffect>
                                  </p:childTnLst>
                                </p:cTn>
                              </p:par>
                            </p:childTnLst>
                          </p:cTn>
                        </p:par>
                      </p:childTnLst>
                    </p:cTn>
                  </p:par>
                  <p:par>
                    <p:cTn id="92" fill="hold">
                      <p:stCondLst>
                        <p:cond delay="indefinite"/>
                      </p:stCondLst>
                      <p:childTnLst>
                        <p:par>
                          <p:cTn id="93" fill="hold">
                            <p:stCondLst>
                              <p:cond delay="0"/>
                            </p:stCondLst>
                            <p:childTnLst>
                              <p:par>
                                <p:cTn id="94" presetID="21" presetClass="emph" presetSubtype="0" fill="hold" nodeType="clickEffect">
                                  <p:stCondLst>
                                    <p:cond delay="0"/>
                                  </p:stCondLst>
                                  <p:childTnLst>
                                    <p:animClr clrSpc="hsl" dir="cw">
                                      <p:cBhvr override="childStyle">
                                        <p:cTn id="95" dur="500" fill="hold"/>
                                        <p:tgtEl>
                                          <p:spTgt spid="88"/>
                                        </p:tgtEl>
                                        <p:attrNameLst>
                                          <p:attrName>style.color</p:attrName>
                                        </p:attrNameLst>
                                      </p:cBhvr>
                                      <p:by>
                                        <p:hsl h="7200000" s="0" l="0"/>
                                      </p:by>
                                    </p:animClr>
                                    <p:animClr clrSpc="hsl" dir="cw">
                                      <p:cBhvr>
                                        <p:cTn id="96" dur="500" fill="hold"/>
                                        <p:tgtEl>
                                          <p:spTgt spid="88"/>
                                        </p:tgtEl>
                                        <p:attrNameLst>
                                          <p:attrName>fillcolor</p:attrName>
                                        </p:attrNameLst>
                                      </p:cBhvr>
                                      <p:by>
                                        <p:hsl h="7200000" s="0" l="0"/>
                                      </p:by>
                                    </p:animClr>
                                    <p:animClr clrSpc="hsl" dir="cw">
                                      <p:cBhvr>
                                        <p:cTn id="97" dur="500" fill="hold"/>
                                        <p:tgtEl>
                                          <p:spTgt spid="88"/>
                                        </p:tgtEl>
                                        <p:attrNameLst>
                                          <p:attrName>stroke.color</p:attrName>
                                        </p:attrNameLst>
                                      </p:cBhvr>
                                      <p:by>
                                        <p:hsl h="7200000" s="0" l="0"/>
                                      </p:by>
                                    </p:animClr>
                                    <p:set>
                                      <p:cBhvr>
                                        <p:cTn id="98" dur="500" fill="hold"/>
                                        <p:tgtEl>
                                          <p:spTgt spid="88"/>
                                        </p:tgtEl>
                                        <p:attrNameLst>
                                          <p:attrName>fill.type</p:attrName>
                                        </p:attrNameLst>
                                      </p:cBhvr>
                                      <p:to>
                                        <p:strVal val="solid"/>
                                      </p:to>
                                    </p:set>
                                  </p:childTnLst>
                                </p:cTn>
                              </p:par>
                              <p:par>
                                <p:cTn id="99" presetID="21" presetClass="emph" presetSubtype="0" fill="hold" nodeType="withEffect">
                                  <p:stCondLst>
                                    <p:cond delay="0"/>
                                  </p:stCondLst>
                                  <p:childTnLst>
                                    <p:animClr clrSpc="hsl" dir="cw">
                                      <p:cBhvr override="childStyle">
                                        <p:cTn id="100" dur="500" fill="hold"/>
                                        <p:tgtEl>
                                          <p:spTgt spid="107"/>
                                        </p:tgtEl>
                                        <p:attrNameLst>
                                          <p:attrName>style.color</p:attrName>
                                        </p:attrNameLst>
                                      </p:cBhvr>
                                      <p:by>
                                        <p:hsl h="7200000" s="0" l="0"/>
                                      </p:by>
                                    </p:animClr>
                                    <p:animClr clrSpc="hsl" dir="cw">
                                      <p:cBhvr>
                                        <p:cTn id="101" dur="500" fill="hold"/>
                                        <p:tgtEl>
                                          <p:spTgt spid="107"/>
                                        </p:tgtEl>
                                        <p:attrNameLst>
                                          <p:attrName>fillcolor</p:attrName>
                                        </p:attrNameLst>
                                      </p:cBhvr>
                                      <p:by>
                                        <p:hsl h="7200000" s="0" l="0"/>
                                      </p:by>
                                    </p:animClr>
                                    <p:animClr clrSpc="hsl" dir="cw">
                                      <p:cBhvr>
                                        <p:cTn id="102" dur="500" fill="hold"/>
                                        <p:tgtEl>
                                          <p:spTgt spid="107"/>
                                        </p:tgtEl>
                                        <p:attrNameLst>
                                          <p:attrName>stroke.color</p:attrName>
                                        </p:attrNameLst>
                                      </p:cBhvr>
                                      <p:by>
                                        <p:hsl h="7200000" s="0" l="0"/>
                                      </p:by>
                                    </p:animClr>
                                    <p:set>
                                      <p:cBhvr>
                                        <p:cTn id="103" dur="500" fill="hold"/>
                                        <p:tgtEl>
                                          <p:spTgt spid="107"/>
                                        </p:tgtEl>
                                        <p:attrNameLst>
                                          <p:attrName>fill.type</p:attrName>
                                        </p:attrNameLst>
                                      </p:cBhvr>
                                      <p:to>
                                        <p:strVal val="solid"/>
                                      </p:to>
                                    </p:set>
                                  </p:childTnLst>
                                </p:cTn>
                              </p:par>
                            </p:childTnLst>
                          </p:cTn>
                        </p:par>
                      </p:childTnLst>
                    </p:cTn>
                  </p:par>
                  <p:par>
                    <p:cTn id="104" fill="hold">
                      <p:stCondLst>
                        <p:cond delay="indefinite"/>
                      </p:stCondLst>
                      <p:childTnLst>
                        <p:par>
                          <p:cTn id="105" fill="hold">
                            <p:stCondLst>
                              <p:cond delay="0"/>
                            </p:stCondLst>
                            <p:childTnLst>
                              <p:par>
                                <p:cTn id="106" presetID="35" presetClass="path" presetSubtype="0" accel="50000" decel="50000" fill="hold" nodeType="clickEffect">
                                  <p:stCondLst>
                                    <p:cond delay="0"/>
                                  </p:stCondLst>
                                  <p:childTnLst>
                                    <p:animMotion origin="layout" path="M 1.875E-6 1.85185E-7 L 0.31465 1.85185E-7 " pathEditMode="relative" rAng="0" ptsTypes="AA">
                                      <p:cBhvr>
                                        <p:cTn id="107" dur="2000" fill="hold"/>
                                        <p:tgtEl>
                                          <p:spTgt spid="297"/>
                                        </p:tgtEl>
                                        <p:attrNameLst>
                                          <p:attrName>ppt_x</p:attrName>
                                          <p:attrName>ppt_y</p:attrName>
                                        </p:attrNameLst>
                                      </p:cBhvr>
                                      <p:rCtr x="15729" y="0"/>
                                    </p:animMotion>
                                  </p:childTnLst>
                                </p:cTn>
                              </p:par>
                            </p:childTnLst>
                          </p:cTn>
                        </p:par>
                      </p:childTnLst>
                    </p:cTn>
                  </p:par>
                  <p:par>
                    <p:cTn id="108" fill="hold">
                      <p:stCondLst>
                        <p:cond delay="indefinite"/>
                      </p:stCondLst>
                      <p:childTnLst>
                        <p:par>
                          <p:cTn id="109" fill="hold">
                            <p:stCondLst>
                              <p:cond delay="0"/>
                            </p:stCondLst>
                            <p:childTnLst>
                              <p:par>
                                <p:cTn id="110" presetID="9" presetClass="exit" presetSubtype="0" fill="hold" nodeType="clickEffect">
                                  <p:stCondLst>
                                    <p:cond delay="0"/>
                                  </p:stCondLst>
                                  <p:childTnLst>
                                    <p:animEffect transition="out" filter="dissolve">
                                      <p:cBhvr>
                                        <p:cTn id="111" dur="500"/>
                                        <p:tgtEl>
                                          <p:spTgt spid="297"/>
                                        </p:tgtEl>
                                      </p:cBhvr>
                                    </p:animEffect>
                                    <p:set>
                                      <p:cBhvr>
                                        <p:cTn id="112" dur="1" fill="hold">
                                          <p:stCondLst>
                                            <p:cond delay="499"/>
                                          </p:stCondLst>
                                        </p:cTn>
                                        <p:tgtEl>
                                          <p:spTgt spid="297"/>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4" presetClass="exit" presetSubtype="10" fill="hold" grpId="1" nodeType="clickEffect">
                                  <p:stCondLst>
                                    <p:cond delay="0"/>
                                  </p:stCondLst>
                                  <p:childTnLst>
                                    <p:animEffect transition="out" filter="randombar(horizontal)">
                                      <p:cBhvr>
                                        <p:cTn id="116" dur="500"/>
                                        <p:tgtEl>
                                          <p:spTgt spid="68"/>
                                        </p:tgtEl>
                                      </p:cBhvr>
                                    </p:animEffect>
                                    <p:set>
                                      <p:cBhvr>
                                        <p:cTn id="117" dur="1" fill="hold">
                                          <p:stCondLst>
                                            <p:cond delay="499"/>
                                          </p:stCondLst>
                                        </p:cTn>
                                        <p:tgtEl>
                                          <p:spTgt spid="68"/>
                                        </p:tgtEl>
                                        <p:attrNameLst>
                                          <p:attrName>style.visibility</p:attrName>
                                        </p:attrNameLst>
                                      </p:cBhvr>
                                      <p:to>
                                        <p:strVal val="hidden"/>
                                      </p:to>
                                    </p:set>
                                  </p:childTnLst>
                                </p:cTn>
                              </p:par>
                              <p:par>
                                <p:cTn id="118" presetID="14" presetClass="exit" presetSubtype="10" fill="hold" nodeType="withEffect">
                                  <p:stCondLst>
                                    <p:cond delay="0"/>
                                  </p:stCondLst>
                                  <p:childTnLst>
                                    <p:animEffect transition="out" filter="randombar(horizontal)">
                                      <p:cBhvr>
                                        <p:cTn id="119" dur="500"/>
                                        <p:tgtEl>
                                          <p:spTgt spid="99"/>
                                        </p:tgtEl>
                                      </p:cBhvr>
                                    </p:animEffect>
                                    <p:set>
                                      <p:cBhvr>
                                        <p:cTn id="120" dur="1" fill="hold">
                                          <p:stCondLst>
                                            <p:cond delay="499"/>
                                          </p:stCondLst>
                                        </p:cTn>
                                        <p:tgtEl>
                                          <p:spTgt spid="99"/>
                                        </p:tgtEl>
                                        <p:attrNameLst>
                                          <p:attrName>style.visibility</p:attrName>
                                        </p:attrNameLst>
                                      </p:cBhvr>
                                      <p:to>
                                        <p:strVal val="hidden"/>
                                      </p:to>
                                    </p:set>
                                  </p:childTnLst>
                                </p:cTn>
                              </p:par>
                              <p:par>
                                <p:cTn id="121" presetID="14" presetClass="exit" presetSubtype="10" fill="hold" nodeType="withEffect">
                                  <p:stCondLst>
                                    <p:cond delay="0"/>
                                  </p:stCondLst>
                                  <p:childTnLst>
                                    <p:animEffect transition="out" filter="randombar(horizontal)">
                                      <p:cBhvr>
                                        <p:cTn id="122" dur="500"/>
                                        <p:tgtEl>
                                          <p:spTgt spid="74"/>
                                        </p:tgtEl>
                                      </p:cBhvr>
                                    </p:animEffect>
                                    <p:set>
                                      <p:cBhvr>
                                        <p:cTn id="123" dur="1" fill="hold">
                                          <p:stCondLst>
                                            <p:cond delay="499"/>
                                          </p:stCondLst>
                                        </p:cTn>
                                        <p:tgtEl>
                                          <p:spTgt spid="74"/>
                                        </p:tgtEl>
                                        <p:attrNameLst>
                                          <p:attrName>style.visibility</p:attrName>
                                        </p:attrNameLst>
                                      </p:cBhvr>
                                      <p:to>
                                        <p:strVal val="hidden"/>
                                      </p:to>
                                    </p:set>
                                  </p:childTnLst>
                                </p:cTn>
                              </p:par>
                              <p:par>
                                <p:cTn id="124" presetID="14" presetClass="exit" presetSubtype="10" fill="hold" nodeType="withEffect">
                                  <p:stCondLst>
                                    <p:cond delay="0"/>
                                  </p:stCondLst>
                                  <p:childTnLst>
                                    <p:animEffect transition="out" filter="randombar(horizontal)">
                                      <p:cBhvr>
                                        <p:cTn id="125" dur="500"/>
                                        <p:tgtEl>
                                          <p:spTgt spid="102"/>
                                        </p:tgtEl>
                                      </p:cBhvr>
                                    </p:animEffect>
                                    <p:set>
                                      <p:cBhvr>
                                        <p:cTn id="126" dur="1" fill="hold">
                                          <p:stCondLst>
                                            <p:cond delay="499"/>
                                          </p:stCondLst>
                                        </p:cTn>
                                        <p:tgtEl>
                                          <p:spTgt spid="102"/>
                                        </p:tgtEl>
                                        <p:attrNameLst>
                                          <p:attrName>style.visibility</p:attrName>
                                        </p:attrNameLst>
                                      </p:cBhvr>
                                      <p:to>
                                        <p:strVal val="hidden"/>
                                      </p:to>
                                    </p:set>
                                  </p:childTnLst>
                                </p:cTn>
                              </p:par>
                              <p:par>
                                <p:cTn id="127" presetID="14" presetClass="exit" presetSubtype="10" fill="hold" nodeType="withEffect">
                                  <p:stCondLst>
                                    <p:cond delay="0"/>
                                  </p:stCondLst>
                                  <p:childTnLst>
                                    <p:animEffect transition="out" filter="randombar(horizontal)">
                                      <p:cBhvr>
                                        <p:cTn id="128" dur="500"/>
                                        <p:tgtEl>
                                          <p:spTgt spid="77"/>
                                        </p:tgtEl>
                                      </p:cBhvr>
                                    </p:animEffect>
                                    <p:set>
                                      <p:cBhvr>
                                        <p:cTn id="129" dur="1" fill="hold">
                                          <p:stCondLst>
                                            <p:cond delay="499"/>
                                          </p:stCondLst>
                                        </p:cTn>
                                        <p:tgtEl>
                                          <p:spTgt spid="77"/>
                                        </p:tgtEl>
                                        <p:attrNameLst>
                                          <p:attrName>style.visibility</p:attrName>
                                        </p:attrNameLst>
                                      </p:cBhvr>
                                      <p:to>
                                        <p:strVal val="hidden"/>
                                      </p:to>
                                    </p:set>
                                  </p:childTnLst>
                                </p:cTn>
                              </p:par>
                              <p:par>
                                <p:cTn id="130" presetID="14" presetClass="exit" presetSubtype="10" fill="hold" nodeType="withEffect">
                                  <p:stCondLst>
                                    <p:cond delay="0"/>
                                  </p:stCondLst>
                                  <p:childTnLst>
                                    <p:animEffect transition="out" filter="randombar(horizontal)">
                                      <p:cBhvr>
                                        <p:cTn id="131" dur="500"/>
                                        <p:tgtEl>
                                          <p:spTgt spid="71"/>
                                        </p:tgtEl>
                                      </p:cBhvr>
                                    </p:animEffect>
                                    <p:set>
                                      <p:cBhvr>
                                        <p:cTn id="132" dur="1" fill="hold">
                                          <p:stCondLst>
                                            <p:cond delay="499"/>
                                          </p:stCondLst>
                                        </p:cTn>
                                        <p:tgtEl>
                                          <p:spTgt spid="71"/>
                                        </p:tgtEl>
                                        <p:attrNameLst>
                                          <p:attrName>style.visibility</p:attrName>
                                        </p:attrNameLst>
                                      </p:cBhvr>
                                      <p:to>
                                        <p:strVal val="hidden"/>
                                      </p:to>
                                    </p:set>
                                  </p:childTnLst>
                                </p:cTn>
                              </p:par>
                              <p:par>
                                <p:cTn id="133" presetID="14" presetClass="exit" presetSubtype="10" fill="hold" nodeType="withEffect">
                                  <p:stCondLst>
                                    <p:cond delay="0"/>
                                  </p:stCondLst>
                                  <p:childTnLst>
                                    <p:animEffect transition="out" filter="randombar(horizontal)">
                                      <p:cBhvr>
                                        <p:cTn id="134" dur="500"/>
                                        <p:tgtEl>
                                          <p:spTgt spid="72"/>
                                        </p:tgtEl>
                                      </p:cBhvr>
                                    </p:animEffect>
                                    <p:set>
                                      <p:cBhvr>
                                        <p:cTn id="135" dur="1" fill="hold">
                                          <p:stCondLst>
                                            <p:cond delay="499"/>
                                          </p:stCondLst>
                                        </p:cTn>
                                        <p:tgtEl>
                                          <p:spTgt spid="72"/>
                                        </p:tgtEl>
                                        <p:attrNameLst>
                                          <p:attrName>style.visibility</p:attrName>
                                        </p:attrNameLst>
                                      </p:cBhvr>
                                      <p:to>
                                        <p:strVal val="hidden"/>
                                      </p:to>
                                    </p:set>
                                  </p:childTnLst>
                                </p:cTn>
                              </p:par>
                              <p:par>
                                <p:cTn id="136" presetID="14" presetClass="exit" presetSubtype="10" fill="hold" nodeType="withEffect">
                                  <p:stCondLst>
                                    <p:cond delay="0"/>
                                  </p:stCondLst>
                                  <p:childTnLst>
                                    <p:animEffect transition="out" filter="randombar(horizontal)">
                                      <p:cBhvr>
                                        <p:cTn id="137" dur="500"/>
                                        <p:tgtEl>
                                          <p:spTgt spid="70"/>
                                        </p:tgtEl>
                                      </p:cBhvr>
                                    </p:animEffect>
                                    <p:set>
                                      <p:cBhvr>
                                        <p:cTn id="138" dur="1" fill="hold">
                                          <p:stCondLst>
                                            <p:cond delay="499"/>
                                          </p:stCondLst>
                                        </p:cTn>
                                        <p:tgtEl>
                                          <p:spTgt spid="70"/>
                                        </p:tgtEl>
                                        <p:attrNameLst>
                                          <p:attrName>style.visibility</p:attrName>
                                        </p:attrNameLst>
                                      </p:cBhvr>
                                      <p:to>
                                        <p:strVal val="hidden"/>
                                      </p:to>
                                    </p:set>
                                  </p:childTnLst>
                                </p:cTn>
                              </p:par>
                              <p:par>
                                <p:cTn id="139" presetID="14" presetClass="exit" presetSubtype="10" fill="hold" nodeType="withEffect">
                                  <p:stCondLst>
                                    <p:cond delay="0"/>
                                  </p:stCondLst>
                                  <p:childTnLst>
                                    <p:animEffect transition="out" filter="randombar(horizontal)">
                                      <p:cBhvr>
                                        <p:cTn id="140" dur="500"/>
                                        <p:tgtEl>
                                          <p:spTgt spid="69"/>
                                        </p:tgtEl>
                                      </p:cBhvr>
                                    </p:animEffect>
                                    <p:set>
                                      <p:cBhvr>
                                        <p:cTn id="141" dur="1" fill="hold">
                                          <p:stCondLst>
                                            <p:cond delay="499"/>
                                          </p:stCondLst>
                                        </p:cTn>
                                        <p:tgtEl>
                                          <p:spTgt spid="69"/>
                                        </p:tgtEl>
                                        <p:attrNameLst>
                                          <p:attrName>style.visibility</p:attrName>
                                        </p:attrNameLst>
                                      </p:cBhvr>
                                      <p:to>
                                        <p:strVal val="hidden"/>
                                      </p:to>
                                    </p:set>
                                  </p:childTnLst>
                                </p:cTn>
                              </p:par>
                              <p:par>
                                <p:cTn id="142" presetID="14" presetClass="exit" presetSubtype="10" fill="hold" nodeType="withEffect">
                                  <p:stCondLst>
                                    <p:cond delay="0"/>
                                  </p:stCondLst>
                                  <p:childTnLst>
                                    <p:animEffect transition="out" filter="randombar(horizontal)">
                                      <p:cBhvr>
                                        <p:cTn id="143" dur="500"/>
                                        <p:tgtEl>
                                          <p:spTgt spid="88"/>
                                        </p:tgtEl>
                                      </p:cBhvr>
                                    </p:animEffect>
                                    <p:set>
                                      <p:cBhvr>
                                        <p:cTn id="144" dur="1" fill="hold">
                                          <p:stCondLst>
                                            <p:cond delay="499"/>
                                          </p:stCondLst>
                                        </p:cTn>
                                        <p:tgtEl>
                                          <p:spTgt spid="88"/>
                                        </p:tgtEl>
                                        <p:attrNameLst>
                                          <p:attrName>style.visibility</p:attrName>
                                        </p:attrNameLst>
                                      </p:cBhvr>
                                      <p:to>
                                        <p:strVal val="hidden"/>
                                      </p:to>
                                    </p:set>
                                  </p:childTnLst>
                                </p:cTn>
                              </p:par>
                              <p:par>
                                <p:cTn id="145" presetID="14" presetClass="exit" presetSubtype="10" fill="hold" nodeType="withEffect">
                                  <p:stCondLst>
                                    <p:cond delay="0"/>
                                  </p:stCondLst>
                                  <p:childTnLst>
                                    <p:animEffect transition="out" filter="randombar(horizontal)">
                                      <p:cBhvr>
                                        <p:cTn id="146" dur="500"/>
                                        <p:tgtEl>
                                          <p:spTgt spid="73"/>
                                        </p:tgtEl>
                                      </p:cBhvr>
                                    </p:animEffect>
                                    <p:set>
                                      <p:cBhvr>
                                        <p:cTn id="147" dur="1" fill="hold">
                                          <p:stCondLst>
                                            <p:cond delay="499"/>
                                          </p:stCondLst>
                                        </p:cTn>
                                        <p:tgtEl>
                                          <p:spTgt spid="73"/>
                                        </p:tgtEl>
                                        <p:attrNameLst>
                                          <p:attrName>style.visibility</p:attrName>
                                        </p:attrNameLst>
                                      </p:cBhvr>
                                      <p:to>
                                        <p:strVal val="hidden"/>
                                      </p:to>
                                    </p:set>
                                  </p:childTnLst>
                                </p:cTn>
                              </p:par>
                              <p:par>
                                <p:cTn id="148" presetID="14" presetClass="exit" presetSubtype="10" fill="hold" nodeType="withEffect">
                                  <p:stCondLst>
                                    <p:cond delay="0"/>
                                  </p:stCondLst>
                                  <p:childTnLst>
                                    <p:animEffect transition="out" filter="randombar(horizontal)">
                                      <p:cBhvr>
                                        <p:cTn id="149" dur="500"/>
                                        <p:tgtEl>
                                          <p:spTgt spid="109"/>
                                        </p:tgtEl>
                                      </p:cBhvr>
                                    </p:animEffect>
                                    <p:set>
                                      <p:cBhvr>
                                        <p:cTn id="150" dur="1" fill="hold">
                                          <p:stCondLst>
                                            <p:cond delay="499"/>
                                          </p:stCondLst>
                                        </p:cTn>
                                        <p:tgtEl>
                                          <p:spTgt spid="109"/>
                                        </p:tgtEl>
                                        <p:attrNameLst>
                                          <p:attrName>style.visibility</p:attrName>
                                        </p:attrNameLst>
                                      </p:cBhvr>
                                      <p:to>
                                        <p:strVal val="hidden"/>
                                      </p:to>
                                    </p:set>
                                  </p:childTnLst>
                                </p:cTn>
                              </p:par>
                              <p:par>
                                <p:cTn id="151" presetID="14" presetClass="exit" presetSubtype="10" fill="hold" nodeType="withEffect">
                                  <p:stCondLst>
                                    <p:cond delay="0"/>
                                  </p:stCondLst>
                                  <p:childTnLst>
                                    <p:animEffect transition="out" filter="randombar(horizontal)">
                                      <p:cBhvr>
                                        <p:cTn id="152" dur="500"/>
                                        <p:tgtEl>
                                          <p:spTgt spid="118"/>
                                        </p:tgtEl>
                                      </p:cBhvr>
                                    </p:animEffect>
                                    <p:set>
                                      <p:cBhvr>
                                        <p:cTn id="153" dur="1" fill="hold">
                                          <p:stCondLst>
                                            <p:cond delay="499"/>
                                          </p:stCondLst>
                                        </p:cTn>
                                        <p:tgtEl>
                                          <p:spTgt spid="118"/>
                                        </p:tgtEl>
                                        <p:attrNameLst>
                                          <p:attrName>style.visibility</p:attrName>
                                        </p:attrNameLst>
                                      </p:cBhvr>
                                      <p:to>
                                        <p:strVal val="hidden"/>
                                      </p:to>
                                    </p:set>
                                  </p:childTnLst>
                                </p:cTn>
                              </p:par>
                              <p:par>
                                <p:cTn id="154" presetID="14" presetClass="exit" presetSubtype="10" fill="hold" nodeType="withEffect">
                                  <p:stCondLst>
                                    <p:cond delay="0"/>
                                  </p:stCondLst>
                                  <p:childTnLst>
                                    <p:animEffect transition="out" filter="randombar(horizontal)">
                                      <p:cBhvr>
                                        <p:cTn id="155" dur="500"/>
                                        <p:tgtEl>
                                          <p:spTgt spid="112"/>
                                        </p:tgtEl>
                                      </p:cBhvr>
                                    </p:animEffect>
                                    <p:set>
                                      <p:cBhvr>
                                        <p:cTn id="156" dur="1" fill="hold">
                                          <p:stCondLst>
                                            <p:cond delay="499"/>
                                          </p:stCondLst>
                                        </p:cTn>
                                        <p:tgtEl>
                                          <p:spTgt spid="112"/>
                                        </p:tgtEl>
                                        <p:attrNameLst>
                                          <p:attrName>style.visibility</p:attrName>
                                        </p:attrNameLst>
                                      </p:cBhvr>
                                      <p:to>
                                        <p:strVal val="hidden"/>
                                      </p:to>
                                    </p:set>
                                  </p:childTnLst>
                                </p:cTn>
                              </p:par>
                              <p:par>
                                <p:cTn id="157" presetID="14" presetClass="exit" presetSubtype="10" fill="hold" nodeType="withEffect">
                                  <p:stCondLst>
                                    <p:cond delay="0"/>
                                  </p:stCondLst>
                                  <p:childTnLst>
                                    <p:animEffect transition="out" filter="randombar(horizontal)">
                                      <p:cBhvr>
                                        <p:cTn id="158" dur="500"/>
                                        <p:tgtEl>
                                          <p:spTgt spid="106"/>
                                        </p:tgtEl>
                                      </p:cBhvr>
                                    </p:animEffect>
                                    <p:set>
                                      <p:cBhvr>
                                        <p:cTn id="159" dur="1" fill="hold">
                                          <p:stCondLst>
                                            <p:cond delay="499"/>
                                          </p:stCondLst>
                                        </p:cTn>
                                        <p:tgtEl>
                                          <p:spTgt spid="106"/>
                                        </p:tgtEl>
                                        <p:attrNameLst>
                                          <p:attrName>style.visibility</p:attrName>
                                        </p:attrNameLst>
                                      </p:cBhvr>
                                      <p:to>
                                        <p:strVal val="hidden"/>
                                      </p:to>
                                    </p:set>
                                  </p:childTnLst>
                                </p:cTn>
                              </p:par>
                              <p:par>
                                <p:cTn id="160" presetID="14" presetClass="exit" presetSubtype="10" fill="hold" nodeType="withEffect">
                                  <p:stCondLst>
                                    <p:cond delay="0"/>
                                  </p:stCondLst>
                                  <p:childTnLst>
                                    <p:animEffect transition="out" filter="randombar(horizontal)">
                                      <p:cBhvr>
                                        <p:cTn id="161" dur="500"/>
                                        <p:tgtEl>
                                          <p:spTgt spid="107"/>
                                        </p:tgtEl>
                                      </p:cBhvr>
                                    </p:animEffect>
                                    <p:set>
                                      <p:cBhvr>
                                        <p:cTn id="162" dur="1" fill="hold">
                                          <p:stCondLst>
                                            <p:cond delay="499"/>
                                          </p:stCondLst>
                                        </p:cTn>
                                        <p:tgtEl>
                                          <p:spTgt spid="107"/>
                                        </p:tgtEl>
                                        <p:attrNameLst>
                                          <p:attrName>style.visibility</p:attrName>
                                        </p:attrNameLst>
                                      </p:cBhvr>
                                      <p:to>
                                        <p:strVal val="hidden"/>
                                      </p:to>
                                    </p:set>
                                  </p:childTnLst>
                                </p:cTn>
                              </p:par>
                              <p:par>
                                <p:cTn id="163" presetID="14" presetClass="exit" presetSubtype="10" fill="hold" nodeType="withEffect">
                                  <p:stCondLst>
                                    <p:cond delay="0"/>
                                  </p:stCondLst>
                                  <p:childTnLst>
                                    <p:animEffect transition="out" filter="randombar(horizontal)">
                                      <p:cBhvr>
                                        <p:cTn id="164" dur="500"/>
                                        <p:tgtEl>
                                          <p:spTgt spid="129"/>
                                        </p:tgtEl>
                                      </p:cBhvr>
                                    </p:animEffect>
                                    <p:set>
                                      <p:cBhvr>
                                        <p:cTn id="165" dur="1" fill="hold">
                                          <p:stCondLst>
                                            <p:cond delay="499"/>
                                          </p:stCondLst>
                                        </p:cTn>
                                        <p:tgtEl>
                                          <p:spTgt spid="129"/>
                                        </p:tgtEl>
                                        <p:attrNameLst>
                                          <p:attrName>style.visibility</p:attrName>
                                        </p:attrNameLst>
                                      </p:cBhvr>
                                      <p:to>
                                        <p:strVal val="hidden"/>
                                      </p:to>
                                    </p:set>
                                  </p:childTnLst>
                                </p:cTn>
                              </p:par>
                              <p:par>
                                <p:cTn id="166" presetID="14" presetClass="exit" presetSubtype="10" fill="hold" grpId="1" nodeType="withEffect">
                                  <p:stCondLst>
                                    <p:cond delay="0"/>
                                  </p:stCondLst>
                                  <p:childTnLst>
                                    <p:animEffect transition="out" filter="randombar(horizontal)">
                                      <p:cBhvr>
                                        <p:cTn id="167" dur="500"/>
                                        <p:tgtEl>
                                          <p:spTgt spid="42"/>
                                        </p:tgtEl>
                                      </p:cBhvr>
                                    </p:animEffect>
                                    <p:set>
                                      <p:cBhvr>
                                        <p:cTn id="168" dur="1" fill="hold">
                                          <p:stCondLst>
                                            <p:cond delay="499"/>
                                          </p:stCondLst>
                                        </p:cTn>
                                        <p:tgtEl>
                                          <p:spTgt spid="42"/>
                                        </p:tgtEl>
                                        <p:attrNameLst>
                                          <p:attrName>style.visibility</p:attrName>
                                        </p:attrNameLst>
                                      </p:cBhvr>
                                      <p:to>
                                        <p:strVal val="hidden"/>
                                      </p:to>
                                    </p:set>
                                  </p:childTnLst>
                                </p:cTn>
                              </p:par>
                            </p:childTnLst>
                          </p:cTn>
                        </p:par>
                      </p:childTnLst>
                    </p:cTn>
                  </p:par>
                  <p:par>
                    <p:cTn id="169" fill="hold">
                      <p:stCondLst>
                        <p:cond delay="indefinite"/>
                      </p:stCondLst>
                      <p:childTnLst>
                        <p:par>
                          <p:cTn id="170" fill="hold">
                            <p:stCondLst>
                              <p:cond delay="0"/>
                            </p:stCondLst>
                            <p:childTnLst>
                              <p:par>
                                <p:cTn id="171" presetID="22" presetClass="entr" presetSubtype="4" fill="hold" grpId="0" nodeType="clickEffect">
                                  <p:stCondLst>
                                    <p:cond delay="0"/>
                                  </p:stCondLst>
                                  <p:childTnLst>
                                    <p:set>
                                      <p:cBhvr>
                                        <p:cTn id="172" dur="1" fill="hold">
                                          <p:stCondLst>
                                            <p:cond delay="0"/>
                                          </p:stCondLst>
                                        </p:cTn>
                                        <p:tgtEl>
                                          <p:spTgt spid="300"/>
                                        </p:tgtEl>
                                        <p:attrNameLst>
                                          <p:attrName>style.visibility</p:attrName>
                                        </p:attrNameLst>
                                      </p:cBhvr>
                                      <p:to>
                                        <p:strVal val="visible"/>
                                      </p:to>
                                    </p:set>
                                    <p:animEffect transition="in" filter="wipe(down)">
                                      <p:cBhvr>
                                        <p:cTn id="173" dur="500"/>
                                        <p:tgtEl>
                                          <p:spTgt spid="300"/>
                                        </p:tgtEl>
                                      </p:cBhvr>
                                    </p:animEffect>
                                  </p:childTnLst>
                                </p:cTn>
                              </p:par>
                            </p:childTnLst>
                          </p:cTn>
                        </p:par>
                      </p:childTnLst>
                    </p:cTn>
                  </p:par>
                  <p:par>
                    <p:cTn id="174" fill="hold">
                      <p:stCondLst>
                        <p:cond delay="indefinite"/>
                      </p:stCondLst>
                      <p:childTnLst>
                        <p:par>
                          <p:cTn id="175" fill="hold">
                            <p:stCondLst>
                              <p:cond delay="0"/>
                            </p:stCondLst>
                            <p:childTnLst>
                              <p:par>
                                <p:cTn id="176" presetID="42" presetClass="entr" presetSubtype="0" fill="hold" nodeType="clickEffect">
                                  <p:stCondLst>
                                    <p:cond delay="0"/>
                                  </p:stCondLst>
                                  <p:childTnLst>
                                    <p:set>
                                      <p:cBhvr>
                                        <p:cTn id="177" dur="1" fill="hold">
                                          <p:stCondLst>
                                            <p:cond delay="0"/>
                                          </p:stCondLst>
                                        </p:cTn>
                                        <p:tgtEl>
                                          <p:spTgt spid="254"/>
                                        </p:tgtEl>
                                        <p:attrNameLst>
                                          <p:attrName>style.visibility</p:attrName>
                                        </p:attrNameLst>
                                      </p:cBhvr>
                                      <p:to>
                                        <p:strVal val="visible"/>
                                      </p:to>
                                    </p:set>
                                    <p:animEffect transition="in" filter="fade">
                                      <p:cBhvr>
                                        <p:cTn id="178" dur="1000"/>
                                        <p:tgtEl>
                                          <p:spTgt spid="254"/>
                                        </p:tgtEl>
                                      </p:cBhvr>
                                    </p:animEffect>
                                    <p:anim calcmode="lin" valueType="num">
                                      <p:cBhvr>
                                        <p:cTn id="179" dur="1000" fill="hold"/>
                                        <p:tgtEl>
                                          <p:spTgt spid="254"/>
                                        </p:tgtEl>
                                        <p:attrNameLst>
                                          <p:attrName>ppt_x</p:attrName>
                                        </p:attrNameLst>
                                      </p:cBhvr>
                                      <p:tavLst>
                                        <p:tav tm="0">
                                          <p:val>
                                            <p:strVal val="#ppt_x"/>
                                          </p:val>
                                        </p:tav>
                                        <p:tav tm="100000">
                                          <p:val>
                                            <p:strVal val="#ppt_x"/>
                                          </p:val>
                                        </p:tav>
                                      </p:tavLst>
                                    </p:anim>
                                    <p:anim calcmode="lin" valueType="num">
                                      <p:cBhvr>
                                        <p:cTn id="180" dur="1000" fill="hold"/>
                                        <p:tgtEl>
                                          <p:spTgt spid="254"/>
                                        </p:tgtEl>
                                        <p:attrNameLst>
                                          <p:attrName>ppt_y</p:attrName>
                                        </p:attrNameLst>
                                      </p:cBhvr>
                                      <p:tavLst>
                                        <p:tav tm="0">
                                          <p:val>
                                            <p:strVal val="#ppt_y+.1"/>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42" presetClass="entr" presetSubtype="0" fill="hold" nodeType="clickEffect">
                                  <p:stCondLst>
                                    <p:cond delay="0"/>
                                  </p:stCondLst>
                                  <p:childTnLst>
                                    <p:set>
                                      <p:cBhvr>
                                        <p:cTn id="184" dur="1" fill="hold">
                                          <p:stCondLst>
                                            <p:cond delay="0"/>
                                          </p:stCondLst>
                                        </p:cTn>
                                        <p:tgtEl>
                                          <p:spTgt spid="275"/>
                                        </p:tgtEl>
                                        <p:attrNameLst>
                                          <p:attrName>style.visibility</p:attrName>
                                        </p:attrNameLst>
                                      </p:cBhvr>
                                      <p:to>
                                        <p:strVal val="visible"/>
                                      </p:to>
                                    </p:set>
                                    <p:animEffect transition="in" filter="fade">
                                      <p:cBhvr>
                                        <p:cTn id="185" dur="1000"/>
                                        <p:tgtEl>
                                          <p:spTgt spid="275"/>
                                        </p:tgtEl>
                                      </p:cBhvr>
                                    </p:animEffect>
                                    <p:anim calcmode="lin" valueType="num">
                                      <p:cBhvr>
                                        <p:cTn id="186" dur="1000" fill="hold"/>
                                        <p:tgtEl>
                                          <p:spTgt spid="275"/>
                                        </p:tgtEl>
                                        <p:attrNameLst>
                                          <p:attrName>ppt_x</p:attrName>
                                        </p:attrNameLst>
                                      </p:cBhvr>
                                      <p:tavLst>
                                        <p:tav tm="0">
                                          <p:val>
                                            <p:strVal val="#ppt_x"/>
                                          </p:val>
                                        </p:tav>
                                        <p:tav tm="100000">
                                          <p:val>
                                            <p:strVal val="#ppt_x"/>
                                          </p:val>
                                        </p:tav>
                                      </p:tavLst>
                                    </p:anim>
                                    <p:anim calcmode="lin" valueType="num">
                                      <p:cBhvr>
                                        <p:cTn id="187" dur="1000" fill="hold"/>
                                        <p:tgtEl>
                                          <p:spTgt spid="2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 grpId="0" animBg="1"/>
      <p:bldP spid="68" grpId="0" animBg="1"/>
      <p:bldP spid="68" grpId="1" animBg="1"/>
      <p:bldP spid="42" grpId="0" animBg="1"/>
      <p:bldP spid="42" grpId="1" animBg="1"/>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ounded Rectangle 18">
            <a:extLst>
              <a:ext uri="{FF2B5EF4-FFF2-40B4-BE49-F238E27FC236}">
                <a16:creationId xmlns="" xmlns:a16="http://schemas.microsoft.com/office/drawing/2014/main" id="{155AB975-8189-45C0-BDE8-1D34F7E9BA3D}"/>
              </a:ext>
            </a:extLst>
          </p:cNvPr>
          <p:cNvSpPr/>
          <p:nvPr/>
        </p:nvSpPr>
        <p:spPr>
          <a:xfrm>
            <a:off x="15974126" y="5234268"/>
            <a:ext cx="7889614" cy="8342985"/>
          </a:xfrm>
          <a:prstGeom prst="roundRect">
            <a:avLst>
              <a:gd name="adj" fmla="val 4276"/>
            </a:avLst>
          </a:prstGeom>
          <a:solidFill>
            <a:schemeClr val="accent4">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9" name="Group 268">
            <a:extLst>
              <a:ext uri="{FF2B5EF4-FFF2-40B4-BE49-F238E27FC236}">
                <a16:creationId xmlns=""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SGK</a:t>
              </a:r>
            </a:p>
          </p:txBody>
        </p:sp>
      </p:grpSp>
      <p:grpSp>
        <p:nvGrpSpPr>
          <p:cNvPr id="83" name="Group 9">
            <a:extLst>
              <a:ext uri="{FF2B5EF4-FFF2-40B4-BE49-F238E27FC236}">
                <a16:creationId xmlns="" xmlns:a16="http://schemas.microsoft.com/office/drawing/2014/main" id="{6362816D-945A-4EE6-B203-536ECDB4AAA9}"/>
              </a:ext>
            </a:extLst>
          </p:cNvPr>
          <p:cNvGrpSpPr/>
          <p:nvPr/>
        </p:nvGrpSpPr>
        <p:grpSpPr>
          <a:xfrm>
            <a:off x="381000" y="2514600"/>
            <a:ext cx="23482740" cy="2471080"/>
            <a:chOff x="1175570" y="3048677"/>
            <a:chExt cx="23485457" cy="2471365"/>
          </a:xfrm>
        </p:grpSpPr>
        <p:sp>
          <p:nvSpPr>
            <p:cNvPr id="84" name="Rounded Rectangle 4">
              <a:extLst>
                <a:ext uri="{FF2B5EF4-FFF2-40B4-BE49-F238E27FC236}">
                  <a16:creationId xmlns="" xmlns:a16="http://schemas.microsoft.com/office/drawing/2014/main" id="{96CF2647-9831-4637-A892-8D0DA5214E60}"/>
                </a:ext>
              </a:extLst>
            </p:cNvPr>
            <p:cNvSpPr/>
            <p:nvPr/>
          </p:nvSpPr>
          <p:spPr>
            <a:xfrm>
              <a:off x="1175570" y="3221085"/>
              <a:ext cx="23485457" cy="2298957"/>
            </a:xfrm>
            <a:prstGeom prst="roundRect">
              <a:avLst>
                <a:gd name="adj" fmla="val 701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2">
              <a:extLst>
                <a:ext uri="{FF2B5EF4-FFF2-40B4-BE49-F238E27FC236}">
                  <a16:creationId xmlns="" xmlns:a16="http://schemas.microsoft.com/office/drawing/2014/main" id="{E43E0BE0-C731-4F36-BC82-9E8086C1091D}"/>
                </a:ext>
              </a:extLst>
            </p:cNvPr>
            <p:cNvGrpSpPr/>
            <p:nvPr/>
          </p:nvGrpSpPr>
          <p:grpSpPr>
            <a:xfrm>
              <a:off x="1175570" y="3048677"/>
              <a:ext cx="3903662" cy="969507"/>
              <a:chOff x="1175570" y="1834705"/>
              <a:chExt cx="3903662" cy="969507"/>
            </a:xfrm>
          </p:grpSpPr>
          <p:sp>
            <p:nvSpPr>
              <p:cNvPr id="87" name="Freeform 20">
                <a:extLst>
                  <a:ext uri="{FF2B5EF4-FFF2-40B4-BE49-F238E27FC236}">
                    <a16:creationId xmlns="" xmlns:a16="http://schemas.microsoft.com/office/drawing/2014/main" id="{824DAB09-5256-45C2-BC4C-A68B6700562A}"/>
                  </a:ext>
                </a:extLst>
              </p:cNvPr>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90" name="Round Diagonal Corner Rectangle 8">
                <a:extLst>
                  <a:ext uri="{FF2B5EF4-FFF2-40B4-BE49-F238E27FC236}">
                    <a16:creationId xmlns="" xmlns:a16="http://schemas.microsoft.com/office/drawing/2014/main" id="{29BAE745-F559-4299-836F-48B8A88D4321}"/>
                  </a:ext>
                </a:extLst>
              </p:cNvPr>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2">
                <a:extLst>
                  <a:ext uri="{FF2B5EF4-FFF2-40B4-BE49-F238E27FC236}">
                    <a16:creationId xmlns="" xmlns:a16="http://schemas.microsoft.com/office/drawing/2014/main" id="{DB364EF7-9EEF-42EC-9B18-60B688F0853D}"/>
                  </a:ext>
                </a:extLst>
              </p:cNvPr>
              <p:cNvGrpSpPr/>
              <p:nvPr/>
            </p:nvGrpSpPr>
            <p:grpSpPr>
              <a:xfrm>
                <a:off x="1314846" y="1951291"/>
                <a:ext cx="756925" cy="699372"/>
                <a:chOff x="7440266" y="3398551"/>
                <a:chExt cx="757238" cy="765175"/>
              </a:xfrm>
              <a:solidFill>
                <a:srgbClr val="999158"/>
              </a:solidFill>
            </p:grpSpPr>
            <p:sp>
              <p:nvSpPr>
                <p:cNvPr id="92" name="Freeform 15">
                  <a:extLst>
                    <a:ext uri="{FF2B5EF4-FFF2-40B4-BE49-F238E27FC236}">
                      <a16:creationId xmlns="" xmlns:a16="http://schemas.microsoft.com/office/drawing/2014/main" id="{EA33BCC2-D03A-46E9-83F2-E63F8CA4F1EC}"/>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3" name="Freeform 16">
                  <a:extLst>
                    <a:ext uri="{FF2B5EF4-FFF2-40B4-BE49-F238E27FC236}">
                      <a16:creationId xmlns="" xmlns:a16="http://schemas.microsoft.com/office/drawing/2014/main" id="{62C182CE-0EE0-400A-B935-AFB7B2C92725}"/>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4" name="Freeform 17">
                  <a:extLst>
                    <a:ext uri="{FF2B5EF4-FFF2-40B4-BE49-F238E27FC236}">
                      <a16:creationId xmlns="" xmlns:a16="http://schemas.microsoft.com/office/drawing/2014/main" id="{F7A2E095-174F-417E-8C33-4EE7ABA8EA3F}"/>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5" name="Rectangle 18">
                  <a:extLst>
                    <a:ext uri="{FF2B5EF4-FFF2-40B4-BE49-F238E27FC236}">
                      <a16:creationId xmlns="" xmlns:a16="http://schemas.microsoft.com/office/drawing/2014/main" id="{2CDE2ADF-27A3-48F4-9602-769062176681}"/>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6" name="Rectangle 19">
                  <a:extLst>
                    <a:ext uri="{FF2B5EF4-FFF2-40B4-BE49-F238E27FC236}">
                      <a16:creationId xmlns="" xmlns:a16="http://schemas.microsoft.com/office/drawing/2014/main" id="{A3A625D2-63A6-406A-8B23-071C60B7F65E}"/>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7" name="Rectangle 20">
                  <a:extLst>
                    <a:ext uri="{FF2B5EF4-FFF2-40B4-BE49-F238E27FC236}">
                      <a16:creationId xmlns="" xmlns:a16="http://schemas.microsoft.com/office/drawing/2014/main" id="{C5AED32F-DFCF-4E1C-8789-7171685846D9}"/>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8" name="Rectangle 21">
                  <a:extLst>
                    <a:ext uri="{FF2B5EF4-FFF2-40B4-BE49-F238E27FC236}">
                      <a16:creationId xmlns="" xmlns:a16="http://schemas.microsoft.com/office/drawing/2014/main" id="{F760624F-7BBE-4E94-BCEC-4A401B35CFD9}"/>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sp>
            <p:nvSpPr>
              <p:cNvPr id="89" name="TextBox 88">
                <a:extLst>
                  <a:ext uri="{FF2B5EF4-FFF2-40B4-BE49-F238E27FC236}">
                    <a16:creationId xmlns="" xmlns:a16="http://schemas.microsoft.com/office/drawing/2014/main" id="{F6BDDFD2-8C51-4F86-B2C5-8AD637B5AFBD}"/>
                  </a:ext>
                </a:extLst>
              </p:cNvPr>
              <p:cNvSpPr txBox="1"/>
              <p:nvPr/>
            </p:nvSpPr>
            <p:spPr>
              <a:xfrm>
                <a:off x="2235430" y="1958752"/>
                <a:ext cx="2810710" cy="800311"/>
              </a:xfrm>
              <a:prstGeom prst="rect">
                <a:avLst/>
              </a:prstGeom>
              <a:noFill/>
            </p:spPr>
            <p:txBody>
              <a:bodyPr wrap="none" rtlCol="0">
                <a:spAutoFit/>
              </a:bodyPr>
              <a:lstStyle/>
              <a:p>
                <a:r>
                  <a:rPr lang="vi-VN" sz="4600" b="1">
                    <a:solidFill>
                      <a:schemeClr val="bg1"/>
                    </a:solidFill>
                    <a:latin typeface="Tahoma" pitchFamily="34" charset="0"/>
                    <a:ea typeface="Tahoma" pitchFamily="34" charset="0"/>
                    <a:cs typeface="Tahoma" pitchFamily="34" charset="0"/>
                  </a:rPr>
                  <a:t>Bài tập </a:t>
                </a:r>
                <a:r>
                  <a:rPr lang="en-US" sz="4600" b="1">
                    <a:solidFill>
                      <a:schemeClr val="bg1"/>
                    </a:solidFill>
                    <a:latin typeface="Tahoma" pitchFamily="34" charset="0"/>
                    <a:ea typeface="Tahoma" pitchFamily="34" charset="0"/>
                    <a:cs typeface="Tahoma" pitchFamily="34" charset="0"/>
                  </a:rPr>
                  <a:t>2</a:t>
                </a:r>
                <a:endParaRPr lang="en-US" sz="4600" b="1" dirty="0">
                  <a:solidFill>
                    <a:schemeClr val="bg1"/>
                  </a:solidFill>
                  <a:latin typeface="Tahoma" pitchFamily="34" charset="0"/>
                  <a:ea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9" name="TextBox 28">
                <a:extLst>
                  <a:ext uri="{FF2B5EF4-FFF2-40B4-BE49-F238E27FC236}">
                    <a16:creationId xmlns="" xmlns:a16="http://schemas.microsoft.com/office/drawing/2014/main" id="{A851B77B-9511-4B9F-AD95-2416D60758A7}"/>
                  </a:ext>
                </a:extLst>
              </p:cNvPr>
              <p:cNvSpPr txBox="1"/>
              <p:nvPr/>
            </p:nvSpPr>
            <p:spPr>
              <a:xfrm>
                <a:off x="579582" y="2772697"/>
                <a:ext cx="23127839" cy="2123658"/>
              </a:xfrm>
              <a:prstGeom prst="rect">
                <a:avLst/>
              </a:prstGeom>
              <a:noFill/>
            </p:spPr>
            <p:txBody>
              <a:bodyPr wrap="square">
                <a:spAutoFit/>
              </a:bodyPr>
              <a:lstStyle>
                <a:defPPr>
                  <a:defRPr lang="en-US"/>
                </a:defPPr>
                <a:lvl1pPr>
                  <a:lnSpc>
                    <a:spcPct val="114000"/>
                  </a:lnSpc>
                  <a:defRPr sz="4400" b="1">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pPr>
                  <a:lnSpc>
                    <a:spcPct val="100000"/>
                  </a:lnSpc>
                </a:pPr>
                <a:r>
                  <a:rPr lang="en-US">
                    <a:solidFill>
                      <a:srgbClr val="242452"/>
                    </a:solidFill>
                  </a:rPr>
                  <a:t>                         </a:t>
                </a:r>
                <a:r>
                  <a:rPr lang="vi-VN">
                    <a:solidFill>
                      <a:srgbClr val="242452"/>
                    </a:solidFill>
                  </a:rPr>
                  <a:t>Cho tứ diện </a:t>
                </a:r>
                <a14:m>
                  <m:oMath xmlns:m="http://schemas.openxmlformats.org/officeDocument/2006/math">
                    <m:r>
                      <a:rPr lang="en-US" smtClean="0">
                        <a:solidFill>
                          <a:srgbClr val="242452"/>
                        </a:solidFill>
                        <a:latin typeface="Cambria Math" panose="02040503050406030204" pitchFamily="18" charset="0"/>
                      </a:rPr>
                      <m:t>𝑨𝑩𝑪𝑫</m:t>
                    </m:r>
                  </m:oMath>
                </a14:m>
                <a:r>
                  <a:rPr lang="vi-VN">
                    <a:solidFill>
                      <a:srgbClr val="242452"/>
                    </a:solidFill>
                  </a:rPr>
                  <a:t> và ba điểm </a:t>
                </a:r>
                <a14:m>
                  <m:oMath xmlns:m="http://schemas.openxmlformats.org/officeDocument/2006/math">
                    <m:r>
                      <a:rPr lang="en-US" b="1" i="0" smtClean="0">
                        <a:solidFill>
                          <a:srgbClr val="242452"/>
                        </a:solidFill>
                        <a:latin typeface="Cambria Math" panose="02040503050406030204" pitchFamily="18" charset="0"/>
                      </a:rPr>
                      <m:t>𝐏</m:t>
                    </m:r>
                    <m:r>
                      <a:rPr lang="en-US" b="1" i="0" smtClean="0">
                        <a:solidFill>
                          <a:srgbClr val="242452"/>
                        </a:solidFill>
                        <a:latin typeface="Cambria Math" panose="02040503050406030204" pitchFamily="18" charset="0"/>
                      </a:rPr>
                      <m:t>,</m:t>
                    </m:r>
                    <m:r>
                      <a:rPr lang="en-US" b="1" i="0" smtClean="0">
                        <a:solidFill>
                          <a:srgbClr val="242452"/>
                        </a:solidFill>
                        <a:latin typeface="Cambria Math" panose="02040503050406030204" pitchFamily="18" charset="0"/>
                      </a:rPr>
                      <m:t>𝐐</m:t>
                    </m:r>
                    <m:r>
                      <a:rPr lang="en-US" b="1" i="0" smtClean="0">
                        <a:solidFill>
                          <a:srgbClr val="242452"/>
                        </a:solidFill>
                        <a:latin typeface="Cambria Math" panose="02040503050406030204" pitchFamily="18" charset="0"/>
                      </a:rPr>
                      <m:t>,</m:t>
                    </m:r>
                    <m:r>
                      <a:rPr lang="en-US" b="1" i="0" smtClean="0">
                        <a:solidFill>
                          <a:srgbClr val="242452"/>
                        </a:solidFill>
                        <a:latin typeface="Cambria Math" panose="02040503050406030204" pitchFamily="18" charset="0"/>
                      </a:rPr>
                      <m:t>𝐑</m:t>
                    </m:r>
                    <m:r>
                      <a:rPr lang="en-US" i="1">
                        <a:solidFill>
                          <a:srgbClr val="242452"/>
                        </a:solidFill>
                        <a:latin typeface="Cambria Math" panose="02040503050406030204" pitchFamily="18" charset="0"/>
                      </a:rPr>
                      <m:t> </m:t>
                    </m:r>
                  </m:oMath>
                </a14:m>
                <a:r>
                  <a:rPr lang="vi-VN">
                    <a:solidFill>
                      <a:srgbClr val="242452"/>
                    </a:solidFill>
                  </a:rPr>
                  <a:t>lần lượt lấy trên ba cạnh </a:t>
                </a:r>
                <a14:m>
                  <m:oMath xmlns:m="http://schemas.openxmlformats.org/officeDocument/2006/math">
                    <m:r>
                      <a:rPr lang="en-US">
                        <a:solidFill>
                          <a:srgbClr val="242452"/>
                        </a:solidFill>
                        <a:latin typeface="Cambria Math" panose="02040503050406030204" pitchFamily="18" charset="0"/>
                      </a:rPr>
                      <m:t>𝑨𝑩</m:t>
                    </m:r>
                    <m:r>
                      <a:rPr lang="en-US" b="1" i="0" smtClean="0">
                        <a:solidFill>
                          <a:srgbClr val="242452"/>
                        </a:solidFill>
                        <a:latin typeface="Cambria Math" panose="02040503050406030204" pitchFamily="18" charset="0"/>
                      </a:rPr>
                      <m:t>,</m:t>
                    </m:r>
                    <m:r>
                      <a:rPr lang="en-US">
                        <a:solidFill>
                          <a:srgbClr val="242452"/>
                        </a:solidFill>
                        <a:latin typeface="Cambria Math" panose="02040503050406030204" pitchFamily="18" charset="0"/>
                      </a:rPr>
                      <m:t>𝑪𝑫</m:t>
                    </m:r>
                    <m:r>
                      <a:rPr lang="en-US" b="1" i="0" smtClean="0">
                        <a:solidFill>
                          <a:srgbClr val="242452"/>
                        </a:solidFill>
                        <a:latin typeface="Cambria Math" panose="02040503050406030204" pitchFamily="18" charset="0"/>
                      </a:rPr>
                      <m:t>,</m:t>
                    </m:r>
                    <m:r>
                      <a:rPr lang="en-US" b="1" i="0" smtClean="0">
                        <a:solidFill>
                          <a:srgbClr val="242452"/>
                        </a:solidFill>
                        <a:latin typeface="Cambria Math" panose="02040503050406030204" pitchFamily="18" charset="0"/>
                      </a:rPr>
                      <m:t>𝐁𝐂</m:t>
                    </m:r>
                  </m:oMath>
                </a14:m>
                <a:r>
                  <a:rPr lang="vi-VN">
                    <a:solidFill>
                      <a:srgbClr val="242452"/>
                    </a:solidFill>
                  </a:rPr>
                  <a:t>. Tìm giao điểm </a:t>
                </a:r>
                <a14:m>
                  <m:oMath xmlns:m="http://schemas.openxmlformats.org/officeDocument/2006/math">
                    <m:r>
                      <a:rPr lang="en-US" b="1" i="1" smtClean="0">
                        <a:solidFill>
                          <a:srgbClr val="242452"/>
                        </a:solidFill>
                        <a:latin typeface="Cambria Math" panose="02040503050406030204" pitchFamily="18" charset="0"/>
                      </a:rPr>
                      <m:t>𝑺</m:t>
                    </m:r>
                  </m:oMath>
                </a14:m>
                <a:r>
                  <a:rPr lang="vi-VN">
                    <a:solidFill>
                      <a:srgbClr val="242452"/>
                    </a:solidFill>
                  </a:rPr>
                  <a:t> của </a:t>
                </a:r>
                <a14:m>
                  <m:oMath xmlns:m="http://schemas.openxmlformats.org/officeDocument/2006/math">
                    <m:r>
                      <a:rPr lang="en-US">
                        <a:solidFill>
                          <a:srgbClr val="242452"/>
                        </a:solidFill>
                        <a:latin typeface="Cambria Math" panose="02040503050406030204" pitchFamily="18" charset="0"/>
                      </a:rPr>
                      <m:t>𝑨</m:t>
                    </m:r>
                    <m:r>
                      <a:rPr lang="en-US" b="1" i="0" smtClean="0">
                        <a:solidFill>
                          <a:srgbClr val="242452"/>
                        </a:solidFill>
                        <a:latin typeface="Cambria Math" panose="02040503050406030204" pitchFamily="18" charset="0"/>
                      </a:rPr>
                      <m:t>𝐃</m:t>
                    </m:r>
                  </m:oMath>
                </a14:m>
                <a:r>
                  <a:rPr lang="vi-VN">
                    <a:solidFill>
                      <a:srgbClr val="242452"/>
                    </a:solidFill>
                  </a:rPr>
                  <a:t> và mặt phẳng </a:t>
                </a:r>
                <a14:m>
                  <m:oMath xmlns:m="http://schemas.openxmlformats.org/officeDocument/2006/math">
                    <m:r>
                      <a:rPr lang="en-US" b="1" i="0" smtClean="0">
                        <a:solidFill>
                          <a:srgbClr val="242452"/>
                        </a:solidFill>
                        <a:latin typeface="Cambria Math" panose="02040503050406030204" pitchFamily="18" charset="0"/>
                      </a:rPr>
                      <m:t>(</m:t>
                    </m:r>
                    <m:r>
                      <a:rPr lang="en-US" b="1" i="0" smtClean="0">
                        <a:solidFill>
                          <a:srgbClr val="242452"/>
                        </a:solidFill>
                        <a:latin typeface="Cambria Math" panose="02040503050406030204" pitchFamily="18" charset="0"/>
                      </a:rPr>
                      <m:t>𝐏𝐐𝐑</m:t>
                    </m:r>
                    <m:r>
                      <a:rPr lang="en-US" b="1" i="0" smtClean="0">
                        <a:solidFill>
                          <a:srgbClr val="242452"/>
                        </a:solidFill>
                        <a:latin typeface="Cambria Math" panose="02040503050406030204" pitchFamily="18" charset="0"/>
                      </a:rPr>
                      <m:t>)</m:t>
                    </m:r>
                    <m:r>
                      <a:rPr lang="en-US" i="1">
                        <a:solidFill>
                          <a:srgbClr val="242452"/>
                        </a:solidFill>
                        <a:latin typeface="Cambria Math" panose="02040503050406030204" pitchFamily="18" charset="0"/>
                      </a:rPr>
                      <m:t> </m:t>
                    </m:r>
                  </m:oMath>
                </a14:m>
                <a:r>
                  <a:rPr lang="vi-VN">
                    <a:solidFill>
                      <a:srgbClr val="242452"/>
                    </a:solidFill>
                  </a:rPr>
                  <a:t>trong </a:t>
                </a:r>
                <a:r>
                  <a:rPr lang="en-US">
                    <a:solidFill>
                      <a:srgbClr val="242452"/>
                    </a:solidFill>
                  </a:rPr>
                  <a:t>hai trường hợp sau</a:t>
                </a:r>
                <a:r>
                  <a:rPr lang="vi-VN">
                    <a:solidFill>
                      <a:srgbClr val="242452"/>
                    </a:solidFill>
                  </a:rPr>
                  <a:t>:</a:t>
                </a:r>
              </a:p>
              <a:p>
                <a:pPr>
                  <a:lnSpc>
                    <a:spcPct val="100000"/>
                  </a:lnSpc>
                </a:pPr>
                <a:r>
                  <a:rPr lang="vi-VN">
                    <a:solidFill>
                      <a:srgbClr val="242452"/>
                    </a:solidFill>
                  </a:rPr>
                  <a:t>	a) </a:t>
                </a:r>
                <a14:m>
                  <m:oMath xmlns:m="http://schemas.openxmlformats.org/officeDocument/2006/math">
                    <m:r>
                      <a:rPr lang="en-US" b="1" i="1" smtClean="0">
                        <a:solidFill>
                          <a:srgbClr val="242452"/>
                        </a:solidFill>
                        <a:latin typeface="Cambria Math" panose="02040503050406030204" pitchFamily="18" charset="0"/>
                      </a:rPr>
                      <m:t>𝑷𝑹</m:t>
                    </m:r>
                    <m:r>
                      <a:rPr lang="en-US" b="1" i="1" smtClean="0">
                        <a:solidFill>
                          <a:srgbClr val="242452"/>
                        </a:solidFill>
                        <a:latin typeface="Cambria Math" panose="02040503050406030204" pitchFamily="18" charset="0"/>
                      </a:rPr>
                      <m:t> </m:t>
                    </m:r>
                  </m:oMath>
                </a14:m>
                <a:r>
                  <a:rPr lang="vi-VN">
                    <a:solidFill>
                      <a:srgbClr val="242452"/>
                    </a:solidFill>
                  </a:rPr>
                  <a:t> song song với </a:t>
                </a:r>
                <a14:m>
                  <m:oMath xmlns:m="http://schemas.openxmlformats.org/officeDocument/2006/math">
                    <m:r>
                      <a:rPr lang="en-US">
                        <a:solidFill>
                          <a:srgbClr val="242452"/>
                        </a:solidFill>
                        <a:latin typeface="Cambria Math" panose="02040503050406030204" pitchFamily="18" charset="0"/>
                      </a:rPr>
                      <m:t>𝑨</m:t>
                    </m:r>
                    <m:r>
                      <a:rPr lang="en-US" b="1" i="0" smtClean="0">
                        <a:solidFill>
                          <a:srgbClr val="242452"/>
                        </a:solidFill>
                        <a:latin typeface="Cambria Math" panose="02040503050406030204" pitchFamily="18" charset="0"/>
                      </a:rPr>
                      <m:t>𝐂</m:t>
                    </m:r>
                  </m:oMath>
                </a14:m>
                <a:r>
                  <a:rPr lang="vi-VN">
                    <a:solidFill>
                      <a:srgbClr val="242452"/>
                    </a:solidFill>
                  </a:rPr>
                  <a:t> ;		b) </a:t>
                </a:r>
                <a14:m>
                  <m:oMath xmlns:m="http://schemas.openxmlformats.org/officeDocument/2006/math">
                    <m:r>
                      <a:rPr lang="en-US" i="1">
                        <a:solidFill>
                          <a:srgbClr val="242452"/>
                        </a:solidFill>
                        <a:latin typeface="Cambria Math" panose="02040503050406030204" pitchFamily="18" charset="0"/>
                      </a:rPr>
                      <m:t>𝑷𝑹</m:t>
                    </m:r>
                  </m:oMath>
                </a14:m>
                <a:r>
                  <a:rPr lang="vi-VN">
                    <a:solidFill>
                      <a:srgbClr val="242452"/>
                    </a:solidFill>
                  </a:rPr>
                  <a:t> cắt </a:t>
                </a:r>
                <a14:m>
                  <m:oMath xmlns:m="http://schemas.openxmlformats.org/officeDocument/2006/math">
                    <m:r>
                      <a:rPr lang="en-US">
                        <a:solidFill>
                          <a:srgbClr val="242452"/>
                        </a:solidFill>
                        <a:latin typeface="Cambria Math" panose="02040503050406030204" pitchFamily="18" charset="0"/>
                      </a:rPr>
                      <m:t>𝑨</m:t>
                    </m:r>
                    <m:r>
                      <a:rPr lang="en-US">
                        <a:solidFill>
                          <a:srgbClr val="242452"/>
                        </a:solidFill>
                        <a:latin typeface="Cambria Math" panose="02040503050406030204" pitchFamily="18" charset="0"/>
                      </a:rPr>
                      <m:t>𝐂</m:t>
                    </m:r>
                  </m:oMath>
                </a14:m>
                <a:r>
                  <a:rPr lang="vi-VN">
                    <a:solidFill>
                      <a:srgbClr val="242452"/>
                    </a:solidFill>
                  </a:rPr>
                  <a:t>.</a:t>
                </a:r>
              </a:p>
            </p:txBody>
          </p:sp>
        </mc:Choice>
        <mc:Fallback xmlns="">
          <p:sp>
            <p:nvSpPr>
              <p:cNvPr id="29" name="TextBox 28">
                <a:extLst>
                  <a:ext uri="{FF2B5EF4-FFF2-40B4-BE49-F238E27FC236}">
                    <a16:creationId xmlns:a16="http://schemas.microsoft.com/office/drawing/2014/main" id="{A851B77B-9511-4B9F-AD95-2416D60758A7}"/>
                  </a:ext>
                </a:extLst>
              </p:cNvPr>
              <p:cNvSpPr txBox="1">
                <a:spLocks noRot="1" noChangeAspect="1" noMove="1" noResize="1" noEditPoints="1" noAdjustHandles="1" noChangeArrowheads="1" noChangeShapeType="1" noTextEdit="1"/>
              </p:cNvSpPr>
              <p:nvPr/>
            </p:nvSpPr>
            <p:spPr>
              <a:xfrm>
                <a:off x="579582" y="2772697"/>
                <a:ext cx="23127839" cy="2123658"/>
              </a:xfrm>
              <a:prstGeom prst="rect">
                <a:avLst/>
              </a:prstGeom>
              <a:blipFill>
                <a:blip r:embed="rId2"/>
                <a:stretch>
                  <a:fillRect t="-6322" b="-12644"/>
                </a:stretch>
              </a:blipFill>
            </p:spPr>
            <p:txBody>
              <a:bodyPr/>
              <a:lstStyle/>
              <a:p>
                <a:r>
                  <a:rPr lang="en-US">
                    <a:noFill/>
                  </a:rPr>
                  <a:t> </a:t>
                </a:r>
              </a:p>
            </p:txBody>
          </p:sp>
        </mc:Fallback>
      </mc:AlternateContent>
      <p:sp>
        <p:nvSpPr>
          <p:cNvPr id="127" name="Freeform: Shape 126">
            <a:extLst>
              <a:ext uri="{FF2B5EF4-FFF2-40B4-BE49-F238E27FC236}">
                <a16:creationId xmlns="" xmlns:a16="http://schemas.microsoft.com/office/drawing/2014/main" id="{9D47EF38-43E5-4985-8C15-11809FA9BB02}"/>
              </a:ext>
            </a:extLst>
          </p:cNvPr>
          <p:cNvSpPr/>
          <p:nvPr/>
        </p:nvSpPr>
        <p:spPr>
          <a:xfrm>
            <a:off x="17158127" y="8314133"/>
            <a:ext cx="6305550" cy="2209800"/>
          </a:xfrm>
          <a:custGeom>
            <a:avLst/>
            <a:gdLst>
              <a:gd name="connsiteX0" fmla="*/ 0 w 3276600"/>
              <a:gd name="connsiteY0" fmla="*/ 0 h 2628900"/>
              <a:gd name="connsiteX1" fmla="*/ 304800 w 3276600"/>
              <a:gd name="connsiteY1" fmla="*/ 2628900 h 2628900"/>
              <a:gd name="connsiteX2" fmla="*/ 3276600 w 3276600"/>
              <a:gd name="connsiteY2" fmla="*/ 2247900 h 2628900"/>
              <a:gd name="connsiteX3" fmla="*/ 0 w 3276600"/>
              <a:gd name="connsiteY3" fmla="*/ 0 h 2628900"/>
              <a:gd name="connsiteX0" fmla="*/ 0 w 3219450"/>
              <a:gd name="connsiteY0" fmla="*/ 0 h 2628900"/>
              <a:gd name="connsiteX1" fmla="*/ 247650 w 3219450"/>
              <a:gd name="connsiteY1" fmla="*/ 2628900 h 2628900"/>
              <a:gd name="connsiteX2" fmla="*/ 3219450 w 3219450"/>
              <a:gd name="connsiteY2" fmla="*/ 2247900 h 2628900"/>
              <a:gd name="connsiteX3" fmla="*/ 0 w 3219450"/>
              <a:gd name="connsiteY3" fmla="*/ 0 h 2628900"/>
              <a:gd name="connsiteX0" fmla="*/ 0 w 3219450"/>
              <a:gd name="connsiteY0" fmla="*/ 0 h 2609850"/>
              <a:gd name="connsiteX1" fmla="*/ 323850 w 3219450"/>
              <a:gd name="connsiteY1" fmla="*/ 2609850 h 2609850"/>
              <a:gd name="connsiteX2" fmla="*/ 3219450 w 3219450"/>
              <a:gd name="connsiteY2" fmla="*/ 2247900 h 2609850"/>
              <a:gd name="connsiteX3" fmla="*/ 0 w 3219450"/>
              <a:gd name="connsiteY3" fmla="*/ 0 h 2609850"/>
              <a:gd name="connsiteX0" fmla="*/ 0 w 3276600"/>
              <a:gd name="connsiteY0" fmla="*/ 0 h 2609850"/>
              <a:gd name="connsiteX1" fmla="*/ 381000 w 3276600"/>
              <a:gd name="connsiteY1" fmla="*/ 2609850 h 2609850"/>
              <a:gd name="connsiteX2" fmla="*/ 3276600 w 3276600"/>
              <a:gd name="connsiteY2" fmla="*/ 2247900 h 2609850"/>
              <a:gd name="connsiteX3" fmla="*/ 0 w 3276600"/>
              <a:gd name="connsiteY3" fmla="*/ 0 h 2609850"/>
              <a:gd name="connsiteX0" fmla="*/ 0 w 3257550"/>
              <a:gd name="connsiteY0" fmla="*/ 0 h 2552700"/>
              <a:gd name="connsiteX1" fmla="*/ 361950 w 3257550"/>
              <a:gd name="connsiteY1" fmla="*/ 2552700 h 2552700"/>
              <a:gd name="connsiteX2" fmla="*/ 3257550 w 3257550"/>
              <a:gd name="connsiteY2" fmla="*/ 2190750 h 2552700"/>
              <a:gd name="connsiteX3" fmla="*/ 0 w 3257550"/>
              <a:gd name="connsiteY3" fmla="*/ 0 h 2552700"/>
              <a:gd name="connsiteX0" fmla="*/ 0 w 3257550"/>
              <a:gd name="connsiteY0" fmla="*/ 0 h 2609850"/>
              <a:gd name="connsiteX1" fmla="*/ 361950 w 3257550"/>
              <a:gd name="connsiteY1" fmla="*/ 2609850 h 2609850"/>
              <a:gd name="connsiteX2" fmla="*/ 3257550 w 3257550"/>
              <a:gd name="connsiteY2" fmla="*/ 2247900 h 2609850"/>
              <a:gd name="connsiteX3" fmla="*/ 0 w 3257550"/>
              <a:gd name="connsiteY3" fmla="*/ 0 h 2609850"/>
              <a:gd name="connsiteX0" fmla="*/ 0 w 3238500"/>
              <a:gd name="connsiteY0" fmla="*/ 0 h 2571750"/>
              <a:gd name="connsiteX1" fmla="*/ 342900 w 3238500"/>
              <a:gd name="connsiteY1" fmla="*/ 2571750 h 2571750"/>
              <a:gd name="connsiteX2" fmla="*/ 3238500 w 3238500"/>
              <a:gd name="connsiteY2" fmla="*/ 2209800 h 2571750"/>
              <a:gd name="connsiteX3" fmla="*/ 0 w 3238500"/>
              <a:gd name="connsiteY3" fmla="*/ 0 h 2571750"/>
              <a:gd name="connsiteX0" fmla="*/ 0 w 3238500"/>
              <a:gd name="connsiteY0" fmla="*/ 0 h 2590800"/>
              <a:gd name="connsiteX1" fmla="*/ 323850 w 3238500"/>
              <a:gd name="connsiteY1" fmla="*/ 2590800 h 2590800"/>
              <a:gd name="connsiteX2" fmla="*/ 3238500 w 3238500"/>
              <a:gd name="connsiteY2" fmla="*/ 2209800 h 2590800"/>
              <a:gd name="connsiteX3" fmla="*/ 0 w 3238500"/>
              <a:gd name="connsiteY3" fmla="*/ 0 h 2590800"/>
              <a:gd name="connsiteX0" fmla="*/ 0 w 3238500"/>
              <a:gd name="connsiteY0" fmla="*/ 0 h 2590800"/>
              <a:gd name="connsiteX1" fmla="*/ 323850 w 3238500"/>
              <a:gd name="connsiteY1" fmla="*/ 2590800 h 2590800"/>
              <a:gd name="connsiteX2" fmla="*/ 3238500 w 3238500"/>
              <a:gd name="connsiteY2" fmla="*/ 2209800 h 2590800"/>
              <a:gd name="connsiteX3" fmla="*/ 0 w 3238500"/>
              <a:gd name="connsiteY3" fmla="*/ 0 h 2590800"/>
              <a:gd name="connsiteX0" fmla="*/ 0 w 3238500"/>
              <a:gd name="connsiteY0" fmla="*/ 0 h 2552700"/>
              <a:gd name="connsiteX1" fmla="*/ 323850 w 3238500"/>
              <a:gd name="connsiteY1" fmla="*/ 2552700 h 2552700"/>
              <a:gd name="connsiteX2" fmla="*/ 3238500 w 3238500"/>
              <a:gd name="connsiteY2" fmla="*/ 2171700 h 2552700"/>
              <a:gd name="connsiteX3" fmla="*/ 0 w 3238500"/>
              <a:gd name="connsiteY3" fmla="*/ 0 h 2552700"/>
              <a:gd name="connsiteX0" fmla="*/ 0 w 6305550"/>
              <a:gd name="connsiteY0" fmla="*/ 0 h 2552700"/>
              <a:gd name="connsiteX1" fmla="*/ 323850 w 6305550"/>
              <a:gd name="connsiteY1" fmla="*/ 2552700 h 2552700"/>
              <a:gd name="connsiteX2" fmla="*/ 6305550 w 6305550"/>
              <a:gd name="connsiteY2" fmla="*/ 1790700 h 2552700"/>
              <a:gd name="connsiteX3" fmla="*/ 0 w 6305550"/>
              <a:gd name="connsiteY3" fmla="*/ 0 h 2552700"/>
              <a:gd name="connsiteX0" fmla="*/ 0 w 6305550"/>
              <a:gd name="connsiteY0" fmla="*/ 0 h 1866900"/>
              <a:gd name="connsiteX1" fmla="*/ 4000500 w 6305550"/>
              <a:gd name="connsiteY1" fmla="*/ 1866900 h 1866900"/>
              <a:gd name="connsiteX2" fmla="*/ 6305550 w 6305550"/>
              <a:gd name="connsiteY2" fmla="*/ 1790700 h 1866900"/>
              <a:gd name="connsiteX3" fmla="*/ 0 w 6305550"/>
              <a:gd name="connsiteY3" fmla="*/ 0 h 1866900"/>
              <a:gd name="connsiteX0" fmla="*/ 0 w 6305550"/>
              <a:gd name="connsiteY0" fmla="*/ 0 h 2247900"/>
              <a:gd name="connsiteX1" fmla="*/ 3276600 w 6305550"/>
              <a:gd name="connsiteY1" fmla="*/ 2247900 h 2247900"/>
              <a:gd name="connsiteX2" fmla="*/ 6305550 w 6305550"/>
              <a:gd name="connsiteY2" fmla="*/ 1790700 h 2247900"/>
              <a:gd name="connsiteX3" fmla="*/ 0 w 6305550"/>
              <a:gd name="connsiteY3" fmla="*/ 0 h 2247900"/>
              <a:gd name="connsiteX0" fmla="*/ 0 w 6381750"/>
              <a:gd name="connsiteY0" fmla="*/ 0 h 2228850"/>
              <a:gd name="connsiteX1" fmla="*/ 3352800 w 6381750"/>
              <a:gd name="connsiteY1" fmla="*/ 2228850 h 2228850"/>
              <a:gd name="connsiteX2" fmla="*/ 6381750 w 6381750"/>
              <a:gd name="connsiteY2" fmla="*/ 1771650 h 2228850"/>
              <a:gd name="connsiteX3" fmla="*/ 0 w 6381750"/>
              <a:gd name="connsiteY3" fmla="*/ 0 h 2228850"/>
              <a:gd name="connsiteX0" fmla="*/ 0 w 6362700"/>
              <a:gd name="connsiteY0" fmla="*/ 0 h 2228850"/>
              <a:gd name="connsiteX1" fmla="*/ 3352800 w 6362700"/>
              <a:gd name="connsiteY1" fmla="*/ 2228850 h 2228850"/>
              <a:gd name="connsiteX2" fmla="*/ 6362700 w 6362700"/>
              <a:gd name="connsiteY2" fmla="*/ 1790700 h 2228850"/>
              <a:gd name="connsiteX3" fmla="*/ 0 w 6362700"/>
              <a:gd name="connsiteY3" fmla="*/ 0 h 2228850"/>
              <a:gd name="connsiteX0" fmla="*/ 0 w 6305550"/>
              <a:gd name="connsiteY0" fmla="*/ 0 h 2228850"/>
              <a:gd name="connsiteX1" fmla="*/ 3352800 w 6305550"/>
              <a:gd name="connsiteY1" fmla="*/ 2228850 h 2228850"/>
              <a:gd name="connsiteX2" fmla="*/ 6305550 w 6305550"/>
              <a:gd name="connsiteY2" fmla="*/ 1790700 h 2228850"/>
              <a:gd name="connsiteX3" fmla="*/ 0 w 6305550"/>
              <a:gd name="connsiteY3" fmla="*/ 0 h 2228850"/>
              <a:gd name="connsiteX0" fmla="*/ 0 w 6305550"/>
              <a:gd name="connsiteY0" fmla="*/ 0 h 2190750"/>
              <a:gd name="connsiteX1" fmla="*/ 3276600 w 6305550"/>
              <a:gd name="connsiteY1" fmla="*/ 2190750 h 2190750"/>
              <a:gd name="connsiteX2" fmla="*/ 6305550 w 6305550"/>
              <a:gd name="connsiteY2" fmla="*/ 1790700 h 2190750"/>
              <a:gd name="connsiteX3" fmla="*/ 0 w 6305550"/>
              <a:gd name="connsiteY3" fmla="*/ 0 h 2190750"/>
              <a:gd name="connsiteX0" fmla="*/ 0 w 6381750"/>
              <a:gd name="connsiteY0" fmla="*/ 0 h 2190750"/>
              <a:gd name="connsiteX1" fmla="*/ 3276600 w 6381750"/>
              <a:gd name="connsiteY1" fmla="*/ 2190750 h 2190750"/>
              <a:gd name="connsiteX2" fmla="*/ 6381750 w 6381750"/>
              <a:gd name="connsiteY2" fmla="*/ 1828800 h 2190750"/>
              <a:gd name="connsiteX3" fmla="*/ 0 w 6381750"/>
              <a:gd name="connsiteY3" fmla="*/ 0 h 2190750"/>
              <a:gd name="connsiteX0" fmla="*/ 0 w 6381750"/>
              <a:gd name="connsiteY0" fmla="*/ 0 h 2190750"/>
              <a:gd name="connsiteX1" fmla="*/ 3276600 w 6381750"/>
              <a:gd name="connsiteY1" fmla="*/ 2190750 h 2190750"/>
              <a:gd name="connsiteX2" fmla="*/ 6381750 w 6381750"/>
              <a:gd name="connsiteY2" fmla="*/ 1828800 h 2190750"/>
              <a:gd name="connsiteX3" fmla="*/ 0 w 6381750"/>
              <a:gd name="connsiteY3" fmla="*/ 0 h 2190750"/>
              <a:gd name="connsiteX0" fmla="*/ 0 w 6305550"/>
              <a:gd name="connsiteY0" fmla="*/ 0 h 2190750"/>
              <a:gd name="connsiteX1" fmla="*/ 3200400 w 6305550"/>
              <a:gd name="connsiteY1" fmla="*/ 2190750 h 2190750"/>
              <a:gd name="connsiteX2" fmla="*/ 6305550 w 6305550"/>
              <a:gd name="connsiteY2" fmla="*/ 1828800 h 2190750"/>
              <a:gd name="connsiteX3" fmla="*/ 0 w 6305550"/>
              <a:gd name="connsiteY3" fmla="*/ 0 h 2190750"/>
              <a:gd name="connsiteX0" fmla="*/ 0 w 6305550"/>
              <a:gd name="connsiteY0" fmla="*/ 0 h 2209800"/>
              <a:gd name="connsiteX1" fmla="*/ 3295650 w 6305550"/>
              <a:gd name="connsiteY1" fmla="*/ 2209800 h 2209800"/>
              <a:gd name="connsiteX2" fmla="*/ 6305550 w 6305550"/>
              <a:gd name="connsiteY2" fmla="*/ 1828800 h 2209800"/>
              <a:gd name="connsiteX3" fmla="*/ 0 w 6305550"/>
              <a:gd name="connsiteY3" fmla="*/ 0 h 2209800"/>
              <a:gd name="connsiteX0" fmla="*/ 0 w 6305550"/>
              <a:gd name="connsiteY0" fmla="*/ 0 h 2209800"/>
              <a:gd name="connsiteX1" fmla="*/ 3295650 w 6305550"/>
              <a:gd name="connsiteY1" fmla="*/ 2209800 h 2209800"/>
              <a:gd name="connsiteX2" fmla="*/ 6305550 w 6305550"/>
              <a:gd name="connsiteY2" fmla="*/ 1828800 h 2209800"/>
              <a:gd name="connsiteX3" fmla="*/ 0 w 6305550"/>
              <a:gd name="connsiteY3" fmla="*/ 0 h 2209800"/>
            </a:gdLst>
            <a:ahLst/>
            <a:cxnLst>
              <a:cxn ang="0">
                <a:pos x="connsiteX0" y="connsiteY0"/>
              </a:cxn>
              <a:cxn ang="0">
                <a:pos x="connsiteX1" y="connsiteY1"/>
              </a:cxn>
              <a:cxn ang="0">
                <a:pos x="connsiteX2" y="connsiteY2"/>
              </a:cxn>
              <a:cxn ang="0">
                <a:pos x="connsiteX3" y="connsiteY3"/>
              </a:cxn>
            </a:cxnLst>
            <a:rect l="l" t="t" r="r" b="b"/>
            <a:pathLst>
              <a:path w="6305550" h="2209800">
                <a:moveTo>
                  <a:pt x="0" y="0"/>
                </a:moveTo>
                <a:lnTo>
                  <a:pt x="3295650" y="2209800"/>
                </a:lnTo>
                <a:lnTo>
                  <a:pt x="6305550" y="1828800"/>
                </a:lnTo>
                <a:lnTo>
                  <a:pt x="0" y="0"/>
                </a:lnTo>
                <a:close/>
              </a:path>
            </a:pathLst>
          </a:custGeom>
          <a:solidFill>
            <a:srgbClr val="FFE67D"/>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Shape 41">
            <a:extLst>
              <a:ext uri="{FF2B5EF4-FFF2-40B4-BE49-F238E27FC236}">
                <a16:creationId xmlns="" xmlns:a16="http://schemas.microsoft.com/office/drawing/2014/main" id="{48308431-E1E2-41E5-9DC8-037F580884C6}"/>
              </a:ext>
            </a:extLst>
          </p:cNvPr>
          <p:cNvSpPr/>
          <p:nvPr/>
        </p:nvSpPr>
        <p:spPr>
          <a:xfrm>
            <a:off x="17150986" y="8343285"/>
            <a:ext cx="3238500" cy="2552700"/>
          </a:xfrm>
          <a:custGeom>
            <a:avLst/>
            <a:gdLst>
              <a:gd name="connsiteX0" fmla="*/ 0 w 3276600"/>
              <a:gd name="connsiteY0" fmla="*/ 0 h 2628900"/>
              <a:gd name="connsiteX1" fmla="*/ 304800 w 3276600"/>
              <a:gd name="connsiteY1" fmla="*/ 2628900 h 2628900"/>
              <a:gd name="connsiteX2" fmla="*/ 3276600 w 3276600"/>
              <a:gd name="connsiteY2" fmla="*/ 2247900 h 2628900"/>
              <a:gd name="connsiteX3" fmla="*/ 0 w 3276600"/>
              <a:gd name="connsiteY3" fmla="*/ 0 h 2628900"/>
              <a:gd name="connsiteX0" fmla="*/ 0 w 3219450"/>
              <a:gd name="connsiteY0" fmla="*/ 0 h 2628900"/>
              <a:gd name="connsiteX1" fmla="*/ 247650 w 3219450"/>
              <a:gd name="connsiteY1" fmla="*/ 2628900 h 2628900"/>
              <a:gd name="connsiteX2" fmla="*/ 3219450 w 3219450"/>
              <a:gd name="connsiteY2" fmla="*/ 2247900 h 2628900"/>
              <a:gd name="connsiteX3" fmla="*/ 0 w 3219450"/>
              <a:gd name="connsiteY3" fmla="*/ 0 h 2628900"/>
              <a:gd name="connsiteX0" fmla="*/ 0 w 3219450"/>
              <a:gd name="connsiteY0" fmla="*/ 0 h 2609850"/>
              <a:gd name="connsiteX1" fmla="*/ 323850 w 3219450"/>
              <a:gd name="connsiteY1" fmla="*/ 2609850 h 2609850"/>
              <a:gd name="connsiteX2" fmla="*/ 3219450 w 3219450"/>
              <a:gd name="connsiteY2" fmla="*/ 2247900 h 2609850"/>
              <a:gd name="connsiteX3" fmla="*/ 0 w 3219450"/>
              <a:gd name="connsiteY3" fmla="*/ 0 h 2609850"/>
              <a:gd name="connsiteX0" fmla="*/ 0 w 3276600"/>
              <a:gd name="connsiteY0" fmla="*/ 0 h 2609850"/>
              <a:gd name="connsiteX1" fmla="*/ 381000 w 3276600"/>
              <a:gd name="connsiteY1" fmla="*/ 2609850 h 2609850"/>
              <a:gd name="connsiteX2" fmla="*/ 3276600 w 3276600"/>
              <a:gd name="connsiteY2" fmla="*/ 2247900 h 2609850"/>
              <a:gd name="connsiteX3" fmla="*/ 0 w 3276600"/>
              <a:gd name="connsiteY3" fmla="*/ 0 h 2609850"/>
              <a:gd name="connsiteX0" fmla="*/ 0 w 3257550"/>
              <a:gd name="connsiteY0" fmla="*/ 0 h 2552700"/>
              <a:gd name="connsiteX1" fmla="*/ 361950 w 3257550"/>
              <a:gd name="connsiteY1" fmla="*/ 2552700 h 2552700"/>
              <a:gd name="connsiteX2" fmla="*/ 3257550 w 3257550"/>
              <a:gd name="connsiteY2" fmla="*/ 2190750 h 2552700"/>
              <a:gd name="connsiteX3" fmla="*/ 0 w 3257550"/>
              <a:gd name="connsiteY3" fmla="*/ 0 h 2552700"/>
              <a:gd name="connsiteX0" fmla="*/ 0 w 3257550"/>
              <a:gd name="connsiteY0" fmla="*/ 0 h 2609850"/>
              <a:gd name="connsiteX1" fmla="*/ 361950 w 3257550"/>
              <a:gd name="connsiteY1" fmla="*/ 2609850 h 2609850"/>
              <a:gd name="connsiteX2" fmla="*/ 3257550 w 3257550"/>
              <a:gd name="connsiteY2" fmla="*/ 2247900 h 2609850"/>
              <a:gd name="connsiteX3" fmla="*/ 0 w 3257550"/>
              <a:gd name="connsiteY3" fmla="*/ 0 h 2609850"/>
              <a:gd name="connsiteX0" fmla="*/ 0 w 3238500"/>
              <a:gd name="connsiteY0" fmla="*/ 0 h 2571750"/>
              <a:gd name="connsiteX1" fmla="*/ 342900 w 3238500"/>
              <a:gd name="connsiteY1" fmla="*/ 2571750 h 2571750"/>
              <a:gd name="connsiteX2" fmla="*/ 3238500 w 3238500"/>
              <a:gd name="connsiteY2" fmla="*/ 2209800 h 2571750"/>
              <a:gd name="connsiteX3" fmla="*/ 0 w 3238500"/>
              <a:gd name="connsiteY3" fmla="*/ 0 h 2571750"/>
              <a:gd name="connsiteX0" fmla="*/ 0 w 3238500"/>
              <a:gd name="connsiteY0" fmla="*/ 0 h 2590800"/>
              <a:gd name="connsiteX1" fmla="*/ 323850 w 3238500"/>
              <a:gd name="connsiteY1" fmla="*/ 2590800 h 2590800"/>
              <a:gd name="connsiteX2" fmla="*/ 3238500 w 3238500"/>
              <a:gd name="connsiteY2" fmla="*/ 2209800 h 2590800"/>
              <a:gd name="connsiteX3" fmla="*/ 0 w 3238500"/>
              <a:gd name="connsiteY3" fmla="*/ 0 h 2590800"/>
              <a:gd name="connsiteX0" fmla="*/ 0 w 3238500"/>
              <a:gd name="connsiteY0" fmla="*/ 0 h 2590800"/>
              <a:gd name="connsiteX1" fmla="*/ 323850 w 3238500"/>
              <a:gd name="connsiteY1" fmla="*/ 2590800 h 2590800"/>
              <a:gd name="connsiteX2" fmla="*/ 3238500 w 3238500"/>
              <a:gd name="connsiteY2" fmla="*/ 2209800 h 2590800"/>
              <a:gd name="connsiteX3" fmla="*/ 0 w 3238500"/>
              <a:gd name="connsiteY3" fmla="*/ 0 h 2590800"/>
              <a:gd name="connsiteX0" fmla="*/ 0 w 3238500"/>
              <a:gd name="connsiteY0" fmla="*/ 0 h 2552700"/>
              <a:gd name="connsiteX1" fmla="*/ 323850 w 3238500"/>
              <a:gd name="connsiteY1" fmla="*/ 2552700 h 2552700"/>
              <a:gd name="connsiteX2" fmla="*/ 3238500 w 3238500"/>
              <a:gd name="connsiteY2" fmla="*/ 2171700 h 2552700"/>
              <a:gd name="connsiteX3" fmla="*/ 0 w 3238500"/>
              <a:gd name="connsiteY3" fmla="*/ 0 h 2552700"/>
            </a:gdLst>
            <a:ahLst/>
            <a:cxnLst>
              <a:cxn ang="0">
                <a:pos x="connsiteX0" y="connsiteY0"/>
              </a:cxn>
              <a:cxn ang="0">
                <a:pos x="connsiteX1" y="connsiteY1"/>
              </a:cxn>
              <a:cxn ang="0">
                <a:pos x="connsiteX2" y="connsiteY2"/>
              </a:cxn>
              <a:cxn ang="0">
                <a:pos x="connsiteX3" y="connsiteY3"/>
              </a:cxn>
            </a:cxnLst>
            <a:rect l="l" t="t" r="r" b="b"/>
            <a:pathLst>
              <a:path w="3238500" h="2552700">
                <a:moveTo>
                  <a:pt x="0" y="0"/>
                </a:moveTo>
                <a:lnTo>
                  <a:pt x="323850" y="2552700"/>
                </a:lnTo>
                <a:lnTo>
                  <a:pt x="3238500" y="2171700"/>
                </a:lnTo>
                <a:lnTo>
                  <a:pt x="0" y="0"/>
                </a:lnTo>
                <a:close/>
              </a:path>
            </a:pathLst>
          </a:custGeom>
          <a:solidFill>
            <a:srgbClr val="FFE67D"/>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3" name="Straight Connector 72">
            <a:extLst>
              <a:ext uri="{FF2B5EF4-FFF2-40B4-BE49-F238E27FC236}">
                <a16:creationId xmlns="" xmlns:a16="http://schemas.microsoft.com/office/drawing/2014/main" id="{CBD85A54-9A5B-4B3F-BE26-36AE06CD4EA7}"/>
              </a:ext>
            </a:extLst>
          </p:cNvPr>
          <p:cNvCxnSpPr>
            <a:cxnSpLocks/>
          </p:cNvCxnSpPr>
          <p:nvPr/>
        </p:nvCxnSpPr>
        <p:spPr>
          <a:xfrm flipH="1">
            <a:off x="16495304" y="10102382"/>
            <a:ext cx="4566087" cy="0"/>
          </a:xfrm>
          <a:prstGeom prst="line">
            <a:avLst/>
          </a:prstGeom>
          <a:ln w="76200">
            <a:solidFill>
              <a:srgbClr val="0000FF"/>
            </a:solidFill>
            <a:prstDash val="sysDash"/>
          </a:ln>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 xmlns:a16="http://schemas.microsoft.com/office/drawing/2014/main" id="{649E0129-E312-4311-B3AA-4A97ACDB706A}"/>
              </a:ext>
            </a:extLst>
          </p:cNvPr>
          <p:cNvCxnSpPr>
            <a:cxnSpLocks/>
          </p:cNvCxnSpPr>
          <p:nvPr/>
        </p:nvCxnSpPr>
        <p:spPr>
          <a:xfrm>
            <a:off x="17764175" y="6371966"/>
            <a:ext cx="3284239" cy="374477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 xmlns:a16="http://schemas.microsoft.com/office/drawing/2014/main" id="{6FD6D453-1B46-41BC-97CB-4F0D51B2588D}"/>
              </a:ext>
            </a:extLst>
          </p:cNvPr>
          <p:cNvCxnSpPr>
            <a:cxnSpLocks/>
          </p:cNvCxnSpPr>
          <p:nvPr/>
        </p:nvCxnSpPr>
        <p:spPr>
          <a:xfrm flipH="1" flipV="1">
            <a:off x="16495304" y="10079812"/>
            <a:ext cx="1934938" cy="172085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 xmlns:a16="http://schemas.microsoft.com/office/drawing/2014/main" id="{583BC977-63AC-4B04-86B6-EF7E35796861}"/>
              </a:ext>
            </a:extLst>
          </p:cNvPr>
          <p:cNvCxnSpPr>
            <a:cxnSpLocks/>
          </p:cNvCxnSpPr>
          <p:nvPr/>
        </p:nvCxnSpPr>
        <p:spPr>
          <a:xfrm flipH="1">
            <a:off x="18411804" y="10102805"/>
            <a:ext cx="2644405" cy="169828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 xmlns:a16="http://schemas.microsoft.com/office/drawing/2014/main" id="{E17EFAD3-4893-4894-8E8F-B987AFDB0544}"/>
              </a:ext>
            </a:extLst>
          </p:cNvPr>
          <p:cNvCxnSpPr>
            <a:cxnSpLocks/>
          </p:cNvCxnSpPr>
          <p:nvPr/>
        </p:nvCxnSpPr>
        <p:spPr>
          <a:xfrm>
            <a:off x="17764175" y="6344819"/>
            <a:ext cx="674429" cy="5455843"/>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102" name="Group 101">
            <a:extLst>
              <a:ext uri="{FF2B5EF4-FFF2-40B4-BE49-F238E27FC236}">
                <a16:creationId xmlns="" xmlns:a16="http://schemas.microsoft.com/office/drawing/2014/main" id="{683783BE-7B9C-47BB-AF0D-A5D2183BC037}"/>
              </a:ext>
            </a:extLst>
          </p:cNvPr>
          <p:cNvGrpSpPr/>
          <p:nvPr/>
        </p:nvGrpSpPr>
        <p:grpSpPr>
          <a:xfrm>
            <a:off x="18205191" y="11698464"/>
            <a:ext cx="646994" cy="721908"/>
            <a:chOff x="9720942" y="12542519"/>
            <a:chExt cx="792690" cy="884473"/>
          </a:xfrm>
        </p:grpSpPr>
        <p:sp>
          <p:nvSpPr>
            <p:cNvPr id="103" name="Oval 102">
              <a:extLst>
                <a:ext uri="{FF2B5EF4-FFF2-40B4-BE49-F238E27FC236}">
                  <a16:creationId xmlns="" xmlns:a16="http://schemas.microsoft.com/office/drawing/2014/main" id="{F58FDF53-392D-46A4-BAF1-215B1A1457C0}"/>
                </a:ext>
              </a:extLst>
            </p:cNvPr>
            <p:cNvSpPr/>
            <p:nvPr/>
          </p:nvSpPr>
          <p:spPr>
            <a:xfrm>
              <a:off x="9901050" y="12542519"/>
              <a:ext cx="224063"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04" name="TextBox 103">
                  <a:extLst>
                    <a:ext uri="{FF2B5EF4-FFF2-40B4-BE49-F238E27FC236}">
                      <a16:creationId xmlns="" xmlns:a16="http://schemas.microsoft.com/office/drawing/2014/main" id="{6987A342-05A7-4FE7-AEE0-57A1BB80D2D6}"/>
                    </a:ext>
                  </a:extLst>
                </p:cNvPr>
                <p:cNvSpPr txBox="1"/>
                <p:nvPr/>
              </p:nvSpPr>
              <p:spPr>
                <a:xfrm>
                  <a:off x="9720942" y="12657551"/>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𝑪</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7" name="TextBox 116">
                  <a:extLst>
                    <a:ext uri="{FF2B5EF4-FFF2-40B4-BE49-F238E27FC236}">
                      <a16:creationId xmlns:a16="http://schemas.microsoft.com/office/drawing/2014/main" id="{974F2DEE-6F0F-4226-BD70-853F5DB26459}"/>
                    </a:ext>
                  </a:extLst>
                </p:cNvPr>
                <p:cNvSpPr txBox="1">
                  <a:spLocks noRot="1" noChangeAspect="1" noMove="1" noResize="1" noEditPoints="1" noAdjustHandles="1" noChangeArrowheads="1" noChangeShapeType="1" noTextEdit="1"/>
                </p:cNvSpPr>
                <p:nvPr/>
              </p:nvSpPr>
              <p:spPr>
                <a:xfrm>
                  <a:off x="9720942" y="12657551"/>
                  <a:ext cx="792690" cy="769441"/>
                </a:xfrm>
                <a:prstGeom prst="rect">
                  <a:avLst/>
                </a:prstGeom>
                <a:blipFill>
                  <a:blip r:embed="rId23"/>
                  <a:stretch>
                    <a:fillRect/>
                  </a:stretch>
                </a:blipFill>
              </p:spPr>
              <p:txBody>
                <a:bodyPr/>
                <a:lstStyle/>
                <a:p>
                  <a:r>
                    <a:rPr lang="en-US">
                      <a:noFill/>
                    </a:rPr>
                    <a:t> </a:t>
                  </a:r>
                </a:p>
              </p:txBody>
            </p:sp>
          </mc:Fallback>
        </mc:AlternateContent>
      </p:grpSp>
      <p:cxnSp>
        <p:nvCxnSpPr>
          <p:cNvPr id="106" name="Straight Connector 105">
            <a:extLst>
              <a:ext uri="{FF2B5EF4-FFF2-40B4-BE49-F238E27FC236}">
                <a16:creationId xmlns="" xmlns:a16="http://schemas.microsoft.com/office/drawing/2014/main" id="{D93A844B-A0FB-4DCC-843D-37B55E5DCECF}"/>
              </a:ext>
            </a:extLst>
          </p:cNvPr>
          <p:cNvCxnSpPr>
            <a:cxnSpLocks/>
          </p:cNvCxnSpPr>
          <p:nvPr/>
        </p:nvCxnSpPr>
        <p:spPr>
          <a:xfrm flipH="1">
            <a:off x="17477290" y="10540283"/>
            <a:ext cx="2948764" cy="371867"/>
          </a:xfrm>
          <a:prstGeom prst="line">
            <a:avLst/>
          </a:prstGeom>
          <a:ln w="76200">
            <a:solidFill>
              <a:srgbClr val="0000FF"/>
            </a:solidFill>
            <a:prstDash val="sysDash"/>
          </a:ln>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 xmlns:a16="http://schemas.microsoft.com/office/drawing/2014/main" id="{B008D15B-060C-4644-9F67-40604C91263E}"/>
              </a:ext>
            </a:extLst>
          </p:cNvPr>
          <p:cNvCxnSpPr>
            <a:cxnSpLocks/>
          </p:cNvCxnSpPr>
          <p:nvPr/>
        </p:nvCxnSpPr>
        <p:spPr>
          <a:xfrm>
            <a:off x="17184176" y="8322076"/>
            <a:ext cx="3219906" cy="2173608"/>
          </a:xfrm>
          <a:prstGeom prst="line">
            <a:avLst/>
          </a:prstGeom>
          <a:ln w="76200">
            <a:solidFill>
              <a:srgbClr val="0000FF"/>
            </a:solidFill>
            <a:prstDash val="sysDash"/>
          </a:ln>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 xmlns:a16="http://schemas.microsoft.com/office/drawing/2014/main" id="{8AA8B5B4-51D7-473A-B4E1-54ACDF3AF405}"/>
              </a:ext>
            </a:extLst>
          </p:cNvPr>
          <p:cNvCxnSpPr>
            <a:cxnSpLocks/>
          </p:cNvCxnSpPr>
          <p:nvPr/>
        </p:nvCxnSpPr>
        <p:spPr>
          <a:xfrm>
            <a:off x="17117422" y="8267085"/>
            <a:ext cx="339595" cy="2664695"/>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 xmlns:a16="http://schemas.microsoft.com/office/drawing/2014/main" id="{2AFE5FEF-131A-4E42-874C-F1C9AB06ABD3}"/>
              </a:ext>
            </a:extLst>
          </p:cNvPr>
          <p:cNvCxnSpPr>
            <a:cxnSpLocks/>
          </p:cNvCxnSpPr>
          <p:nvPr/>
        </p:nvCxnSpPr>
        <p:spPr>
          <a:xfrm flipH="1">
            <a:off x="16531897" y="6324372"/>
            <a:ext cx="1231270" cy="379626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118" name="Group 117">
            <a:extLst>
              <a:ext uri="{FF2B5EF4-FFF2-40B4-BE49-F238E27FC236}">
                <a16:creationId xmlns="" xmlns:a16="http://schemas.microsoft.com/office/drawing/2014/main" id="{E3515783-992A-44D7-A1C1-3CABB58A5B73}"/>
              </a:ext>
            </a:extLst>
          </p:cNvPr>
          <p:cNvGrpSpPr/>
          <p:nvPr/>
        </p:nvGrpSpPr>
        <p:grpSpPr>
          <a:xfrm>
            <a:off x="16846186" y="10800735"/>
            <a:ext cx="694018" cy="824711"/>
            <a:chOff x="8097207" y="11506199"/>
            <a:chExt cx="850302" cy="1010425"/>
          </a:xfrm>
        </p:grpSpPr>
        <mc:AlternateContent xmlns:mc="http://schemas.openxmlformats.org/markup-compatibility/2006" xmlns:a14="http://schemas.microsoft.com/office/drawing/2010/main">
          <mc:Choice Requires="a14">
            <p:sp>
              <p:nvSpPr>
                <p:cNvPr id="119" name="TextBox 118">
                  <a:extLst>
                    <a:ext uri="{FF2B5EF4-FFF2-40B4-BE49-F238E27FC236}">
                      <a16:creationId xmlns="" xmlns:a16="http://schemas.microsoft.com/office/drawing/2014/main" id="{98349B28-4634-4969-AF32-5C7367D7B637}"/>
                    </a:ext>
                  </a:extLst>
                </p:cNvPr>
                <p:cNvSpPr txBox="1"/>
                <p:nvPr/>
              </p:nvSpPr>
              <p:spPr>
                <a:xfrm>
                  <a:off x="8097207" y="11573915"/>
                  <a:ext cx="792689" cy="9427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𝑹</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9" name="TextBox 118">
                  <a:extLst>
                    <a:ext uri="{FF2B5EF4-FFF2-40B4-BE49-F238E27FC236}">
                      <a16:creationId xmlns:a16="http://schemas.microsoft.com/office/drawing/2014/main" id="{98349B28-4634-4969-AF32-5C7367D7B637}"/>
                    </a:ext>
                  </a:extLst>
                </p:cNvPr>
                <p:cNvSpPr txBox="1">
                  <a:spLocks noRot="1" noChangeAspect="1" noMove="1" noResize="1" noEditPoints="1" noAdjustHandles="1" noChangeArrowheads="1" noChangeShapeType="1" noTextEdit="1"/>
                </p:cNvSpPr>
                <p:nvPr/>
              </p:nvSpPr>
              <p:spPr>
                <a:xfrm>
                  <a:off x="8097207" y="11573915"/>
                  <a:ext cx="792689" cy="942709"/>
                </a:xfrm>
                <a:prstGeom prst="rect">
                  <a:avLst/>
                </a:prstGeom>
                <a:blipFill>
                  <a:blip r:embed="rId26"/>
                  <a:stretch>
                    <a:fillRect/>
                  </a:stretch>
                </a:blipFill>
              </p:spPr>
              <p:txBody>
                <a:bodyPr/>
                <a:lstStyle/>
                <a:p>
                  <a:r>
                    <a:rPr lang="en-US">
                      <a:noFill/>
                    </a:rPr>
                    <a:t> </a:t>
                  </a:r>
                </a:p>
              </p:txBody>
            </p:sp>
          </mc:Fallback>
        </mc:AlternateContent>
        <p:sp>
          <p:nvSpPr>
            <p:cNvPr id="120" name="Oval 119">
              <a:extLst>
                <a:ext uri="{FF2B5EF4-FFF2-40B4-BE49-F238E27FC236}">
                  <a16:creationId xmlns="" xmlns:a16="http://schemas.microsoft.com/office/drawing/2014/main" id="{17053DEA-4507-4C4F-86FB-2779951C8421}"/>
                </a:ext>
              </a:extLst>
            </p:cNvPr>
            <p:cNvSpPr/>
            <p:nvPr/>
          </p:nvSpPr>
          <p:spPr>
            <a:xfrm>
              <a:off x="8723447" y="11506199"/>
              <a:ext cx="224062"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77" name="Group 76">
            <a:extLst>
              <a:ext uri="{FF2B5EF4-FFF2-40B4-BE49-F238E27FC236}">
                <a16:creationId xmlns="" xmlns:a16="http://schemas.microsoft.com/office/drawing/2014/main" id="{CF0CBA4F-1522-4C60-BA09-A98E6C9FF208}"/>
              </a:ext>
            </a:extLst>
          </p:cNvPr>
          <p:cNvGrpSpPr/>
          <p:nvPr/>
        </p:nvGrpSpPr>
        <p:grpSpPr>
          <a:xfrm>
            <a:off x="15974126" y="9448198"/>
            <a:ext cx="654827" cy="723204"/>
            <a:chOff x="9322825" y="11880521"/>
            <a:chExt cx="802287" cy="886061"/>
          </a:xfrm>
        </p:grpSpPr>
        <p:sp>
          <p:nvSpPr>
            <p:cNvPr id="78" name="Oval 77">
              <a:extLst>
                <a:ext uri="{FF2B5EF4-FFF2-40B4-BE49-F238E27FC236}">
                  <a16:creationId xmlns="" xmlns:a16="http://schemas.microsoft.com/office/drawing/2014/main" id="{CEEAD376-B1D4-4067-B504-60E997E32C4A}"/>
                </a:ext>
              </a:extLst>
            </p:cNvPr>
            <p:cNvSpPr/>
            <p:nvPr/>
          </p:nvSpPr>
          <p:spPr>
            <a:xfrm>
              <a:off x="9901049" y="12542519"/>
              <a:ext cx="224063"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79" name="TextBox 78">
                  <a:extLst>
                    <a:ext uri="{FF2B5EF4-FFF2-40B4-BE49-F238E27FC236}">
                      <a16:creationId xmlns="" xmlns:a16="http://schemas.microsoft.com/office/drawing/2014/main" id="{C9EA64B5-B469-44B6-9178-D15A514B1458}"/>
                    </a:ext>
                  </a:extLst>
                </p:cNvPr>
                <p:cNvSpPr txBox="1"/>
                <p:nvPr/>
              </p:nvSpPr>
              <p:spPr>
                <a:xfrm>
                  <a:off x="9322825" y="11880521"/>
                  <a:ext cx="792690" cy="7694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𝑩</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9" name="TextBox 78">
                  <a:extLst>
                    <a:ext uri="{FF2B5EF4-FFF2-40B4-BE49-F238E27FC236}">
                      <a16:creationId xmlns:a16="http://schemas.microsoft.com/office/drawing/2014/main" id="{C9EA64B5-B469-44B6-9178-D15A514B1458}"/>
                    </a:ext>
                  </a:extLst>
                </p:cNvPr>
                <p:cNvSpPr txBox="1">
                  <a:spLocks noRot="1" noChangeAspect="1" noMove="1" noResize="1" noEditPoints="1" noAdjustHandles="1" noChangeArrowheads="1" noChangeShapeType="1" noTextEdit="1"/>
                </p:cNvSpPr>
                <p:nvPr/>
              </p:nvSpPr>
              <p:spPr>
                <a:xfrm>
                  <a:off x="9322825" y="11880521"/>
                  <a:ext cx="792690" cy="769440"/>
                </a:xfrm>
                <a:prstGeom prst="rect">
                  <a:avLst/>
                </a:prstGeom>
                <a:blipFill>
                  <a:blip r:embed="rId27"/>
                  <a:stretch>
                    <a:fillRect/>
                  </a:stretch>
                </a:blipFill>
              </p:spPr>
              <p:txBody>
                <a:bodyPr/>
                <a:lstStyle/>
                <a:p>
                  <a:r>
                    <a:rPr lang="en-US">
                      <a:noFill/>
                    </a:rPr>
                    <a:t> </a:t>
                  </a:r>
                </a:p>
              </p:txBody>
            </p:sp>
          </mc:Fallback>
        </mc:AlternateContent>
      </p:grpSp>
      <p:grpSp>
        <p:nvGrpSpPr>
          <p:cNvPr id="99" name="Group 98">
            <a:extLst>
              <a:ext uri="{FF2B5EF4-FFF2-40B4-BE49-F238E27FC236}">
                <a16:creationId xmlns="" xmlns:a16="http://schemas.microsoft.com/office/drawing/2014/main" id="{201D6D7A-58F0-4A1C-A7B5-BF2F6F1ADB35}"/>
              </a:ext>
            </a:extLst>
          </p:cNvPr>
          <p:cNvGrpSpPr/>
          <p:nvPr/>
        </p:nvGrpSpPr>
        <p:grpSpPr>
          <a:xfrm>
            <a:off x="17481071" y="5524903"/>
            <a:ext cx="564192" cy="936738"/>
            <a:chOff x="18937668" y="5063640"/>
            <a:chExt cx="691242" cy="1147681"/>
          </a:xfrm>
        </p:grpSpPr>
        <p:sp>
          <p:nvSpPr>
            <p:cNvPr id="100" name="Oval 99">
              <a:extLst>
                <a:ext uri="{FF2B5EF4-FFF2-40B4-BE49-F238E27FC236}">
                  <a16:creationId xmlns="" xmlns:a16="http://schemas.microsoft.com/office/drawing/2014/main" id="{AE35159F-3A25-4A60-BBC3-78509D235FF0}"/>
                </a:ext>
              </a:extLst>
            </p:cNvPr>
            <p:cNvSpPr/>
            <p:nvPr/>
          </p:nvSpPr>
          <p:spPr>
            <a:xfrm>
              <a:off x="19161279" y="5987258"/>
              <a:ext cx="224063"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01" name="TextBox 100">
                  <a:extLst>
                    <a:ext uri="{FF2B5EF4-FFF2-40B4-BE49-F238E27FC236}">
                      <a16:creationId xmlns="" xmlns:a16="http://schemas.microsoft.com/office/drawing/2014/main" id="{8544DFC2-4C7F-40AE-8449-1A1052101974}"/>
                    </a:ext>
                  </a:extLst>
                </p:cNvPr>
                <p:cNvSpPr txBox="1"/>
                <p:nvPr/>
              </p:nvSpPr>
              <p:spPr>
                <a:xfrm>
                  <a:off x="18937668" y="5063640"/>
                  <a:ext cx="691242" cy="7694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𝑨</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7" name="TextBox 56">
                  <a:extLst>
                    <a:ext uri="{FF2B5EF4-FFF2-40B4-BE49-F238E27FC236}">
                      <a16:creationId xmlns:a16="http://schemas.microsoft.com/office/drawing/2014/main" id="{3D4E1D47-7D4D-4901-A22E-8D35E9DDEF46}"/>
                    </a:ext>
                  </a:extLst>
                </p:cNvPr>
                <p:cNvSpPr txBox="1">
                  <a:spLocks noRot="1" noChangeAspect="1" noMove="1" noResize="1" noEditPoints="1" noAdjustHandles="1" noChangeArrowheads="1" noChangeShapeType="1" noTextEdit="1"/>
                </p:cNvSpPr>
                <p:nvPr/>
              </p:nvSpPr>
              <p:spPr>
                <a:xfrm>
                  <a:off x="18937668" y="5063640"/>
                  <a:ext cx="691242" cy="769440"/>
                </a:xfrm>
                <a:prstGeom prst="rect">
                  <a:avLst/>
                </a:prstGeom>
                <a:blipFill>
                  <a:blip r:embed="rId22"/>
                  <a:stretch>
                    <a:fillRect/>
                  </a:stretch>
                </a:blipFill>
              </p:spPr>
              <p:txBody>
                <a:bodyPr/>
                <a:lstStyle/>
                <a:p>
                  <a:r>
                    <a:rPr lang="en-US">
                      <a:noFill/>
                    </a:rPr>
                    <a:t> </a:t>
                  </a:r>
                </a:p>
              </p:txBody>
            </p:sp>
          </mc:Fallback>
        </mc:AlternateContent>
      </p:grpSp>
      <p:cxnSp>
        <p:nvCxnSpPr>
          <p:cNvPr id="105" name="Straight Connector 104">
            <a:extLst>
              <a:ext uri="{FF2B5EF4-FFF2-40B4-BE49-F238E27FC236}">
                <a16:creationId xmlns="" xmlns:a16="http://schemas.microsoft.com/office/drawing/2014/main" id="{3BACF36C-663D-42D0-BC51-8A82497AD7CD}"/>
              </a:ext>
            </a:extLst>
          </p:cNvPr>
          <p:cNvCxnSpPr>
            <a:cxnSpLocks/>
          </p:cNvCxnSpPr>
          <p:nvPr/>
        </p:nvCxnSpPr>
        <p:spPr>
          <a:xfrm flipH="1">
            <a:off x="20535578" y="10135716"/>
            <a:ext cx="2972769" cy="374894"/>
          </a:xfrm>
          <a:prstGeom prst="line">
            <a:avLst/>
          </a:prstGeom>
          <a:ln w="76200">
            <a:solidFill>
              <a:srgbClr val="0000FF"/>
            </a:solidFill>
            <a:prstDash val="solid"/>
          </a:ln>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 xmlns:a16="http://schemas.microsoft.com/office/drawing/2014/main" id="{F43ACF2D-7AD3-4EF0-ACB8-B0C35C5BA2A6}"/>
              </a:ext>
            </a:extLst>
          </p:cNvPr>
          <p:cNvCxnSpPr>
            <a:cxnSpLocks/>
          </p:cNvCxnSpPr>
          <p:nvPr/>
        </p:nvCxnSpPr>
        <p:spPr>
          <a:xfrm flipH="1">
            <a:off x="21145492" y="10104833"/>
            <a:ext cx="2375335" cy="0"/>
          </a:xfrm>
          <a:prstGeom prst="line">
            <a:avLst/>
          </a:prstGeom>
          <a:ln w="76200">
            <a:solidFill>
              <a:srgbClr val="0000FF"/>
            </a:solidFill>
            <a:prstDash val="solid"/>
          </a:ln>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 xmlns:a16="http://schemas.microsoft.com/office/drawing/2014/main" id="{F32858E9-6D96-4B12-9754-5937AFD64FF1}"/>
              </a:ext>
            </a:extLst>
          </p:cNvPr>
          <p:cNvCxnSpPr>
            <a:cxnSpLocks/>
          </p:cNvCxnSpPr>
          <p:nvPr/>
        </p:nvCxnSpPr>
        <p:spPr>
          <a:xfrm flipH="1" flipV="1">
            <a:off x="17100978" y="8295084"/>
            <a:ext cx="3230879" cy="914617"/>
          </a:xfrm>
          <a:prstGeom prst="line">
            <a:avLst/>
          </a:prstGeom>
          <a:ln w="76200">
            <a:solidFill>
              <a:srgbClr val="0000FF"/>
            </a:solidFill>
            <a:prstDash val="sysDash"/>
          </a:ln>
        </p:spPr>
        <p:style>
          <a:lnRef idx="1">
            <a:schemeClr val="dk1"/>
          </a:lnRef>
          <a:fillRef idx="0">
            <a:schemeClr val="dk1"/>
          </a:fillRef>
          <a:effectRef idx="0">
            <a:schemeClr val="dk1"/>
          </a:effectRef>
          <a:fontRef idx="minor">
            <a:schemeClr val="tx1"/>
          </a:fontRef>
        </p:style>
      </p:cxnSp>
      <p:grpSp>
        <p:nvGrpSpPr>
          <p:cNvPr id="109" name="Group 108">
            <a:extLst>
              <a:ext uri="{FF2B5EF4-FFF2-40B4-BE49-F238E27FC236}">
                <a16:creationId xmlns="" xmlns:a16="http://schemas.microsoft.com/office/drawing/2014/main" id="{213C9D7C-5429-44EE-8BE6-7FAD1D9FED7E}"/>
              </a:ext>
            </a:extLst>
          </p:cNvPr>
          <p:cNvGrpSpPr/>
          <p:nvPr/>
        </p:nvGrpSpPr>
        <p:grpSpPr>
          <a:xfrm>
            <a:off x="16537110" y="7706582"/>
            <a:ext cx="674929" cy="670881"/>
            <a:chOff x="7695007" y="7616146"/>
            <a:chExt cx="826915" cy="821955"/>
          </a:xfrm>
        </p:grpSpPr>
        <mc:AlternateContent xmlns:mc="http://schemas.openxmlformats.org/markup-compatibility/2006" xmlns:a14="http://schemas.microsoft.com/office/drawing/2010/main">
          <mc:Choice Requires="a14">
            <p:sp>
              <p:nvSpPr>
                <p:cNvPr id="110" name="TextBox 109">
                  <a:extLst>
                    <a:ext uri="{FF2B5EF4-FFF2-40B4-BE49-F238E27FC236}">
                      <a16:creationId xmlns="" xmlns:a16="http://schemas.microsoft.com/office/drawing/2014/main" id="{912FE650-3D6D-4B27-9726-215B468550A9}"/>
                    </a:ext>
                  </a:extLst>
                </p:cNvPr>
                <p:cNvSpPr txBox="1"/>
                <p:nvPr/>
              </p:nvSpPr>
              <p:spPr>
                <a:xfrm>
                  <a:off x="7695007" y="7616146"/>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𝑷</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8" name="TextBox 67">
                  <a:extLst>
                    <a:ext uri="{FF2B5EF4-FFF2-40B4-BE49-F238E27FC236}">
                      <a16:creationId xmlns:a16="http://schemas.microsoft.com/office/drawing/2014/main" id="{5D2D6560-99A5-45D3-9B26-F5C1C6FADB23}"/>
                    </a:ext>
                  </a:extLst>
                </p:cNvPr>
                <p:cNvSpPr txBox="1">
                  <a:spLocks noRot="1" noChangeAspect="1" noMove="1" noResize="1" noEditPoints="1" noAdjustHandles="1" noChangeArrowheads="1" noChangeShapeType="1" noTextEdit="1"/>
                </p:cNvSpPr>
                <p:nvPr/>
              </p:nvSpPr>
              <p:spPr>
                <a:xfrm>
                  <a:off x="7695007" y="7616146"/>
                  <a:ext cx="792690" cy="769441"/>
                </a:xfrm>
                <a:prstGeom prst="rect">
                  <a:avLst/>
                </a:prstGeom>
                <a:blipFill>
                  <a:blip r:embed="rId25"/>
                  <a:stretch>
                    <a:fillRect/>
                  </a:stretch>
                </a:blipFill>
              </p:spPr>
              <p:txBody>
                <a:bodyPr/>
                <a:lstStyle/>
                <a:p>
                  <a:r>
                    <a:rPr lang="en-US">
                      <a:noFill/>
                    </a:rPr>
                    <a:t> </a:t>
                  </a:r>
                </a:p>
              </p:txBody>
            </p:sp>
          </mc:Fallback>
        </mc:AlternateContent>
        <p:sp>
          <p:nvSpPr>
            <p:cNvPr id="111" name="Oval 110">
              <a:extLst>
                <a:ext uri="{FF2B5EF4-FFF2-40B4-BE49-F238E27FC236}">
                  <a16:creationId xmlns="" xmlns:a16="http://schemas.microsoft.com/office/drawing/2014/main" id="{0E2C2C7C-42CC-44C2-89D9-A2796DF656B6}"/>
                </a:ext>
              </a:extLst>
            </p:cNvPr>
            <p:cNvSpPr/>
            <p:nvPr/>
          </p:nvSpPr>
          <p:spPr>
            <a:xfrm>
              <a:off x="8297860" y="8214039"/>
              <a:ext cx="224062"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12" name="Group 111">
            <a:extLst>
              <a:ext uri="{FF2B5EF4-FFF2-40B4-BE49-F238E27FC236}">
                <a16:creationId xmlns="" xmlns:a16="http://schemas.microsoft.com/office/drawing/2014/main" id="{DAC7F821-A12E-4698-9A90-78D480C45542}"/>
              </a:ext>
            </a:extLst>
          </p:cNvPr>
          <p:cNvGrpSpPr/>
          <p:nvPr/>
        </p:nvGrpSpPr>
        <p:grpSpPr>
          <a:xfrm>
            <a:off x="20334614" y="10426028"/>
            <a:ext cx="683522" cy="782826"/>
            <a:chOff x="11506643" y="11475719"/>
            <a:chExt cx="837443" cy="959110"/>
          </a:xfrm>
        </p:grpSpPr>
        <p:sp>
          <p:nvSpPr>
            <p:cNvPr id="113" name="Oval 112">
              <a:extLst>
                <a:ext uri="{FF2B5EF4-FFF2-40B4-BE49-F238E27FC236}">
                  <a16:creationId xmlns="" xmlns:a16="http://schemas.microsoft.com/office/drawing/2014/main" id="{319E188E-21A6-43C2-A5F6-4456577CDC93}"/>
                </a:ext>
              </a:extLst>
            </p:cNvPr>
            <p:cNvSpPr/>
            <p:nvPr/>
          </p:nvSpPr>
          <p:spPr>
            <a:xfrm>
              <a:off x="11506643" y="11475719"/>
              <a:ext cx="224062"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14" name="TextBox 113">
                  <a:extLst>
                    <a:ext uri="{FF2B5EF4-FFF2-40B4-BE49-F238E27FC236}">
                      <a16:creationId xmlns="" xmlns:a16="http://schemas.microsoft.com/office/drawing/2014/main" id="{722A2FF2-2998-4C85-A13B-6EB2984A0BEE}"/>
                    </a:ext>
                  </a:extLst>
                </p:cNvPr>
                <p:cNvSpPr txBox="1"/>
                <p:nvPr/>
              </p:nvSpPr>
              <p:spPr>
                <a:xfrm>
                  <a:off x="11551395" y="11492119"/>
                  <a:ext cx="792691" cy="9427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𝑸</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4" name="TextBox 113">
                  <a:extLst>
                    <a:ext uri="{FF2B5EF4-FFF2-40B4-BE49-F238E27FC236}">
                      <a16:creationId xmlns:a16="http://schemas.microsoft.com/office/drawing/2014/main" id="{722A2FF2-2998-4C85-A13B-6EB2984A0BEE}"/>
                    </a:ext>
                  </a:extLst>
                </p:cNvPr>
                <p:cNvSpPr txBox="1">
                  <a:spLocks noRot="1" noChangeAspect="1" noMove="1" noResize="1" noEditPoints="1" noAdjustHandles="1" noChangeArrowheads="1" noChangeShapeType="1" noTextEdit="1"/>
                </p:cNvSpPr>
                <p:nvPr/>
              </p:nvSpPr>
              <p:spPr>
                <a:xfrm>
                  <a:off x="11551395" y="11492119"/>
                  <a:ext cx="792691" cy="942710"/>
                </a:xfrm>
                <a:prstGeom prst="rect">
                  <a:avLst/>
                </a:prstGeom>
                <a:blipFill>
                  <a:blip r:embed="rId24"/>
                  <a:stretch>
                    <a:fillRect/>
                  </a:stretch>
                </a:blipFill>
              </p:spPr>
              <p:txBody>
                <a:bodyPr/>
                <a:lstStyle/>
                <a:p>
                  <a:r>
                    <a:rPr lang="en-US">
                      <a:noFill/>
                    </a:rPr>
                    <a:t> </a:t>
                  </a:r>
                </a:p>
              </p:txBody>
            </p:sp>
          </mc:Fallback>
        </mc:AlternateContent>
      </p:grpSp>
      <p:grpSp>
        <p:nvGrpSpPr>
          <p:cNvPr id="122" name="Group 121">
            <a:extLst>
              <a:ext uri="{FF2B5EF4-FFF2-40B4-BE49-F238E27FC236}">
                <a16:creationId xmlns="" xmlns:a16="http://schemas.microsoft.com/office/drawing/2014/main" id="{9769EA84-3EAC-4B32-AC5A-C547CE493761}"/>
              </a:ext>
            </a:extLst>
          </p:cNvPr>
          <p:cNvGrpSpPr/>
          <p:nvPr/>
        </p:nvGrpSpPr>
        <p:grpSpPr>
          <a:xfrm>
            <a:off x="23235796" y="9304729"/>
            <a:ext cx="646994" cy="891412"/>
            <a:chOff x="12891580" y="9617034"/>
            <a:chExt cx="792689" cy="1092148"/>
          </a:xfrm>
        </p:grpSpPr>
        <mc:AlternateContent xmlns:mc="http://schemas.openxmlformats.org/markup-compatibility/2006" xmlns:a14="http://schemas.microsoft.com/office/drawing/2010/main">
          <mc:Choice Requires="a14">
            <p:sp>
              <p:nvSpPr>
                <p:cNvPr id="123" name="TextBox 122">
                  <a:extLst>
                    <a:ext uri="{FF2B5EF4-FFF2-40B4-BE49-F238E27FC236}">
                      <a16:creationId xmlns="" xmlns:a16="http://schemas.microsoft.com/office/drawing/2014/main" id="{5DE00277-D277-46DA-B421-CCE64FE8242C}"/>
                    </a:ext>
                  </a:extLst>
                </p:cNvPr>
                <p:cNvSpPr txBox="1"/>
                <p:nvPr/>
              </p:nvSpPr>
              <p:spPr>
                <a:xfrm>
                  <a:off x="12891580" y="9617034"/>
                  <a:ext cx="792689" cy="9427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𝑬</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3" name="TextBox 122">
                  <a:extLst>
                    <a:ext uri="{FF2B5EF4-FFF2-40B4-BE49-F238E27FC236}">
                      <a16:creationId xmlns:a16="http://schemas.microsoft.com/office/drawing/2014/main" id="{5DE00277-D277-46DA-B421-CCE64FE8242C}"/>
                    </a:ext>
                  </a:extLst>
                </p:cNvPr>
                <p:cNvSpPr txBox="1">
                  <a:spLocks noRot="1" noChangeAspect="1" noMove="1" noResize="1" noEditPoints="1" noAdjustHandles="1" noChangeArrowheads="1" noChangeShapeType="1" noTextEdit="1"/>
                </p:cNvSpPr>
                <p:nvPr/>
              </p:nvSpPr>
              <p:spPr>
                <a:xfrm>
                  <a:off x="12891580" y="9617034"/>
                  <a:ext cx="792689" cy="942711"/>
                </a:xfrm>
                <a:prstGeom prst="rect">
                  <a:avLst/>
                </a:prstGeom>
                <a:blipFill>
                  <a:blip r:embed="rId28"/>
                  <a:stretch>
                    <a:fillRect/>
                  </a:stretch>
                </a:blipFill>
              </p:spPr>
              <p:txBody>
                <a:bodyPr/>
                <a:lstStyle/>
                <a:p>
                  <a:r>
                    <a:rPr lang="en-US">
                      <a:noFill/>
                    </a:rPr>
                    <a:t> </a:t>
                  </a:r>
                </a:p>
              </p:txBody>
            </p:sp>
          </mc:Fallback>
        </mc:AlternateContent>
        <p:sp>
          <p:nvSpPr>
            <p:cNvPr id="124" name="Oval 123">
              <a:extLst>
                <a:ext uri="{FF2B5EF4-FFF2-40B4-BE49-F238E27FC236}">
                  <a16:creationId xmlns="" xmlns:a16="http://schemas.microsoft.com/office/drawing/2014/main" id="{AC87656E-1180-45DB-B346-90F7D778AB0F}"/>
                </a:ext>
              </a:extLst>
            </p:cNvPr>
            <p:cNvSpPr/>
            <p:nvPr/>
          </p:nvSpPr>
          <p:spPr>
            <a:xfrm>
              <a:off x="13096341" y="10485119"/>
              <a:ext cx="224063"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cxnSp>
        <p:nvCxnSpPr>
          <p:cNvPr id="126" name="Straight Connector 125">
            <a:extLst>
              <a:ext uri="{FF2B5EF4-FFF2-40B4-BE49-F238E27FC236}">
                <a16:creationId xmlns="" xmlns:a16="http://schemas.microsoft.com/office/drawing/2014/main" id="{76C928EB-65D1-4320-9BDB-54481396D842}"/>
              </a:ext>
            </a:extLst>
          </p:cNvPr>
          <p:cNvCxnSpPr>
            <a:cxnSpLocks/>
          </p:cNvCxnSpPr>
          <p:nvPr/>
        </p:nvCxnSpPr>
        <p:spPr>
          <a:xfrm flipH="1" flipV="1">
            <a:off x="20300744" y="9193247"/>
            <a:ext cx="3102178" cy="892404"/>
          </a:xfrm>
          <a:prstGeom prst="line">
            <a:avLst/>
          </a:prstGeom>
          <a:ln w="76200">
            <a:solidFill>
              <a:srgbClr val="0000FF"/>
            </a:solidFill>
            <a:prstDash val="solid"/>
          </a:ln>
        </p:spPr>
        <p:style>
          <a:lnRef idx="1">
            <a:schemeClr val="dk1"/>
          </a:lnRef>
          <a:fillRef idx="0">
            <a:schemeClr val="dk1"/>
          </a:fillRef>
          <a:effectRef idx="0">
            <a:schemeClr val="dk1"/>
          </a:effectRef>
          <a:fontRef idx="minor">
            <a:schemeClr val="tx1"/>
          </a:fontRef>
        </p:style>
      </p:cxnSp>
      <p:grpSp>
        <p:nvGrpSpPr>
          <p:cNvPr id="116" name="Group 115">
            <a:extLst>
              <a:ext uri="{FF2B5EF4-FFF2-40B4-BE49-F238E27FC236}">
                <a16:creationId xmlns="" xmlns:a16="http://schemas.microsoft.com/office/drawing/2014/main" id="{24CA778E-7F4E-4DC9-B57D-975C86CD29A6}"/>
              </a:ext>
            </a:extLst>
          </p:cNvPr>
          <p:cNvGrpSpPr/>
          <p:nvPr/>
        </p:nvGrpSpPr>
        <p:grpSpPr>
          <a:xfrm>
            <a:off x="20148977" y="8451421"/>
            <a:ext cx="727518" cy="815212"/>
            <a:chOff x="13096341" y="9710394"/>
            <a:chExt cx="891347" cy="998788"/>
          </a:xfrm>
        </p:grpSpPr>
        <mc:AlternateContent xmlns:mc="http://schemas.openxmlformats.org/markup-compatibility/2006" xmlns:a14="http://schemas.microsoft.com/office/drawing/2010/main">
          <mc:Choice Requires="a14">
            <p:sp>
              <p:nvSpPr>
                <p:cNvPr id="117" name="TextBox 116">
                  <a:extLst>
                    <a:ext uri="{FF2B5EF4-FFF2-40B4-BE49-F238E27FC236}">
                      <a16:creationId xmlns="" xmlns:a16="http://schemas.microsoft.com/office/drawing/2014/main" id="{C77588F1-4A88-4EAE-8A08-7AF60FE08A8A}"/>
                    </a:ext>
                  </a:extLst>
                </p:cNvPr>
                <p:cNvSpPr txBox="1"/>
                <p:nvPr/>
              </p:nvSpPr>
              <p:spPr>
                <a:xfrm>
                  <a:off x="13194999" y="9710394"/>
                  <a:ext cx="792689" cy="9427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𝑺</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7" name="TextBox 116">
                  <a:extLst>
                    <a:ext uri="{FF2B5EF4-FFF2-40B4-BE49-F238E27FC236}">
                      <a16:creationId xmlns:a16="http://schemas.microsoft.com/office/drawing/2014/main" id="{C77588F1-4A88-4EAE-8A08-7AF60FE08A8A}"/>
                    </a:ext>
                  </a:extLst>
                </p:cNvPr>
                <p:cNvSpPr txBox="1">
                  <a:spLocks noRot="1" noChangeAspect="1" noMove="1" noResize="1" noEditPoints="1" noAdjustHandles="1" noChangeArrowheads="1" noChangeShapeType="1" noTextEdit="1"/>
                </p:cNvSpPr>
                <p:nvPr/>
              </p:nvSpPr>
              <p:spPr>
                <a:xfrm>
                  <a:off x="13194999" y="9710394"/>
                  <a:ext cx="792689" cy="942710"/>
                </a:xfrm>
                <a:prstGeom prst="rect">
                  <a:avLst/>
                </a:prstGeom>
                <a:blipFill>
                  <a:blip r:embed="rId29"/>
                  <a:stretch>
                    <a:fillRect/>
                  </a:stretch>
                </a:blipFill>
              </p:spPr>
              <p:txBody>
                <a:bodyPr/>
                <a:lstStyle/>
                <a:p>
                  <a:r>
                    <a:rPr lang="en-US">
                      <a:noFill/>
                    </a:rPr>
                    <a:t> </a:t>
                  </a:r>
                </a:p>
              </p:txBody>
            </p:sp>
          </mc:Fallback>
        </mc:AlternateContent>
        <p:sp>
          <p:nvSpPr>
            <p:cNvPr id="121" name="Oval 120">
              <a:extLst>
                <a:ext uri="{FF2B5EF4-FFF2-40B4-BE49-F238E27FC236}">
                  <a16:creationId xmlns="" xmlns:a16="http://schemas.microsoft.com/office/drawing/2014/main" id="{CF80CE84-50C3-4C8C-A300-DCB524D43584}"/>
                </a:ext>
              </a:extLst>
            </p:cNvPr>
            <p:cNvSpPr/>
            <p:nvPr/>
          </p:nvSpPr>
          <p:spPr>
            <a:xfrm>
              <a:off x="13096341" y="10485119"/>
              <a:ext cx="224063"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74" name="Group 73">
            <a:extLst>
              <a:ext uri="{FF2B5EF4-FFF2-40B4-BE49-F238E27FC236}">
                <a16:creationId xmlns="" xmlns:a16="http://schemas.microsoft.com/office/drawing/2014/main" id="{0E0F3E30-C7EB-4405-9CC8-8267919B83C8}"/>
              </a:ext>
            </a:extLst>
          </p:cNvPr>
          <p:cNvGrpSpPr/>
          <p:nvPr/>
        </p:nvGrpSpPr>
        <p:grpSpPr>
          <a:xfrm>
            <a:off x="20955007" y="9372374"/>
            <a:ext cx="646994" cy="815212"/>
            <a:chOff x="13089970" y="9710394"/>
            <a:chExt cx="792689" cy="998788"/>
          </a:xfrm>
        </p:grpSpPr>
        <mc:AlternateContent xmlns:mc="http://schemas.openxmlformats.org/markup-compatibility/2006" xmlns:a14="http://schemas.microsoft.com/office/drawing/2010/main">
          <mc:Choice Requires="a14">
            <p:sp>
              <p:nvSpPr>
                <p:cNvPr id="75" name="TextBox 74">
                  <a:extLst>
                    <a:ext uri="{FF2B5EF4-FFF2-40B4-BE49-F238E27FC236}">
                      <a16:creationId xmlns="" xmlns:a16="http://schemas.microsoft.com/office/drawing/2014/main" id="{58D011BE-6DFE-47DB-8C51-FB7FF816AC44}"/>
                    </a:ext>
                  </a:extLst>
                </p:cNvPr>
                <p:cNvSpPr txBox="1"/>
                <p:nvPr/>
              </p:nvSpPr>
              <p:spPr>
                <a:xfrm>
                  <a:off x="13089970" y="9710394"/>
                  <a:ext cx="792689" cy="769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𝑫</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5" name="TextBox 74">
                  <a:extLst>
                    <a:ext uri="{FF2B5EF4-FFF2-40B4-BE49-F238E27FC236}">
                      <a16:creationId xmlns:a16="http://schemas.microsoft.com/office/drawing/2014/main" id="{58D011BE-6DFE-47DB-8C51-FB7FF816AC44}"/>
                    </a:ext>
                  </a:extLst>
                </p:cNvPr>
                <p:cNvSpPr txBox="1">
                  <a:spLocks noRot="1" noChangeAspect="1" noMove="1" noResize="1" noEditPoints="1" noAdjustHandles="1" noChangeArrowheads="1" noChangeShapeType="1" noTextEdit="1"/>
                </p:cNvSpPr>
                <p:nvPr/>
              </p:nvSpPr>
              <p:spPr>
                <a:xfrm>
                  <a:off x="13089970" y="9710394"/>
                  <a:ext cx="792689" cy="769443"/>
                </a:xfrm>
                <a:prstGeom prst="rect">
                  <a:avLst/>
                </a:prstGeom>
                <a:blipFill>
                  <a:blip r:embed="rId30"/>
                  <a:stretch>
                    <a:fillRect/>
                  </a:stretch>
                </a:blipFill>
              </p:spPr>
              <p:txBody>
                <a:bodyPr/>
                <a:lstStyle/>
                <a:p>
                  <a:r>
                    <a:rPr lang="en-US">
                      <a:noFill/>
                    </a:rPr>
                    <a:t> </a:t>
                  </a:r>
                </a:p>
              </p:txBody>
            </p:sp>
          </mc:Fallback>
        </mc:AlternateContent>
        <p:sp>
          <p:nvSpPr>
            <p:cNvPr id="76" name="Oval 75">
              <a:extLst>
                <a:ext uri="{FF2B5EF4-FFF2-40B4-BE49-F238E27FC236}">
                  <a16:creationId xmlns="" xmlns:a16="http://schemas.microsoft.com/office/drawing/2014/main" id="{1C3D7433-432B-4098-963D-72DEE09E31FF}"/>
                </a:ext>
              </a:extLst>
            </p:cNvPr>
            <p:cNvSpPr/>
            <p:nvPr/>
          </p:nvSpPr>
          <p:spPr>
            <a:xfrm>
              <a:off x="13096341" y="10485119"/>
              <a:ext cx="224063"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30" name="Group 129">
            <a:extLst>
              <a:ext uri="{FF2B5EF4-FFF2-40B4-BE49-F238E27FC236}">
                <a16:creationId xmlns="" xmlns:a16="http://schemas.microsoft.com/office/drawing/2014/main" id="{8D6B1F91-FB7F-4498-A5AD-A4DAD82BC751}"/>
              </a:ext>
            </a:extLst>
          </p:cNvPr>
          <p:cNvGrpSpPr/>
          <p:nvPr/>
        </p:nvGrpSpPr>
        <p:grpSpPr>
          <a:xfrm>
            <a:off x="381000" y="5257800"/>
            <a:ext cx="15265952" cy="8319453"/>
            <a:chOff x="1270511" y="5867400"/>
            <a:chExt cx="15267719" cy="8836401"/>
          </a:xfrm>
        </p:grpSpPr>
        <p:sp>
          <p:nvSpPr>
            <p:cNvPr id="131" name="Rounded Rectangle 18">
              <a:extLst>
                <a:ext uri="{FF2B5EF4-FFF2-40B4-BE49-F238E27FC236}">
                  <a16:creationId xmlns="" xmlns:a16="http://schemas.microsoft.com/office/drawing/2014/main" id="{6C4AE7FD-4EDC-47F0-94D3-6F1F55312E68}"/>
                </a:ext>
              </a:extLst>
            </p:cNvPr>
            <p:cNvSpPr/>
            <p:nvPr/>
          </p:nvSpPr>
          <p:spPr>
            <a:xfrm>
              <a:off x="1272211" y="5867400"/>
              <a:ext cx="15266018" cy="883640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60">
              <a:extLst>
                <a:ext uri="{FF2B5EF4-FFF2-40B4-BE49-F238E27FC236}">
                  <a16:creationId xmlns="" xmlns:a16="http://schemas.microsoft.com/office/drawing/2014/main" id="{28460BDC-6FB7-493D-8AC9-35C90B6D87F6}"/>
                </a:ext>
              </a:extLst>
            </p:cNvPr>
            <p:cNvGrpSpPr/>
            <p:nvPr/>
          </p:nvGrpSpPr>
          <p:grpSpPr>
            <a:xfrm>
              <a:off x="1270511" y="5867400"/>
              <a:ext cx="15267719" cy="845462"/>
              <a:chOff x="1224541" y="6305967"/>
              <a:chExt cx="15267719" cy="845462"/>
            </a:xfrm>
          </p:grpSpPr>
          <p:sp>
            <p:nvSpPr>
              <p:cNvPr id="133" name="Freeform 20">
                <a:extLst>
                  <a:ext uri="{FF2B5EF4-FFF2-40B4-BE49-F238E27FC236}">
                    <a16:creationId xmlns="" xmlns:a16="http://schemas.microsoft.com/office/drawing/2014/main" id="{F704EC62-B9D8-4E3B-AE5D-B02E450C5F12}"/>
                  </a:ext>
                </a:extLst>
              </p:cNvPr>
              <p:cNvSpPr>
                <a:spLocks/>
              </p:cNvSpPr>
              <p:nvPr/>
            </p:nvSpPr>
            <p:spPr bwMode="auto">
              <a:xfrm rot="16200000" flipV="1">
                <a:off x="8729941" y="-610895"/>
                <a:ext cx="828631" cy="14696007"/>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34" name="TextBox 133">
                <a:extLst>
                  <a:ext uri="{FF2B5EF4-FFF2-40B4-BE49-F238E27FC236}">
                    <a16:creationId xmlns="" xmlns:a16="http://schemas.microsoft.com/office/drawing/2014/main" id="{04BA336A-A105-4430-A9F6-6C540BC6E538}"/>
                  </a:ext>
                </a:extLst>
              </p:cNvPr>
              <p:cNvSpPr txBox="1"/>
              <p:nvPr/>
            </p:nvSpPr>
            <p:spPr>
              <a:xfrm>
                <a:off x="2185756" y="6305967"/>
                <a:ext cx="14306503" cy="817252"/>
              </a:xfrm>
              <a:prstGeom prst="rect">
                <a:avLst/>
              </a:prstGeom>
              <a:noFill/>
            </p:spPr>
            <p:txBody>
              <a:bodyPr wrap="square" rtlCol="0">
                <a:spAutoFit/>
              </a:bodyPr>
              <a:lstStyle/>
              <a:p>
                <a:r>
                  <a:rPr lang="en-US" sz="4400" b="1">
                    <a:solidFill>
                      <a:srgbClr val="0999C8"/>
                    </a:solidFill>
                    <a:latin typeface="Tahoma" pitchFamily="34" charset="0"/>
                    <a:ea typeface="Tahoma" pitchFamily="34" charset="0"/>
                    <a:cs typeface="Tahoma" pitchFamily="34" charset="0"/>
                  </a:rPr>
                  <a:t>LG ý </a:t>
                </a:r>
                <a:r>
                  <a:rPr lang="en-US" sz="4400" b="1">
                    <a:solidFill>
                      <a:srgbClr val="FF0000"/>
                    </a:solidFill>
                    <a:latin typeface="Tahoma" pitchFamily="34" charset="0"/>
                    <a:ea typeface="Tahoma" pitchFamily="34" charset="0"/>
                    <a:cs typeface="Tahoma" pitchFamily="34" charset="0"/>
                  </a:rPr>
                  <a:t>a) </a:t>
                </a:r>
                <a:r>
                  <a:rPr lang="en-US" sz="4400" b="1">
                    <a:solidFill>
                      <a:srgbClr val="0999C8"/>
                    </a:solidFill>
                    <a:latin typeface="Tahoma" pitchFamily="34" charset="0"/>
                    <a:ea typeface="Tahoma" pitchFamily="34" charset="0"/>
                    <a:cs typeface="Tahoma" pitchFamily="34" charset="0"/>
                  </a:rPr>
                  <a:t>của bạn Hoàn sau là đúng hay sai? Vì sao?</a:t>
                </a:r>
                <a:endParaRPr lang="en-US" sz="4400" b="1" dirty="0">
                  <a:solidFill>
                    <a:srgbClr val="0999C8"/>
                  </a:solidFill>
                  <a:latin typeface="Tahoma" pitchFamily="34" charset="0"/>
                  <a:ea typeface="Tahoma" pitchFamily="34" charset="0"/>
                  <a:cs typeface="Tahoma" pitchFamily="34" charset="0"/>
                </a:endParaRPr>
              </a:p>
            </p:txBody>
          </p:sp>
          <p:sp>
            <p:nvSpPr>
              <p:cNvPr id="135" name="Round Diagonal Corner Rectangle 22">
                <a:extLst>
                  <a:ext uri="{FF2B5EF4-FFF2-40B4-BE49-F238E27FC236}">
                    <a16:creationId xmlns="" xmlns:a16="http://schemas.microsoft.com/office/drawing/2014/main" id="{C20FCEFF-483C-4AB5-906E-6B7B50BFDC00}"/>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15">
                <a:extLst>
                  <a:ext uri="{FF2B5EF4-FFF2-40B4-BE49-F238E27FC236}">
                    <a16:creationId xmlns="" xmlns:a16="http://schemas.microsoft.com/office/drawing/2014/main" id="{DF116B21-A6D7-4676-BFDA-44992B155CEF}"/>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144" name="TextBox 143">
                <a:extLst>
                  <a:ext uri="{FF2B5EF4-FFF2-40B4-BE49-F238E27FC236}">
                    <a16:creationId xmlns="" xmlns:a16="http://schemas.microsoft.com/office/drawing/2014/main" id="{B1AACEC3-809F-48C0-9C4B-A36BA892A2DA}"/>
                  </a:ext>
                </a:extLst>
              </p:cNvPr>
              <p:cNvSpPr txBox="1"/>
              <p:nvPr/>
            </p:nvSpPr>
            <p:spPr>
              <a:xfrm>
                <a:off x="990600" y="6164206"/>
                <a:ext cx="10677614"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 Trong mp </a:t>
                </a:r>
                <a14:m>
                  <m:oMath xmlns:m="http://schemas.openxmlformats.org/officeDocument/2006/math">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i="1">
                            <a:solidFill>
                              <a:srgbClr val="0000FF"/>
                            </a:solidFill>
                            <a:latin typeface="Cambria Math" panose="02040503050406030204" pitchFamily="18" charset="0"/>
                            <a:ea typeface="Cambria Math" panose="02040503050406030204" pitchFamily="18" charset="0"/>
                          </a:rPr>
                          <m:t>𝑩𝑪</m:t>
                        </m:r>
                        <m:r>
                          <a:rPr lang="en-US" sz="4800" b="1" i="1" smtClean="0">
                            <a:solidFill>
                              <a:srgbClr val="0000FF"/>
                            </a:solidFill>
                            <a:latin typeface="Cambria Math" panose="02040503050406030204" pitchFamily="18" charset="0"/>
                            <a:ea typeface="Cambria Math" panose="02040503050406030204" pitchFamily="18" charset="0"/>
                          </a:rPr>
                          <m:t>𝑫</m:t>
                        </m:r>
                      </m:e>
                    </m:d>
                  </m:oMath>
                </a14:m>
                <a:r>
                  <a:rPr lang="en-US"/>
                  <a:t>, gọi </a:t>
                </a:r>
                <a14:m>
                  <m:oMath xmlns:m="http://schemas.openxmlformats.org/officeDocument/2006/math">
                    <m:r>
                      <a:rPr lang="en-US" sz="4800" b="1" i="1" smtClean="0">
                        <a:solidFill>
                          <a:srgbClr val="0000FF"/>
                        </a:solidFill>
                        <a:latin typeface="Cambria Math" panose="02040503050406030204" pitchFamily="18" charset="0"/>
                        <a:ea typeface="Cambria Math" panose="02040503050406030204" pitchFamily="18" charset="0"/>
                      </a:rPr>
                      <m:t>𝑬</m:t>
                    </m:r>
                    <m:r>
                      <a:rPr lang="en-US" sz="4800" b="1" i="1" smtClean="0">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𝑹</m:t>
                    </m:r>
                    <m:r>
                      <a:rPr lang="en-US" sz="4800" b="1" i="1" smtClean="0">
                        <a:solidFill>
                          <a:srgbClr val="0000FF"/>
                        </a:solidFill>
                        <a:latin typeface="Cambria Math" panose="02040503050406030204" pitchFamily="18" charset="0"/>
                        <a:ea typeface="Cambria Math" panose="02040503050406030204" pitchFamily="18" charset="0"/>
                      </a:rPr>
                      <m:t>𝑸</m:t>
                    </m:r>
                    <m:r>
                      <a:rPr lang="en-US" sz="4800" i="1">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𝑩𝑫</m:t>
                    </m:r>
                  </m:oMath>
                </a14:m>
                <a:endParaRPr lang="en-US"/>
              </a:p>
            </p:txBody>
          </p:sp>
        </mc:Choice>
        <mc:Fallback xmlns="">
          <p:sp>
            <p:nvSpPr>
              <p:cNvPr id="144" name="TextBox 143">
                <a:extLst>
                  <a:ext uri="{FF2B5EF4-FFF2-40B4-BE49-F238E27FC236}">
                    <a16:creationId xmlns:a16="http://schemas.microsoft.com/office/drawing/2014/main" id="{B1AACEC3-809F-48C0-9C4B-A36BA892A2DA}"/>
                  </a:ext>
                </a:extLst>
              </p:cNvPr>
              <p:cNvSpPr txBox="1">
                <a:spLocks noRot="1" noChangeAspect="1" noMove="1" noResize="1" noEditPoints="1" noAdjustHandles="1" noChangeArrowheads="1" noChangeShapeType="1" noTextEdit="1"/>
              </p:cNvSpPr>
              <p:nvPr/>
            </p:nvSpPr>
            <p:spPr>
              <a:xfrm>
                <a:off x="990600" y="6164206"/>
                <a:ext cx="10677614" cy="846194"/>
              </a:xfrm>
              <a:prstGeom prst="rect">
                <a:avLst/>
              </a:prstGeom>
              <a:blipFill>
                <a:blip r:embed="rId31"/>
                <a:stretch>
                  <a:fillRect l="-2741" t="-6475" b="-330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5" name="TextBox 144">
                <a:extLst>
                  <a:ext uri="{FF2B5EF4-FFF2-40B4-BE49-F238E27FC236}">
                    <a16:creationId xmlns="" xmlns:a16="http://schemas.microsoft.com/office/drawing/2014/main" id="{7D97C0C8-A6F6-4F2B-9DDC-BCE44F4C6CB5}"/>
                  </a:ext>
                </a:extLst>
              </p:cNvPr>
              <p:cNvSpPr txBox="1"/>
              <p:nvPr/>
            </p:nvSpPr>
            <p:spPr>
              <a:xfrm>
                <a:off x="990600" y="7935921"/>
                <a:ext cx="10661460"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 Trong mp </a:t>
                </a:r>
                <a14:m>
                  <m:oMath xmlns:m="http://schemas.openxmlformats.org/officeDocument/2006/math">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b="1" i="1" smtClean="0">
                            <a:solidFill>
                              <a:srgbClr val="0000FF"/>
                            </a:solidFill>
                            <a:latin typeface="Cambria Math" panose="02040503050406030204" pitchFamily="18" charset="0"/>
                            <a:ea typeface="Cambria Math" panose="02040503050406030204" pitchFamily="18" charset="0"/>
                          </a:rPr>
                          <m:t>𝑨</m:t>
                        </m:r>
                        <m:r>
                          <a:rPr lang="en-US" sz="4800" i="1">
                            <a:solidFill>
                              <a:srgbClr val="0000FF"/>
                            </a:solidFill>
                            <a:latin typeface="Cambria Math" panose="02040503050406030204" pitchFamily="18" charset="0"/>
                            <a:ea typeface="Cambria Math" panose="02040503050406030204" pitchFamily="18" charset="0"/>
                          </a:rPr>
                          <m:t>𝑩</m:t>
                        </m:r>
                        <m:r>
                          <a:rPr lang="en-US" sz="4800" b="1" i="1" smtClean="0">
                            <a:solidFill>
                              <a:srgbClr val="0000FF"/>
                            </a:solidFill>
                            <a:latin typeface="Cambria Math" panose="02040503050406030204" pitchFamily="18" charset="0"/>
                            <a:ea typeface="Cambria Math" panose="02040503050406030204" pitchFamily="18" charset="0"/>
                          </a:rPr>
                          <m:t>𝑫</m:t>
                        </m:r>
                      </m:e>
                    </m:d>
                  </m:oMath>
                </a14:m>
                <a:r>
                  <a:rPr lang="en-US"/>
                  <a:t>, gọi </a:t>
                </a:r>
                <a14:m>
                  <m:oMath xmlns:m="http://schemas.openxmlformats.org/officeDocument/2006/math">
                    <m:r>
                      <a:rPr lang="en-US" sz="4800" b="1" i="1" smtClean="0">
                        <a:solidFill>
                          <a:srgbClr val="0000FF"/>
                        </a:solidFill>
                        <a:latin typeface="Cambria Math" panose="02040503050406030204" pitchFamily="18" charset="0"/>
                        <a:ea typeface="Cambria Math" panose="02040503050406030204" pitchFamily="18" charset="0"/>
                      </a:rPr>
                      <m:t>𝑺</m:t>
                    </m:r>
                    <m:r>
                      <a:rPr lang="en-US" sz="4800" b="1" i="1" smtClean="0">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𝑨𝑫</m:t>
                    </m:r>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𝑷𝑬</m:t>
                    </m:r>
                  </m:oMath>
                </a14:m>
                <a:endParaRPr lang="en-US"/>
              </a:p>
            </p:txBody>
          </p:sp>
        </mc:Choice>
        <mc:Fallback xmlns="">
          <p:sp>
            <p:nvSpPr>
              <p:cNvPr id="145" name="TextBox 144">
                <a:extLst>
                  <a:ext uri="{FF2B5EF4-FFF2-40B4-BE49-F238E27FC236}">
                    <a16:creationId xmlns:a16="http://schemas.microsoft.com/office/drawing/2014/main" id="{7D97C0C8-A6F6-4F2B-9DDC-BCE44F4C6CB5}"/>
                  </a:ext>
                </a:extLst>
              </p:cNvPr>
              <p:cNvSpPr txBox="1">
                <a:spLocks noRot="1" noChangeAspect="1" noMove="1" noResize="1" noEditPoints="1" noAdjustHandles="1" noChangeArrowheads="1" noChangeShapeType="1" noTextEdit="1"/>
              </p:cNvSpPr>
              <p:nvPr/>
            </p:nvSpPr>
            <p:spPr>
              <a:xfrm>
                <a:off x="990600" y="7935921"/>
                <a:ext cx="10661460" cy="846194"/>
              </a:xfrm>
              <a:prstGeom prst="rect">
                <a:avLst/>
              </a:prstGeom>
              <a:blipFill>
                <a:blip r:embed="rId32"/>
                <a:stretch>
                  <a:fillRect l="-2746" t="-6475" b="-323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6" name="TextBox 145">
                <a:extLst>
                  <a:ext uri="{FF2B5EF4-FFF2-40B4-BE49-F238E27FC236}">
                    <a16:creationId xmlns="" xmlns:a16="http://schemas.microsoft.com/office/drawing/2014/main" id="{2BC6F8A1-7861-4EE2-A5A4-4CA51DBEF5FF}"/>
                  </a:ext>
                </a:extLst>
              </p:cNvPr>
              <p:cNvSpPr txBox="1"/>
              <p:nvPr/>
            </p:nvSpPr>
            <p:spPr>
              <a:xfrm>
                <a:off x="990600" y="7057662"/>
                <a:ext cx="7086600" cy="8309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m:t>
                      </m:r>
                      <m:d>
                        <m:dPr>
                          <m:ctrlPr>
                            <a:rPr lang="en-US" sz="4800" b="1" i="1">
                              <a:solidFill>
                                <a:srgbClr val="0000FF"/>
                              </a:solidFill>
                              <a:latin typeface="Cambria Math" panose="02040503050406030204" pitchFamily="18" charset="0"/>
                              <a:ea typeface="Cambria Math" panose="02040503050406030204" pitchFamily="18" charset="0"/>
                              <a:cs typeface="Tahoma" panose="020B0604030504040204" pitchFamily="34" charset="0"/>
                            </a:rPr>
                          </m:ctrlPr>
                        </m:dPr>
                        <m:e>
                          <m:r>
                            <a:rPr lang="en-US" sz="4800" b="1" i="1">
                              <a:solidFill>
                                <a:srgbClr val="0000FF"/>
                              </a:solidFill>
                              <a:latin typeface="Cambria Math" panose="02040503050406030204" pitchFamily="18" charset="0"/>
                              <a:ea typeface="Cambria Math" panose="02040503050406030204" pitchFamily="18" charset="0"/>
                              <a:cs typeface="Tahoma" panose="020B0604030504040204" pitchFamily="34" charset="0"/>
                            </a:rPr>
                            <m:t>𝑨𝑩𝑫</m:t>
                          </m:r>
                        </m:e>
                      </m:d>
                      <m:r>
                        <a:rPr lang="en-US" sz="4800" b="1" i="1">
                          <a:solidFill>
                            <a:srgbClr val="0000FF"/>
                          </a:solidFill>
                          <a:latin typeface="Cambria Math" panose="02040503050406030204" pitchFamily="18" charset="0"/>
                          <a:ea typeface="Cambria Math" panose="02040503050406030204" pitchFamily="18" charset="0"/>
                          <a:cs typeface="Tahoma" panose="020B0604030504040204" pitchFamily="34" charset="0"/>
                        </a:rPr>
                        <m:t>∩</m:t>
                      </m:r>
                      <m:d>
                        <m:dPr>
                          <m:ctrlPr>
                            <a:rPr lang="en-US" sz="4800" b="1" i="1">
                              <a:solidFill>
                                <a:srgbClr val="0000FF"/>
                              </a:solidFill>
                              <a:latin typeface="Cambria Math" panose="02040503050406030204" pitchFamily="18" charset="0"/>
                              <a:ea typeface="Cambria Math" panose="02040503050406030204" pitchFamily="18" charset="0"/>
                              <a:cs typeface="Tahoma" panose="020B0604030504040204" pitchFamily="34" charset="0"/>
                            </a:rPr>
                          </m:ctrlPr>
                        </m:dPr>
                        <m:e>
                          <m:r>
                            <a:rPr lang="en-US" sz="4800" b="1" i="1">
                              <a:solidFill>
                                <a:srgbClr val="0000FF"/>
                              </a:solidFill>
                              <a:latin typeface="Cambria Math" panose="02040503050406030204" pitchFamily="18" charset="0"/>
                              <a:ea typeface="Cambria Math" panose="02040503050406030204" pitchFamily="18" charset="0"/>
                              <a:cs typeface="Tahoma" panose="020B0604030504040204" pitchFamily="34" charset="0"/>
                            </a:rPr>
                            <m:t>𝑷𝑹𝑸</m:t>
                          </m:r>
                        </m:e>
                      </m:d>
                      <m:r>
                        <a:rPr lang="en-US" sz="4800" b="1"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m:t>
                      </m:r>
                      <m:r>
                        <a:rPr lang="en-US" sz="4800" b="1"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𝑷𝑬</m:t>
                      </m:r>
                    </m:oMath>
                  </m:oMathPara>
                </a14:m>
                <a:endParaRPr lang="en-US" sz="4800" b="1" i="1">
                  <a:solidFill>
                    <a:srgbClr val="0000FF"/>
                  </a:solidFill>
                  <a:latin typeface="Cambria Math" panose="02040503050406030204" pitchFamily="18" charset="0"/>
                  <a:ea typeface="Cambria Math" panose="02040503050406030204" pitchFamily="18" charset="0"/>
                  <a:cs typeface="Tahoma" panose="020B0604030504040204" pitchFamily="34" charset="0"/>
                </a:endParaRPr>
              </a:p>
            </p:txBody>
          </p:sp>
        </mc:Choice>
        <mc:Fallback xmlns="">
          <p:sp>
            <p:nvSpPr>
              <p:cNvPr id="146" name="TextBox 145">
                <a:extLst>
                  <a:ext uri="{FF2B5EF4-FFF2-40B4-BE49-F238E27FC236}">
                    <a16:creationId xmlns:a16="http://schemas.microsoft.com/office/drawing/2014/main" id="{2BC6F8A1-7861-4EE2-A5A4-4CA51DBEF5FF}"/>
                  </a:ext>
                </a:extLst>
              </p:cNvPr>
              <p:cNvSpPr txBox="1">
                <a:spLocks noRot="1" noChangeAspect="1" noMove="1" noResize="1" noEditPoints="1" noAdjustHandles="1" noChangeArrowheads="1" noChangeShapeType="1" noTextEdit="1"/>
              </p:cNvSpPr>
              <p:nvPr/>
            </p:nvSpPr>
            <p:spPr>
              <a:xfrm>
                <a:off x="990600" y="7057662"/>
                <a:ext cx="7086600" cy="830997"/>
              </a:xfrm>
              <a:prstGeom prst="rect">
                <a:avLst/>
              </a:prstGeom>
              <a:blipFill>
                <a:blip r:embed="rId3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7" name="TextBox 146">
                <a:extLst>
                  <a:ext uri="{FF2B5EF4-FFF2-40B4-BE49-F238E27FC236}">
                    <a16:creationId xmlns="" xmlns:a16="http://schemas.microsoft.com/office/drawing/2014/main" id="{3FE44FA5-9E28-46D1-9694-2D72A7C84420}"/>
                  </a:ext>
                </a:extLst>
              </p:cNvPr>
              <p:cNvSpPr txBox="1"/>
              <p:nvPr/>
            </p:nvSpPr>
            <p:spPr>
              <a:xfrm>
                <a:off x="990600" y="8829377"/>
                <a:ext cx="12689164" cy="1787401"/>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 Ta có: </a:t>
                </a:r>
                <a14:m>
                  <m:oMath xmlns:m="http://schemas.openxmlformats.org/officeDocument/2006/math">
                    <m:d>
                      <m:dPr>
                        <m:begChr m:val="{"/>
                        <m:endChr m:val=""/>
                        <m:ctrlPr>
                          <a:rPr lang="en-US" sz="4800" b="1" i="1" smtClean="0">
                            <a:solidFill>
                              <a:srgbClr val="0000FF"/>
                            </a:solidFill>
                            <a:latin typeface="Cambria Math" panose="02040503050406030204" pitchFamily="18" charset="0"/>
                            <a:ea typeface="Cambria Math" panose="02040503050406030204" pitchFamily="18" charset="0"/>
                          </a:rPr>
                        </m:ctrlPr>
                      </m:dPr>
                      <m:e>
                        <m:eqArr>
                          <m:eqArrPr>
                            <m:ctrlPr>
                              <a:rPr lang="en-US" sz="4800" b="1" i="1" smtClean="0">
                                <a:solidFill>
                                  <a:srgbClr val="0000FF"/>
                                </a:solidFill>
                                <a:latin typeface="Cambria Math" panose="02040503050406030204" pitchFamily="18" charset="0"/>
                                <a:ea typeface="Cambria Math" panose="02040503050406030204" pitchFamily="18" charset="0"/>
                              </a:rPr>
                            </m:ctrlPr>
                          </m:eqArrPr>
                          <m:e>
                            <m:r>
                              <a:rPr lang="en-US" sz="4800" b="1" i="1" smtClean="0">
                                <a:solidFill>
                                  <a:srgbClr val="0000FF"/>
                                </a:solidFill>
                                <a:latin typeface="Cambria Math" panose="02040503050406030204" pitchFamily="18" charset="0"/>
                                <a:ea typeface="Cambria Math" panose="02040503050406030204" pitchFamily="18" charset="0"/>
                              </a:rPr>
                              <m:t>𝑺</m:t>
                            </m:r>
                            <m:r>
                              <a:rPr lang="en-US" sz="4800" b="1"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𝑷𝑬</m:t>
                            </m:r>
                          </m:e>
                          <m:e>
                            <m:r>
                              <a:rPr lang="en-US" sz="4800" b="1" i="1" smtClean="0">
                                <a:solidFill>
                                  <a:srgbClr val="0000FF"/>
                                </a:solidFill>
                                <a:latin typeface="Cambria Math" panose="02040503050406030204" pitchFamily="18" charset="0"/>
                                <a:ea typeface="Cambria Math" panose="02040503050406030204" pitchFamily="18" charset="0"/>
                              </a:rPr>
                              <m:t>𝑷𝑬</m:t>
                            </m:r>
                            <m:r>
                              <a:rPr lang="en-US" sz="4800" b="1" i="1" smtClean="0">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i="1">
                                    <a:solidFill>
                                      <a:srgbClr val="0000FF"/>
                                    </a:solidFill>
                                    <a:latin typeface="Cambria Math" panose="02040503050406030204" pitchFamily="18" charset="0"/>
                                    <a:ea typeface="Cambria Math" panose="02040503050406030204" pitchFamily="18" charset="0"/>
                                  </a:rPr>
                                  <m:t>𝑷𝑸𝑹</m:t>
                                </m:r>
                              </m:e>
                            </m:d>
                          </m:e>
                        </m:eqArr>
                      </m:e>
                    </m:d>
                    <m:r>
                      <a:rPr lang="en-US" sz="4800" b="1" i="1" smtClean="0">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𝑺</m:t>
                    </m:r>
                    <m:r>
                      <a:rPr lang="en-US" sz="4800"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i="1">
                            <a:solidFill>
                              <a:srgbClr val="0000FF"/>
                            </a:solidFill>
                            <a:latin typeface="Cambria Math" panose="02040503050406030204" pitchFamily="18" charset="0"/>
                            <a:ea typeface="Cambria Math" panose="02040503050406030204" pitchFamily="18" charset="0"/>
                          </a:rPr>
                          <m:t>𝑷𝑸𝑹</m:t>
                        </m:r>
                      </m:e>
                    </m:d>
                  </m:oMath>
                </a14:m>
                <a:endParaRPr lang="en-US"/>
              </a:p>
            </p:txBody>
          </p:sp>
        </mc:Choice>
        <mc:Fallback xmlns="">
          <p:sp>
            <p:nvSpPr>
              <p:cNvPr id="147" name="TextBox 146">
                <a:extLst>
                  <a:ext uri="{FF2B5EF4-FFF2-40B4-BE49-F238E27FC236}">
                    <a16:creationId xmlns:a16="http://schemas.microsoft.com/office/drawing/2014/main" id="{3FE44FA5-9E28-46D1-9694-2D72A7C84420}"/>
                  </a:ext>
                </a:extLst>
              </p:cNvPr>
              <p:cNvSpPr txBox="1">
                <a:spLocks noRot="1" noChangeAspect="1" noMove="1" noResize="1" noEditPoints="1" noAdjustHandles="1" noChangeArrowheads="1" noChangeShapeType="1" noTextEdit="1"/>
              </p:cNvSpPr>
              <p:nvPr/>
            </p:nvSpPr>
            <p:spPr>
              <a:xfrm>
                <a:off x="990600" y="8829377"/>
                <a:ext cx="12689164" cy="1787401"/>
              </a:xfrm>
              <a:prstGeom prst="rect">
                <a:avLst/>
              </a:prstGeom>
              <a:blipFill>
                <a:blip r:embed="rId34"/>
                <a:stretch>
                  <a:fillRect l="-2307" b="-20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8" name="TextBox 147">
                <a:extLst>
                  <a:ext uri="{FF2B5EF4-FFF2-40B4-BE49-F238E27FC236}">
                    <a16:creationId xmlns="" xmlns:a16="http://schemas.microsoft.com/office/drawing/2014/main" id="{E0A4A12E-6D32-4EF7-9DD8-5A202E2E6996}"/>
                  </a:ext>
                </a:extLst>
              </p:cNvPr>
              <p:cNvSpPr txBox="1"/>
              <p:nvPr/>
            </p:nvSpPr>
            <p:spPr>
              <a:xfrm>
                <a:off x="990600" y="11506200"/>
                <a:ext cx="13802075" cy="2057400"/>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solidFill>
                      <a:srgbClr val="FF0000"/>
                    </a:solidFill>
                    <a:sym typeface="Wingdings" panose="05000000000000000000" pitchFamily="2" charset="2"/>
                  </a:rPr>
                  <a:t></a:t>
                </a:r>
                <a:r>
                  <a:rPr lang="en-US">
                    <a:sym typeface="Wingdings" panose="05000000000000000000" pitchFamily="2" charset="2"/>
                  </a:rPr>
                  <a:t> </a:t>
                </a:r>
                <a:r>
                  <a:rPr lang="en-US">
                    <a:solidFill>
                      <a:srgbClr val="135F82"/>
                    </a:solidFill>
                    <a:sym typeface="Wingdings" panose="05000000000000000000" pitchFamily="2" charset="2"/>
                  </a:rPr>
                  <a:t>Nhận xét: </a:t>
                </a:r>
                <a:r>
                  <a:rPr lang="en-US"/>
                  <a:t>Lời giải trên của bạn Hoàn là </a:t>
                </a:r>
                <a:r>
                  <a:rPr lang="en-US">
                    <a:solidFill>
                      <a:srgbClr val="FF0000"/>
                    </a:solidFill>
                  </a:rPr>
                  <a:t>sai</a:t>
                </a:r>
                <a:r>
                  <a:rPr lang="en-US"/>
                  <a:t>, vì nếu </a:t>
                </a:r>
                <a14:m>
                  <m:oMath xmlns:m="http://schemas.openxmlformats.org/officeDocument/2006/math">
                    <m:r>
                      <a:rPr lang="en-US" sz="4800" i="1" smtClean="0">
                        <a:solidFill>
                          <a:srgbClr val="FF0000"/>
                        </a:solidFill>
                        <a:latin typeface="Cambria Math" panose="02040503050406030204" pitchFamily="18" charset="0"/>
                        <a:ea typeface="Cambria Math" panose="02040503050406030204" pitchFamily="18" charset="0"/>
                      </a:rPr>
                      <m:t>𝑹𝑸</m:t>
                    </m:r>
                    <m:r>
                      <a:rPr lang="en-US" sz="4800" b="1" i="1" smtClean="0">
                        <a:solidFill>
                          <a:srgbClr val="FF0000"/>
                        </a:solidFill>
                        <a:latin typeface="Cambria Math" panose="02040503050406030204" pitchFamily="18" charset="0"/>
                        <a:ea typeface="Cambria Math" panose="02040503050406030204" pitchFamily="18" charset="0"/>
                      </a:rPr>
                      <m:t>//</m:t>
                    </m:r>
                    <m:r>
                      <a:rPr lang="en-US" sz="4800" i="1">
                        <a:solidFill>
                          <a:srgbClr val="FF0000"/>
                        </a:solidFill>
                        <a:latin typeface="Cambria Math" panose="02040503050406030204" pitchFamily="18" charset="0"/>
                        <a:ea typeface="Cambria Math" panose="02040503050406030204" pitchFamily="18" charset="0"/>
                      </a:rPr>
                      <m:t>𝑩𝑫</m:t>
                    </m:r>
                  </m:oMath>
                </a14:m>
                <a:r>
                  <a:rPr lang="en-US" sz="4800">
                    <a:solidFill>
                      <a:srgbClr val="FF0000"/>
                    </a:solidFill>
                  </a:rPr>
                  <a:t> </a:t>
                </a:r>
                <a:r>
                  <a:rPr lang="en-US"/>
                  <a:t>thì sẽ </a:t>
                </a:r>
                <a:r>
                  <a:rPr lang="en-US">
                    <a:solidFill>
                      <a:srgbClr val="FF0000"/>
                    </a:solidFill>
                  </a:rPr>
                  <a:t>không tồn tại </a:t>
                </a:r>
                <a:r>
                  <a:rPr lang="en-US"/>
                  <a:t>giao điểm </a:t>
                </a:r>
                <a14:m>
                  <m:oMath xmlns:m="http://schemas.openxmlformats.org/officeDocument/2006/math">
                    <m:r>
                      <a:rPr lang="en-US" sz="4800" i="1" smtClean="0">
                        <a:solidFill>
                          <a:srgbClr val="FF0000"/>
                        </a:solidFill>
                        <a:latin typeface="Cambria Math" panose="02040503050406030204" pitchFamily="18" charset="0"/>
                        <a:ea typeface="Cambria Math" panose="02040503050406030204" pitchFamily="18" charset="0"/>
                      </a:rPr>
                      <m:t>𝑬</m:t>
                    </m:r>
                  </m:oMath>
                </a14:m>
                <a:r>
                  <a:rPr lang="en-US"/>
                  <a:t>.</a:t>
                </a:r>
              </a:p>
            </p:txBody>
          </p:sp>
        </mc:Choice>
        <mc:Fallback xmlns="">
          <p:sp>
            <p:nvSpPr>
              <p:cNvPr id="148" name="TextBox 147">
                <a:extLst>
                  <a:ext uri="{FF2B5EF4-FFF2-40B4-BE49-F238E27FC236}">
                    <a16:creationId xmlns:a16="http://schemas.microsoft.com/office/drawing/2014/main" id="{E0A4A12E-6D32-4EF7-9DD8-5A202E2E6996}"/>
                  </a:ext>
                </a:extLst>
              </p:cNvPr>
              <p:cNvSpPr txBox="1">
                <a:spLocks noRot="1" noChangeAspect="1" noMove="1" noResize="1" noEditPoints="1" noAdjustHandles="1" noChangeArrowheads="1" noChangeShapeType="1" noTextEdit="1"/>
              </p:cNvSpPr>
              <p:nvPr/>
            </p:nvSpPr>
            <p:spPr>
              <a:xfrm>
                <a:off x="990600" y="11506200"/>
                <a:ext cx="13802075" cy="2057400"/>
              </a:xfrm>
              <a:prstGeom prst="rect">
                <a:avLst/>
              </a:prstGeom>
              <a:blipFill>
                <a:blip r:embed="rId35"/>
                <a:stretch>
                  <a:fillRect l="-2120" r="-839" b="-2671"/>
                </a:stretch>
              </a:blipFill>
            </p:spPr>
            <p:txBody>
              <a:bodyPr/>
              <a:lstStyle/>
              <a:p>
                <a:r>
                  <a:rPr lang="en-US">
                    <a:noFill/>
                  </a:rPr>
                  <a:t> </a:t>
                </a:r>
              </a:p>
            </p:txBody>
          </p:sp>
        </mc:Fallback>
      </mc:AlternateContent>
      <p:grpSp>
        <p:nvGrpSpPr>
          <p:cNvPr id="24" name="Group 23">
            <a:extLst>
              <a:ext uri="{FF2B5EF4-FFF2-40B4-BE49-F238E27FC236}">
                <a16:creationId xmlns="" xmlns:a16="http://schemas.microsoft.com/office/drawing/2014/main" id="{48F04845-F5A2-4E0B-8BED-CE4E5732E16A}"/>
              </a:ext>
            </a:extLst>
          </p:cNvPr>
          <p:cNvGrpSpPr/>
          <p:nvPr/>
        </p:nvGrpSpPr>
        <p:grpSpPr>
          <a:xfrm>
            <a:off x="1905000" y="6324600"/>
            <a:ext cx="10951378" cy="5061680"/>
            <a:chOff x="1905000" y="6324600"/>
            <a:chExt cx="10951378" cy="5061680"/>
          </a:xfrm>
        </p:grpSpPr>
        <p:cxnSp>
          <p:nvCxnSpPr>
            <p:cNvPr id="149" name="Straight Connector 148">
              <a:extLst>
                <a:ext uri="{FF2B5EF4-FFF2-40B4-BE49-F238E27FC236}">
                  <a16:creationId xmlns="" xmlns:a16="http://schemas.microsoft.com/office/drawing/2014/main" id="{C3CDB2B1-6584-4BB4-9C85-E966187ABA26}"/>
                </a:ext>
              </a:extLst>
            </p:cNvPr>
            <p:cNvCxnSpPr>
              <a:cxnSpLocks/>
            </p:cNvCxnSpPr>
            <p:nvPr/>
          </p:nvCxnSpPr>
          <p:spPr>
            <a:xfrm>
              <a:off x="1905000" y="6324600"/>
              <a:ext cx="10819882" cy="4867094"/>
            </a:xfrm>
            <a:prstGeom prst="line">
              <a:avLst/>
            </a:prstGeom>
            <a:ln w="127000">
              <a:solidFill>
                <a:srgbClr val="FF0000"/>
              </a:solidFill>
            </a:ln>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 xmlns:a16="http://schemas.microsoft.com/office/drawing/2014/main" id="{B704437F-B24F-48C8-83F1-493B7509465D}"/>
                </a:ext>
              </a:extLst>
            </p:cNvPr>
            <p:cNvCxnSpPr>
              <a:cxnSpLocks/>
            </p:cNvCxnSpPr>
            <p:nvPr/>
          </p:nvCxnSpPr>
          <p:spPr>
            <a:xfrm flipH="1">
              <a:off x="1929539" y="6353041"/>
              <a:ext cx="10926839" cy="5033239"/>
            </a:xfrm>
            <a:prstGeom prst="line">
              <a:avLst/>
            </a:prstGeom>
            <a:ln w="127000">
              <a:solidFill>
                <a:srgbClr val="FF0000"/>
              </a:solidFill>
            </a:ln>
          </p:spPr>
          <p:style>
            <a:lnRef idx="1">
              <a:schemeClr val="dk1"/>
            </a:lnRef>
            <a:fillRef idx="0">
              <a:schemeClr val="dk1"/>
            </a:fillRef>
            <a:effectRef idx="0">
              <a:schemeClr val="dk1"/>
            </a:effectRef>
            <a:fontRef idx="minor">
              <a:schemeClr val="tx1"/>
            </a:fontRef>
          </p:style>
        </p:cxnSp>
      </p:grpSp>
      <p:grpSp>
        <p:nvGrpSpPr>
          <p:cNvPr id="138" name="Group 137">
            <a:extLst>
              <a:ext uri="{FF2B5EF4-FFF2-40B4-BE49-F238E27FC236}">
                <a16:creationId xmlns="" xmlns:a16="http://schemas.microsoft.com/office/drawing/2014/main" id="{7A1D3E4C-60B5-4EBE-B720-F8288A0B4E60}"/>
              </a:ext>
            </a:extLst>
          </p:cNvPr>
          <p:cNvGrpSpPr/>
          <p:nvPr/>
        </p:nvGrpSpPr>
        <p:grpSpPr>
          <a:xfrm>
            <a:off x="-5867400" y="6477000"/>
            <a:ext cx="5815739" cy="6349139"/>
            <a:chOff x="24629376" y="413949"/>
            <a:chExt cx="5815739" cy="6349139"/>
          </a:xfrm>
        </p:grpSpPr>
        <p:pic>
          <p:nvPicPr>
            <p:cNvPr id="139" name="Picture 4" descr="Tôi Thích Suy Nghĩ của Bạn - Home | Facebook">
              <a:extLst>
                <a:ext uri="{FF2B5EF4-FFF2-40B4-BE49-F238E27FC236}">
                  <a16:creationId xmlns="" xmlns:a16="http://schemas.microsoft.com/office/drawing/2014/main" id="{DD6ED078-69FB-4FF1-881E-A9692BC9C1FE}"/>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4629376" y="5519349"/>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40" name="Speech Bubble: Rectangle with Corners Rounded 139">
              <a:extLst>
                <a:ext uri="{FF2B5EF4-FFF2-40B4-BE49-F238E27FC236}">
                  <a16:creationId xmlns="" xmlns:a16="http://schemas.microsoft.com/office/drawing/2014/main" id="{479DCC98-0891-40D6-9337-45B439E8E15A}"/>
                </a:ext>
              </a:extLst>
            </p:cNvPr>
            <p:cNvSpPr/>
            <p:nvPr/>
          </p:nvSpPr>
          <p:spPr>
            <a:xfrm>
              <a:off x="24737017" y="413949"/>
              <a:ext cx="5708098" cy="4369146"/>
            </a:xfrm>
            <a:prstGeom prst="wedgeRoundRectCallout">
              <a:avLst>
                <a:gd name="adj1" fmla="val -48281"/>
                <a:gd name="adj2" fmla="val 66850"/>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Em hãy dựa vào giả thiết đã cho, suy nghĩ trình bài lời giải đúng của bài toán?</a:t>
              </a:r>
            </a:p>
          </p:txBody>
        </p:sp>
      </p:grpSp>
      <mc:AlternateContent xmlns:mc="http://schemas.openxmlformats.org/markup-compatibility/2006" xmlns:a14="http://schemas.microsoft.com/office/drawing/2010/main">
        <mc:Choice Requires="a14">
          <p:sp>
            <p:nvSpPr>
              <p:cNvPr id="154" name="TextBox 153">
                <a:extLst>
                  <a:ext uri="{FF2B5EF4-FFF2-40B4-BE49-F238E27FC236}">
                    <a16:creationId xmlns="" xmlns:a16="http://schemas.microsoft.com/office/drawing/2014/main" id="{C91CF287-A7BA-47AF-8C13-E0AE75AC8A88}"/>
                  </a:ext>
                </a:extLst>
              </p:cNvPr>
              <p:cNvSpPr txBox="1"/>
              <p:nvPr/>
            </p:nvSpPr>
            <p:spPr>
              <a:xfrm>
                <a:off x="990600" y="10664040"/>
                <a:ext cx="7423625" cy="794898"/>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 Vậy </a:t>
                </a:r>
                <a14:m>
                  <m:oMath xmlns:m="http://schemas.openxmlformats.org/officeDocument/2006/math">
                    <m:r>
                      <a:rPr lang="en-US" sz="4800" smtClean="0">
                        <a:solidFill>
                          <a:srgbClr val="0000FF"/>
                        </a:solidFill>
                        <a:latin typeface="Cambria Math" panose="02040503050406030204" pitchFamily="18" charset="0"/>
                      </a:rPr>
                      <m:t>𝑺</m:t>
                    </m:r>
                    <m:r>
                      <a:rPr lang="en-US" sz="4800" smtClean="0">
                        <a:solidFill>
                          <a:srgbClr val="0000FF"/>
                        </a:solidFill>
                        <a:latin typeface="Cambria Math" panose="02040503050406030204" pitchFamily="18" charset="0"/>
                      </a:rPr>
                      <m:t>=</m:t>
                    </m:r>
                    <m:r>
                      <a:rPr lang="en-US" sz="4800" smtClean="0">
                        <a:solidFill>
                          <a:srgbClr val="0000FF"/>
                        </a:solidFill>
                        <a:latin typeface="Cambria Math" panose="02040503050406030204" pitchFamily="18" charset="0"/>
                      </a:rPr>
                      <m:t>𝑨𝑫</m:t>
                    </m:r>
                    <m:r>
                      <a:rPr lang="en-US" sz="4800">
                        <a:solidFill>
                          <a:srgbClr val="0000FF"/>
                        </a:solidFill>
                        <a:latin typeface="Cambria Math" panose="02040503050406030204" pitchFamily="18" charset="0"/>
                      </a:rPr>
                      <m:t>∩</m:t>
                    </m:r>
                    <m:d>
                      <m:dPr>
                        <m:ctrlPr>
                          <a:rPr lang="en-US" sz="4800" i="1">
                            <a:solidFill>
                              <a:srgbClr val="0000FF"/>
                            </a:solidFill>
                            <a:latin typeface="Cambria Math" panose="02040503050406030204" pitchFamily="18" charset="0"/>
                          </a:rPr>
                        </m:ctrlPr>
                      </m:dPr>
                      <m:e>
                        <m:r>
                          <a:rPr lang="en-US" sz="4800">
                            <a:solidFill>
                              <a:srgbClr val="0000FF"/>
                            </a:solidFill>
                            <a:latin typeface="Cambria Math" panose="02040503050406030204" pitchFamily="18" charset="0"/>
                          </a:rPr>
                          <m:t>𝑷𝑸𝑹</m:t>
                        </m:r>
                      </m:e>
                    </m:d>
                  </m:oMath>
                </a14:m>
                <a:endParaRPr lang="en-US"/>
              </a:p>
            </p:txBody>
          </p:sp>
        </mc:Choice>
        <mc:Fallback xmlns="">
          <p:sp>
            <p:nvSpPr>
              <p:cNvPr id="154" name="TextBox 153">
                <a:extLst>
                  <a:ext uri="{FF2B5EF4-FFF2-40B4-BE49-F238E27FC236}">
                    <a16:creationId xmlns:a16="http://schemas.microsoft.com/office/drawing/2014/main" id="{C91CF287-A7BA-47AF-8C13-E0AE75AC8A88}"/>
                  </a:ext>
                </a:extLst>
              </p:cNvPr>
              <p:cNvSpPr txBox="1">
                <a:spLocks noRot="1" noChangeAspect="1" noMove="1" noResize="1" noEditPoints="1" noAdjustHandles="1" noChangeArrowheads="1" noChangeShapeType="1" noTextEdit="1"/>
              </p:cNvSpPr>
              <p:nvPr/>
            </p:nvSpPr>
            <p:spPr>
              <a:xfrm>
                <a:off x="990600" y="10664040"/>
                <a:ext cx="7423625" cy="794898"/>
              </a:xfrm>
              <a:prstGeom prst="rect">
                <a:avLst/>
              </a:prstGeom>
              <a:blipFill>
                <a:blip r:embed="rId37"/>
                <a:stretch>
                  <a:fillRect l="-3944" t="-9924" b="-38168"/>
                </a:stretch>
              </a:blipFill>
            </p:spPr>
            <p:txBody>
              <a:bodyPr/>
              <a:lstStyle/>
              <a:p>
                <a:r>
                  <a:rPr lang="en-US">
                    <a:noFill/>
                  </a:rPr>
                  <a:t> </a:t>
                </a:r>
              </a:p>
            </p:txBody>
          </p:sp>
        </mc:Fallback>
      </mc:AlternateContent>
    </p:spTree>
    <p:extLst>
      <p:ext uri="{BB962C8B-B14F-4D97-AF65-F5344CB8AC3E}">
        <p14:creationId xmlns:p14="http://schemas.microsoft.com/office/powerpoint/2010/main" val="420340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wipe(left)">
                                      <p:cBhvr>
                                        <p:cTn id="7" dur="5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4"/>
                                        </p:tgtEl>
                                        <p:attrNameLst>
                                          <p:attrName>style.visibility</p:attrName>
                                        </p:attrNameLst>
                                      </p:cBhvr>
                                      <p:to>
                                        <p:strVal val="visible"/>
                                      </p:to>
                                    </p:set>
                                    <p:animEffect transition="in" filter="wipe(down)">
                                      <p:cBhvr>
                                        <p:cTn id="12" dur="500"/>
                                        <p:tgtEl>
                                          <p:spTgt spid="1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8"/>
                                        </p:tgtEl>
                                        <p:attrNameLst>
                                          <p:attrName>style.visibility</p:attrName>
                                        </p:attrNameLst>
                                      </p:cBhvr>
                                      <p:to>
                                        <p:strVal val="visible"/>
                                      </p:to>
                                    </p:set>
                                    <p:animEffect transition="in" filter="wipe(down)">
                                      <p:cBhvr>
                                        <p:cTn id="17" dur="500"/>
                                        <p:tgtEl>
                                          <p:spTgt spid="108"/>
                                        </p:tgtEl>
                                      </p:cBhvr>
                                    </p:animEffect>
                                  </p:childTnLst>
                                </p:cTn>
                              </p:par>
                              <p:par>
                                <p:cTn id="18" presetID="22" presetClass="entr" presetSubtype="4" fill="hold" nodeType="withEffect">
                                  <p:stCondLst>
                                    <p:cond delay="0"/>
                                  </p:stCondLst>
                                  <p:childTnLst>
                                    <p:set>
                                      <p:cBhvr>
                                        <p:cTn id="19" dur="1" fill="hold">
                                          <p:stCondLst>
                                            <p:cond delay="0"/>
                                          </p:stCondLst>
                                        </p:cTn>
                                        <p:tgtEl>
                                          <p:spTgt spid="105"/>
                                        </p:tgtEl>
                                        <p:attrNameLst>
                                          <p:attrName>style.visibility</p:attrName>
                                        </p:attrNameLst>
                                      </p:cBhvr>
                                      <p:to>
                                        <p:strVal val="visible"/>
                                      </p:to>
                                    </p:set>
                                    <p:animEffect transition="in" filter="wipe(down)">
                                      <p:cBhvr>
                                        <p:cTn id="20" dur="500"/>
                                        <p:tgtEl>
                                          <p:spTgt spid="105"/>
                                        </p:tgtEl>
                                      </p:cBhvr>
                                    </p:animEffect>
                                  </p:childTnLst>
                                </p:cTn>
                              </p:par>
                              <p:par>
                                <p:cTn id="21" presetID="22" presetClass="entr" presetSubtype="4" fill="hold" nodeType="withEffect">
                                  <p:stCondLst>
                                    <p:cond delay="0"/>
                                  </p:stCondLst>
                                  <p:childTnLst>
                                    <p:set>
                                      <p:cBhvr>
                                        <p:cTn id="22" dur="1" fill="hold">
                                          <p:stCondLst>
                                            <p:cond delay="0"/>
                                          </p:stCondLst>
                                        </p:cTn>
                                        <p:tgtEl>
                                          <p:spTgt spid="122"/>
                                        </p:tgtEl>
                                        <p:attrNameLst>
                                          <p:attrName>style.visibility</p:attrName>
                                        </p:attrNameLst>
                                      </p:cBhvr>
                                      <p:to>
                                        <p:strVal val="visible"/>
                                      </p:to>
                                    </p:set>
                                    <p:animEffect transition="in" filter="wipe(down)">
                                      <p:cBhvr>
                                        <p:cTn id="23" dur="500"/>
                                        <p:tgtEl>
                                          <p:spTgt spid="1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46"/>
                                        </p:tgtEl>
                                        <p:attrNameLst>
                                          <p:attrName>style.visibility</p:attrName>
                                        </p:attrNameLst>
                                      </p:cBhvr>
                                      <p:to>
                                        <p:strVal val="visible"/>
                                      </p:to>
                                    </p:set>
                                    <p:animEffect transition="in" filter="wipe(down)">
                                      <p:cBhvr>
                                        <p:cTn id="28" dur="500"/>
                                        <p:tgtEl>
                                          <p:spTgt spid="14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26"/>
                                        </p:tgtEl>
                                        <p:attrNameLst>
                                          <p:attrName>style.visibility</p:attrName>
                                        </p:attrNameLst>
                                      </p:cBhvr>
                                      <p:to>
                                        <p:strVal val="visible"/>
                                      </p:to>
                                    </p:set>
                                    <p:animEffect transition="in" filter="blinds(horizontal)">
                                      <p:cBhvr>
                                        <p:cTn id="33" dur="500"/>
                                        <p:tgtEl>
                                          <p:spTgt spid="126"/>
                                        </p:tgtEl>
                                      </p:cBhvr>
                                    </p:animEffect>
                                  </p:childTnLst>
                                </p:cTn>
                              </p:par>
                              <p:par>
                                <p:cTn id="34" presetID="3" presetClass="entr" presetSubtype="10" fill="hold" nodeType="withEffect">
                                  <p:stCondLst>
                                    <p:cond delay="0"/>
                                  </p:stCondLst>
                                  <p:childTnLst>
                                    <p:set>
                                      <p:cBhvr>
                                        <p:cTn id="35" dur="1" fill="hold">
                                          <p:stCondLst>
                                            <p:cond delay="0"/>
                                          </p:stCondLst>
                                        </p:cTn>
                                        <p:tgtEl>
                                          <p:spTgt spid="115"/>
                                        </p:tgtEl>
                                        <p:attrNameLst>
                                          <p:attrName>style.visibility</p:attrName>
                                        </p:attrNameLst>
                                      </p:cBhvr>
                                      <p:to>
                                        <p:strVal val="visible"/>
                                      </p:to>
                                    </p:set>
                                    <p:animEffect transition="in" filter="blinds(horizontal)">
                                      <p:cBhvr>
                                        <p:cTn id="36" dur="500"/>
                                        <p:tgtEl>
                                          <p:spTgt spid="11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45"/>
                                        </p:tgtEl>
                                        <p:attrNameLst>
                                          <p:attrName>style.visibility</p:attrName>
                                        </p:attrNameLst>
                                      </p:cBhvr>
                                      <p:to>
                                        <p:strVal val="visible"/>
                                      </p:to>
                                    </p:set>
                                    <p:animEffect transition="in" filter="wipe(down)">
                                      <p:cBhvr>
                                        <p:cTn id="41" dur="500"/>
                                        <p:tgtEl>
                                          <p:spTgt spid="145"/>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116"/>
                                        </p:tgtEl>
                                        <p:attrNameLst>
                                          <p:attrName>style.visibility</p:attrName>
                                        </p:attrNameLst>
                                      </p:cBhvr>
                                      <p:to>
                                        <p:strVal val="visible"/>
                                      </p:to>
                                    </p:set>
                                    <p:anim calcmode="lin" valueType="num">
                                      <p:cBhvr>
                                        <p:cTn id="46" dur="1000" fill="hold"/>
                                        <p:tgtEl>
                                          <p:spTgt spid="116"/>
                                        </p:tgtEl>
                                        <p:attrNameLst>
                                          <p:attrName>ppt_w</p:attrName>
                                        </p:attrNameLst>
                                      </p:cBhvr>
                                      <p:tavLst>
                                        <p:tav tm="0">
                                          <p:val>
                                            <p:fltVal val="0"/>
                                          </p:val>
                                        </p:tav>
                                        <p:tav tm="100000">
                                          <p:val>
                                            <p:strVal val="#ppt_w"/>
                                          </p:val>
                                        </p:tav>
                                      </p:tavLst>
                                    </p:anim>
                                    <p:anim calcmode="lin" valueType="num">
                                      <p:cBhvr>
                                        <p:cTn id="47" dur="1000" fill="hold"/>
                                        <p:tgtEl>
                                          <p:spTgt spid="116"/>
                                        </p:tgtEl>
                                        <p:attrNameLst>
                                          <p:attrName>ppt_h</p:attrName>
                                        </p:attrNameLst>
                                      </p:cBhvr>
                                      <p:tavLst>
                                        <p:tav tm="0">
                                          <p:val>
                                            <p:fltVal val="0"/>
                                          </p:val>
                                        </p:tav>
                                        <p:tav tm="100000">
                                          <p:val>
                                            <p:strVal val="#ppt_h"/>
                                          </p:val>
                                        </p:tav>
                                      </p:tavLst>
                                    </p:anim>
                                    <p:anim calcmode="lin" valueType="num">
                                      <p:cBhvr>
                                        <p:cTn id="48" dur="1000" fill="hold"/>
                                        <p:tgtEl>
                                          <p:spTgt spid="116"/>
                                        </p:tgtEl>
                                        <p:attrNameLst>
                                          <p:attrName>style.rotation</p:attrName>
                                        </p:attrNameLst>
                                      </p:cBhvr>
                                      <p:tavLst>
                                        <p:tav tm="0">
                                          <p:val>
                                            <p:fltVal val="90"/>
                                          </p:val>
                                        </p:tav>
                                        <p:tav tm="100000">
                                          <p:val>
                                            <p:fltVal val="0"/>
                                          </p:val>
                                        </p:tav>
                                      </p:tavLst>
                                    </p:anim>
                                    <p:animEffect transition="in" filter="fade">
                                      <p:cBhvr>
                                        <p:cTn id="49" dur="1000"/>
                                        <p:tgtEl>
                                          <p:spTgt spid="116"/>
                                        </p:tgtEl>
                                      </p:cBhvr>
                                    </p:animEffect>
                                  </p:childTnLst>
                                </p:cTn>
                              </p:par>
                            </p:childTnLst>
                          </p:cTn>
                        </p:par>
                        <p:par>
                          <p:cTn id="50" fill="hold">
                            <p:stCondLst>
                              <p:cond delay="1000"/>
                            </p:stCondLst>
                            <p:childTnLst>
                              <p:par>
                                <p:cTn id="51" presetID="3" presetClass="entr" presetSubtype="10" fill="hold" grpId="0" nodeType="afterEffect">
                                  <p:stCondLst>
                                    <p:cond delay="0"/>
                                  </p:stCondLst>
                                  <p:childTnLst>
                                    <p:set>
                                      <p:cBhvr>
                                        <p:cTn id="52" dur="1" fill="hold">
                                          <p:stCondLst>
                                            <p:cond delay="0"/>
                                          </p:stCondLst>
                                        </p:cTn>
                                        <p:tgtEl>
                                          <p:spTgt spid="127"/>
                                        </p:tgtEl>
                                        <p:attrNameLst>
                                          <p:attrName>style.visibility</p:attrName>
                                        </p:attrNameLst>
                                      </p:cBhvr>
                                      <p:to>
                                        <p:strVal val="visible"/>
                                      </p:to>
                                    </p:set>
                                    <p:animEffect transition="in" filter="blinds(horizontal)">
                                      <p:cBhvr>
                                        <p:cTn id="53" dur="500"/>
                                        <p:tgtEl>
                                          <p:spTgt spid="12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47"/>
                                        </p:tgtEl>
                                        <p:attrNameLst>
                                          <p:attrName>style.visibility</p:attrName>
                                        </p:attrNameLst>
                                      </p:cBhvr>
                                      <p:to>
                                        <p:strVal val="visible"/>
                                      </p:to>
                                    </p:set>
                                    <p:animEffect transition="in" filter="wipe(down)">
                                      <p:cBhvr>
                                        <p:cTn id="58" dur="500"/>
                                        <p:tgtEl>
                                          <p:spTgt spid="14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54"/>
                                        </p:tgtEl>
                                        <p:attrNameLst>
                                          <p:attrName>style.visibility</p:attrName>
                                        </p:attrNameLst>
                                      </p:cBhvr>
                                      <p:to>
                                        <p:strVal val="visible"/>
                                      </p:to>
                                    </p:set>
                                    <p:animEffect transition="in" filter="wipe(down)">
                                      <p:cBhvr>
                                        <p:cTn id="63" dur="500"/>
                                        <p:tgtEl>
                                          <p:spTgt spid="15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48"/>
                                        </p:tgtEl>
                                        <p:attrNameLst>
                                          <p:attrName>style.visibility</p:attrName>
                                        </p:attrNameLst>
                                      </p:cBhvr>
                                      <p:to>
                                        <p:strVal val="visible"/>
                                      </p:to>
                                    </p:set>
                                    <p:animEffect transition="in" filter="wipe(down)">
                                      <p:cBhvr>
                                        <p:cTn id="68" dur="500"/>
                                        <p:tgtEl>
                                          <p:spTgt spid="148"/>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wipe(down)">
                                      <p:cBhvr>
                                        <p:cTn id="73" dur="500"/>
                                        <p:tgtEl>
                                          <p:spTgt spid="24"/>
                                        </p:tgtEl>
                                      </p:cBhvr>
                                    </p:animEffect>
                                  </p:childTnLst>
                                </p:cTn>
                              </p:par>
                            </p:childTnLst>
                          </p:cTn>
                        </p:par>
                      </p:childTnLst>
                    </p:cTn>
                  </p:par>
                  <p:par>
                    <p:cTn id="74" fill="hold">
                      <p:stCondLst>
                        <p:cond delay="indefinite"/>
                      </p:stCondLst>
                      <p:childTnLst>
                        <p:par>
                          <p:cTn id="75" fill="hold">
                            <p:stCondLst>
                              <p:cond delay="0"/>
                            </p:stCondLst>
                            <p:childTnLst>
                              <p:par>
                                <p:cTn id="76" presetID="35" presetClass="path" presetSubtype="0" accel="50000" decel="50000" fill="hold" nodeType="clickEffect">
                                  <p:stCondLst>
                                    <p:cond delay="0"/>
                                  </p:stCondLst>
                                  <p:childTnLst>
                                    <p:animMotion origin="layout" path="M 4.16667E-6 2.03704E-6 L 0.25761 2.03704E-6 " pathEditMode="relative" rAng="0" ptsTypes="AA">
                                      <p:cBhvr>
                                        <p:cTn id="77" dur="2000" fill="hold"/>
                                        <p:tgtEl>
                                          <p:spTgt spid="138"/>
                                        </p:tgtEl>
                                        <p:attrNameLst>
                                          <p:attrName>ppt_x</p:attrName>
                                          <p:attrName>ppt_y</p:attrName>
                                        </p:attrNameLst>
                                      </p:cBhvr>
                                      <p:rCtr x="12878" y="0"/>
                                    </p:animMotion>
                                  </p:childTnLst>
                                </p:cTn>
                              </p:par>
                            </p:childTnLst>
                          </p:cTn>
                        </p:par>
                      </p:childTnLst>
                    </p:cTn>
                  </p:par>
                  <p:par>
                    <p:cTn id="78" fill="hold">
                      <p:stCondLst>
                        <p:cond delay="indefinite"/>
                      </p:stCondLst>
                      <p:childTnLst>
                        <p:par>
                          <p:cTn id="79" fill="hold">
                            <p:stCondLst>
                              <p:cond delay="0"/>
                            </p:stCondLst>
                            <p:childTnLst>
                              <p:par>
                                <p:cTn id="80" presetID="9" presetClass="exit" presetSubtype="0" fill="hold" nodeType="clickEffect">
                                  <p:stCondLst>
                                    <p:cond delay="0"/>
                                  </p:stCondLst>
                                  <p:childTnLst>
                                    <p:animEffect transition="out" filter="dissolve">
                                      <p:cBhvr>
                                        <p:cTn id="81" dur="500"/>
                                        <p:tgtEl>
                                          <p:spTgt spid="138"/>
                                        </p:tgtEl>
                                      </p:cBhvr>
                                    </p:animEffect>
                                    <p:set>
                                      <p:cBhvr>
                                        <p:cTn id="82" dur="1" fill="hold">
                                          <p:stCondLst>
                                            <p:cond delay="499"/>
                                          </p:stCondLst>
                                        </p:cTn>
                                        <p:tgtEl>
                                          <p:spTgt spid="1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44" grpId="0"/>
      <p:bldP spid="145" grpId="0"/>
      <p:bldP spid="146" grpId="0"/>
      <p:bldP spid="147" grpId="0"/>
      <p:bldP spid="148" grpId="0"/>
      <p:bldP spid="15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ounded Rectangle 18">
            <a:extLst>
              <a:ext uri="{FF2B5EF4-FFF2-40B4-BE49-F238E27FC236}">
                <a16:creationId xmlns="" xmlns:a16="http://schemas.microsoft.com/office/drawing/2014/main" id="{155AB975-8189-45C0-BDE8-1D34F7E9BA3D}"/>
              </a:ext>
            </a:extLst>
          </p:cNvPr>
          <p:cNvSpPr/>
          <p:nvPr/>
        </p:nvSpPr>
        <p:spPr>
          <a:xfrm>
            <a:off x="16043541" y="5246033"/>
            <a:ext cx="7889614" cy="8216261"/>
          </a:xfrm>
          <a:prstGeom prst="roundRect">
            <a:avLst>
              <a:gd name="adj" fmla="val 4276"/>
            </a:avLst>
          </a:prstGeom>
          <a:solidFill>
            <a:schemeClr val="accent4">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 xmlns:a16="http://schemas.microsoft.com/office/drawing/2014/main" id="{CBD85A54-9A5B-4B3F-BE26-36AE06CD4EA7}"/>
              </a:ext>
            </a:extLst>
          </p:cNvPr>
          <p:cNvCxnSpPr>
            <a:cxnSpLocks/>
          </p:cNvCxnSpPr>
          <p:nvPr/>
        </p:nvCxnSpPr>
        <p:spPr>
          <a:xfrm flipH="1">
            <a:off x="17829503" y="10102382"/>
            <a:ext cx="4566087" cy="0"/>
          </a:xfrm>
          <a:prstGeom prst="line">
            <a:avLst/>
          </a:prstGeom>
          <a:ln w="76200">
            <a:solidFill>
              <a:srgbClr val="0000FF">
                <a:alpha val="80000"/>
              </a:srgbClr>
            </a:solidFill>
            <a:prstDash val="sysDash"/>
          </a:ln>
        </p:spPr>
        <p:style>
          <a:lnRef idx="1">
            <a:schemeClr val="dk1"/>
          </a:lnRef>
          <a:fillRef idx="0">
            <a:schemeClr val="dk1"/>
          </a:fillRef>
          <a:effectRef idx="0">
            <a:schemeClr val="dk1"/>
          </a:effectRef>
          <a:fontRef idx="minor">
            <a:schemeClr val="tx1"/>
          </a:fontRef>
        </p:style>
      </p:cxnSp>
      <p:grpSp>
        <p:nvGrpSpPr>
          <p:cNvPr id="269" name="Group 268">
            <a:extLst>
              <a:ext uri="{FF2B5EF4-FFF2-40B4-BE49-F238E27FC236}">
                <a16:creationId xmlns=""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SGK</a:t>
              </a:r>
            </a:p>
          </p:txBody>
        </p:sp>
      </p:grpSp>
      <p:grpSp>
        <p:nvGrpSpPr>
          <p:cNvPr id="83" name="Group 9">
            <a:extLst>
              <a:ext uri="{FF2B5EF4-FFF2-40B4-BE49-F238E27FC236}">
                <a16:creationId xmlns="" xmlns:a16="http://schemas.microsoft.com/office/drawing/2014/main" id="{6362816D-945A-4EE6-B203-536ECDB4AAA9}"/>
              </a:ext>
            </a:extLst>
          </p:cNvPr>
          <p:cNvGrpSpPr/>
          <p:nvPr/>
        </p:nvGrpSpPr>
        <p:grpSpPr>
          <a:xfrm>
            <a:off x="381000" y="2514600"/>
            <a:ext cx="23482740" cy="2471080"/>
            <a:chOff x="1175570" y="3048677"/>
            <a:chExt cx="23485457" cy="2471365"/>
          </a:xfrm>
        </p:grpSpPr>
        <p:sp>
          <p:nvSpPr>
            <p:cNvPr id="84" name="Rounded Rectangle 4">
              <a:extLst>
                <a:ext uri="{FF2B5EF4-FFF2-40B4-BE49-F238E27FC236}">
                  <a16:creationId xmlns="" xmlns:a16="http://schemas.microsoft.com/office/drawing/2014/main" id="{96CF2647-9831-4637-A892-8D0DA5214E60}"/>
                </a:ext>
              </a:extLst>
            </p:cNvPr>
            <p:cNvSpPr/>
            <p:nvPr/>
          </p:nvSpPr>
          <p:spPr>
            <a:xfrm>
              <a:off x="1175570" y="3221085"/>
              <a:ext cx="23485457" cy="2298957"/>
            </a:xfrm>
            <a:prstGeom prst="roundRect">
              <a:avLst>
                <a:gd name="adj" fmla="val 701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2">
              <a:extLst>
                <a:ext uri="{FF2B5EF4-FFF2-40B4-BE49-F238E27FC236}">
                  <a16:creationId xmlns="" xmlns:a16="http://schemas.microsoft.com/office/drawing/2014/main" id="{E43E0BE0-C731-4F36-BC82-9E8086C1091D}"/>
                </a:ext>
              </a:extLst>
            </p:cNvPr>
            <p:cNvGrpSpPr/>
            <p:nvPr/>
          </p:nvGrpSpPr>
          <p:grpSpPr>
            <a:xfrm>
              <a:off x="1175570" y="3048677"/>
              <a:ext cx="3903662" cy="969507"/>
              <a:chOff x="1175570" y="1834705"/>
              <a:chExt cx="3903662" cy="969507"/>
            </a:xfrm>
          </p:grpSpPr>
          <p:sp>
            <p:nvSpPr>
              <p:cNvPr id="87" name="Freeform 20">
                <a:extLst>
                  <a:ext uri="{FF2B5EF4-FFF2-40B4-BE49-F238E27FC236}">
                    <a16:creationId xmlns="" xmlns:a16="http://schemas.microsoft.com/office/drawing/2014/main" id="{824DAB09-5256-45C2-BC4C-A68B6700562A}"/>
                  </a:ext>
                </a:extLst>
              </p:cNvPr>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90" name="Round Diagonal Corner Rectangle 8">
                <a:extLst>
                  <a:ext uri="{FF2B5EF4-FFF2-40B4-BE49-F238E27FC236}">
                    <a16:creationId xmlns="" xmlns:a16="http://schemas.microsoft.com/office/drawing/2014/main" id="{29BAE745-F559-4299-836F-48B8A88D4321}"/>
                  </a:ext>
                </a:extLst>
              </p:cNvPr>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2">
                <a:extLst>
                  <a:ext uri="{FF2B5EF4-FFF2-40B4-BE49-F238E27FC236}">
                    <a16:creationId xmlns="" xmlns:a16="http://schemas.microsoft.com/office/drawing/2014/main" id="{DB364EF7-9EEF-42EC-9B18-60B688F0853D}"/>
                  </a:ext>
                </a:extLst>
              </p:cNvPr>
              <p:cNvGrpSpPr/>
              <p:nvPr/>
            </p:nvGrpSpPr>
            <p:grpSpPr>
              <a:xfrm>
                <a:off x="1314846" y="1951291"/>
                <a:ext cx="756925" cy="699372"/>
                <a:chOff x="7440266" y="3398551"/>
                <a:chExt cx="757238" cy="765175"/>
              </a:xfrm>
              <a:solidFill>
                <a:srgbClr val="999158"/>
              </a:solidFill>
            </p:grpSpPr>
            <p:sp>
              <p:nvSpPr>
                <p:cNvPr id="92" name="Freeform 15">
                  <a:extLst>
                    <a:ext uri="{FF2B5EF4-FFF2-40B4-BE49-F238E27FC236}">
                      <a16:creationId xmlns="" xmlns:a16="http://schemas.microsoft.com/office/drawing/2014/main" id="{EA33BCC2-D03A-46E9-83F2-E63F8CA4F1EC}"/>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3" name="Freeform 16">
                  <a:extLst>
                    <a:ext uri="{FF2B5EF4-FFF2-40B4-BE49-F238E27FC236}">
                      <a16:creationId xmlns="" xmlns:a16="http://schemas.microsoft.com/office/drawing/2014/main" id="{62C182CE-0EE0-400A-B935-AFB7B2C92725}"/>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4" name="Freeform 17">
                  <a:extLst>
                    <a:ext uri="{FF2B5EF4-FFF2-40B4-BE49-F238E27FC236}">
                      <a16:creationId xmlns="" xmlns:a16="http://schemas.microsoft.com/office/drawing/2014/main" id="{F7A2E095-174F-417E-8C33-4EE7ABA8EA3F}"/>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5" name="Rectangle 18">
                  <a:extLst>
                    <a:ext uri="{FF2B5EF4-FFF2-40B4-BE49-F238E27FC236}">
                      <a16:creationId xmlns="" xmlns:a16="http://schemas.microsoft.com/office/drawing/2014/main" id="{2CDE2ADF-27A3-48F4-9602-769062176681}"/>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6" name="Rectangle 19">
                  <a:extLst>
                    <a:ext uri="{FF2B5EF4-FFF2-40B4-BE49-F238E27FC236}">
                      <a16:creationId xmlns="" xmlns:a16="http://schemas.microsoft.com/office/drawing/2014/main" id="{A3A625D2-63A6-406A-8B23-071C60B7F65E}"/>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7" name="Rectangle 20">
                  <a:extLst>
                    <a:ext uri="{FF2B5EF4-FFF2-40B4-BE49-F238E27FC236}">
                      <a16:creationId xmlns="" xmlns:a16="http://schemas.microsoft.com/office/drawing/2014/main" id="{C5AED32F-DFCF-4E1C-8789-7171685846D9}"/>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8" name="Rectangle 21">
                  <a:extLst>
                    <a:ext uri="{FF2B5EF4-FFF2-40B4-BE49-F238E27FC236}">
                      <a16:creationId xmlns="" xmlns:a16="http://schemas.microsoft.com/office/drawing/2014/main" id="{F760624F-7BBE-4E94-BCEC-4A401B35CFD9}"/>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sp>
            <p:nvSpPr>
              <p:cNvPr id="89" name="TextBox 88">
                <a:extLst>
                  <a:ext uri="{FF2B5EF4-FFF2-40B4-BE49-F238E27FC236}">
                    <a16:creationId xmlns="" xmlns:a16="http://schemas.microsoft.com/office/drawing/2014/main" id="{F6BDDFD2-8C51-4F86-B2C5-8AD637B5AFBD}"/>
                  </a:ext>
                </a:extLst>
              </p:cNvPr>
              <p:cNvSpPr txBox="1"/>
              <p:nvPr/>
            </p:nvSpPr>
            <p:spPr>
              <a:xfrm>
                <a:off x="2235430" y="1958752"/>
                <a:ext cx="2810710" cy="800311"/>
              </a:xfrm>
              <a:prstGeom prst="rect">
                <a:avLst/>
              </a:prstGeom>
              <a:noFill/>
            </p:spPr>
            <p:txBody>
              <a:bodyPr wrap="none" rtlCol="0">
                <a:spAutoFit/>
              </a:bodyPr>
              <a:lstStyle/>
              <a:p>
                <a:r>
                  <a:rPr lang="vi-VN" sz="4600" b="1">
                    <a:solidFill>
                      <a:schemeClr val="bg1"/>
                    </a:solidFill>
                    <a:latin typeface="Tahoma" pitchFamily="34" charset="0"/>
                    <a:ea typeface="Tahoma" pitchFamily="34" charset="0"/>
                    <a:cs typeface="Tahoma" pitchFamily="34" charset="0"/>
                  </a:rPr>
                  <a:t>Bài tập </a:t>
                </a:r>
                <a:r>
                  <a:rPr lang="en-US" sz="4600" b="1">
                    <a:solidFill>
                      <a:schemeClr val="bg1"/>
                    </a:solidFill>
                    <a:latin typeface="Tahoma" pitchFamily="34" charset="0"/>
                    <a:ea typeface="Tahoma" pitchFamily="34" charset="0"/>
                    <a:cs typeface="Tahoma" pitchFamily="34" charset="0"/>
                  </a:rPr>
                  <a:t>2</a:t>
                </a:r>
                <a:endParaRPr lang="en-US" sz="4600" b="1" dirty="0">
                  <a:solidFill>
                    <a:schemeClr val="bg1"/>
                  </a:solidFill>
                  <a:latin typeface="Tahoma" pitchFamily="34" charset="0"/>
                  <a:ea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9" name="TextBox 28">
                <a:extLst>
                  <a:ext uri="{FF2B5EF4-FFF2-40B4-BE49-F238E27FC236}">
                    <a16:creationId xmlns="" xmlns:a16="http://schemas.microsoft.com/office/drawing/2014/main" id="{A851B77B-9511-4B9F-AD95-2416D60758A7}"/>
                  </a:ext>
                </a:extLst>
              </p:cNvPr>
              <p:cNvSpPr txBox="1"/>
              <p:nvPr/>
            </p:nvSpPr>
            <p:spPr>
              <a:xfrm>
                <a:off x="579582" y="2772697"/>
                <a:ext cx="23127839" cy="2123658"/>
              </a:xfrm>
              <a:prstGeom prst="rect">
                <a:avLst/>
              </a:prstGeom>
              <a:noFill/>
            </p:spPr>
            <p:txBody>
              <a:bodyPr wrap="square">
                <a:spAutoFit/>
              </a:bodyPr>
              <a:lstStyle>
                <a:defPPr>
                  <a:defRPr lang="en-US"/>
                </a:defPPr>
                <a:lvl1pPr>
                  <a:lnSpc>
                    <a:spcPct val="114000"/>
                  </a:lnSpc>
                  <a:defRPr sz="4400" b="1">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pPr>
                  <a:lnSpc>
                    <a:spcPct val="100000"/>
                  </a:lnSpc>
                </a:pPr>
                <a:r>
                  <a:rPr lang="en-US">
                    <a:solidFill>
                      <a:srgbClr val="242452"/>
                    </a:solidFill>
                  </a:rPr>
                  <a:t>                        </a:t>
                </a:r>
                <a:r>
                  <a:rPr lang="vi-VN">
                    <a:solidFill>
                      <a:srgbClr val="242452"/>
                    </a:solidFill>
                  </a:rPr>
                  <a:t>Cho tứ diện </a:t>
                </a:r>
                <a14:m>
                  <m:oMath xmlns:m="http://schemas.openxmlformats.org/officeDocument/2006/math">
                    <m:r>
                      <a:rPr lang="en-US" smtClean="0">
                        <a:solidFill>
                          <a:srgbClr val="242452"/>
                        </a:solidFill>
                        <a:latin typeface="Cambria Math" panose="02040503050406030204" pitchFamily="18" charset="0"/>
                      </a:rPr>
                      <m:t>𝑨𝑩𝑪𝑫</m:t>
                    </m:r>
                  </m:oMath>
                </a14:m>
                <a:r>
                  <a:rPr lang="vi-VN">
                    <a:solidFill>
                      <a:srgbClr val="242452"/>
                    </a:solidFill>
                  </a:rPr>
                  <a:t> và ba điểm </a:t>
                </a:r>
                <a14:m>
                  <m:oMath xmlns:m="http://schemas.openxmlformats.org/officeDocument/2006/math">
                    <m:r>
                      <a:rPr lang="en-US" b="1" i="0" smtClean="0">
                        <a:solidFill>
                          <a:srgbClr val="242452"/>
                        </a:solidFill>
                        <a:latin typeface="Cambria Math" panose="02040503050406030204" pitchFamily="18" charset="0"/>
                      </a:rPr>
                      <m:t>𝐏</m:t>
                    </m:r>
                    <m:r>
                      <a:rPr lang="en-US" b="1" i="0" smtClean="0">
                        <a:solidFill>
                          <a:srgbClr val="242452"/>
                        </a:solidFill>
                        <a:latin typeface="Cambria Math" panose="02040503050406030204" pitchFamily="18" charset="0"/>
                      </a:rPr>
                      <m:t>,</m:t>
                    </m:r>
                    <m:r>
                      <a:rPr lang="en-US" b="1" i="0" smtClean="0">
                        <a:solidFill>
                          <a:srgbClr val="242452"/>
                        </a:solidFill>
                        <a:latin typeface="Cambria Math" panose="02040503050406030204" pitchFamily="18" charset="0"/>
                      </a:rPr>
                      <m:t>𝐐</m:t>
                    </m:r>
                    <m:r>
                      <a:rPr lang="en-US" b="1" i="0" smtClean="0">
                        <a:solidFill>
                          <a:srgbClr val="242452"/>
                        </a:solidFill>
                        <a:latin typeface="Cambria Math" panose="02040503050406030204" pitchFamily="18" charset="0"/>
                      </a:rPr>
                      <m:t>,</m:t>
                    </m:r>
                    <m:r>
                      <a:rPr lang="en-US" b="1" i="0" smtClean="0">
                        <a:solidFill>
                          <a:srgbClr val="242452"/>
                        </a:solidFill>
                        <a:latin typeface="Cambria Math" panose="02040503050406030204" pitchFamily="18" charset="0"/>
                      </a:rPr>
                      <m:t>𝐑</m:t>
                    </m:r>
                    <m:r>
                      <a:rPr lang="en-US" i="1">
                        <a:solidFill>
                          <a:srgbClr val="242452"/>
                        </a:solidFill>
                        <a:latin typeface="Cambria Math" panose="02040503050406030204" pitchFamily="18" charset="0"/>
                      </a:rPr>
                      <m:t> </m:t>
                    </m:r>
                  </m:oMath>
                </a14:m>
                <a:r>
                  <a:rPr lang="vi-VN">
                    <a:solidFill>
                      <a:srgbClr val="242452"/>
                    </a:solidFill>
                  </a:rPr>
                  <a:t>lần lượt lấy trên ba cạnh </a:t>
                </a:r>
                <a14:m>
                  <m:oMath xmlns:m="http://schemas.openxmlformats.org/officeDocument/2006/math">
                    <m:r>
                      <a:rPr lang="en-US">
                        <a:solidFill>
                          <a:srgbClr val="242452"/>
                        </a:solidFill>
                        <a:latin typeface="Cambria Math" panose="02040503050406030204" pitchFamily="18" charset="0"/>
                      </a:rPr>
                      <m:t>𝑨𝑩</m:t>
                    </m:r>
                    <m:r>
                      <a:rPr lang="en-US" b="1" i="0" smtClean="0">
                        <a:solidFill>
                          <a:srgbClr val="242452"/>
                        </a:solidFill>
                        <a:latin typeface="Cambria Math" panose="02040503050406030204" pitchFamily="18" charset="0"/>
                      </a:rPr>
                      <m:t>,</m:t>
                    </m:r>
                    <m:r>
                      <a:rPr lang="en-US">
                        <a:solidFill>
                          <a:srgbClr val="242452"/>
                        </a:solidFill>
                        <a:latin typeface="Cambria Math" panose="02040503050406030204" pitchFamily="18" charset="0"/>
                      </a:rPr>
                      <m:t>𝑪𝑫</m:t>
                    </m:r>
                    <m:r>
                      <a:rPr lang="en-US" b="1" i="0" smtClean="0">
                        <a:solidFill>
                          <a:srgbClr val="242452"/>
                        </a:solidFill>
                        <a:latin typeface="Cambria Math" panose="02040503050406030204" pitchFamily="18" charset="0"/>
                      </a:rPr>
                      <m:t>,</m:t>
                    </m:r>
                    <m:r>
                      <a:rPr lang="en-US" b="1" i="0" smtClean="0">
                        <a:solidFill>
                          <a:srgbClr val="242452"/>
                        </a:solidFill>
                        <a:latin typeface="Cambria Math" panose="02040503050406030204" pitchFamily="18" charset="0"/>
                      </a:rPr>
                      <m:t>𝐁𝐂</m:t>
                    </m:r>
                  </m:oMath>
                </a14:m>
                <a:r>
                  <a:rPr lang="vi-VN">
                    <a:solidFill>
                      <a:srgbClr val="242452"/>
                    </a:solidFill>
                  </a:rPr>
                  <a:t>. Tìm giao điểm </a:t>
                </a:r>
                <a14:m>
                  <m:oMath xmlns:m="http://schemas.openxmlformats.org/officeDocument/2006/math">
                    <m:r>
                      <a:rPr lang="en-US" b="1" i="1" smtClean="0">
                        <a:solidFill>
                          <a:srgbClr val="242452"/>
                        </a:solidFill>
                        <a:latin typeface="Cambria Math" panose="02040503050406030204" pitchFamily="18" charset="0"/>
                      </a:rPr>
                      <m:t>𝑺</m:t>
                    </m:r>
                  </m:oMath>
                </a14:m>
                <a:r>
                  <a:rPr lang="vi-VN">
                    <a:solidFill>
                      <a:srgbClr val="242452"/>
                    </a:solidFill>
                  </a:rPr>
                  <a:t> của </a:t>
                </a:r>
                <a14:m>
                  <m:oMath xmlns:m="http://schemas.openxmlformats.org/officeDocument/2006/math">
                    <m:r>
                      <a:rPr lang="en-US">
                        <a:solidFill>
                          <a:srgbClr val="242452"/>
                        </a:solidFill>
                        <a:latin typeface="Cambria Math" panose="02040503050406030204" pitchFamily="18" charset="0"/>
                      </a:rPr>
                      <m:t>𝑨</m:t>
                    </m:r>
                    <m:r>
                      <a:rPr lang="en-US" b="1" i="0" smtClean="0">
                        <a:solidFill>
                          <a:srgbClr val="242452"/>
                        </a:solidFill>
                        <a:latin typeface="Cambria Math" panose="02040503050406030204" pitchFamily="18" charset="0"/>
                      </a:rPr>
                      <m:t>𝐃</m:t>
                    </m:r>
                  </m:oMath>
                </a14:m>
                <a:r>
                  <a:rPr lang="vi-VN">
                    <a:solidFill>
                      <a:srgbClr val="242452"/>
                    </a:solidFill>
                  </a:rPr>
                  <a:t> và mặt phẳng </a:t>
                </a:r>
                <a14:m>
                  <m:oMath xmlns:m="http://schemas.openxmlformats.org/officeDocument/2006/math">
                    <m:r>
                      <a:rPr lang="en-US" b="1" i="0" smtClean="0">
                        <a:solidFill>
                          <a:srgbClr val="242452"/>
                        </a:solidFill>
                        <a:latin typeface="Cambria Math" panose="02040503050406030204" pitchFamily="18" charset="0"/>
                      </a:rPr>
                      <m:t>(</m:t>
                    </m:r>
                    <m:r>
                      <a:rPr lang="en-US" b="1" i="0" smtClean="0">
                        <a:solidFill>
                          <a:srgbClr val="242452"/>
                        </a:solidFill>
                        <a:latin typeface="Cambria Math" panose="02040503050406030204" pitchFamily="18" charset="0"/>
                      </a:rPr>
                      <m:t>𝐏𝐐𝐑</m:t>
                    </m:r>
                    <m:r>
                      <a:rPr lang="en-US" b="1" i="0" smtClean="0">
                        <a:solidFill>
                          <a:srgbClr val="242452"/>
                        </a:solidFill>
                        <a:latin typeface="Cambria Math" panose="02040503050406030204" pitchFamily="18" charset="0"/>
                      </a:rPr>
                      <m:t>)</m:t>
                    </m:r>
                    <m:r>
                      <a:rPr lang="en-US" i="1">
                        <a:solidFill>
                          <a:srgbClr val="242452"/>
                        </a:solidFill>
                        <a:latin typeface="Cambria Math" panose="02040503050406030204" pitchFamily="18" charset="0"/>
                      </a:rPr>
                      <m:t> </m:t>
                    </m:r>
                  </m:oMath>
                </a14:m>
                <a:r>
                  <a:rPr lang="vi-VN">
                    <a:solidFill>
                      <a:srgbClr val="242452"/>
                    </a:solidFill>
                  </a:rPr>
                  <a:t>trong </a:t>
                </a:r>
                <a:r>
                  <a:rPr lang="en-US">
                    <a:solidFill>
                      <a:srgbClr val="242452"/>
                    </a:solidFill>
                  </a:rPr>
                  <a:t>hai trường hợp sau</a:t>
                </a:r>
                <a:r>
                  <a:rPr lang="vi-VN">
                    <a:solidFill>
                      <a:srgbClr val="242452"/>
                    </a:solidFill>
                  </a:rPr>
                  <a:t>:</a:t>
                </a:r>
              </a:p>
              <a:p>
                <a:pPr>
                  <a:lnSpc>
                    <a:spcPct val="100000"/>
                  </a:lnSpc>
                </a:pPr>
                <a:r>
                  <a:rPr lang="vi-VN">
                    <a:solidFill>
                      <a:srgbClr val="242452"/>
                    </a:solidFill>
                  </a:rPr>
                  <a:t>	a) </a:t>
                </a:r>
                <a14:m>
                  <m:oMath xmlns:m="http://schemas.openxmlformats.org/officeDocument/2006/math">
                    <m:r>
                      <a:rPr lang="en-US" b="1" i="1" smtClean="0">
                        <a:solidFill>
                          <a:srgbClr val="242452"/>
                        </a:solidFill>
                        <a:latin typeface="Cambria Math" panose="02040503050406030204" pitchFamily="18" charset="0"/>
                      </a:rPr>
                      <m:t>𝑷𝑹</m:t>
                    </m:r>
                    <m:r>
                      <a:rPr lang="en-US" b="1" i="1" smtClean="0">
                        <a:solidFill>
                          <a:srgbClr val="242452"/>
                        </a:solidFill>
                        <a:latin typeface="Cambria Math" panose="02040503050406030204" pitchFamily="18" charset="0"/>
                      </a:rPr>
                      <m:t> </m:t>
                    </m:r>
                  </m:oMath>
                </a14:m>
                <a:r>
                  <a:rPr lang="vi-VN">
                    <a:solidFill>
                      <a:srgbClr val="242452"/>
                    </a:solidFill>
                  </a:rPr>
                  <a:t> song song với </a:t>
                </a:r>
                <a14:m>
                  <m:oMath xmlns:m="http://schemas.openxmlformats.org/officeDocument/2006/math">
                    <m:r>
                      <a:rPr lang="en-US">
                        <a:solidFill>
                          <a:srgbClr val="242452"/>
                        </a:solidFill>
                        <a:latin typeface="Cambria Math" panose="02040503050406030204" pitchFamily="18" charset="0"/>
                      </a:rPr>
                      <m:t>𝑨</m:t>
                    </m:r>
                    <m:r>
                      <a:rPr lang="en-US" b="1" i="0" smtClean="0">
                        <a:solidFill>
                          <a:srgbClr val="242452"/>
                        </a:solidFill>
                        <a:latin typeface="Cambria Math" panose="02040503050406030204" pitchFamily="18" charset="0"/>
                      </a:rPr>
                      <m:t>𝐂</m:t>
                    </m:r>
                  </m:oMath>
                </a14:m>
                <a:r>
                  <a:rPr lang="vi-VN">
                    <a:solidFill>
                      <a:srgbClr val="242452"/>
                    </a:solidFill>
                  </a:rPr>
                  <a:t> ;		b) </a:t>
                </a:r>
                <a14:m>
                  <m:oMath xmlns:m="http://schemas.openxmlformats.org/officeDocument/2006/math">
                    <m:r>
                      <a:rPr lang="en-US" i="1">
                        <a:solidFill>
                          <a:srgbClr val="242452"/>
                        </a:solidFill>
                        <a:latin typeface="Cambria Math" panose="02040503050406030204" pitchFamily="18" charset="0"/>
                      </a:rPr>
                      <m:t>𝑷𝑹</m:t>
                    </m:r>
                  </m:oMath>
                </a14:m>
                <a:r>
                  <a:rPr lang="vi-VN">
                    <a:solidFill>
                      <a:srgbClr val="242452"/>
                    </a:solidFill>
                  </a:rPr>
                  <a:t> cắt </a:t>
                </a:r>
                <a14:m>
                  <m:oMath xmlns:m="http://schemas.openxmlformats.org/officeDocument/2006/math">
                    <m:r>
                      <a:rPr lang="en-US">
                        <a:solidFill>
                          <a:srgbClr val="242452"/>
                        </a:solidFill>
                        <a:latin typeface="Cambria Math" panose="02040503050406030204" pitchFamily="18" charset="0"/>
                      </a:rPr>
                      <m:t>𝑨</m:t>
                    </m:r>
                    <m:r>
                      <a:rPr lang="en-US">
                        <a:solidFill>
                          <a:srgbClr val="242452"/>
                        </a:solidFill>
                        <a:latin typeface="Cambria Math" panose="02040503050406030204" pitchFamily="18" charset="0"/>
                      </a:rPr>
                      <m:t>𝐂</m:t>
                    </m:r>
                  </m:oMath>
                </a14:m>
                <a:r>
                  <a:rPr lang="vi-VN">
                    <a:solidFill>
                      <a:srgbClr val="242452"/>
                    </a:solidFill>
                  </a:rPr>
                  <a:t>.</a:t>
                </a:r>
              </a:p>
            </p:txBody>
          </p:sp>
        </mc:Choice>
        <mc:Fallback xmlns="">
          <p:sp>
            <p:nvSpPr>
              <p:cNvPr id="29" name="TextBox 28">
                <a:extLst>
                  <a:ext uri="{FF2B5EF4-FFF2-40B4-BE49-F238E27FC236}">
                    <a16:creationId xmlns:a16="http://schemas.microsoft.com/office/drawing/2014/main" id="{A851B77B-9511-4B9F-AD95-2416D60758A7}"/>
                  </a:ext>
                </a:extLst>
              </p:cNvPr>
              <p:cNvSpPr txBox="1">
                <a:spLocks noRot="1" noChangeAspect="1" noMove="1" noResize="1" noEditPoints="1" noAdjustHandles="1" noChangeArrowheads="1" noChangeShapeType="1" noTextEdit="1"/>
              </p:cNvSpPr>
              <p:nvPr/>
            </p:nvSpPr>
            <p:spPr>
              <a:xfrm>
                <a:off x="579582" y="2772697"/>
                <a:ext cx="23127839" cy="2123658"/>
              </a:xfrm>
              <a:prstGeom prst="rect">
                <a:avLst/>
              </a:prstGeom>
              <a:blipFill>
                <a:blip r:embed="rId2"/>
                <a:stretch>
                  <a:fillRect t="-6322" b="-12644"/>
                </a:stretch>
              </a:blipFill>
            </p:spPr>
            <p:txBody>
              <a:bodyPr/>
              <a:lstStyle/>
              <a:p>
                <a:r>
                  <a:rPr lang="en-US">
                    <a:noFill/>
                  </a:rPr>
                  <a:t> </a:t>
                </a:r>
              </a:p>
            </p:txBody>
          </p:sp>
        </mc:Fallback>
      </mc:AlternateContent>
      <p:sp>
        <p:nvSpPr>
          <p:cNvPr id="42" name="Freeform: Shape 41">
            <a:extLst>
              <a:ext uri="{FF2B5EF4-FFF2-40B4-BE49-F238E27FC236}">
                <a16:creationId xmlns="" xmlns:a16="http://schemas.microsoft.com/office/drawing/2014/main" id="{48308431-E1E2-41E5-9DC8-037F580884C6}"/>
              </a:ext>
            </a:extLst>
          </p:cNvPr>
          <p:cNvSpPr/>
          <p:nvPr/>
        </p:nvSpPr>
        <p:spPr>
          <a:xfrm>
            <a:off x="18485185" y="8343285"/>
            <a:ext cx="3238500" cy="2552700"/>
          </a:xfrm>
          <a:custGeom>
            <a:avLst/>
            <a:gdLst>
              <a:gd name="connsiteX0" fmla="*/ 0 w 3276600"/>
              <a:gd name="connsiteY0" fmla="*/ 0 h 2628900"/>
              <a:gd name="connsiteX1" fmla="*/ 304800 w 3276600"/>
              <a:gd name="connsiteY1" fmla="*/ 2628900 h 2628900"/>
              <a:gd name="connsiteX2" fmla="*/ 3276600 w 3276600"/>
              <a:gd name="connsiteY2" fmla="*/ 2247900 h 2628900"/>
              <a:gd name="connsiteX3" fmla="*/ 0 w 3276600"/>
              <a:gd name="connsiteY3" fmla="*/ 0 h 2628900"/>
              <a:gd name="connsiteX0" fmla="*/ 0 w 3219450"/>
              <a:gd name="connsiteY0" fmla="*/ 0 h 2628900"/>
              <a:gd name="connsiteX1" fmla="*/ 247650 w 3219450"/>
              <a:gd name="connsiteY1" fmla="*/ 2628900 h 2628900"/>
              <a:gd name="connsiteX2" fmla="*/ 3219450 w 3219450"/>
              <a:gd name="connsiteY2" fmla="*/ 2247900 h 2628900"/>
              <a:gd name="connsiteX3" fmla="*/ 0 w 3219450"/>
              <a:gd name="connsiteY3" fmla="*/ 0 h 2628900"/>
              <a:gd name="connsiteX0" fmla="*/ 0 w 3219450"/>
              <a:gd name="connsiteY0" fmla="*/ 0 h 2609850"/>
              <a:gd name="connsiteX1" fmla="*/ 323850 w 3219450"/>
              <a:gd name="connsiteY1" fmla="*/ 2609850 h 2609850"/>
              <a:gd name="connsiteX2" fmla="*/ 3219450 w 3219450"/>
              <a:gd name="connsiteY2" fmla="*/ 2247900 h 2609850"/>
              <a:gd name="connsiteX3" fmla="*/ 0 w 3219450"/>
              <a:gd name="connsiteY3" fmla="*/ 0 h 2609850"/>
              <a:gd name="connsiteX0" fmla="*/ 0 w 3276600"/>
              <a:gd name="connsiteY0" fmla="*/ 0 h 2609850"/>
              <a:gd name="connsiteX1" fmla="*/ 381000 w 3276600"/>
              <a:gd name="connsiteY1" fmla="*/ 2609850 h 2609850"/>
              <a:gd name="connsiteX2" fmla="*/ 3276600 w 3276600"/>
              <a:gd name="connsiteY2" fmla="*/ 2247900 h 2609850"/>
              <a:gd name="connsiteX3" fmla="*/ 0 w 3276600"/>
              <a:gd name="connsiteY3" fmla="*/ 0 h 2609850"/>
              <a:gd name="connsiteX0" fmla="*/ 0 w 3257550"/>
              <a:gd name="connsiteY0" fmla="*/ 0 h 2552700"/>
              <a:gd name="connsiteX1" fmla="*/ 361950 w 3257550"/>
              <a:gd name="connsiteY1" fmla="*/ 2552700 h 2552700"/>
              <a:gd name="connsiteX2" fmla="*/ 3257550 w 3257550"/>
              <a:gd name="connsiteY2" fmla="*/ 2190750 h 2552700"/>
              <a:gd name="connsiteX3" fmla="*/ 0 w 3257550"/>
              <a:gd name="connsiteY3" fmla="*/ 0 h 2552700"/>
              <a:gd name="connsiteX0" fmla="*/ 0 w 3257550"/>
              <a:gd name="connsiteY0" fmla="*/ 0 h 2609850"/>
              <a:gd name="connsiteX1" fmla="*/ 361950 w 3257550"/>
              <a:gd name="connsiteY1" fmla="*/ 2609850 h 2609850"/>
              <a:gd name="connsiteX2" fmla="*/ 3257550 w 3257550"/>
              <a:gd name="connsiteY2" fmla="*/ 2247900 h 2609850"/>
              <a:gd name="connsiteX3" fmla="*/ 0 w 3257550"/>
              <a:gd name="connsiteY3" fmla="*/ 0 h 2609850"/>
              <a:gd name="connsiteX0" fmla="*/ 0 w 3238500"/>
              <a:gd name="connsiteY0" fmla="*/ 0 h 2571750"/>
              <a:gd name="connsiteX1" fmla="*/ 342900 w 3238500"/>
              <a:gd name="connsiteY1" fmla="*/ 2571750 h 2571750"/>
              <a:gd name="connsiteX2" fmla="*/ 3238500 w 3238500"/>
              <a:gd name="connsiteY2" fmla="*/ 2209800 h 2571750"/>
              <a:gd name="connsiteX3" fmla="*/ 0 w 3238500"/>
              <a:gd name="connsiteY3" fmla="*/ 0 h 2571750"/>
              <a:gd name="connsiteX0" fmla="*/ 0 w 3238500"/>
              <a:gd name="connsiteY0" fmla="*/ 0 h 2590800"/>
              <a:gd name="connsiteX1" fmla="*/ 323850 w 3238500"/>
              <a:gd name="connsiteY1" fmla="*/ 2590800 h 2590800"/>
              <a:gd name="connsiteX2" fmla="*/ 3238500 w 3238500"/>
              <a:gd name="connsiteY2" fmla="*/ 2209800 h 2590800"/>
              <a:gd name="connsiteX3" fmla="*/ 0 w 3238500"/>
              <a:gd name="connsiteY3" fmla="*/ 0 h 2590800"/>
              <a:gd name="connsiteX0" fmla="*/ 0 w 3238500"/>
              <a:gd name="connsiteY0" fmla="*/ 0 h 2590800"/>
              <a:gd name="connsiteX1" fmla="*/ 323850 w 3238500"/>
              <a:gd name="connsiteY1" fmla="*/ 2590800 h 2590800"/>
              <a:gd name="connsiteX2" fmla="*/ 3238500 w 3238500"/>
              <a:gd name="connsiteY2" fmla="*/ 2209800 h 2590800"/>
              <a:gd name="connsiteX3" fmla="*/ 0 w 3238500"/>
              <a:gd name="connsiteY3" fmla="*/ 0 h 2590800"/>
              <a:gd name="connsiteX0" fmla="*/ 0 w 3238500"/>
              <a:gd name="connsiteY0" fmla="*/ 0 h 2552700"/>
              <a:gd name="connsiteX1" fmla="*/ 323850 w 3238500"/>
              <a:gd name="connsiteY1" fmla="*/ 2552700 h 2552700"/>
              <a:gd name="connsiteX2" fmla="*/ 3238500 w 3238500"/>
              <a:gd name="connsiteY2" fmla="*/ 2171700 h 2552700"/>
              <a:gd name="connsiteX3" fmla="*/ 0 w 3238500"/>
              <a:gd name="connsiteY3" fmla="*/ 0 h 2552700"/>
            </a:gdLst>
            <a:ahLst/>
            <a:cxnLst>
              <a:cxn ang="0">
                <a:pos x="connsiteX0" y="connsiteY0"/>
              </a:cxn>
              <a:cxn ang="0">
                <a:pos x="connsiteX1" y="connsiteY1"/>
              </a:cxn>
              <a:cxn ang="0">
                <a:pos x="connsiteX2" y="connsiteY2"/>
              </a:cxn>
              <a:cxn ang="0">
                <a:pos x="connsiteX3" y="connsiteY3"/>
              </a:cxn>
            </a:cxnLst>
            <a:rect l="l" t="t" r="r" b="b"/>
            <a:pathLst>
              <a:path w="3238500" h="2552700">
                <a:moveTo>
                  <a:pt x="0" y="0"/>
                </a:moveTo>
                <a:lnTo>
                  <a:pt x="323850" y="2552700"/>
                </a:lnTo>
                <a:lnTo>
                  <a:pt x="3238500" y="2171700"/>
                </a:lnTo>
                <a:lnTo>
                  <a:pt x="0" y="0"/>
                </a:lnTo>
                <a:close/>
              </a:path>
            </a:pathLst>
          </a:custGeom>
          <a:solidFill>
            <a:srgbClr val="FFFF00">
              <a:alpha val="40000"/>
            </a:srgb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9" name="Straight Connector 68">
            <a:extLst>
              <a:ext uri="{FF2B5EF4-FFF2-40B4-BE49-F238E27FC236}">
                <a16:creationId xmlns="" xmlns:a16="http://schemas.microsoft.com/office/drawing/2014/main" id="{649E0129-E312-4311-B3AA-4A97ACDB706A}"/>
              </a:ext>
            </a:extLst>
          </p:cNvPr>
          <p:cNvCxnSpPr>
            <a:cxnSpLocks/>
          </p:cNvCxnSpPr>
          <p:nvPr/>
        </p:nvCxnSpPr>
        <p:spPr>
          <a:xfrm>
            <a:off x="19098374" y="6371966"/>
            <a:ext cx="3284239" cy="374477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 xmlns:a16="http://schemas.microsoft.com/office/drawing/2014/main" id="{6FD6D453-1B46-41BC-97CB-4F0D51B2588D}"/>
              </a:ext>
            </a:extLst>
          </p:cNvPr>
          <p:cNvCxnSpPr>
            <a:cxnSpLocks/>
          </p:cNvCxnSpPr>
          <p:nvPr/>
        </p:nvCxnSpPr>
        <p:spPr>
          <a:xfrm flipH="1" flipV="1">
            <a:off x="17829503" y="10079812"/>
            <a:ext cx="1934938" cy="172085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 xmlns:a16="http://schemas.microsoft.com/office/drawing/2014/main" id="{583BC977-63AC-4B04-86B6-EF7E35796861}"/>
              </a:ext>
            </a:extLst>
          </p:cNvPr>
          <p:cNvCxnSpPr>
            <a:cxnSpLocks/>
          </p:cNvCxnSpPr>
          <p:nvPr/>
        </p:nvCxnSpPr>
        <p:spPr>
          <a:xfrm flipH="1">
            <a:off x="19746003" y="10102805"/>
            <a:ext cx="2644405" cy="169828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 xmlns:a16="http://schemas.microsoft.com/office/drawing/2014/main" id="{E17EFAD3-4893-4894-8E8F-B987AFDB0544}"/>
              </a:ext>
            </a:extLst>
          </p:cNvPr>
          <p:cNvCxnSpPr>
            <a:cxnSpLocks/>
          </p:cNvCxnSpPr>
          <p:nvPr/>
        </p:nvCxnSpPr>
        <p:spPr>
          <a:xfrm>
            <a:off x="19098374" y="6344819"/>
            <a:ext cx="674429" cy="5455843"/>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102" name="Group 101">
            <a:extLst>
              <a:ext uri="{FF2B5EF4-FFF2-40B4-BE49-F238E27FC236}">
                <a16:creationId xmlns="" xmlns:a16="http://schemas.microsoft.com/office/drawing/2014/main" id="{683783BE-7B9C-47BB-AF0D-A5D2183BC037}"/>
              </a:ext>
            </a:extLst>
          </p:cNvPr>
          <p:cNvGrpSpPr/>
          <p:nvPr/>
        </p:nvGrpSpPr>
        <p:grpSpPr>
          <a:xfrm>
            <a:off x="19539390" y="11698464"/>
            <a:ext cx="646994" cy="721908"/>
            <a:chOff x="9720942" y="12542519"/>
            <a:chExt cx="792690" cy="884473"/>
          </a:xfrm>
        </p:grpSpPr>
        <p:sp>
          <p:nvSpPr>
            <p:cNvPr id="103" name="Oval 102">
              <a:extLst>
                <a:ext uri="{FF2B5EF4-FFF2-40B4-BE49-F238E27FC236}">
                  <a16:creationId xmlns="" xmlns:a16="http://schemas.microsoft.com/office/drawing/2014/main" id="{F58FDF53-392D-46A4-BAF1-215B1A1457C0}"/>
                </a:ext>
              </a:extLst>
            </p:cNvPr>
            <p:cNvSpPr/>
            <p:nvPr/>
          </p:nvSpPr>
          <p:spPr>
            <a:xfrm>
              <a:off x="9901050" y="12542519"/>
              <a:ext cx="224063"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04" name="TextBox 103">
                  <a:extLst>
                    <a:ext uri="{FF2B5EF4-FFF2-40B4-BE49-F238E27FC236}">
                      <a16:creationId xmlns="" xmlns:a16="http://schemas.microsoft.com/office/drawing/2014/main" id="{6987A342-05A7-4FE7-AEE0-57A1BB80D2D6}"/>
                    </a:ext>
                  </a:extLst>
                </p:cNvPr>
                <p:cNvSpPr txBox="1"/>
                <p:nvPr/>
              </p:nvSpPr>
              <p:spPr>
                <a:xfrm>
                  <a:off x="9720942" y="12657551"/>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𝑪</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7" name="TextBox 116">
                  <a:extLst>
                    <a:ext uri="{FF2B5EF4-FFF2-40B4-BE49-F238E27FC236}">
                      <a16:creationId xmlns:a16="http://schemas.microsoft.com/office/drawing/2014/main" id="{974F2DEE-6F0F-4226-BD70-853F5DB26459}"/>
                    </a:ext>
                  </a:extLst>
                </p:cNvPr>
                <p:cNvSpPr txBox="1">
                  <a:spLocks noRot="1" noChangeAspect="1" noMove="1" noResize="1" noEditPoints="1" noAdjustHandles="1" noChangeArrowheads="1" noChangeShapeType="1" noTextEdit="1"/>
                </p:cNvSpPr>
                <p:nvPr/>
              </p:nvSpPr>
              <p:spPr>
                <a:xfrm>
                  <a:off x="9720942" y="12657551"/>
                  <a:ext cx="792690" cy="769441"/>
                </a:xfrm>
                <a:prstGeom prst="rect">
                  <a:avLst/>
                </a:prstGeom>
                <a:blipFill>
                  <a:blip r:embed="rId23"/>
                  <a:stretch>
                    <a:fillRect/>
                  </a:stretch>
                </a:blipFill>
              </p:spPr>
              <p:txBody>
                <a:bodyPr/>
                <a:lstStyle/>
                <a:p>
                  <a:r>
                    <a:rPr lang="en-US">
                      <a:noFill/>
                    </a:rPr>
                    <a:t> </a:t>
                  </a:r>
                </a:p>
              </p:txBody>
            </p:sp>
          </mc:Fallback>
        </mc:AlternateContent>
      </p:grpSp>
      <p:cxnSp>
        <p:nvCxnSpPr>
          <p:cNvPr id="106" name="Straight Connector 105">
            <a:extLst>
              <a:ext uri="{FF2B5EF4-FFF2-40B4-BE49-F238E27FC236}">
                <a16:creationId xmlns="" xmlns:a16="http://schemas.microsoft.com/office/drawing/2014/main" id="{D93A844B-A0FB-4DCC-843D-37B55E5DCECF}"/>
              </a:ext>
            </a:extLst>
          </p:cNvPr>
          <p:cNvCxnSpPr>
            <a:cxnSpLocks/>
          </p:cNvCxnSpPr>
          <p:nvPr/>
        </p:nvCxnSpPr>
        <p:spPr>
          <a:xfrm flipH="1">
            <a:off x="18811489" y="10540283"/>
            <a:ext cx="2948764" cy="371867"/>
          </a:xfrm>
          <a:prstGeom prst="line">
            <a:avLst/>
          </a:prstGeom>
          <a:ln w="76200">
            <a:solidFill>
              <a:srgbClr val="0000FF"/>
            </a:solidFill>
            <a:prstDash val="sysDash"/>
          </a:ln>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 xmlns:a16="http://schemas.microsoft.com/office/drawing/2014/main" id="{B008D15B-060C-4644-9F67-40604C91263E}"/>
              </a:ext>
            </a:extLst>
          </p:cNvPr>
          <p:cNvCxnSpPr>
            <a:cxnSpLocks/>
          </p:cNvCxnSpPr>
          <p:nvPr/>
        </p:nvCxnSpPr>
        <p:spPr>
          <a:xfrm>
            <a:off x="18518375" y="8322076"/>
            <a:ext cx="3219906" cy="2173608"/>
          </a:xfrm>
          <a:prstGeom prst="line">
            <a:avLst/>
          </a:prstGeom>
          <a:ln w="76200">
            <a:solidFill>
              <a:srgbClr val="0000FF"/>
            </a:solidFill>
            <a:prstDash val="sysDash"/>
          </a:ln>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 xmlns:a16="http://schemas.microsoft.com/office/drawing/2014/main" id="{8AA8B5B4-51D7-473A-B4E1-54ACDF3AF405}"/>
              </a:ext>
            </a:extLst>
          </p:cNvPr>
          <p:cNvCxnSpPr>
            <a:cxnSpLocks/>
          </p:cNvCxnSpPr>
          <p:nvPr/>
        </p:nvCxnSpPr>
        <p:spPr>
          <a:xfrm>
            <a:off x="18451621" y="8267085"/>
            <a:ext cx="339595" cy="2664695"/>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 xmlns:a16="http://schemas.microsoft.com/office/drawing/2014/main" id="{2AFE5FEF-131A-4E42-874C-F1C9AB06ABD3}"/>
              </a:ext>
            </a:extLst>
          </p:cNvPr>
          <p:cNvCxnSpPr>
            <a:cxnSpLocks/>
          </p:cNvCxnSpPr>
          <p:nvPr/>
        </p:nvCxnSpPr>
        <p:spPr>
          <a:xfrm flipH="1">
            <a:off x="17866096" y="6324372"/>
            <a:ext cx="1231270" cy="379626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118" name="Group 117">
            <a:extLst>
              <a:ext uri="{FF2B5EF4-FFF2-40B4-BE49-F238E27FC236}">
                <a16:creationId xmlns="" xmlns:a16="http://schemas.microsoft.com/office/drawing/2014/main" id="{E3515783-992A-44D7-A1C1-3CABB58A5B73}"/>
              </a:ext>
            </a:extLst>
          </p:cNvPr>
          <p:cNvGrpSpPr/>
          <p:nvPr/>
        </p:nvGrpSpPr>
        <p:grpSpPr>
          <a:xfrm>
            <a:off x="18180385" y="10800735"/>
            <a:ext cx="694018" cy="824711"/>
            <a:chOff x="8097207" y="11506199"/>
            <a:chExt cx="850302" cy="1010425"/>
          </a:xfrm>
        </p:grpSpPr>
        <mc:AlternateContent xmlns:mc="http://schemas.openxmlformats.org/markup-compatibility/2006" xmlns:a14="http://schemas.microsoft.com/office/drawing/2010/main">
          <mc:Choice Requires="a14">
            <p:sp>
              <p:nvSpPr>
                <p:cNvPr id="119" name="TextBox 118">
                  <a:extLst>
                    <a:ext uri="{FF2B5EF4-FFF2-40B4-BE49-F238E27FC236}">
                      <a16:creationId xmlns="" xmlns:a16="http://schemas.microsoft.com/office/drawing/2014/main" id="{98349B28-4634-4969-AF32-5C7367D7B637}"/>
                    </a:ext>
                  </a:extLst>
                </p:cNvPr>
                <p:cNvSpPr txBox="1"/>
                <p:nvPr/>
              </p:nvSpPr>
              <p:spPr>
                <a:xfrm>
                  <a:off x="8097207" y="11573915"/>
                  <a:ext cx="792689" cy="9427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𝑹</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9" name="TextBox 118">
                  <a:extLst>
                    <a:ext uri="{FF2B5EF4-FFF2-40B4-BE49-F238E27FC236}">
                      <a16:creationId xmlns:a16="http://schemas.microsoft.com/office/drawing/2014/main" id="{98349B28-4634-4969-AF32-5C7367D7B637}"/>
                    </a:ext>
                  </a:extLst>
                </p:cNvPr>
                <p:cNvSpPr txBox="1">
                  <a:spLocks noRot="1" noChangeAspect="1" noMove="1" noResize="1" noEditPoints="1" noAdjustHandles="1" noChangeArrowheads="1" noChangeShapeType="1" noTextEdit="1"/>
                </p:cNvSpPr>
                <p:nvPr/>
              </p:nvSpPr>
              <p:spPr>
                <a:xfrm>
                  <a:off x="8097207" y="11573915"/>
                  <a:ext cx="792689" cy="942709"/>
                </a:xfrm>
                <a:prstGeom prst="rect">
                  <a:avLst/>
                </a:prstGeom>
                <a:blipFill>
                  <a:blip r:embed="rId26"/>
                  <a:stretch>
                    <a:fillRect/>
                  </a:stretch>
                </a:blipFill>
              </p:spPr>
              <p:txBody>
                <a:bodyPr/>
                <a:lstStyle/>
                <a:p>
                  <a:r>
                    <a:rPr lang="en-US">
                      <a:noFill/>
                    </a:rPr>
                    <a:t> </a:t>
                  </a:r>
                </a:p>
              </p:txBody>
            </p:sp>
          </mc:Fallback>
        </mc:AlternateContent>
        <p:sp>
          <p:nvSpPr>
            <p:cNvPr id="120" name="Oval 119">
              <a:extLst>
                <a:ext uri="{FF2B5EF4-FFF2-40B4-BE49-F238E27FC236}">
                  <a16:creationId xmlns="" xmlns:a16="http://schemas.microsoft.com/office/drawing/2014/main" id="{17053DEA-4507-4C4F-86FB-2779951C8421}"/>
                </a:ext>
              </a:extLst>
            </p:cNvPr>
            <p:cNvSpPr/>
            <p:nvPr/>
          </p:nvSpPr>
          <p:spPr>
            <a:xfrm>
              <a:off x="8723447" y="11506199"/>
              <a:ext cx="224062"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77" name="Group 76">
            <a:extLst>
              <a:ext uri="{FF2B5EF4-FFF2-40B4-BE49-F238E27FC236}">
                <a16:creationId xmlns="" xmlns:a16="http://schemas.microsoft.com/office/drawing/2014/main" id="{CF0CBA4F-1522-4C60-BA09-A98E6C9FF208}"/>
              </a:ext>
            </a:extLst>
          </p:cNvPr>
          <p:cNvGrpSpPr/>
          <p:nvPr/>
        </p:nvGrpSpPr>
        <p:grpSpPr>
          <a:xfrm>
            <a:off x="17221196" y="9582777"/>
            <a:ext cx="741952" cy="628018"/>
            <a:chOff x="9216080" y="12045418"/>
            <a:chExt cx="909032" cy="769441"/>
          </a:xfrm>
        </p:grpSpPr>
        <p:sp>
          <p:nvSpPr>
            <p:cNvPr id="78" name="Oval 77">
              <a:extLst>
                <a:ext uri="{FF2B5EF4-FFF2-40B4-BE49-F238E27FC236}">
                  <a16:creationId xmlns="" xmlns:a16="http://schemas.microsoft.com/office/drawing/2014/main" id="{CEEAD376-B1D4-4067-B504-60E997E32C4A}"/>
                </a:ext>
              </a:extLst>
            </p:cNvPr>
            <p:cNvSpPr/>
            <p:nvPr/>
          </p:nvSpPr>
          <p:spPr>
            <a:xfrm>
              <a:off x="9901049" y="12542519"/>
              <a:ext cx="224063"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79" name="TextBox 78">
                  <a:extLst>
                    <a:ext uri="{FF2B5EF4-FFF2-40B4-BE49-F238E27FC236}">
                      <a16:creationId xmlns="" xmlns:a16="http://schemas.microsoft.com/office/drawing/2014/main" id="{C9EA64B5-B469-44B6-9178-D15A514B1458}"/>
                    </a:ext>
                  </a:extLst>
                </p:cNvPr>
                <p:cNvSpPr txBox="1"/>
                <p:nvPr/>
              </p:nvSpPr>
              <p:spPr>
                <a:xfrm>
                  <a:off x="9216080" y="12045418"/>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𝑩</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9" name="TextBox 78">
                  <a:extLst>
                    <a:ext uri="{FF2B5EF4-FFF2-40B4-BE49-F238E27FC236}">
                      <a16:creationId xmlns:a16="http://schemas.microsoft.com/office/drawing/2014/main" id="{C9EA64B5-B469-44B6-9178-D15A514B1458}"/>
                    </a:ext>
                  </a:extLst>
                </p:cNvPr>
                <p:cNvSpPr txBox="1">
                  <a:spLocks noRot="1" noChangeAspect="1" noMove="1" noResize="1" noEditPoints="1" noAdjustHandles="1" noChangeArrowheads="1" noChangeShapeType="1" noTextEdit="1"/>
                </p:cNvSpPr>
                <p:nvPr/>
              </p:nvSpPr>
              <p:spPr>
                <a:xfrm>
                  <a:off x="9216080" y="12045418"/>
                  <a:ext cx="792690" cy="769441"/>
                </a:xfrm>
                <a:prstGeom prst="rect">
                  <a:avLst/>
                </a:prstGeom>
                <a:blipFill>
                  <a:blip r:embed="rId27"/>
                  <a:stretch>
                    <a:fillRect/>
                  </a:stretch>
                </a:blipFill>
              </p:spPr>
              <p:txBody>
                <a:bodyPr/>
                <a:lstStyle/>
                <a:p>
                  <a:r>
                    <a:rPr lang="en-US">
                      <a:noFill/>
                    </a:rPr>
                    <a:t> </a:t>
                  </a:r>
                </a:p>
              </p:txBody>
            </p:sp>
          </mc:Fallback>
        </mc:AlternateContent>
      </p:grpSp>
      <p:grpSp>
        <p:nvGrpSpPr>
          <p:cNvPr id="99" name="Group 98">
            <a:extLst>
              <a:ext uri="{FF2B5EF4-FFF2-40B4-BE49-F238E27FC236}">
                <a16:creationId xmlns="" xmlns:a16="http://schemas.microsoft.com/office/drawing/2014/main" id="{201D6D7A-58F0-4A1C-A7B5-BF2F6F1ADB35}"/>
              </a:ext>
            </a:extLst>
          </p:cNvPr>
          <p:cNvGrpSpPr/>
          <p:nvPr/>
        </p:nvGrpSpPr>
        <p:grpSpPr>
          <a:xfrm>
            <a:off x="18815270" y="5524903"/>
            <a:ext cx="564192" cy="936738"/>
            <a:chOff x="18937668" y="5063640"/>
            <a:chExt cx="691242" cy="1147681"/>
          </a:xfrm>
        </p:grpSpPr>
        <p:sp>
          <p:nvSpPr>
            <p:cNvPr id="100" name="Oval 99">
              <a:extLst>
                <a:ext uri="{FF2B5EF4-FFF2-40B4-BE49-F238E27FC236}">
                  <a16:creationId xmlns="" xmlns:a16="http://schemas.microsoft.com/office/drawing/2014/main" id="{AE35159F-3A25-4A60-BBC3-78509D235FF0}"/>
                </a:ext>
              </a:extLst>
            </p:cNvPr>
            <p:cNvSpPr/>
            <p:nvPr/>
          </p:nvSpPr>
          <p:spPr>
            <a:xfrm>
              <a:off x="19161279" y="5987258"/>
              <a:ext cx="224063"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01" name="TextBox 100">
                  <a:extLst>
                    <a:ext uri="{FF2B5EF4-FFF2-40B4-BE49-F238E27FC236}">
                      <a16:creationId xmlns="" xmlns:a16="http://schemas.microsoft.com/office/drawing/2014/main" id="{8544DFC2-4C7F-40AE-8449-1A1052101974}"/>
                    </a:ext>
                  </a:extLst>
                </p:cNvPr>
                <p:cNvSpPr txBox="1"/>
                <p:nvPr/>
              </p:nvSpPr>
              <p:spPr>
                <a:xfrm>
                  <a:off x="18937668" y="5063640"/>
                  <a:ext cx="691242" cy="7694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𝑨</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7" name="TextBox 56">
                  <a:extLst>
                    <a:ext uri="{FF2B5EF4-FFF2-40B4-BE49-F238E27FC236}">
                      <a16:creationId xmlns:a16="http://schemas.microsoft.com/office/drawing/2014/main" id="{3D4E1D47-7D4D-4901-A22E-8D35E9DDEF46}"/>
                    </a:ext>
                  </a:extLst>
                </p:cNvPr>
                <p:cNvSpPr txBox="1">
                  <a:spLocks noRot="1" noChangeAspect="1" noMove="1" noResize="1" noEditPoints="1" noAdjustHandles="1" noChangeArrowheads="1" noChangeShapeType="1" noTextEdit="1"/>
                </p:cNvSpPr>
                <p:nvPr/>
              </p:nvSpPr>
              <p:spPr>
                <a:xfrm>
                  <a:off x="18937668" y="5063640"/>
                  <a:ext cx="691242" cy="769440"/>
                </a:xfrm>
                <a:prstGeom prst="rect">
                  <a:avLst/>
                </a:prstGeom>
                <a:blipFill>
                  <a:blip r:embed="rId22"/>
                  <a:stretch>
                    <a:fillRect/>
                  </a:stretch>
                </a:blipFill>
              </p:spPr>
              <p:txBody>
                <a:bodyPr/>
                <a:lstStyle/>
                <a:p>
                  <a:r>
                    <a:rPr lang="en-US">
                      <a:noFill/>
                    </a:rPr>
                    <a:t> </a:t>
                  </a:r>
                </a:p>
              </p:txBody>
            </p:sp>
          </mc:Fallback>
        </mc:AlternateContent>
      </p:grpSp>
      <p:grpSp>
        <p:nvGrpSpPr>
          <p:cNvPr id="109" name="Group 108">
            <a:extLst>
              <a:ext uri="{FF2B5EF4-FFF2-40B4-BE49-F238E27FC236}">
                <a16:creationId xmlns="" xmlns:a16="http://schemas.microsoft.com/office/drawing/2014/main" id="{213C9D7C-5429-44EE-8BE6-7FAD1D9FED7E}"/>
              </a:ext>
            </a:extLst>
          </p:cNvPr>
          <p:cNvGrpSpPr/>
          <p:nvPr/>
        </p:nvGrpSpPr>
        <p:grpSpPr>
          <a:xfrm>
            <a:off x="17871309" y="7706582"/>
            <a:ext cx="674929" cy="670881"/>
            <a:chOff x="7695007" y="7616146"/>
            <a:chExt cx="826915" cy="821955"/>
          </a:xfrm>
        </p:grpSpPr>
        <mc:AlternateContent xmlns:mc="http://schemas.openxmlformats.org/markup-compatibility/2006" xmlns:a14="http://schemas.microsoft.com/office/drawing/2010/main">
          <mc:Choice Requires="a14">
            <p:sp>
              <p:nvSpPr>
                <p:cNvPr id="110" name="TextBox 109">
                  <a:extLst>
                    <a:ext uri="{FF2B5EF4-FFF2-40B4-BE49-F238E27FC236}">
                      <a16:creationId xmlns="" xmlns:a16="http://schemas.microsoft.com/office/drawing/2014/main" id="{912FE650-3D6D-4B27-9726-215B468550A9}"/>
                    </a:ext>
                  </a:extLst>
                </p:cNvPr>
                <p:cNvSpPr txBox="1"/>
                <p:nvPr/>
              </p:nvSpPr>
              <p:spPr>
                <a:xfrm>
                  <a:off x="7695007" y="7616146"/>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𝑷</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8" name="TextBox 67">
                  <a:extLst>
                    <a:ext uri="{FF2B5EF4-FFF2-40B4-BE49-F238E27FC236}">
                      <a16:creationId xmlns:a16="http://schemas.microsoft.com/office/drawing/2014/main" id="{5D2D6560-99A5-45D3-9B26-F5C1C6FADB23}"/>
                    </a:ext>
                  </a:extLst>
                </p:cNvPr>
                <p:cNvSpPr txBox="1">
                  <a:spLocks noRot="1" noChangeAspect="1" noMove="1" noResize="1" noEditPoints="1" noAdjustHandles="1" noChangeArrowheads="1" noChangeShapeType="1" noTextEdit="1"/>
                </p:cNvSpPr>
                <p:nvPr/>
              </p:nvSpPr>
              <p:spPr>
                <a:xfrm>
                  <a:off x="7695007" y="7616146"/>
                  <a:ext cx="792690" cy="769441"/>
                </a:xfrm>
                <a:prstGeom prst="rect">
                  <a:avLst/>
                </a:prstGeom>
                <a:blipFill>
                  <a:blip r:embed="rId25"/>
                  <a:stretch>
                    <a:fillRect/>
                  </a:stretch>
                </a:blipFill>
              </p:spPr>
              <p:txBody>
                <a:bodyPr/>
                <a:lstStyle/>
                <a:p>
                  <a:r>
                    <a:rPr lang="en-US">
                      <a:noFill/>
                    </a:rPr>
                    <a:t> </a:t>
                  </a:r>
                </a:p>
              </p:txBody>
            </p:sp>
          </mc:Fallback>
        </mc:AlternateContent>
        <p:sp>
          <p:nvSpPr>
            <p:cNvPr id="111" name="Oval 110">
              <a:extLst>
                <a:ext uri="{FF2B5EF4-FFF2-40B4-BE49-F238E27FC236}">
                  <a16:creationId xmlns="" xmlns:a16="http://schemas.microsoft.com/office/drawing/2014/main" id="{0E2C2C7C-42CC-44C2-89D9-A2796DF656B6}"/>
                </a:ext>
              </a:extLst>
            </p:cNvPr>
            <p:cNvSpPr/>
            <p:nvPr/>
          </p:nvSpPr>
          <p:spPr>
            <a:xfrm>
              <a:off x="8297860" y="8214039"/>
              <a:ext cx="224062"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85" name="Group 84">
            <a:extLst>
              <a:ext uri="{FF2B5EF4-FFF2-40B4-BE49-F238E27FC236}">
                <a16:creationId xmlns="" xmlns:a16="http://schemas.microsoft.com/office/drawing/2014/main" id="{FB7ED796-0A38-48E6-8937-2FFEB07DC14B}"/>
              </a:ext>
            </a:extLst>
          </p:cNvPr>
          <p:cNvGrpSpPr/>
          <p:nvPr/>
        </p:nvGrpSpPr>
        <p:grpSpPr>
          <a:xfrm>
            <a:off x="381000" y="5257800"/>
            <a:ext cx="15508319" cy="8192729"/>
            <a:chOff x="1270511" y="5867400"/>
            <a:chExt cx="15510114" cy="8821900"/>
          </a:xfrm>
        </p:grpSpPr>
        <p:sp>
          <p:nvSpPr>
            <p:cNvPr id="125" name="Rounded Rectangle 18">
              <a:extLst>
                <a:ext uri="{FF2B5EF4-FFF2-40B4-BE49-F238E27FC236}">
                  <a16:creationId xmlns="" xmlns:a16="http://schemas.microsoft.com/office/drawing/2014/main" id="{EF5EDCB7-13D0-4D97-A5B5-74D1B70B5564}"/>
                </a:ext>
              </a:extLst>
            </p:cNvPr>
            <p:cNvSpPr/>
            <p:nvPr/>
          </p:nvSpPr>
          <p:spPr>
            <a:xfrm>
              <a:off x="1272211" y="5867400"/>
              <a:ext cx="15508414" cy="8821900"/>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60">
              <a:extLst>
                <a:ext uri="{FF2B5EF4-FFF2-40B4-BE49-F238E27FC236}">
                  <a16:creationId xmlns="" xmlns:a16="http://schemas.microsoft.com/office/drawing/2014/main" id="{2B1BFD38-1D00-4377-BDB7-5E0E021F8D7C}"/>
                </a:ext>
              </a:extLst>
            </p:cNvPr>
            <p:cNvGrpSpPr/>
            <p:nvPr/>
          </p:nvGrpSpPr>
          <p:grpSpPr>
            <a:xfrm>
              <a:off x="1270511" y="5867400"/>
              <a:ext cx="3568119" cy="849746"/>
              <a:chOff x="1224541" y="6305967"/>
              <a:chExt cx="3568119" cy="849746"/>
            </a:xfrm>
          </p:grpSpPr>
          <p:sp>
            <p:nvSpPr>
              <p:cNvPr id="141" name="Freeform 20">
                <a:extLst>
                  <a:ext uri="{FF2B5EF4-FFF2-40B4-BE49-F238E27FC236}">
                    <a16:creationId xmlns="" xmlns:a16="http://schemas.microsoft.com/office/drawing/2014/main" id="{85B63243-ED80-4617-BF0A-C9AB50E3FB84}"/>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42" name="TextBox 141">
                <a:extLst>
                  <a:ext uri="{FF2B5EF4-FFF2-40B4-BE49-F238E27FC236}">
                    <a16:creationId xmlns="" xmlns:a16="http://schemas.microsoft.com/office/drawing/2014/main" id="{F2986A8F-FB9C-4BF9-BACC-0A0AF1D83D8A}"/>
                  </a:ext>
                </a:extLst>
              </p:cNvPr>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43" name="Round Diagonal Corner Rectangle 22">
                <a:extLst>
                  <a:ext uri="{FF2B5EF4-FFF2-40B4-BE49-F238E27FC236}">
                    <a16:creationId xmlns="" xmlns:a16="http://schemas.microsoft.com/office/drawing/2014/main" id="{C4EA18CD-ACB5-4E83-A494-21A283777663}"/>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
                <a:extLst>
                  <a:ext uri="{FF2B5EF4-FFF2-40B4-BE49-F238E27FC236}">
                    <a16:creationId xmlns="" xmlns:a16="http://schemas.microsoft.com/office/drawing/2014/main" id="{36C69100-361B-4E9D-9A67-A75A886AA954}"/>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152" name="TextBox 151">
                <a:extLst>
                  <a:ext uri="{FF2B5EF4-FFF2-40B4-BE49-F238E27FC236}">
                    <a16:creationId xmlns="" xmlns:a16="http://schemas.microsoft.com/office/drawing/2014/main" id="{68C9B7A0-A7CD-4629-B615-CD095C1149F2}"/>
                  </a:ext>
                </a:extLst>
              </p:cNvPr>
              <p:cNvSpPr txBox="1"/>
              <p:nvPr/>
            </p:nvSpPr>
            <p:spPr>
              <a:xfrm>
                <a:off x="685800" y="6096000"/>
                <a:ext cx="7620000"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a) Gọi </a:t>
                </a:r>
                <a14:m>
                  <m:oMath xmlns:m="http://schemas.openxmlformats.org/officeDocument/2006/math">
                    <m:r>
                      <a:rPr lang="en-US" sz="4800" b="1" i="1" smtClean="0">
                        <a:solidFill>
                          <a:srgbClr val="0000FF"/>
                        </a:solidFill>
                        <a:latin typeface="Cambria Math" panose="02040503050406030204" pitchFamily="18" charset="0"/>
                        <a:ea typeface="Cambria Math" panose="02040503050406030204" pitchFamily="18" charset="0"/>
                      </a:rPr>
                      <m:t>𝜟</m:t>
                    </m:r>
                    <m:r>
                      <a:rPr lang="en-US" sz="4800" b="1" i="1" smtClean="0">
                        <a:solidFill>
                          <a:srgbClr val="0000FF"/>
                        </a:solidFill>
                        <a:latin typeface="Cambria Math" panose="02040503050406030204" pitchFamily="18" charset="0"/>
                      </a:rPr>
                      <m:t>=</m:t>
                    </m:r>
                    <m:d>
                      <m:dPr>
                        <m:ctrlPr>
                          <a:rPr lang="en-US" sz="4800" b="1" i="1" smtClean="0">
                            <a:solidFill>
                              <a:srgbClr val="0000FF"/>
                            </a:solidFill>
                            <a:latin typeface="Cambria Math" panose="02040503050406030204" pitchFamily="18" charset="0"/>
                          </a:rPr>
                        </m:ctrlPr>
                      </m:dPr>
                      <m:e>
                        <m:r>
                          <a:rPr lang="en-US" sz="4800" b="1" i="1" smtClean="0">
                            <a:solidFill>
                              <a:srgbClr val="0000FF"/>
                            </a:solidFill>
                            <a:latin typeface="Cambria Math" panose="02040503050406030204" pitchFamily="18" charset="0"/>
                          </a:rPr>
                          <m:t>𝑷𝑸𝑹</m:t>
                        </m:r>
                      </m:e>
                    </m:d>
                    <m:r>
                      <a:rPr lang="en-US" sz="4800" i="1">
                        <a:solidFill>
                          <a:srgbClr val="0000FF"/>
                        </a:solidFill>
                        <a:latin typeface="Cambria Math" panose="02040503050406030204" pitchFamily="18" charset="0"/>
                        <a:ea typeface="Cambria Math" panose="02040503050406030204" pitchFamily="18" charset="0"/>
                      </a:rPr>
                      <m:t>∩</m:t>
                    </m:r>
                    <m:d>
                      <m:dPr>
                        <m:ctrlPr>
                          <a:rPr lang="en-US" sz="4800" b="1" i="1" smtClean="0">
                            <a:solidFill>
                              <a:srgbClr val="0000FF"/>
                            </a:solidFill>
                            <a:latin typeface="Cambria Math" panose="02040503050406030204" pitchFamily="18" charset="0"/>
                            <a:ea typeface="Cambria Math" panose="02040503050406030204" pitchFamily="18" charset="0"/>
                          </a:rPr>
                        </m:ctrlPr>
                      </m:dPr>
                      <m:e>
                        <m:r>
                          <a:rPr lang="en-US" sz="4800" b="1" i="1" smtClean="0">
                            <a:solidFill>
                              <a:srgbClr val="0000FF"/>
                            </a:solidFill>
                            <a:latin typeface="Cambria Math" panose="02040503050406030204" pitchFamily="18" charset="0"/>
                            <a:ea typeface="Cambria Math" panose="02040503050406030204" pitchFamily="18" charset="0"/>
                          </a:rPr>
                          <m:t>𝑨𝑪𝑫</m:t>
                        </m:r>
                      </m:e>
                    </m:d>
                  </m:oMath>
                </a14:m>
                <a:endParaRPr lang="en-US"/>
              </a:p>
            </p:txBody>
          </p:sp>
        </mc:Choice>
        <mc:Fallback xmlns="">
          <p:sp>
            <p:nvSpPr>
              <p:cNvPr id="152" name="TextBox 151">
                <a:extLst>
                  <a:ext uri="{FF2B5EF4-FFF2-40B4-BE49-F238E27FC236}">
                    <a16:creationId xmlns:a16="http://schemas.microsoft.com/office/drawing/2014/main" id="{68C9B7A0-A7CD-4629-B615-CD095C1149F2}"/>
                  </a:ext>
                </a:extLst>
              </p:cNvPr>
              <p:cNvSpPr txBox="1">
                <a:spLocks noRot="1" noChangeAspect="1" noMove="1" noResize="1" noEditPoints="1" noAdjustHandles="1" noChangeArrowheads="1" noChangeShapeType="1" noTextEdit="1"/>
              </p:cNvSpPr>
              <p:nvPr/>
            </p:nvSpPr>
            <p:spPr>
              <a:xfrm>
                <a:off x="685800" y="6096000"/>
                <a:ext cx="7620000" cy="846194"/>
              </a:xfrm>
              <a:prstGeom prst="rect">
                <a:avLst/>
              </a:prstGeom>
              <a:blipFill>
                <a:blip r:embed="rId28"/>
                <a:stretch>
                  <a:fillRect l="-3840" t="-6475" b="-330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3" name="TextBox 152">
                <a:extLst>
                  <a:ext uri="{FF2B5EF4-FFF2-40B4-BE49-F238E27FC236}">
                    <a16:creationId xmlns="" xmlns:a16="http://schemas.microsoft.com/office/drawing/2014/main" id="{FE905325-1E85-4B74-BA1F-B37155F4CCF7}"/>
                  </a:ext>
                </a:extLst>
              </p:cNvPr>
              <p:cNvSpPr txBox="1"/>
              <p:nvPr/>
            </p:nvSpPr>
            <p:spPr>
              <a:xfrm>
                <a:off x="685800" y="8961402"/>
                <a:ext cx="11992716" cy="2450543"/>
              </a:xfrm>
              <a:prstGeom prst="rect">
                <a:avLst/>
              </a:prstGeom>
              <a:noFill/>
            </p:spPr>
            <p:txBody>
              <a:bodyPr wrap="square" rtlCol="0">
                <a:spAutoFit/>
              </a:bodyPr>
              <a:lstStyle>
                <a:defPPr>
                  <a:defRPr lang="en-US"/>
                </a:defPPr>
                <a:lvl1pPr>
                  <a:defRPr sz="4400" b="1">
                    <a:solidFill>
                      <a:srgbClr val="270F6B"/>
                    </a:solidFill>
                    <a:latin typeface="Tahoma" pitchFamily="34" charset="0"/>
                    <a:ea typeface="Tahoma" pitchFamily="34" charset="0"/>
                    <a:cs typeface="Tahoma" pitchFamily="34" charset="0"/>
                  </a:defRPr>
                </a:lvl1pPr>
              </a:lstStyle>
              <a:p>
                <a:pPr/>
                <a14:m>
                  <m:oMathPara xmlns:m="http://schemas.openxmlformats.org/officeDocument/2006/math">
                    <m:oMathParaPr>
                      <m:jc m:val="centerGroup"/>
                    </m:oMathParaPr>
                    <m:oMath xmlns:m="http://schemas.openxmlformats.org/officeDocument/2006/math">
                      <m:d>
                        <m:dPr>
                          <m:begChr m:val="{"/>
                          <m:endChr m:val=""/>
                          <m:ctrlPr>
                            <a:rPr lang="en-US" sz="4800" i="1" smtClean="0">
                              <a:solidFill>
                                <a:srgbClr val="0000FF"/>
                              </a:solidFill>
                              <a:latin typeface="Cambria Math" panose="02040503050406030204" pitchFamily="18" charset="0"/>
                            </a:rPr>
                          </m:ctrlPr>
                        </m:dPr>
                        <m:e>
                          <m:eqArr>
                            <m:eqArrPr>
                              <m:ctrlPr>
                                <a:rPr lang="en-US" sz="4800" i="1">
                                  <a:solidFill>
                                    <a:srgbClr val="0000FF"/>
                                  </a:solidFill>
                                  <a:latin typeface="Cambria Math" panose="02040503050406030204" pitchFamily="18" charset="0"/>
                                  <a:ea typeface="Cambria Math" panose="02040503050406030204" pitchFamily="18" charset="0"/>
                                </a:rPr>
                              </m:ctrlPr>
                            </m:eqArrPr>
                            <m:e>
                              <m:r>
                                <a:rPr lang="en-US" sz="4800" b="1" i="1" smtClean="0">
                                  <a:solidFill>
                                    <a:srgbClr val="0000FF"/>
                                  </a:solidFill>
                                  <a:latin typeface="Cambria Math" panose="02040503050406030204" pitchFamily="18" charset="0"/>
                                  <a:ea typeface="Cambria Math" panose="02040503050406030204" pitchFamily="18" charset="0"/>
                                </a:rPr>
                                <m:t>𝑷𝑹</m:t>
                              </m:r>
                              <m:r>
                                <a:rPr lang="en-US" sz="4800"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b="1" i="1" smtClean="0">
                                      <a:solidFill>
                                        <a:srgbClr val="0000FF"/>
                                      </a:solidFill>
                                      <a:latin typeface="Cambria Math" panose="02040503050406030204" pitchFamily="18" charset="0"/>
                                      <a:ea typeface="Cambria Math" panose="02040503050406030204" pitchFamily="18" charset="0"/>
                                    </a:rPr>
                                    <m:t>𝑷𝑸𝑹</m:t>
                                  </m:r>
                                </m:e>
                              </m:d>
                              <m:r>
                                <a:rPr lang="en-US" sz="4800">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𝑨𝑪</m:t>
                              </m:r>
                              <m:r>
                                <a:rPr lang="en-US" sz="4800"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i="1">
                                      <a:solidFill>
                                        <a:srgbClr val="0000FF"/>
                                      </a:solidFill>
                                      <a:latin typeface="Cambria Math" panose="02040503050406030204" pitchFamily="18" charset="0"/>
                                      <a:ea typeface="Cambria Math" panose="02040503050406030204" pitchFamily="18" charset="0"/>
                                    </a:rPr>
                                    <m:t>𝑨𝑪𝑫</m:t>
                                  </m:r>
                                </m:e>
                              </m:d>
                            </m:e>
                            <m:e>
                              <m:r>
                                <a:rPr lang="en-US" sz="4800" b="1" i="1" smtClean="0">
                                  <a:solidFill>
                                    <a:srgbClr val="0000FF"/>
                                  </a:solidFill>
                                  <a:latin typeface="Cambria Math" panose="02040503050406030204" pitchFamily="18" charset="0"/>
                                  <a:ea typeface="Cambria Math" panose="02040503050406030204" pitchFamily="18" charset="0"/>
                                </a:rPr>
                                <m:t>𝑷𝑹</m:t>
                              </m:r>
                              <m:r>
                                <a:rPr lang="en-US" sz="4800" i="1">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𝑨</m:t>
                              </m:r>
                              <m:r>
                                <a:rPr lang="en-US" sz="4800" i="1">
                                  <a:solidFill>
                                    <a:srgbClr val="0000FF"/>
                                  </a:solidFill>
                                  <a:latin typeface="Cambria Math" panose="02040503050406030204" pitchFamily="18" charset="0"/>
                                  <a:ea typeface="Cambria Math" panose="02040503050406030204" pitchFamily="18" charset="0"/>
                                </a:rPr>
                                <m:t>𝑪</m:t>
                              </m:r>
                            </m:e>
                            <m:e>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i="1">
                                      <a:solidFill>
                                        <a:srgbClr val="0000FF"/>
                                      </a:solidFill>
                                      <a:latin typeface="Cambria Math" panose="02040503050406030204" pitchFamily="18" charset="0"/>
                                      <a:ea typeface="Cambria Math" panose="02040503050406030204" pitchFamily="18" charset="0"/>
                                    </a:rPr>
                                    <m:t>𝑷</m:t>
                                  </m:r>
                                  <m:r>
                                    <a:rPr lang="en-US" sz="4800" b="1" i="1" smtClean="0">
                                      <a:solidFill>
                                        <a:srgbClr val="0000FF"/>
                                      </a:solidFill>
                                      <a:latin typeface="Cambria Math" panose="02040503050406030204" pitchFamily="18" charset="0"/>
                                      <a:ea typeface="Cambria Math" panose="02040503050406030204" pitchFamily="18" charset="0"/>
                                    </a:rPr>
                                    <m:t>𝑸𝑹</m:t>
                                  </m:r>
                                </m:e>
                              </m:d>
                              <m:r>
                                <a:rPr lang="en-US" sz="4800"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i="1">
                                      <a:solidFill>
                                        <a:srgbClr val="0000FF"/>
                                      </a:solidFill>
                                      <a:latin typeface="Cambria Math" panose="02040503050406030204" pitchFamily="18" charset="0"/>
                                      <a:ea typeface="Cambria Math" panose="02040503050406030204" pitchFamily="18" charset="0"/>
                                    </a:rPr>
                                    <m:t>𝑨𝑪𝑫</m:t>
                                  </m:r>
                                </m:e>
                              </m:d>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𝜟</m:t>
                              </m:r>
                            </m:e>
                          </m:eqArr>
                          <m:r>
                            <a:rPr lang="en-US" sz="4800" i="1">
                              <a:solidFill>
                                <a:srgbClr val="0000FF"/>
                              </a:solidFill>
                              <a:latin typeface="Cambria Math" panose="02040503050406030204" pitchFamily="18" charset="0"/>
                              <a:ea typeface="Cambria Math" panose="02040503050406030204" pitchFamily="18" charset="0"/>
                            </a:rPr>
                            <m:t> </m:t>
                          </m:r>
                          <m:r>
                            <a:rPr lang="en-US" sz="4800" i="1" smtClean="0">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𝜟</m:t>
                          </m:r>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𝑷𝑹</m:t>
                          </m:r>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𝑨𝑪</m:t>
                          </m:r>
                        </m:e>
                      </m:d>
                    </m:oMath>
                  </m:oMathPara>
                </a14:m>
                <a:endParaRPr lang="en-US" sz="4000" i="1" dirty="0">
                  <a:solidFill>
                    <a:srgbClr val="0000FF"/>
                  </a:solidFill>
                </a:endParaRPr>
              </a:p>
            </p:txBody>
          </p:sp>
        </mc:Choice>
        <mc:Fallback xmlns="">
          <p:sp>
            <p:nvSpPr>
              <p:cNvPr id="153" name="TextBox 152">
                <a:extLst>
                  <a:ext uri="{FF2B5EF4-FFF2-40B4-BE49-F238E27FC236}">
                    <a16:creationId xmlns:a16="http://schemas.microsoft.com/office/drawing/2014/main" id="{FE905325-1E85-4B74-BA1F-B37155F4CCF7}"/>
                  </a:ext>
                </a:extLst>
              </p:cNvPr>
              <p:cNvSpPr txBox="1">
                <a:spLocks noRot="1" noChangeAspect="1" noMove="1" noResize="1" noEditPoints="1" noAdjustHandles="1" noChangeArrowheads="1" noChangeShapeType="1" noTextEdit="1"/>
              </p:cNvSpPr>
              <p:nvPr/>
            </p:nvSpPr>
            <p:spPr>
              <a:xfrm>
                <a:off x="685800" y="8961402"/>
                <a:ext cx="11992716" cy="2450543"/>
              </a:xfrm>
              <a:prstGeom prst="rect">
                <a:avLst/>
              </a:prstGeom>
              <a:blipFill>
                <a:blip r:embed="rId29"/>
                <a:stretch>
                  <a:fillRect/>
                </a:stretch>
              </a:blipFill>
            </p:spPr>
            <p:txBody>
              <a:bodyPr/>
              <a:lstStyle/>
              <a:p>
                <a:r>
                  <a:rPr lang="en-US">
                    <a:noFill/>
                  </a:rPr>
                  <a:t> </a:t>
                </a:r>
              </a:p>
            </p:txBody>
          </p:sp>
        </mc:Fallback>
      </mc:AlternateContent>
      <p:sp>
        <p:nvSpPr>
          <p:cNvPr id="156" name="TextBox 155">
            <a:extLst>
              <a:ext uri="{FF2B5EF4-FFF2-40B4-BE49-F238E27FC236}">
                <a16:creationId xmlns="" xmlns:a16="http://schemas.microsoft.com/office/drawing/2014/main" id="{676DB349-9BF1-42C1-A8F0-F6C440DB1F96}"/>
              </a:ext>
            </a:extLst>
          </p:cNvPr>
          <p:cNvSpPr txBox="1"/>
          <p:nvPr/>
        </p:nvSpPr>
        <p:spPr>
          <a:xfrm>
            <a:off x="685800" y="8006268"/>
            <a:ext cx="9220200"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Áp dụng hệ quả định lí 2. Ta có:</a:t>
            </a:r>
          </a:p>
        </p:txBody>
      </p:sp>
      <mc:AlternateContent xmlns:mc="http://schemas.openxmlformats.org/markup-compatibility/2006" xmlns:a14="http://schemas.microsoft.com/office/drawing/2010/main">
        <mc:Choice Requires="a14">
          <p:sp>
            <p:nvSpPr>
              <p:cNvPr id="80" name="TextBox 79">
                <a:extLst>
                  <a:ext uri="{FF2B5EF4-FFF2-40B4-BE49-F238E27FC236}">
                    <a16:creationId xmlns="" xmlns:a16="http://schemas.microsoft.com/office/drawing/2014/main" id="{A1B8C9BF-0DA1-46A0-8946-88D1667EA084}"/>
                  </a:ext>
                </a:extLst>
              </p:cNvPr>
              <p:cNvSpPr txBox="1"/>
              <p:nvPr/>
            </p:nvSpPr>
            <p:spPr>
              <a:xfrm>
                <a:off x="685800" y="11520885"/>
                <a:ext cx="14298171"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với </a:t>
                </a:r>
                <a14:m>
                  <m:oMath xmlns:m="http://schemas.openxmlformats.org/officeDocument/2006/math">
                    <m:r>
                      <a:rPr lang="en-US" sz="4800" i="1">
                        <a:solidFill>
                          <a:srgbClr val="0000FF"/>
                        </a:solidFill>
                        <a:latin typeface="Cambria Math" panose="02040503050406030204" pitchFamily="18" charset="0"/>
                        <a:ea typeface="Cambria Math" panose="02040503050406030204" pitchFamily="18" charset="0"/>
                      </a:rPr>
                      <m:t>𝜟</m:t>
                    </m:r>
                  </m:oMath>
                </a14:m>
                <a:r>
                  <a:rPr lang="en-US"/>
                  <a:t> là đường thẳng đi qua </a:t>
                </a:r>
                <a14:m>
                  <m:oMath xmlns:m="http://schemas.openxmlformats.org/officeDocument/2006/math">
                    <m:r>
                      <a:rPr lang="en-US" sz="4800" b="1" i="1" smtClean="0">
                        <a:solidFill>
                          <a:srgbClr val="0000FF"/>
                        </a:solidFill>
                        <a:latin typeface="Cambria Math" panose="02040503050406030204" pitchFamily="18" charset="0"/>
                      </a:rPr>
                      <m:t>𝑸</m:t>
                    </m:r>
                  </m:oMath>
                </a14:m>
                <a:r>
                  <a:rPr lang="en-US"/>
                  <a:t> và song song với </a:t>
                </a:r>
                <a14:m>
                  <m:oMath xmlns:m="http://schemas.openxmlformats.org/officeDocument/2006/math">
                    <m:r>
                      <a:rPr lang="en-US" sz="4800" b="1" i="1" smtClean="0">
                        <a:solidFill>
                          <a:srgbClr val="0000FF"/>
                        </a:solidFill>
                        <a:latin typeface="Cambria Math" panose="02040503050406030204" pitchFamily="18" charset="0"/>
                      </a:rPr>
                      <m:t>𝑨𝑪</m:t>
                    </m:r>
                  </m:oMath>
                </a14:m>
                <a:r>
                  <a:rPr lang="en-US"/>
                  <a:t> </a:t>
                </a:r>
              </a:p>
            </p:txBody>
          </p:sp>
        </mc:Choice>
        <mc:Fallback xmlns="">
          <p:sp>
            <p:nvSpPr>
              <p:cNvPr id="80" name="TextBox 79">
                <a:extLst>
                  <a:ext uri="{FF2B5EF4-FFF2-40B4-BE49-F238E27FC236}">
                    <a16:creationId xmlns:a16="http://schemas.microsoft.com/office/drawing/2014/main" id="{A1B8C9BF-0DA1-46A0-8946-88D1667EA084}"/>
                  </a:ext>
                </a:extLst>
              </p:cNvPr>
              <p:cNvSpPr txBox="1">
                <a:spLocks noRot="1" noChangeAspect="1" noMove="1" noResize="1" noEditPoints="1" noAdjustHandles="1" noChangeArrowheads="1" noChangeShapeType="1" noTextEdit="1"/>
              </p:cNvSpPr>
              <p:nvPr/>
            </p:nvSpPr>
            <p:spPr>
              <a:xfrm>
                <a:off x="685800" y="11520885"/>
                <a:ext cx="14298171" cy="846194"/>
              </a:xfrm>
              <a:prstGeom prst="rect">
                <a:avLst/>
              </a:prstGeom>
              <a:blipFill>
                <a:blip r:embed="rId30"/>
                <a:stretch>
                  <a:fillRect l="-2047" t="-7914" b="-31655"/>
                </a:stretch>
              </a:blipFill>
            </p:spPr>
            <p:txBody>
              <a:bodyPr/>
              <a:lstStyle/>
              <a:p>
                <a:r>
                  <a:rPr lang="en-US">
                    <a:noFill/>
                  </a:rPr>
                  <a:t> </a:t>
                </a:r>
              </a:p>
            </p:txBody>
          </p:sp>
        </mc:Fallback>
      </mc:AlternateContent>
      <p:grpSp>
        <p:nvGrpSpPr>
          <p:cNvPr id="105" name="Group 104">
            <a:extLst>
              <a:ext uri="{FF2B5EF4-FFF2-40B4-BE49-F238E27FC236}">
                <a16:creationId xmlns="" xmlns:a16="http://schemas.microsoft.com/office/drawing/2014/main" id="{1E3CE202-7A68-47F9-8A55-650EB0F32EBE}"/>
              </a:ext>
            </a:extLst>
          </p:cNvPr>
          <p:cNvGrpSpPr/>
          <p:nvPr/>
        </p:nvGrpSpPr>
        <p:grpSpPr>
          <a:xfrm>
            <a:off x="-5943600" y="6014815"/>
            <a:ext cx="5908127" cy="3662585"/>
            <a:chOff x="24629376" y="3194003"/>
            <a:chExt cx="5908127" cy="3662585"/>
          </a:xfrm>
        </p:grpSpPr>
        <p:pic>
          <p:nvPicPr>
            <p:cNvPr id="108" name="Picture 4" descr="Tôi Thích Suy Nghĩ của Bạn - Home | Facebook">
              <a:extLst>
                <a:ext uri="{FF2B5EF4-FFF2-40B4-BE49-F238E27FC236}">
                  <a16:creationId xmlns="" xmlns:a16="http://schemas.microsoft.com/office/drawing/2014/main" id="{DA3B2ADD-5C06-48E3-B13A-5820DAE48B66}"/>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4629376" y="5612849"/>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5" name="Speech Bubble: Rectangle with Corners Rounded 114">
                  <a:extLst>
                    <a:ext uri="{FF2B5EF4-FFF2-40B4-BE49-F238E27FC236}">
                      <a16:creationId xmlns="" xmlns:a16="http://schemas.microsoft.com/office/drawing/2014/main" id="{1D5B2CBF-A93F-4020-AFAF-E3BFAD1ECB64}"/>
                    </a:ext>
                  </a:extLst>
                </p:cNvPr>
                <p:cNvSpPr/>
                <p:nvPr/>
              </p:nvSpPr>
              <p:spPr>
                <a:xfrm>
                  <a:off x="24629376" y="3194003"/>
                  <a:ext cx="5908127" cy="2032223"/>
                </a:xfrm>
                <a:prstGeom prst="wedgeRoundRectCallout">
                  <a:avLst>
                    <a:gd name="adj1" fmla="val -48281"/>
                    <a:gd name="adj2" fmla="val 66850"/>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Mp nào chứa </a:t>
                  </a:r>
                  <a14:m>
                    <m:oMath xmlns:m="http://schemas.openxmlformats.org/officeDocument/2006/math">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𝑨𝑫</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 </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mà cắt mp </a:t>
                  </a:r>
                  <a14:m>
                    <m:oMath xmlns:m="http://schemas.openxmlformats.org/officeDocument/2006/math">
                      <m:r>
                        <a:rPr lang="en-US" sz="4800" b="1" i="0"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m:t>
                      </m:r>
                      <m:r>
                        <a:rPr lang="en-US" sz="4800" b="1"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𝑷𝑸𝑹</m:t>
                      </m:r>
                      <m:r>
                        <a:rPr lang="en-US" sz="4800" b="1"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m:t>
                      </m:r>
                    </m:oMath>
                  </a14:m>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15" name="Speech Bubble: Rectangle with Corners Rounded 114">
                  <a:extLst>
                    <a:ext uri="{FF2B5EF4-FFF2-40B4-BE49-F238E27FC236}">
                      <a16:creationId xmlns:a16="http://schemas.microsoft.com/office/drawing/2014/main" id="{1D5B2CBF-A93F-4020-AFAF-E3BFAD1ECB64}"/>
                    </a:ext>
                  </a:extLst>
                </p:cNvPr>
                <p:cNvSpPr>
                  <a:spLocks noRot="1" noChangeAspect="1" noMove="1" noResize="1" noEditPoints="1" noAdjustHandles="1" noChangeArrowheads="1" noChangeShapeType="1" noTextEdit="1"/>
                </p:cNvSpPr>
                <p:nvPr/>
              </p:nvSpPr>
              <p:spPr>
                <a:xfrm>
                  <a:off x="24629376" y="3194003"/>
                  <a:ext cx="5908127" cy="2032223"/>
                </a:xfrm>
                <a:prstGeom prst="wedgeRoundRectCallout">
                  <a:avLst>
                    <a:gd name="adj1" fmla="val -48281"/>
                    <a:gd name="adj2" fmla="val 66850"/>
                    <a:gd name="adj3" fmla="val 16667"/>
                  </a:avLst>
                </a:prstGeom>
                <a:blipFill>
                  <a:blip r:embed="rId32"/>
                  <a:stretch>
                    <a:fillRect l="-911"/>
                  </a:stretch>
                </a:blipFill>
                <a:ln w="50800">
                  <a:solidFill>
                    <a:srgbClr val="3333FF"/>
                  </a:solidFill>
                </a:ln>
              </p:spPr>
              <p:txBody>
                <a:bodyPr/>
                <a:lstStyle/>
                <a:p>
                  <a:r>
                    <a:rPr lang="en-US">
                      <a:noFill/>
                    </a:rPr>
                    <a:t> </a:t>
                  </a:r>
                </a:p>
              </p:txBody>
            </p:sp>
          </mc:Fallback>
        </mc:AlternateContent>
      </p:grpSp>
      <p:grpSp>
        <p:nvGrpSpPr>
          <p:cNvPr id="122" name="Group 121">
            <a:extLst>
              <a:ext uri="{FF2B5EF4-FFF2-40B4-BE49-F238E27FC236}">
                <a16:creationId xmlns="" xmlns:a16="http://schemas.microsoft.com/office/drawing/2014/main" id="{542AFF19-1777-4E1F-90F4-C3F2CAA15AA8}"/>
              </a:ext>
            </a:extLst>
          </p:cNvPr>
          <p:cNvGrpSpPr/>
          <p:nvPr/>
        </p:nvGrpSpPr>
        <p:grpSpPr>
          <a:xfrm>
            <a:off x="-6425339" y="7870099"/>
            <a:ext cx="6425339" cy="3483701"/>
            <a:chOff x="24259342" y="2877525"/>
            <a:chExt cx="6425339" cy="3529102"/>
          </a:xfrm>
        </p:grpSpPr>
        <p:pic>
          <p:nvPicPr>
            <p:cNvPr id="123" name="Picture 4" descr="Tôi Thích Suy Nghĩ của Bạn - Home | Facebook">
              <a:extLst>
                <a:ext uri="{FF2B5EF4-FFF2-40B4-BE49-F238E27FC236}">
                  <a16:creationId xmlns="" xmlns:a16="http://schemas.microsoft.com/office/drawing/2014/main" id="{C3AC419B-0FC0-44C9-9296-9E3A5715B8F7}"/>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4259342" y="5162888"/>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4" name="Speech Bubble: Rectangle with Corners Rounded 123">
                  <a:extLst>
                    <a:ext uri="{FF2B5EF4-FFF2-40B4-BE49-F238E27FC236}">
                      <a16:creationId xmlns="" xmlns:a16="http://schemas.microsoft.com/office/drawing/2014/main" id="{C29C42BB-A283-4B70-B5E5-3627057D1DA4}"/>
                    </a:ext>
                  </a:extLst>
                </p:cNvPr>
                <p:cNvSpPr/>
                <p:nvPr/>
              </p:nvSpPr>
              <p:spPr>
                <a:xfrm>
                  <a:off x="24283881" y="2877525"/>
                  <a:ext cx="6400800" cy="1980563"/>
                </a:xfrm>
                <a:prstGeom prst="wedgeRoundRectCallout">
                  <a:avLst>
                    <a:gd name="adj1" fmla="val -48281"/>
                    <a:gd name="adj2" fmla="val 66850"/>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Tìm giao tuyến </a:t>
                  </a:r>
                </a:p>
                <a:p>
                  <a:pPr algn="just">
                    <a:lnSpc>
                      <a:spcPct val="114000"/>
                    </a:lnSpc>
                  </a:pPr>
                  <a14:m>
                    <m:oMath xmlns:m="http://schemas.openxmlformats.org/officeDocument/2006/math">
                      <m:r>
                        <a:rPr lang="en-US" sz="4800" b="1"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𝜟</m:t>
                      </m:r>
                      <m:r>
                        <a:rPr lang="en-US" sz="4800" b="1" i="0"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m:t>
                      </m:r>
                      <m:r>
                        <a:rPr lang="en-US" sz="4800" b="1"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𝑷𝑸𝑹</m:t>
                      </m:r>
                      <m:r>
                        <a:rPr lang="en-US" sz="4800" b="1"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m:t>
                      </m:r>
                      <m:d>
                        <m:dPr>
                          <m:ctrlPr>
                            <a:rPr lang="en-US" sz="4800" b="1"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ctrlPr>
                        </m:dPr>
                        <m:e>
                          <m:r>
                            <a:rPr lang="en-US" sz="4800" b="1"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𝑨𝑪𝑫</m:t>
                          </m:r>
                        </m:e>
                      </m:d>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124" name="Speech Bubble: Rectangle with Corners Rounded 123">
                  <a:extLst>
                    <a:ext uri="{FF2B5EF4-FFF2-40B4-BE49-F238E27FC236}">
                      <a16:creationId xmlns:a16="http://schemas.microsoft.com/office/drawing/2014/main" id="{C29C42BB-A283-4B70-B5E5-3627057D1DA4}"/>
                    </a:ext>
                  </a:extLst>
                </p:cNvPr>
                <p:cNvSpPr>
                  <a:spLocks noRot="1" noChangeAspect="1" noMove="1" noResize="1" noEditPoints="1" noAdjustHandles="1" noChangeArrowheads="1" noChangeShapeType="1" noTextEdit="1"/>
                </p:cNvSpPr>
                <p:nvPr/>
              </p:nvSpPr>
              <p:spPr>
                <a:xfrm>
                  <a:off x="24283881" y="2877525"/>
                  <a:ext cx="6400800" cy="1980563"/>
                </a:xfrm>
                <a:prstGeom prst="wedgeRoundRectCallout">
                  <a:avLst>
                    <a:gd name="adj1" fmla="val -48281"/>
                    <a:gd name="adj2" fmla="val 66850"/>
                    <a:gd name="adj3" fmla="val 16667"/>
                  </a:avLst>
                </a:prstGeom>
                <a:blipFill>
                  <a:blip r:embed="rId33"/>
                  <a:stretch>
                    <a:fillRect l="-1030" r="-281"/>
                  </a:stretch>
                </a:blipFill>
                <a:ln w="50800">
                  <a:solidFill>
                    <a:srgbClr val="3333FF"/>
                  </a:solidFill>
                </a:ln>
              </p:spPr>
              <p:txBody>
                <a:bodyPr/>
                <a:lstStyle/>
                <a:p>
                  <a:r>
                    <a:rPr lang="en-US">
                      <a:noFill/>
                    </a:rPr>
                    <a:t> </a:t>
                  </a:r>
                </a:p>
              </p:txBody>
            </p:sp>
          </mc:Fallback>
        </mc:AlternateContent>
      </p:grpSp>
      <p:sp>
        <p:nvSpPr>
          <p:cNvPr id="132" name="Freeform: Shape 131">
            <a:extLst>
              <a:ext uri="{FF2B5EF4-FFF2-40B4-BE49-F238E27FC236}">
                <a16:creationId xmlns="" xmlns:a16="http://schemas.microsoft.com/office/drawing/2014/main" id="{A4293B28-C1A7-48D4-BD89-D52E0ADD8898}"/>
              </a:ext>
            </a:extLst>
          </p:cNvPr>
          <p:cNvSpPr/>
          <p:nvPr/>
        </p:nvSpPr>
        <p:spPr>
          <a:xfrm>
            <a:off x="19153722" y="6488525"/>
            <a:ext cx="3162300" cy="5246914"/>
          </a:xfrm>
          <a:custGeom>
            <a:avLst/>
            <a:gdLst>
              <a:gd name="connsiteX0" fmla="*/ 0 w 3276600"/>
              <a:gd name="connsiteY0" fmla="*/ 0 h 2628900"/>
              <a:gd name="connsiteX1" fmla="*/ 304800 w 3276600"/>
              <a:gd name="connsiteY1" fmla="*/ 2628900 h 2628900"/>
              <a:gd name="connsiteX2" fmla="*/ 3276600 w 3276600"/>
              <a:gd name="connsiteY2" fmla="*/ 2247900 h 2628900"/>
              <a:gd name="connsiteX3" fmla="*/ 0 w 3276600"/>
              <a:gd name="connsiteY3" fmla="*/ 0 h 2628900"/>
              <a:gd name="connsiteX0" fmla="*/ 0 w 3219450"/>
              <a:gd name="connsiteY0" fmla="*/ 0 h 2628900"/>
              <a:gd name="connsiteX1" fmla="*/ 247650 w 3219450"/>
              <a:gd name="connsiteY1" fmla="*/ 2628900 h 2628900"/>
              <a:gd name="connsiteX2" fmla="*/ 3219450 w 3219450"/>
              <a:gd name="connsiteY2" fmla="*/ 2247900 h 2628900"/>
              <a:gd name="connsiteX3" fmla="*/ 0 w 3219450"/>
              <a:gd name="connsiteY3" fmla="*/ 0 h 2628900"/>
              <a:gd name="connsiteX0" fmla="*/ 0 w 3219450"/>
              <a:gd name="connsiteY0" fmla="*/ 0 h 2609850"/>
              <a:gd name="connsiteX1" fmla="*/ 323850 w 3219450"/>
              <a:gd name="connsiteY1" fmla="*/ 2609850 h 2609850"/>
              <a:gd name="connsiteX2" fmla="*/ 3219450 w 3219450"/>
              <a:gd name="connsiteY2" fmla="*/ 2247900 h 2609850"/>
              <a:gd name="connsiteX3" fmla="*/ 0 w 3219450"/>
              <a:gd name="connsiteY3" fmla="*/ 0 h 2609850"/>
              <a:gd name="connsiteX0" fmla="*/ 0 w 3276600"/>
              <a:gd name="connsiteY0" fmla="*/ 0 h 2609850"/>
              <a:gd name="connsiteX1" fmla="*/ 381000 w 3276600"/>
              <a:gd name="connsiteY1" fmla="*/ 2609850 h 2609850"/>
              <a:gd name="connsiteX2" fmla="*/ 3276600 w 3276600"/>
              <a:gd name="connsiteY2" fmla="*/ 2247900 h 2609850"/>
              <a:gd name="connsiteX3" fmla="*/ 0 w 3276600"/>
              <a:gd name="connsiteY3" fmla="*/ 0 h 2609850"/>
              <a:gd name="connsiteX0" fmla="*/ 0 w 3257550"/>
              <a:gd name="connsiteY0" fmla="*/ 0 h 2552700"/>
              <a:gd name="connsiteX1" fmla="*/ 361950 w 3257550"/>
              <a:gd name="connsiteY1" fmla="*/ 2552700 h 2552700"/>
              <a:gd name="connsiteX2" fmla="*/ 3257550 w 3257550"/>
              <a:gd name="connsiteY2" fmla="*/ 2190750 h 2552700"/>
              <a:gd name="connsiteX3" fmla="*/ 0 w 3257550"/>
              <a:gd name="connsiteY3" fmla="*/ 0 h 2552700"/>
              <a:gd name="connsiteX0" fmla="*/ 0 w 3257550"/>
              <a:gd name="connsiteY0" fmla="*/ 0 h 2609850"/>
              <a:gd name="connsiteX1" fmla="*/ 361950 w 3257550"/>
              <a:gd name="connsiteY1" fmla="*/ 2609850 h 2609850"/>
              <a:gd name="connsiteX2" fmla="*/ 3257550 w 3257550"/>
              <a:gd name="connsiteY2" fmla="*/ 2247900 h 2609850"/>
              <a:gd name="connsiteX3" fmla="*/ 0 w 3257550"/>
              <a:gd name="connsiteY3" fmla="*/ 0 h 2609850"/>
              <a:gd name="connsiteX0" fmla="*/ 0 w 3238500"/>
              <a:gd name="connsiteY0" fmla="*/ 0 h 2571750"/>
              <a:gd name="connsiteX1" fmla="*/ 342900 w 3238500"/>
              <a:gd name="connsiteY1" fmla="*/ 2571750 h 2571750"/>
              <a:gd name="connsiteX2" fmla="*/ 3238500 w 3238500"/>
              <a:gd name="connsiteY2" fmla="*/ 2209800 h 2571750"/>
              <a:gd name="connsiteX3" fmla="*/ 0 w 3238500"/>
              <a:gd name="connsiteY3" fmla="*/ 0 h 2571750"/>
              <a:gd name="connsiteX0" fmla="*/ 0 w 3238500"/>
              <a:gd name="connsiteY0" fmla="*/ 0 h 2590800"/>
              <a:gd name="connsiteX1" fmla="*/ 323850 w 3238500"/>
              <a:gd name="connsiteY1" fmla="*/ 2590800 h 2590800"/>
              <a:gd name="connsiteX2" fmla="*/ 3238500 w 3238500"/>
              <a:gd name="connsiteY2" fmla="*/ 2209800 h 2590800"/>
              <a:gd name="connsiteX3" fmla="*/ 0 w 3238500"/>
              <a:gd name="connsiteY3" fmla="*/ 0 h 2590800"/>
              <a:gd name="connsiteX0" fmla="*/ 0 w 3238500"/>
              <a:gd name="connsiteY0" fmla="*/ 0 h 2590800"/>
              <a:gd name="connsiteX1" fmla="*/ 323850 w 3238500"/>
              <a:gd name="connsiteY1" fmla="*/ 2590800 h 2590800"/>
              <a:gd name="connsiteX2" fmla="*/ 3238500 w 3238500"/>
              <a:gd name="connsiteY2" fmla="*/ 2209800 h 2590800"/>
              <a:gd name="connsiteX3" fmla="*/ 0 w 3238500"/>
              <a:gd name="connsiteY3" fmla="*/ 0 h 2590800"/>
              <a:gd name="connsiteX0" fmla="*/ 0 w 3238500"/>
              <a:gd name="connsiteY0" fmla="*/ 0 h 2552700"/>
              <a:gd name="connsiteX1" fmla="*/ 323850 w 3238500"/>
              <a:gd name="connsiteY1" fmla="*/ 2552700 h 2552700"/>
              <a:gd name="connsiteX2" fmla="*/ 3238500 w 3238500"/>
              <a:gd name="connsiteY2" fmla="*/ 2171700 h 2552700"/>
              <a:gd name="connsiteX3" fmla="*/ 0 w 3238500"/>
              <a:gd name="connsiteY3" fmla="*/ 0 h 2552700"/>
              <a:gd name="connsiteX0" fmla="*/ 0 w 3149600"/>
              <a:gd name="connsiteY0" fmla="*/ 0 h 3556000"/>
              <a:gd name="connsiteX1" fmla="*/ 323850 w 3149600"/>
              <a:gd name="connsiteY1" fmla="*/ 2552700 h 3556000"/>
              <a:gd name="connsiteX2" fmla="*/ 3149600 w 3149600"/>
              <a:gd name="connsiteY2" fmla="*/ 3556000 h 3556000"/>
              <a:gd name="connsiteX3" fmla="*/ 0 w 3149600"/>
              <a:gd name="connsiteY3" fmla="*/ 0 h 3556000"/>
              <a:gd name="connsiteX0" fmla="*/ 0 w 3149600"/>
              <a:gd name="connsiteY0" fmla="*/ 0 h 5207000"/>
              <a:gd name="connsiteX1" fmla="*/ 641350 w 3149600"/>
              <a:gd name="connsiteY1" fmla="*/ 5207000 h 5207000"/>
              <a:gd name="connsiteX2" fmla="*/ 3149600 w 3149600"/>
              <a:gd name="connsiteY2" fmla="*/ 3556000 h 5207000"/>
              <a:gd name="connsiteX3" fmla="*/ 0 w 3149600"/>
              <a:gd name="connsiteY3" fmla="*/ 0 h 5207000"/>
              <a:gd name="connsiteX0" fmla="*/ 0 w 3162300"/>
              <a:gd name="connsiteY0" fmla="*/ 0 h 5232400"/>
              <a:gd name="connsiteX1" fmla="*/ 654050 w 3162300"/>
              <a:gd name="connsiteY1" fmla="*/ 5232400 h 5232400"/>
              <a:gd name="connsiteX2" fmla="*/ 3162300 w 3162300"/>
              <a:gd name="connsiteY2" fmla="*/ 3581400 h 5232400"/>
              <a:gd name="connsiteX3" fmla="*/ 0 w 3162300"/>
              <a:gd name="connsiteY3" fmla="*/ 0 h 5232400"/>
              <a:gd name="connsiteX0" fmla="*/ 0 w 3162300"/>
              <a:gd name="connsiteY0" fmla="*/ 0 h 5232400"/>
              <a:gd name="connsiteX1" fmla="*/ 654050 w 3162300"/>
              <a:gd name="connsiteY1" fmla="*/ 5232400 h 5232400"/>
              <a:gd name="connsiteX2" fmla="*/ 3162300 w 3162300"/>
              <a:gd name="connsiteY2" fmla="*/ 3624943 h 5232400"/>
              <a:gd name="connsiteX3" fmla="*/ 0 w 3162300"/>
              <a:gd name="connsiteY3" fmla="*/ 0 h 5232400"/>
              <a:gd name="connsiteX0" fmla="*/ 0 w 3162300"/>
              <a:gd name="connsiteY0" fmla="*/ 0 h 5275943"/>
              <a:gd name="connsiteX1" fmla="*/ 683078 w 3162300"/>
              <a:gd name="connsiteY1" fmla="*/ 5275943 h 5275943"/>
              <a:gd name="connsiteX2" fmla="*/ 3162300 w 3162300"/>
              <a:gd name="connsiteY2" fmla="*/ 3624943 h 5275943"/>
              <a:gd name="connsiteX3" fmla="*/ 0 w 3162300"/>
              <a:gd name="connsiteY3" fmla="*/ 0 h 5275943"/>
              <a:gd name="connsiteX0" fmla="*/ 0 w 3162300"/>
              <a:gd name="connsiteY0" fmla="*/ 0 h 5275943"/>
              <a:gd name="connsiteX1" fmla="*/ 683078 w 3162300"/>
              <a:gd name="connsiteY1" fmla="*/ 5275943 h 5275943"/>
              <a:gd name="connsiteX2" fmla="*/ 3162300 w 3162300"/>
              <a:gd name="connsiteY2" fmla="*/ 3610429 h 5275943"/>
              <a:gd name="connsiteX3" fmla="*/ 0 w 3162300"/>
              <a:gd name="connsiteY3" fmla="*/ 0 h 5275943"/>
              <a:gd name="connsiteX0" fmla="*/ 0 w 3162300"/>
              <a:gd name="connsiteY0" fmla="*/ 0 h 5217885"/>
              <a:gd name="connsiteX1" fmla="*/ 639535 w 3162300"/>
              <a:gd name="connsiteY1" fmla="*/ 5217885 h 5217885"/>
              <a:gd name="connsiteX2" fmla="*/ 3162300 w 3162300"/>
              <a:gd name="connsiteY2" fmla="*/ 3610429 h 5217885"/>
              <a:gd name="connsiteX3" fmla="*/ 0 w 3162300"/>
              <a:gd name="connsiteY3" fmla="*/ 0 h 5217885"/>
              <a:gd name="connsiteX0" fmla="*/ 0 w 3162300"/>
              <a:gd name="connsiteY0" fmla="*/ 0 h 5246914"/>
              <a:gd name="connsiteX1" fmla="*/ 654050 w 3162300"/>
              <a:gd name="connsiteY1" fmla="*/ 5246914 h 5246914"/>
              <a:gd name="connsiteX2" fmla="*/ 3162300 w 3162300"/>
              <a:gd name="connsiteY2" fmla="*/ 3610429 h 5246914"/>
              <a:gd name="connsiteX3" fmla="*/ 0 w 3162300"/>
              <a:gd name="connsiteY3" fmla="*/ 0 h 5246914"/>
            </a:gdLst>
            <a:ahLst/>
            <a:cxnLst>
              <a:cxn ang="0">
                <a:pos x="connsiteX0" y="connsiteY0"/>
              </a:cxn>
              <a:cxn ang="0">
                <a:pos x="connsiteX1" y="connsiteY1"/>
              </a:cxn>
              <a:cxn ang="0">
                <a:pos x="connsiteX2" y="connsiteY2"/>
              </a:cxn>
              <a:cxn ang="0">
                <a:pos x="connsiteX3" y="connsiteY3"/>
              </a:cxn>
            </a:cxnLst>
            <a:rect l="l" t="t" r="r" b="b"/>
            <a:pathLst>
              <a:path w="3162300" h="5246914">
                <a:moveTo>
                  <a:pt x="0" y="0"/>
                </a:moveTo>
                <a:lnTo>
                  <a:pt x="654050" y="5246914"/>
                </a:lnTo>
                <a:lnTo>
                  <a:pt x="3162300" y="3610429"/>
                </a:lnTo>
                <a:lnTo>
                  <a:pt x="0" y="0"/>
                </a:lnTo>
                <a:close/>
              </a:path>
            </a:pathLst>
          </a:custGeom>
          <a:solidFill>
            <a:srgbClr val="92D050">
              <a:alpha val="50000"/>
            </a:srgb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6" name="Group 125">
            <a:extLst>
              <a:ext uri="{FF2B5EF4-FFF2-40B4-BE49-F238E27FC236}">
                <a16:creationId xmlns="" xmlns:a16="http://schemas.microsoft.com/office/drawing/2014/main" id="{0A45BC39-564B-40D2-A347-32F3B08BDCC8}"/>
              </a:ext>
            </a:extLst>
          </p:cNvPr>
          <p:cNvGrpSpPr/>
          <p:nvPr/>
        </p:nvGrpSpPr>
        <p:grpSpPr>
          <a:xfrm>
            <a:off x="-6027278" y="9448800"/>
            <a:ext cx="6027278" cy="4291739"/>
            <a:chOff x="24840417" y="2488649"/>
            <a:chExt cx="6027278" cy="4291739"/>
          </a:xfrm>
        </p:grpSpPr>
        <p:pic>
          <p:nvPicPr>
            <p:cNvPr id="127" name="Picture 4" descr="Tôi Thích Suy Nghĩ của Bạn - Home | Facebook">
              <a:extLst>
                <a:ext uri="{FF2B5EF4-FFF2-40B4-BE49-F238E27FC236}">
                  <a16:creationId xmlns="" xmlns:a16="http://schemas.microsoft.com/office/drawing/2014/main" id="{6DC510F7-057A-4219-8EAF-ED940C9CE515}"/>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4840417" y="5536649"/>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30" name="Speech Bubble: Rectangle with Corners Rounded 129">
              <a:extLst>
                <a:ext uri="{FF2B5EF4-FFF2-40B4-BE49-F238E27FC236}">
                  <a16:creationId xmlns="" xmlns:a16="http://schemas.microsoft.com/office/drawing/2014/main" id="{AB4BBDCE-58F9-440B-89AF-DBCE96B41E87}"/>
                </a:ext>
              </a:extLst>
            </p:cNvPr>
            <p:cNvSpPr/>
            <p:nvPr/>
          </p:nvSpPr>
          <p:spPr>
            <a:xfrm>
              <a:off x="24992817" y="2488649"/>
              <a:ext cx="5874878" cy="2667000"/>
            </a:xfrm>
            <a:prstGeom prst="wedgeRoundRectCallout">
              <a:avLst>
                <a:gd name="adj1" fmla="val -50791"/>
                <a:gd name="adj2" fmla="val 65744"/>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Nhắc lại ĐL về giao tuyến của 3 mp và hệ quả ?</a:t>
              </a:r>
            </a:p>
          </p:txBody>
        </p:sp>
      </p:grpSp>
      <mc:AlternateContent xmlns:mc="http://schemas.openxmlformats.org/markup-compatibility/2006" xmlns:a14="http://schemas.microsoft.com/office/drawing/2010/main">
        <mc:Choice Requires="a14">
          <p:sp>
            <p:nvSpPr>
              <p:cNvPr id="131" name="TextBox 130">
                <a:extLst>
                  <a:ext uri="{FF2B5EF4-FFF2-40B4-BE49-F238E27FC236}">
                    <a16:creationId xmlns="" xmlns:a16="http://schemas.microsoft.com/office/drawing/2014/main" id="{1A0B49BC-AEAA-4072-98D3-112288191853}"/>
                  </a:ext>
                </a:extLst>
              </p:cNvPr>
              <p:cNvSpPr txBox="1"/>
              <p:nvPr/>
            </p:nvSpPr>
            <p:spPr>
              <a:xfrm>
                <a:off x="685800" y="12476018"/>
                <a:ext cx="14782800"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Trong mp </a:t>
                </a:r>
                <a14:m>
                  <m:oMath xmlns:m="http://schemas.openxmlformats.org/officeDocument/2006/math">
                    <m:r>
                      <a:rPr lang="en-US" sz="4800" b="1"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𝑨𝑪𝑫</m:t>
                    </m:r>
                    <m:r>
                      <a:rPr lang="en-US" sz="4800" b="1" i="1" smtClean="0">
                        <a:solidFill>
                          <a:srgbClr val="0000FF"/>
                        </a:solidFill>
                        <a:latin typeface="Cambria Math" panose="02040503050406030204" pitchFamily="18" charset="0"/>
                        <a:ea typeface="Cambria Math" panose="02040503050406030204" pitchFamily="18" charset="0"/>
                      </a:rPr>
                      <m:t>)</m:t>
                    </m:r>
                  </m:oMath>
                </a14:m>
                <a:r>
                  <a:rPr lang="en-US"/>
                  <a:t>, gọi </a:t>
                </a:r>
                <a14:m>
                  <m:oMath xmlns:m="http://schemas.openxmlformats.org/officeDocument/2006/math">
                    <m:r>
                      <a:rPr lang="en-US" sz="4800" b="1" i="1" smtClean="0">
                        <a:solidFill>
                          <a:srgbClr val="0000FF"/>
                        </a:solidFill>
                        <a:latin typeface="Cambria Math" panose="02040503050406030204" pitchFamily="18" charset="0"/>
                      </a:rPr>
                      <m:t>𝑺</m:t>
                    </m:r>
                    <m:r>
                      <a:rPr lang="en-US" sz="4800" b="1" i="1" smtClean="0">
                        <a:solidFill>
                          <a:srgbClr val="0000FF"/>
                        </a:solidFill>
                        <a:latin typeface="Cambria Math" panose="02040503050406030204" pitchFamily="18" charset="0"/>
                      </a:rPr>
                      <m:t>=</m:t>
                    </m:r>
                    <m:r>
                      <a:rPr lang="en-US" sz="4800" b="1" i="1" smtClean="0">
                        <a:solidFill>
                          <a:srgbClr val="0000FF"/>
                        </a:solidFill>
                        <a:latin typeface="Cambria Math" panose="02040503050406030204" pitchFamily="18" charset="0"/>
                      </a:rPr>
                      <m:t>𝑨𝑫</m:t>
                    </m:r>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𝜟</m:t>
                    </m:r>
                    <m:r>
                      <a:rPr lang="en-US" sz="4800" i="1">
                        <a:solidFill>
                          <a:srgbClr val="0000FF"/>
                        </a:solidFill>
                        <a:latin typeface="Cambria Math" panose="02040503050406030204" pitchFamily="18" charset="0"/>
                        <a:ea typeface="Cambria Math" panose="02040503050406030204" pitchFamily="18" charset="0"/>
                      </a:rPr>
                      <m:t>⇒</m:t>
                    </m:r>
                    <m:r>
                      <a:rPr lang="en-US" sz="4800" b="1" i="1" smtClean="0">
                        <a:solidFill>
                          <a:srgbClr val="FF0000"/>
                        </a:solidFill>
                        <a:latin typeface="Cambria Math" panose="02040503050406030204" pitchFamily="18" charset="0"/>
                        <a:ea typeface="Cambria Math" panose="02040503050406030204" pitchFamily="18" charset="0"/>
                      </a:rPr>
                      <m:t>𝑺</m:t>
                    </m:r>
                    <m:r>
                      <a:rPr lang="en-US" sz="4800" b="1" i="1" smtClean="0">
                        <a:solidFill>
                          <a:srgbClr val="FF0000"/>
                        </a:solidFill>
                        <a:latin typeface="Cambria Math" panose="02040503050406030204" pitchFamily="18" charset="0"/>
                        <a:ea typeface="Cambria Math" panose="02040503050406030204" pitchFamily="18" charset="0"/>
                      </a:rPr>
                      <m:t>=</m:t>
                    </m:r>
                    <m:r>
                      <a:rPr lang="en-US" sz="4800" b="1" i="1" smtClean="0">
                        <a:solidFill>
                          <a:srgbClr val="FF0000"/>
                        </a:solidFill>
                        <a:latin typeface="Cambria Math" panose="02040503050406030204" pitchFamily="18" charset="0"/>
                      </a:rPr>
                      <m:t>𝑨𝑫</m:t>
                    </m:r>
                    <m:r>
                      <a:rPr lang="en-US" sz="4800" i="1">
                        <a:solidFill>
                          <a:srgbClr val="FF0000"/>
                        </a:solidFill>
                        <a:latin typeface="Cambria Math" panose="02040503050406030204" pitchFamily="18" charset="0"/>
                        <a:ea typeface="Cambria Math" panose="02040503050406030204" pitchFamily="18" charset="0"/>
                      </a:rPr>
                      <m:t>∩</m:t>
                    </m:r>
                    <m:d>
                      <m:dPr>
                        <m:ctrlPr>
                          <a:rPr lang="en-US" sz="4800" i="1">
                            <a:solidFill>
                              <a:srgbClr val="FF0000"/>
                            </a:solidFill>
                            <a:latin typeface="Cambria Math" panose="02040503050406030204" pitchFamily="18" charset="0"/>
                          </a:rPr>
                        </m:ctrlPr>
                      </m:dPr>
                      <m:e>
                        <m:r>
                          <a:rPr lang="en-US" sz="4800" i="1">
                            <a:solidFill>
                              <a:srgbClr val="FF0000"/>
                            </a:solidFill>
                            <a:latin typeface="Cambria Math" panose="02040503050406030204" pitchFamily="18" charset="0"/>
                          </a:rPr>
                          <m:t>𝑷𝑸𝑹</m:t>
                        </m:r>
                      </m:e>
                    </m:d>
                    <m:r>
                      <a:rPr lang="en-US" sz="4800" b="1" i="1" smtClean="0">
                        <a:solidFill>
                          <a:srgbClr val="FF0000"/>
                        </a:solidFill>
                        <a:latin typeface="Cambria Math" panose="02040503050406030204" pitchFamily="18" charset="0"/>
                      </a:rPr>
                      <m:t>.</m:t>
                    </m:r>
                  </m:oMath>
                </a14:m>
                <a:endParaRPr lang="en-US" sz="4800"/>
              </a:p>
            </p:txBody>
          </p:sp>
        </mc:Choice>
        <mc:Fallback xmlns="">
          <p:sp>
            <p:nvSpPr>
              <p:cNvPr id="131" name="TextBox 130">
                <a:extLst>
                  <a:ext uri="{FF2B5EF4-FFF2-40B4-BE49-F238E27FC236}">
                    <a16:creationId xmlns:a16="http://schemas.microsoft.com/office/drawing/2014/main" id="{1A0B49BC-AEAA-4072-98D3-112288191853}"/>
                  </a:ext>
                </a:extLst>
              </p:cNvPr>
              <p:cNvSpPr txBox="1">
                <a:spLocks noRot="1" noChangeAspect="1" noMove="1" noResize="1" noEditPoints="1" noAdjustHandles="1" noChangeArrowheads="1" noChangeShapeType="1" noTextEdit="1"/>
              </p:cNvSpPr>
              <p:nvPr/>
            </p:nvSpPr>
            <p:spPr>
              <a:xfrm>
                <a:off x="685800" y="12476018"/>
                <a:ext cx="14782800" cy="846194"/>
              </a:xfrm>
              <a:prstGeom prst="rect">
                <a:avLst/>
              </a:prstGeom>
              <a:blipFill>
                <a:blip r:embed="rId34"/>
                <a:stretch>
                  <a:fillRect l="-1979" t="-6522" b="-33333"/>
                </a:stretch>
              </a:blipFill>
            </p:spPr>
            <p:txBody>
              <a:bodyPr/>
              <a:lstStyle/>
              <a:p>
                <a:r>
                  <a:rPr lang="en-US">
                    <a:noFill/>
                  </a:rPr>
                  <a:t> </a:t>
                </a:r>
              </a:p>
            </p:txBody>
          </p:sp>
        </mc:Fallback>
      </mc:AlternateContent>
      <p:grpSp>
        <p:nvGrpSpPr>
          <p:cNvPr id="2" name="Group 1">
            <a:extLst>
              <a:ext uri="{FF2B5EF4-FFF2-40B4-BE49-F238E27FC236}">
                <a16:creationId xmlns="" xmlns:a16="http://schemas.microsoft.com/office/drawing/2014/main" id="{15874A01-E60C-4987-976A-5AE31F8C3B6F}"/>
              </a:ext>
            </a:extLst>
          </p:cNvPr>
          <p:cNvGrpSpPr/>
          <p:nvPr/>
        </p:nvGrpSpPr>
        <p:grpSpPr>
          <a:xfrm>
            <a:off x="21367746" y="7139738"/>
            <a:ext cx="752090" cy="4461338"/>
            <a:chOff x="21367746" y="7139738"/>
            <a:chExt cx="752090" cy="4461338"/>
          </a:xfrm>
        </p:grpSpPr>
        <mc:AlternateContent xmlns:mc="http://schemas.openxmlformats.org/markup-compatibility/2006" xmlns:a14="http://schemas.microsoft.com/office/drawing/2010/main">
          <mc:Choice Requires="a14">
            <p:sp>
              <p:nvSpPr>
                <p:cNvPr id="82" name="TextBox 81">
                  <a:extLst>
                    <a:ext uri="{FF2B5EF4-FFF2-40B4-BE49-F238E27FC236}">
                      <a16:creationId xmlns="" xmlns:a16="http://schemas.microsoft.com/office/drawing/2014/main" id="{4A0B14E1-C9D3-4148-B938-9249D969F06D}"/>
                    </a:ext>
                  </a:extLst>
                </p:cNvPr>
                <p:cNvSpPr txBox="1"/>
                <p:nvPr/>
              </p:nvSpPr>
              <p:spPr>
                <a:xfrm>
                  <a:off x="21386796" y="7139738"/>
                  <a:ext cx="7330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𝜟</m:t>
                        </m:r>
                      </m:oMath>
                    </m:oMathPara>
                  </a14:m>
                  <a:endParaRPr lang="en-US" sz="4800" b="1" i="1">
                    <a:solidFill>
                      <a:srgbClr val="0000FF"/>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2" name="TextBox 81">
                  <a:extLst>
                    <a:ext uri="{FF2B5EF4-FFF2-40B4-BE49-F238E27FC236}">
                      <a16:creationId xmlns:a16="http://schemas.microsoft.com/office/drawing/2014/main" id="{4A0B14E1-C9D3-4148-B938-9249D969F06D}"/>
                    </a:ext>
                  </a:extLst>
                </p:cNvPr>
                <p:cNvSpPr txBox="1">
                  <a:spLocks noRot="1" noChangeAspect="1" noMove="1" noResize="1" noEditPoints="1" noAdjustHandles="1" noChangeArrowheads="1" noChangeShapeType="1" noTextEdit="1"/>
                </p:cNvSpPr>
                <p:nvPr/>
              </p:nvSpPr>
              <p:spPr>
                <a:xfrm>
                  <a:off x="21386796" y="7139738"/>
                  <a:ext cx="733040" cy="830997"/>
                </a:xfrm>
                <a:prstGeom prst="rect">
                  <a:avLst/>
                </a:prstGeom>
                <a:blipFill>
                  <a:blip r:embed="rId35"/>
                  <a:stretch>
                    <a:fillRect/>
                  </a:stretch>
                </a:blipFill>
              </p:spPr>
              <p:txBody>
                <a:bodyPr/>
                <a:lstStyle/>
                <a:p>
                  <a:r>
                    <a:rPr lang="en-US">
                      <a:noFill/>
                    </a:rPr>
                    <a:t> </a:t>
                  </a:r>
                </a:p>
              </p:txBody>
            </p:sp>
          </mc:Fallback>
        </mc:AlternateContent>
        <p:cxnSp>
          <p:nvCxnSpPr>
            <p:cNvPr id="81" name="Straight Connector 80">
              <a:extLst>
                <a:ext uri="{FF2B5EF4-FFF2-40B4-BE49-F238E27FC236}">
                  <a16:creationId xmlns="" xmlns:a16="http://schemas.microsoft.com/office/drawing/2014/main" id="{50005DD8-C21A-4B38-85DD-D9C11BF19956}"/>
                </a:ext>
              </a:extLst>
            </p:cNvPr>
            <p:cNvCxnSpPr>
              <a:cxnSpLocks/>
            </p:cNvCxnSpPr>
            <p:nvPr/>
          </p:nvCxnSpPr>
          <p:spPr>
            <a:xfrm>
              <a:off x="21367746" y="7518402"/>
              <a:ext cx="544396" cy="4082674"/>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p:grpSp>
      <p:grpSp>
        <p:nvGrpSpPr>
          <p:cNvPr id="116" name="Group 115">
            <a:extLst>
              <a:ext uri="{FF2B5EF4-FFF2-40B4-BE49-F238E27FC236}">
                <a16:creationId xmlns="" xmlns:a16="http://schemas.microsoft.com/office/drawing/2014/main" id="{24CA778E-7F4E-4DC9-B57D-975C86CD29A6}"/>
              </a:ext>
            </a:extLst>
          </p:cNvPr>
          <p:cNvGrpSpPr/>
          <p:nvPr/>
        </p:nvGrpSpPr>
        <p:grpSpPr>
          <a:xfrm>
            <a:off x="21495876" y="8451421"/>
            <a:ext cx="727518" cy="815212"/>
            <a:chOff x="13096341" y="9710394"/>
            <a:chExt cx="891347" cy="998788"/>
          </a:xfrm>
        </p:grpSpPr>
        <mc:AlternateContent xmlns:mc="http://schemas.openxmlformats.org/markup-compatibility/2006" xmlns:a14="http://schemas.microsoft.com/office/drawing/2010/main">
          <mc:Choice Requires="a14">
            <p:sp>
              <p:nvSpPr>
                <p:cNvPr id="117" name="TextBox 116">
                  <a:extLst>
                    <a:ext uri="{FF2B5EF4-FFF2-40B4-BE49-F238E27FC236}">
                      <a16:creationId xmlns="" xmlns:a16="http://schemas.microsoft.com/office/drawing/2014/main" id="{C77588F1-4A88-4EAE-8A08-7AF60FE08A8A}"/>
                    </a:ext>
                  </a:extLst>
                </p:cNvPr>
                <p:cNvSpPr txBox="1"/>
                <p:nvPr/>
              </p:nvSpPr>
              <p:spPr>
                <a:xfrm>
                  <a:off x="13194999" y="9710394"/>
                  <a:ext cx="792689" cy="9427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𝑺</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7" name="TextBox 116">
                  <a:extLst>
                    <a:ext uri="{FF2B5EF4-FFF2-40B4-BE49-F238E27FC236}">
                      <a16:creationId xmlns:a16="http://schemas.microsoft.com/office/drawing/2014/main" id="{C77588F1-4A88-4EAE-8A08-7AF60FE08A8A}"/>
                    </a:ext>
                  </a:extLst>
                </p:cNvPr>
                <p:cNvSpPr txBox="1">
                  <a:spLocks noRot="1" noChangeAspect="1" noMove="1" noResize="1" noEditPoints="1" noAdjustHandles="1" noChangeArrowheads="1" noChangeShapeType="1" noTextEdit="1"/>
                </p:cNvSpPr>
                <p:nvPr/>
              </p:nvSpPr>
              <p:spPr>
                <a:xfrm>
                  <a:off x="13194999" y="9710394"/>
                  <a:ext cx="792689" cy="942710"/>
                </a:xfrm>
                <a:prstGeom prst="rect">
                  <a:avLst/>
                </a:prstGeom>
                <a:blipFill>
                  <a:blip r:embed="rId36"/>
                  <a:stretch>
                    <a:fillRect/>
                  </a:stretch>
                </a:blipFill>
              </p:spPr>
              <p:txBody>
                <a:bodyPr/>
                <a:lstStyle/>
                <a:p>
                  <a:r>
                    <a:rPr lang="en-US">
                      <a:noFill/>
                    </a:rPr>
                    <a:t> </a:t>
                  </a:r>
                </a:p>
              </p:txBody>
            </p:sp>
          </mc:Fallback>
        </mc:AlternateContent>
        <p:sp>
          <p:nvSpPr>
            <p:cNvPr id="121" name="Oval 120">
              <a:extLst>
                <a:ext uri="{FF2B5EF4-FFF2-40B4-BE49-F238E27FC236}">
                  <a16:creationId xmlns="" xmlns:a16="http://schemas.microsoft.com/office/drawing/2014/main" id="{CF80CE84-50C3-4C8C-A300-DCB524D43584}"/>
                </a:ext>
              </a:extLst>
            </p:cNvPr>
            <p:cNvSpPr/>
            <p:nvPr/>
          </p:nvSpPr>
          <p:spPr>
            <a:xfrm>
              <a:off x="13096341" y="10485119"/>
              <a:ext cx="224063"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74" name="Group 73">
            <a:extLst>
              <a:ext uri="{FF2B5EF4-FFF2-40B4-BE49-F238E27FC236}">
                <a16:creationId xmlns="" xmlns:a16="http://schemas.microsoft.com/office/drawing/2014/main" id="{0E0F3E30-C7EB-4405-9CC8-8267919B83C8}"/>
              </a:ext>
            </a:extLst>
          </p:cNvPr>
          <p:cNvGrpSpPr/>
          <p:nvPr/>
        </p:nvGrpSpPr>
        <p:grpSpPr>
          <a:xfrm>
            <a:off x="22294413" y="9582784"/>
            <a:ext cx="794190" cy="628020"/>
            <a:chOff x="13096341" y="9968176"/>
            <a:chExt cx="973031" cy="769442"/>
          </a:xfrm>
        </p:grpSpPr>
        <mc:AlternateContent xmlns:mc="http://schemas.openxmlformats.org/markup-compatibility/2006" xmlns:a14="http://schemas.microsoft.com/office/drawing/2010/main">
          <mc:Choice Requires="a14">
            <p:sp>
              <p:nvSpPr>
                <p:cNvPr id="75" name="TextBox 74">
                  <a:extLst>
                    <a:ext uri="{FF2B5EF4-FFF2-40B4-BE49-F238E27FC236}">
                      <a16:creationId xmlns="" xmlns:a16="http://schemas.microsoft.com/office/drawing/2014/main" id="{58D011BE-6DFE-47DB-8C51-FB7FF816AC44}"/>
                    </a:ext>
                  </a:extLst>
                </p:cNvPr>
                <p:cNvSpPr txBox="1"/>
                <p:nvPr/>
              </p:nvSpPr>
              <p:spPr>
                <a:xfrm>
                  <a:off x="13276683" y="9968176"/>
                  <a:ext cx="792689" cy="7694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𝑫</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5" name="TextBox 74">
                  <a:extLst>
                    <a:ext uri="{FF2B5EF4-FFF2-40B4-BE49-F238E27FC236}">
                      <a16:creationId xmlns:a16="http://schemas.microsoft.com/office/drawing/2014/main" id="{58D011BE-6DFE-47DB-8C51-FB7FF816AC44}"/>
                    </a:ext>
                  </a:extLst>
                </p:cNvPr>
                <p:cNvSpPr txBox="1">
                  <a:spLocks noRot="1" noChangeAspect="1" noMove="1" noResize="1" noEditPoints="1" noAdjustHandles="1" noChangeArrowheads="1" noChangeShapeType="1" noTextEdit="1"/>
                </p:cNvSpPr>
                <p:nvPr/>
              </p:nvSpPr>
              <p:spPr>
                <a:xfrm>
                  <a:off x="13276683" y="9968176"/>
                  <a:ext cx="792689" cy="769442"/>
                </a:xfrm>
                <a:prstGeom prst="rect">
                  <a:avLst/>
                </a:prstGeom>
                <a:blipFill>
                  <a:blip r:embed="rId37"/>
                  <a:stretch>
                    <a:fillRect/>
                  </a:stretch>
                </a:blipFill>
              </p:spPr>
              <p:txBody>
                <a:bodyPr/>
                <a:lstStyle/>
                <a:p>
                  <a:r>
                    <a:rPr lang="en-US">
                      <a:noFill/>
                    </a:rPr>
                    <a:t> </a:t>
                  </a:r>
                </a:p>
              </p:txBody>
            </p:sp>
          </mc:Fallback>
        </mc:AlternateContent>
        <p:sp>
          <p:nvSpPr>
            <p:cNvPr id="76" name="Oval 75">
              <a:extLst>
                <a:ext uri="{FF2B5EF4-FFF2-40B4-BE49-F238E27FC236}">
                  <a16:creationId xmlns="" xmlns:a16="http://schemas.microsoft.com/office/drawing/2014/main" id="{1C3D7433-432B-4098-963D-72DEE09E31FF}"/>
                </a:ext>
              </a:extLst>
            </p:cNvPr>
            <p:cNvSpPr/>
            <p:nvPr/>
          </p:nvSpPr>
          <p:spPr>
            <a:xfrm>
              <a:off x="13096341" y="10485119"/>
              <a:ext cx="224063"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12" name="Group 111">
            <a:extLst>
              <a:ext uri="{FF2B5EF4-FFF2-40B4-BE49-F238E27FC236}">
                <a16:creationId xmlns="" xmlns:a16="http://schemas.microsoft.com/office/drawing/2014/main" id="{DAC7F821-A12E-4698-9A90-78D480C45542}"/>
              </a:ext>
            </a:extLst>
          </p:cNvPr>
          <p:cNvGrpSpPr/>
          <p:nvPr/>
        </p:nvGrpSpPr>
        <p:grpSpPr>
          <a:xfrm>
            <a:off x="21668821" y="10336302"/>
            <a:ext cx="787776" cy="769440"/>
            <a:chOff x="11506643" y="11365793"/>
            <a:chExt cx="965173" cy="942710"/>
          </a:xfrm>
        </p:grpSpPr>
        <p:sp>
          <p:nvSpPr>
            <p:cNvPr id="113" name="Oval 112">
              <a:extLst>
                <a:ext uri="{FF2B5EF4-FFF2-40B4-BE49-F238E27FC236}">
                  <a16:creationId xmlns="" xmlns:a16="http://schemas.microsoft.com/office/drawing/2014/main" id="{319E188E-21A6-43C2-A5F6-4456577CDC93}"/>
                </a:ext>
              </a:extLst>
            </p:cNvPr>
            <p:cNvSpPr/>
            <p:nvPr/>
          </p:nvSpPr>
          <p:spPr>
            <a:xfrm>
              <a:off x="11506643" y="11475719"/>
              <a:ext cx="224062"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14" name="TextBox 113">
                  <a:extLst>
                    <a:ext uri="{FF2B5EF4-FFF2-40B4-BE49-F238E27FC236}">
                      <a16:creationId xmlns="" xmlns:a16="http://schemas.microsoft.com/office/drawing/2014/main" id="{722A2FF2-2998-4C85-A13B-6EB2984A0BEE}"/>
                    </a:ext>
                  </a:extLst>
                </p:cNvPr>
                <p:cNvSpPr txBox="1"/>
                <p:nvPr/>
              </p:nvSpPr>
              <p:spPr>
                <a:xfrm>
                  <a:off x="11679125" y="11365793"/>
                  <a:ext cx="792691" cy="9427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𝑸</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4" name="TextBox 113">
                  <a:extLst>
                    <a:ext uri="{FF2B5EF4-FFF2-40B4-BE49-F238E27FC236}">
                      <a16:creationId xmlns:a16="http://schemas.microsoft.com/office/drawing/2014/main" id="{722A2FF2-2998-4C85-A13B-6EB2984A0BEE}"/>
                    </a:ext>
                  </a:extLst>
                </p:cNvPr>
                <p:cNvSpPr txBox="1">
                  <a:spLocks noRot="1" noChangeAspect="1" noMove="1" noResize="1" noEditPoints="1" noAdjustHandles="1" noChangeArrowheads="1" noChangeShapeType="1" noTextEdit="1"/>
                </p:cNvSpPr>
                <p:nvPr/>
              </p:nvSpPr>
              <p:spPr>
                <a:xfrm>
                  <a:off x="11679125" y="11365793"/>
                  <a:ext cx="792691" cy="942710"/>
                </a:xfrm>
                <a:prstGeom prst="rect">
                  <a:avLst/>
                </a:prstGeom>
                <a:blipFill>
                  <a:blip r:embed="rId38"/>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33" name="TextBox 132">
                <a:extLst>
                  <a:ext uri="{FF2B5EF4-FFF2-40B4-BE49-F238E27FC236}">
                    <a16:creationId xmlns="" xmlns:a16="http://schemas.microsoft.com/office/drawing/2014/main" id="{60963362-F7CE-40A9-B7D0-CEA7F2B3AEB1}"/>
                  </a:ext>
                </a:extLst>
              </p:cNvPr>
              <p:cNvSpPr txBox="1"/>
              <p:nvPr/>
            </p:nvSpPr>
            <p:spPr>
              <a:xfrm>
                <a:off x="685800" y="7051134"/>
                <a:ext cx="10820400"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Ta có: </a:t>
                </a:r>
                <a14:m>
                  <m:oMath xmlns:m="http://schemas.openxmlformats.org/officeDocument/2006/math">
                    <m:r>
                      <a:rPr lang="en-US" sz="4800" i="1">
                        <a:solidFill>
                          <a:srgbClr val="0000FF"/>
                        </a:solidFill>
                        <a:latin typeface="Cambria Math" panose="02040503050406030204" pitchFamily="18" charset="0"/>
                        <a:ea typeface="Cambria Math" panose="02040503050406030204" pitchFamily="18" charset="0"/>
                      </a:rPr>
                      <m:t>𝑸</m:t>
                    </m:r>
                    <m:r>
                      <a:rPr lang="en-US" sz="4800"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rPr>
                        </m:ctrlPr>
                      </m:dPr>
                      <m:e>
                        <m:r>
                          <a:rPr lang="en-US" sz="4800" i="1">
                            <a:solidFill>
                              <a:srgbClr val="0000FF"/>
                            </a:solidFill>
                            <a:latin typeface="Cambria Math" panose="02040503050406030204" pitchFamily="18" charset="0"/>
                          </a:rPr>
                          <m:t>𝑷𝑸𝑹</m:t>
                        </m:r>
                      </m:e>
                    </m:d>
                  </m:oMath>
                </a14:m>
                <a:r>
                  <a:rPr lang="en-US"/>
                  <a:t>, </a:t>
                </a:r>
                <a14:m>
                  <m:oMath xmlns:m="http://schemas.openxmlformats.org/officeDocument/2006/math">
                    <m:r>
                      <a:rPr lang="en-US" sz="4800" i="1">
                        <a:solidFill>
                          <a:srgbClr val="0000FF"/>
                        </a:solidFill>
                        <a:latin typeface="Cambria Math" panose="02040503050406030204" pitchFamily="18" charset="0"/>
                        <a:ea typeface="Cambria Math" panose="02040503050406030204" pitchFamily="18" charset="0"/>
                      </a:rPr>
                      <m:t>𝑸</m:t>
                    </m:r>
                    <m:r>
                      <a:rPr lang="en-US" sz="4800"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rPr>
                        </m:ctrlPr>
                      </m:dPr>
                      <m:e>
                        <m:r>
                          <a:rPr lang="en-US" sz="4800" b="1" i="1" smtClean="0">
                            <a:solidFill>
                              <a:srgbClr val="0000FF"/>
                            </a:solidFill>
                            <a:latin typeface="Cambria Math" panose="02040503050406030204" pitchFamily="18" charset="0"/>
                          </a:rPr>
                          <m:t>𝑨𝑪𝑫</m:t>
                        </m:r>
                      </m:e>
                    </m:d>
                  </m:oMath>
                </a14:m>
                <a:r>
                  <a:rPr lang="en-US">
                    <a:solidFill>
                      <a:srgbClr val="0000FF"/>
                    </a:solidFill>
                    <a:ea typeface="Cambria Math" panose="02040503050406030204" pitchFamily="18" charset="0"/>
                  </a:rPr>
                  <a:t> </a:t>
                </a:r>
                <a14:m>
                  <m:oMath xmlns:m="http://schemas.openxmlformats.org/officeDocument/2006/math">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𝑸</m:t>
                    </m:r>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𝜟</m:t>
                    </m:r>
                  </m:oMath>
                </a14:m>
                <a:endParaRPr lang="en-US"/>
              </a:p>
            </p:txBody>
          </p:sp>
        </mc:Choice>
        <mc:Fallback xmlns="">
          <p:sp>
            <p:nvSpPr>
              <p:cNvPr id="133" name="TextBox 132">
                <a:extLst>
                  <a:ext uri="{FF2B5EF4-FFF2-40B4-BE49-F238E27FC236}">
                    <a16:creationId xmlns:a16="http://schemas.microsoft.com/office/drawing/2014/main" id="{60963362-F7CE-40A9-B7D0-CEA7F2B3AEB1}"/>
                  </a:ext>
                </a:extLst>
              </p:cNvPr>
              <p:cNvSpPr txBox="1">
                <a:spLocks noRot="1" noChangeAspect="1" noMove="1" noResize="1" noEditPoints="1" noAdjustHandles="1" noChangeArrowheads="1" noChangeShapeType="1" noTextEdit="1"/>
              </p:cNvSpPr>
              <p:nvPr/>
            </p:nvSpPr>
            <p:spPr>
              <a:xfrm>
                <a:off x="685800" y="7051134"/>
                <a:ext cx="10820400" cy="846194"/>
              </a:xfrm>
              <a:prstGeom prst="rect">
                <a:avLst/>
              </a:prstGeom>
              <a:blipFill>
                <a:blip r:embed="rId39"/>
                <a:stretch>
                  <a:fillRect l="-2704" t="-6522" b="-33333"/>
                </a:stretch>
              </a:blipFill>
            </p:spPr>
            <p:txBody>
              <a:bodyPr/>
              <a:lstStyle/>
              <a:p>
                <a:r>
                  <a:rPr lang="en-US">
                    <a:noFill/>
                  </a:rPr>
                  <a:t> </a:t>
                </a:r>
              </a:p>
            </p:txBody>
          </p:sp>
        </mc:Fallback>
      </mc:AlternateContent>
    </p:spTree>
    <p:extLst>
      <p:ext uri="{BB962C8B-B14F-4D97-AF65-F5344CB8AC3E}">
        <p14:creationId xmlns:p14="http://schemas.microsoft.com/office/powerpoint/2010/main" val="181741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1.14583E-6 -7.40741E-7 L 0.42572 -7.40741E-7 " pathEditMode="relative" rAng="0" ptsTypes="AA">
                                      <p:cBhvr>
                                        <p:cTn id="6" dur="2000" fill="hold"/>
                                        <p:tgtEl>
                                          <p:spTgt spid="105"/>
                                        </p:tgtEl>
                                        <p:attrNameLst>
                                          <p:attrName>ppt_x</p:attrName>
                                          <p:attrName>ppt_y</p:attrName>
                                        </p:attrNameLst>
                                      </p:cBhvr>
                                      <p:rCtr x="21283" y="0"/>
                                    </p:animMotion>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105"/>
                                        </p:tgtEl>
                                      </p:cBhvr>
                                    </p:animEffect>
                                    <p:set>
                                      <p:cBhvr>
                                        <p:cTn id="11" dur="1" fill="hold">
                                          <p:stCondLst>
                                            <p:cond delay="499"/>
                                          </p:stCondLst>
                                        </p:cTn>
                                        <p:tgtEl>
                                          <p:spTgt spid="10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132"/>
                                        </p:tgtEl>
                                        <p:attrNameLst>
                                          <p:attrName>style.visibility</p:attrName>
                                        </p:attrNameLst>
                                      </p:cBhvr>
                                      <p:to>
                                        <p:strVal val="visible"/>
                                      </p:to>
                                    </p:set>
                                    <p:animEffect transition="in" filter="strips(downLeft)">
                                      <p:cBhvr>
                                        <p:cTn id="16" dur="1000"/>
                                        <p:tgtEl>
                                          <p:spTgt spid="132"/>
                                        </p:tgtEl>
                                      </p:cBhvr>
                                    </p:animEffect>
                                  </p:childTnLst>
                                </p:cTn>
                              </p:par>
                            </p:childTnLst>
                          </p:cTn>
                        </p:par>
                      </p:childTnLst>
                    </p:cTn>
                  </p:par>
                  <p:par>
                    <p:cTn id="17" fill="hold">
                      <p:stCondLst>
                        <p:cond delay="indefinite"/>
                      </p:stCondLst>
                      <p:childTnLst>
                        <p:par>
                          <p:cTn id="18" fill="hold">
                            <p:stCondLst>
                              <p:cond delay="0"/>
                            </p:stCondLst>
                            <p:childTnLst>
                              <p:par>
                                <p:cTn id="19" presetID="35" presetClass="path" presetSubtype="0" accel="50000" decel="50000" fill="hold" nodeType="clickEffect">
                                  <p:stCondLst>
                                    <p:cond delay="0"/>
                                  </p:stCondLst>
                                  <p:childTnLst>
                                    <p:animMotion origin="layout" path="M -4.27083E-6 -1.85185E-7 L 0.42982 0.00069 " pathEditMode="relative" rAng="0" ptsTypes="AA">
                                      <p:cBhvr>
                                        <p:cTn id="20" dur="2000" fill="hold"/>
                                        <p:tgtEl>
                                          <p:spTgt spid="122"/>
                                        </p:tgtEl>
                                        <p:attrNameLst>
                                          <p:attrName>ppt_x</p:attrName>
                                          <p:attrName>ppt_y</p:attrName>
                                        </p:attrNameLst>
                                      </p:cBhvr>
                                      <p:rCtr x="21491" y="35"/>
                                    </p:animMotion>
                                  </p:childTnLst>
                                </p:cTn>
                              </p:par>
                            </p:childTnLst>
                          </p:cTn>
                        </p:par>
                      </p:childTnLst>
                    </p:cTn>
                  </p:par>
                  <p:par>
                    <p:cTn id="21" fill="hold">
                      <p:stCondLst>
                        <p:cond delay="indefinite"/>
                      </p:stCondLst>
                      <p:childTnLst>
                        <p:par>
                          <p:cTn id="22" fill="hold">
                            <p:stCondLst>
                              <p:cond delay="0"/>
                            </p:stCondLst>
                            <p:childTnLst>
                              <p:par>
                                <p:cTn id="23" presetID="21" presetClass="emph" presetSubtype="0" repeatCount="3000" fill="hold" nodeType="clickEffect">
                                  <p:stCondLst>
                                    <p:cond delay="0"/>
                                  </p:stCondLst>
                                  <p:childTnLst>
                                    <p:animClr clrSpc="hsl" dir="cw">
                                      <p:cBhvr override="childStyle">
                                        <p:cTn id="24" dur="500" fill="hold"/>
                                        <p:tgtEl>
                                          <p:spTgt spid="107"/>
                                        </p:tgtEl>
                                        <p:attrNameLst>
                                          <p:attrName>style.color</p:attrName>
                                        </p:attrNameLst>
                                      </p:cBhvr>
                                      <p:by>
                                        <p:hsl h="7200000" s="0" l="0"/>
                                      </p:by>
                                    </p:animClr>
                                    <p:animClr clrSpc="hsl" dir="cw">
                                      <p:cBhvr>
                                        <p:cTn id="25" dur="500" fill="hold"/>
                                        <p:tgtEl>
                                          <p:spTgt spid="107"/>
                                        </p:tgtEl>
                                        <p:attrNameLst>
                                          <p:attrName>fillcolor</p:attrName>
                                        </p:attrNameLst>
                                      </p:cBhvr>
                                      <p:by>
                                        <p:hsl h="7200000" s="0" l="0"/>
                                      </p:by>
                                    </p:animClr>
                                    <p:animClr clrSpc="hsl" dir="cw">
                                      <p:cBhvr>
                                        <p:cTn id="26" dur="500" fill="hold"/>
                                        <p:tgtEl>
                                          <p:spTgt spid="107"/>
                                        </p:tgtEl>
                                        <p:attrNameLst>
                                          <p:attrName>stroke.color</p:attrName>
                                        </p:attrNameLst>
                                      </p:cBhvr>
                                      <p:by>
                                        <p:hsl h="7200000" s="0" l="0"/>
                                      </p:by>
                                    </p:animClr>
                                    <p:set>
                                      <p:cBhvr>
                                        <p:cTn id="27" dur="500" fill="hold"/>
                                        <p:tgtEl>
                                          <p:spTgt spid="107"/>
                                        </p:tgtEl>
                                        <p:attrNameLst>
                                          <p:attrName>fill.type</p:attrName>
                                        </p:attrNameLst>
                                      </p:cBhvr>
                                      <p:to>
                                        <p:strVal val="solid"/>
                                      </p:to>
                                    </p:set>
                                  </p:childTnLst>
                                </p:cTn>
                              </p:par>
                              <p:par>
                                <p:cTn id="28" presetID="21" presetClass="emph" presetSubtype="0" repeatCount="3000" fill="hold" nodeType="withEffect">
                                  <p:stCondLst>
                                    <p:cond delay="0"/>
                                  </p:stCondLst>
                                  <p:childTnLst>
                                    <p:animClr clrSpc="hsl" dir="cw">
                                      <p:cBhvr override="childStyle">
                                        <p:cTn id="29" dur="500" fill="hold"/>
                                        <p:tgtEl>
                                          <p:spTgt spid="88"/>
                                        </p:tgtEl>
                                        <p:attrNameLst>
                                          <p:attrName>style.color</p:attrName>
                                        </p:attrNameLst>
                                      </p:cBhvr>
                                      <p:by>
                                        <p:hsl h="7200000" s="0" l="0"/>
                                      </p:by>
                                    </p:animClr>
                                    <p:animClr clrSpc="hsl" dir="cw">
                                      <p:cBhvr>
                                        <p:cTn id="30" dur="500" fill="hold"/>
                                        <p:tgtEl>
                                          <p:spTgt spid="88"/>
                                        </p:tgtEl>
                                        <p:attrNameLst>
                                          <p:attrName>fillcolor</p:attrName>
                                        </p:attrNameLst>
                                      </p:cBhvr>
                                      <p:by>
                                        <p:hsl h="7200000" s="0" l="0"/>
                                      </p:by>
                                    </p:animClr>
                                    <p:animClr clrSpc="hsl" dir="cw">
                                      <p:cBhvr>
                                        <p:cTn id="31" dur="500" fill="hold"/>
                                        <p:tgtEl>
                                          <p:spTgt spid="88"/>
                                        </p:tgtEl>
                                        <p:attrNameLst>
                                          <p:attrName>stroke.color</p:attrName>
                                        </p:attrNameLst>
                                      </p:cBhvr>
                                      <p:by>
                                        <p:hsl h="7200000" s="0" l="0"/>
                                      </p:by>
                                    </p:animClr>
                                    <p:set>
                                      <p:cBhvr>
                                        <p:cTn id="32" dur="500" fill="hold"/>
                                        <p:tgtEl>
                                          <p:spTgt spid="88"/>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nodeType="clickEffect">
                                  <p:stCondLst>
                                    <p:cond delay="0"/>
                                  </p:stCondLst>
                                  <p:childTnLst>
                                    <p:animEffect transition="out" filter="dissolve">
                                      <p:cBhvr>
                                        <p:cTn id="36" dur="500"/>
                                        <p:tgtEl>
                                          <p:spTgt spid="122"/>
                                        </p:tgtEl>
                                      </p:cBhvr>
                                    </p:animEffect>
                                    <p:set>
                                      <p:cBhvr>
                                        <p:cTn id="37" dur="1" fill="hold">
                                          <p:stCondLst>
                                            <p:cond delay="499"/>
                                          </p:stCondLst>
                                        </p:cTn>
                                        <p:tgtEl>
                                          <p:spTgt spid="12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5" presetClass="path" presetSubtype="0" accel="50000" decel="50000" fill="hold" nodeType="clickEffect">
                                  <p:stCondLst>
                                    <p:cond delay="0"/>
                                  </p:stCondLst>
                                  <p:childTnLst>
                                    <p:animMotion origin="layout" path="M -2.29167E-6 -4.62963E-6 L 0.43151 0.0007 " pathEditMode="relative" rAng="0" ptsTypes="AA">
                                      <p:cBhvr>
                                        <p:cTn id="41" dur="2000" fill="hold"/>
                                        <p:tgtEl>
                                          <p:spTgt spid="126"/>
                                        </p:tgtEl>
                                        <p:attrNameLst>
                                          <p:attrName>ppt_x</p:attrName>
                                          <p:attrName>ppt_y</p:attrName>
                                        </p:attrNameLst>
                                      </p:cBhvr>
                                      <p:rCtr x="21576" y="35"/>
                                    </p:animMotion>
                                  </p:childTnLst>
                                </p:cTn>
                              </p:par>
                            </p:childTnLst>
                          </p:cTn>
                        </p:par>
                      </p:childTnLst>
                    </p:cTn>
                  </p:par>
                  <p:par>
                    <p:cTn id="42" fill="hold">
                      <p:stCondLst>
                        <p:cond delay="indefinite"/>
                      </p:stCondLst>
                      <p:childTnLst>
                        <p:par>
                          <p:cTn id="43" fill="hold">
                            <p:stCondLst>
                              <p:cond delay="0"/>
                            </p:stCondLst>
                            <p:childTnLst>
                              <p:par>
                                <p:cTn id="44" presetID="9" presetClass="exit" presetSubtype="0" fill="hold" nodeType="clickEffect">
                                  <p:stCondLst>
                                    <p:cond delay="0"/>
                                  </p:stCondLst>
                                  <p:childTnLst>
                                    <p:animEffect transition="out" filter="dissolve">
                                      <p:cBhvr>
                                        <p:cTn id="45" dur="500"/>
                                        <p:tgtEl>
                                          <p:spTgt spid="126"/>
                                        </p:tgtEl>
                                      </p:cBhvr>
                                    </p:animEffect>
                                    <p:set>
                                      <p:cBhvr>
                                        <p:cTn id="46" dur="1" fill="hold">
                                          <p:stCondLst>
                                            <p:cond delay="499"/>
                                          </p:stCondLst>
                                        </p:cTn>
                                        <p:tgtEl>
                                          <p:spTgt spid="12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85"/>
                                        </p:tgtEl>
                                        <p:attrNameLst>
                                          <p:attrName>style.visibility</p:attrName>
                                        </p:attrNameLst>
                                      </p:cBhvr>
                                      <p:to>
                                        <p:strVal val="visible"/>
                                      </p:to>
                                    </p:set>
                                    <p:animEffect transition="in" filter="wipe(left)">
                                      <p:cBhvr>
                                        <p:cTn id="51" dur="500"/>
                                        <p:tgtEl>
                                          <p:spTgt spid="8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52"/>
                                        </p:tgtEl>
                                        <p:attrNameLst>
                                          <p:attrName>style.visibility</p:attrName>
                                        </p:attrNameLst>
                                      </p:cBhvr>
                                      <p:to>
                                        <p:strVal val="visible"/>
                                      </p:to>
                                    </p:set>
                                    <p:animEffect transition="in" filter="wipe(down)">
                                      <p:cBhvr>
                                        <p:cTn id="56" dur="500"/>
                                        <p:tgtEl>
                                          <p:spTgt spid="15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33"/>
                                        </p:tgtEl>
                                        <p:attrNameLst>
                                          <p:attrName>style.visibility</p:attrName>
                                        </p:attrNameLst>
                                      </p:cBhvr>
                                      <p:to>
                                        <p:strVal val="visible"/>
                                      </p:to>
                                    </p:set>
                                    <p:animEffect transition="in" filter="wipe(down)">
                                      <p:cBhvr>
                                        <p:cTn id="61" dur="500"/>
                                        <p:tgtEl>
                                          <p:spTgt spid="13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56"/>
                                        </p:tgtEl>
                                        <p:attrNameLst>
                                          <p:attrName>style.visibility</p:attrName>
                                        </p:attrNameLst>
                                      </p:cBhvr>
                                      <p:to>
                                        <p:strVal val="visible"/>
                                      </p:to>
                                    </p:set>
                                    <p:animEffect transition="in" filter="wipe(down)">
                                      <p:cBhvr>
                                        <p:cTn id="66" dur="500"/>
                                        <p:tgtEl>
                                          <p:spTgt spid="15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53"/>
                                        </p:tgtEl>
                                        <p:attrNameLst>
                                          <p:attrName>style.visibility</p:attrName>
                                        </p:attrNameLst>
                                      </p:cBhvr>
                                      <p:to>
                                        <p:strVal val="visible"/>
                                      </p:to>
                                    </p:set>
                                    <p:animEffect transition="in" filter="wipe(left)">
                                      <p:cBhvr>
                                        <p:cTn id="71" dur="500"/>
                                        <p:tgtEl>
                                          <p:spTgt spid="153"/>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wipe(down)">
                                      <p:cBhvr>
                                        <p:cTn id="76" dur="500"/>
                                        <p:tgtEl>
                                          <p:spTgt spid="8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2"/>
                                        </p:tgtEl>
                                        <p:attrNameLst>
                                          <p:attrName>style.visibility</p:attrName>
                                        </p:attrNameLst>
                                      </p:cBhvr>
                                      <p:to>
                                        <p:strVal val="visible"/>
                                      </p:to>
                                    </p:set>
                                    <p:animEffect transition="in" filter="wipe(down)">
                                      <p:cBhvr>
                                        <p:cTn id="81" dur="500"/>
                                        <p:tgtEl>
                                          <p:spTgt spid="2"/>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131"/>
                                        </p:tgtEl>
                                        <p:attrNameLst>
                                          <p:attrName>style.visibility</p:attrName>
                                        </p:attrNameLst>
                                      </p:cBhvr>
                                      <p:to>
                                        <p:strVal val="visible"/>
                                      </p:to>
                                    </p:set>
                                    <p:animEffect transition="in" filter="wipe(down)">
                                      <p:cBhvr>
                                        <p:cTn id="86" dur="500"/>
                                        <p:tgtEl>
                                          <p:spTgt spid="131"/>
                                        </p:tgtEl>
                                      </p:cBhvr>
                                    </p:animEffect>
                                  </p:childTnLst>
                                </p:cTn>
                              </p:par>
                            </p:childTnLst>
                          </p:cTn>
                        </p:par>
                        <p:par>
                          <p:cTn id="87" fill="hold">
                            <p:stCondLst>
                              <p:cond delay="500"/>
                            </p:stCondLst>
                            <p:childTnLst>
                              <p:par>
                                <p:cTn id="88" presetID="31" presetClass="entr" presetSubtype="0" fill="hold" nodeType="afterEffect">
                                  <p:stCondLst>
                                    <p:cond delay="0"/>
                                  </p:stCondLst>
                                  <p:childTnLst>
                                    <p:set>
                                      <p:cBhvr>
                                        <p:cTn id="89" dur="1" fill="hold">
                                          <p:stCondLst>
                                            <p:cond delay="0"/>
                                          </p:stCondLst>
                                        </p:cTn>
                                        <p:tgtEl>
                                          <p:spTgt spid="116"/>
                                        </p:tgtEl>
                                        <p:attrNameLst>
                                          <p:attrName>style.visibility</p:attrName>
                                        </p:attrNameLst>
                                      </p:cBhvr>
                                      <p:to>
                                        <p:strVal val="visible"/>
                                      </p:to>
                                    </p:set>
                                    <p:anim calcmode="lin" valueType="num">
                                      <p:cBhvr>
                                        <p:cTn id="90" dur="1000" fill="hold"/>
                                        <p:tgtEl>
                                          <p:spTgt spid="116"/>
                                        </p:tgtEl>
                                        <p:attrNameLst>
                                          <p:attrName>ppt_w</p:attrName>
                                        </p:attrNameLst>
                                      </p:cBhvr>
                                      <p:tavLst>
                                        <p:tav tm="0">
                                          <p:val>
                                            <p:fltVal val="0"/>
                                          </p:val>
                                        </p:tav>
                                        <p:tav tm="100000">
                                          <p:val>
                                            <p:strVal val="#ppt_w"/>
                                          </p:val>
                                        </p:tav>
                                      </p:tavLst>
                                    </p:anim>
                                    <p:anim calcmode="lin" valueType="num">
                                      <p:cBhvr>
                                        <p:cTn id="91" dur="1000" fill="hold"/>
                                        <p:tgtEl>
                                          <p:spTgt spid="116"/>
                                        </p:tgtEl>
                                        <p:attrNameLst>
                                          <p:attrName>ppt_h</p:attrName>
                                        </p:attrNameLst>
                                      </p:cBhvr>
                                      <p:tavLst>
                                        <p:tav tm="0">
                                          <p:val>
                                            <p:fltVal val="0"/>
                                          </p:val>
                                        </p:tav>
                                        <p:tav tm="100000">
                                          <p:val>
                                            <p:strVal val="#ppt_h"/>
                                          </p:val>
                                        </p:tav>
                                      </p:tavLst>
                                    </p:anim>
                                    <p:anim calcmode="lin" valueType="num">
                                      <p:cBhvr>
                                        <p:cTn id="92" dur="1000" fill="hold"/>
                                        <p:tgtEl>
                                          <p:spTgt spid="116"/>
                                        </p:tgtEl>
                                        <p:attrNameLst>
                                          <p:attrName>style.rotation</p:attrName>
                                        </p:attrNameLst>
                                      </p:cBhvr>
                                      <p:tavLst>
                                        <p:tav tm="0">
                                          <p:val>
                                            <p:fltVal val="90"/>
                                          </p:val>
                                        </p:tav>
                                        <p:tav tm="100000">
                                          <p:val>
                                            <p:fltVal val="0"/>
                                          </p:val>
                                        </p:tav>
                                      </p:tavLst>
                                    </p:anim>
                                    <p:animEffect transition="in" filter="fade">
                                      <p:cBhvr>
                                        <p:cTn id="93" dur="1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P spid="153" grpId="0"/>
      <p:bldP spid="156" grpId="0"/>
      <p:bldP spid="80" grpId="0"/>
      <p:bldP spid="132" grpId="0" animBg="1"/>
      <p:bldP spid="131" grpId="0"/>
      <p:bldP spid="1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 xmlns:a16="http://schemas.microsoft.com/office/drawing/2014/main" id="{852370FA-FFBB-4D46-A6E2-33A64B681651}"/>
              </a:ext>
            </a:extLst>
          </p:cNvPr>
          <p:cNvSpPr/>
          <p:nvPr/>
        </p:nvSpPr>
        <p:spPr>
          <a:xfrm>
            <a:off x="9753600" y="1600200"/>
            <a:ext cx="5295753" cy="1124831"/>
          </a:xfrm>
          <a:prstGeom prst="ellipse">
            <a:avLst/>
          </a:prstGeom>
          <a:solidFill>
            <a:schemeClr val="accent4">
              <a:lumMod val="40000"/>
              <a:lumOff val="6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KHỞI ĐỘNG</a:t>
            </a:r>
          </a:p>
        </p:txBody>
      </p:sp>
      <p:pic>
        <p:nvPicPr>
          <p:cNvPr id="12" name="Picture 11">
            <a:extLst>
              <a:ext uri="{FF2B5EF4-FFF2-40B4-BE49-F238E27FC236}">
                <a16:creationId xmlns="" xmlns:a16="http://schemas.microsoft.com/office/drawing/2014/main" id="{D647896F-EB2E-40B5-AB14-ED73F4CDA993}"/>
              </a:ext>
            </a:extLst>
          </p:cNvPr>
          <p:cNvPicPr>
            <a:picLocks noChangeAspect="1"/>
          </p:cNvPicPr>
          <p:nvPr/>
        </p:nvPicPr>
        <p:blipFill rotWithShape="1">
          <a:blip r:embed="rId2">
            <a:extLst>
              <a:ext uri="{28A0092B-C50C-407E-A947-70E740481C1C}">
                <a14:useLocalDpi xmlns:a14="http://schemas.microsoft.com/office/drawing/2010/main" val="0"/>
              </a:ext>
            </a:extLst>
          </a:blip>
          <a:srcRect l="4120" t="3900" r="3594" b="19986"/>
          <a:stretch/>
        </p:blipFill>
        <p:spPr>
          <a:xfrm>
            <a:off x="15468600" y="2294845"/>
            <a:ext cx="8763000" cy="11192555"/>
          </a:xfrm>
          <a:prstGeom prst="rect">
            <a:avLst/>
          </a:prstGeom>
        </p:spPr>
      </p:pic>
      <p:pic>
        <p:nvPicPr>
          <p:cNvPr id="1028" name="Picture 4" descr="XANH - SẠCH - ĐẸP, AN TOÀN - NGÔI TRƯỜNG HẠNH PHÚC TRONG TÔI - Website  chính thức Trường Tiểu học Thạch Bình - TP Hà Tĩnh - Hà Tĩnh">
            <a:extLst>
              <a:ext uri="{FF2B5EF4-FFF2-40B4-BE49-F238E27FC236}">
                <a16:creationId xmlns="" xmlns:a16="http://schemas.microsoft.com/office/drawing/2014/main" id="{E55DDAA4-9ACE-4E02-8A73-319BB4F78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653100"/>
            <a:ext cx="7162800" cy="4173325"/>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 xmlns:a16="http://schemas.microsoft.com/office/drawing/2014/main" id="{CB717262-F998-4873-BE40-5317A64A7E5B}"/>
              </a:ext>
            </a:extLst>
          </p:cNvPr>
          <p:cNvGrpSpPr/>
          <p:nvPr/>
        </p:nvGrpSpPr>
        <p:grpSpPr>
          <a:xfrm>
            <a:off x="838200" y="6781800"/>
            <a:ext cx="13552209" cy="3916170"/>
            <a:chOff x="1154538" y="9483480"/>
            <a:chExt cx="13552209" cy="3916170"/>
          </a:xfrm>
        </p:grpSpPr>
        <p:sp>
          <p:nvSpPr>
            <p:cNvPr id="7" name="Rectangle 6">
              <a:extLst>
                <a:ext uri="{FF2B5EF4-FFF2-40B4-BE49-F238E27FC236}">
                  <a16:creationId xmlns="" xmlns:a16="http://schemas.microsoft.com/office/drawing/2014/main" id="{1DB0A727-A850-4E6F-B074-986407C3C571}"/>
                </a:ext>
              </a:extLst>
            </p:cNvPr>
            <p:cNvSpPr/>
            <p:nvPr/>
          </p:nvSpPr>
          <p:spPr>
            <a:xfrm>
              <a:off x="1219200" y="9525000"/>
              <a:ext cx="13487547" cy="3874650"/>
            </a:xfrm>
            <a:prstGeom prst="rect">
              <a:avLst/>
            </a:prstGeom>
          </p:spPr>
          <p:txBody>
            <a:bodyPr wrap="square">
              <a:spAutoFit/>
            </a:bodyPr>
            <a:lstStyle/>
            <a:p>
              <a:pPr algn="just">
                <a:lnSpc>
                  <a:spcPct val="114000"/>
                </a:lnSpc>
                <a:defRPr/>
              </a:pPr>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     </a:t>
              </a:r>
              <a:r>
                <a:rPr lang="vi-VN" sz="4400" b="1" i="0">
                  <a:solidFill>
                    <a:srgbClr val="270F6B"/>
                  </a:solidFill>
                  <a:effectLst/>
                  <a:latin typeface="Tahoma" panose="020B0604030504040204" pitchFamily="34" charset="0"/>
                  <a:ea typeface="Tahoma" panose="020B0604030504040204" pitchFamily="34" charset="0"/>
                  <a:cs typeface="Tahoma" panose="020B0604030504040204" pitchFamily="34" charset="0"/>
                </a:rPr>
                <a:t>Quan sát các cạnh tường trong lớp học và xem cạnh tường là hình ảnh của đường thẳng. </a:t>
              </a:r>
              <a:r>
                <a:rPr lang="en-US" sz="4400" b="1" i="0">
                  <a:solidFill>
                    <a:srgbClr val="270F6B"/>
                  </a:solidFill>
                  <a:effectLst/>
                  <a:latin typeface="Tahoma" panose="020B0604030504040204" pitchFamily="34" charset="0"/>
                  <a:ea typeface="Tahoma" panose="020B0604030504040204" pitchFamily="34" charset="0"/>
                  <a:cs typeface="Tahoma" panose="020B0604030504040204" pitchFamily="34" charset="0"/>
                </a:rPr>
                <a:t/>
              </a:r>
              <a:br>
                <a:rPr lang="en-US" sz="4400" b="1" i="0">
                  <a:solidFill>
                    <a:srgbClr val="270F6B"/>
                  </a:solidFill>
                  <a:effectLst/>
                  <a:latin typeface="Tahoma" panose="020B0604030504040204" pitchFamily="34" charset="0"/>
                  <a:ea typeface="Tahoma" panose="020B0604030504040204" pitchFamily="34" charset="0"/>
                  <a:cs typeface="Tahoma" panose="020B0604030504040204" pitchFamily="34" charset="0"/>
                </a:rPr>
              </a:br>
              <a:r>
                <a:rPr lang="en-US" sz="4400" b="1" i="0">
                  <a:solidFill>
                    <a:srgbClr val="270F6B"/>
                  </a:solidFill>
                  <a:effectLst/>
                  <a:latin typeface="Tahoma" panose="020B0604030504040204" pitchFamily="34" charset="0"/>
                  <a:ea typeface="Tahoma" panose="020B0604030504040204" pitchFamily="34" charset="0"/>
                  <a:cs typeface="Tahoma" panose="020B0604030504040204" pitchFamily="34" charset="0"/>
                </a:rPr>
                <a:t>   Em h</a:t>
              </a:r>
              <a:r>
                <a:rPr lang="vi-VN" sz="4400" b="1" i="0">
                  <a:solidFill>
                    <a:srgbClr val="270F6B"/>
                  </a:solidFill>
                  <a:effectLst/>
                  <a:latin typeface="Tahoma" panose="020B0604030504040204" pitchFamily="34" charset="0"/>
                  <a:ea typeface="Tahoma" panose="020B0604030504040204" pitchFamily="34" charset="0"/>
                  <a:cs typeface="Tahoma" panose="020B0604030504040204" pitchFamily="34" charset="0"/>
                </a:rPr>
                <a:t>ãy chỉ ra </a:t>
              </a:r>
              <a:r>
                <a:rPr lang="en-US" sz="4400" b="1" i="0">
                  <a:solidFill>
                    <a:srgbClr val="270F6B"/>
                  </a:solidFill>
                  <a:effectLst/>
                  <a:latin typeface="Tahoma" panose="020B0604030504040204" pitchFamily="34" charset="0"/>
                  <a:ea typeface="Tahoma" panose="020B0604030504040204" pitchFamily="34" charset="0"/>
                  <a:cs typeface="Tahoma" panose="020B0604030504040204" pitchFamily="34" charset="0"/>
                </a:rPr>
                <a:t>hai đường thẳng song song, hai </a:t>
              </a:r>
              <a:r>
                <a:rPr lang="vi-VN" sz="4400" b="1" i="0">
                  <a:solidFill>
                    <a:srgbClr val="270F6B"/>
                  </a:solidFill>
                  <a:effectLst/>
                  <a:latin typeface="Tahoma" panose="020B0604030504040204" pitchFamily="34" charset="0"/>
                  <a:ea typeface="Tahoma" panose="020B0604030504040204" pitchFamily="34" charset="0"/>
                  <a:cs typeface="Tahoma" panose="020B0604030504040204" pitchFamily="34" charset="0"/>
                </a:rPr>
                <a:t>đường thẳng </a:t>
              </a:r>
              <a:r>
                <a:rPr lang="en-US" sz="4400" b="1" i="0">
                  <a:solidFill>
                    <a:srgbClr val="270F6B"/>
                  </a:solidFill>
                  <a:effectLst/>
                  <a:latin typeface="Tahoma" panose="020B0604030504040204" pitchFamily="34" charset="0"/>
                  <a:ea typeface="Tahoma" panose="020B0604030504040204" pitchFamily="34" charset="0"/>
                  <a:cs typeface="Tahoma" panose="020B0604030504040204" pitchFamily="34" charset="0"/>
                </a:rPr>
                <a:t>cắt nhau, hai đường thẳng phân biệt </a:t>
              </a:r>
              <a:r>
                <a:rPr lang="vi-VN" sz="4400" b="1" i="0">
                  <a:solidFill>
                    <a:srgbClr val="270F6B"/>
                  </a:solidFill>
                  <a:effectLst/>
                  <a:latin typeface="Tahoma" panose="020B0604030504040204" pitchFamily="34" charset="0"/>
                  <a:ea typeface="Tahoma" panose="020B0604030504040204" pitchFamily="34" charset="0"/>
                  <a:cs typeface="Tahoma" panose="020B0604030504040204" pitchFamily="34" charset="0"/>
                </a:rPr>
                <a:t>không </a:t>
              </a:r>
              <a:r>
                <a:rPr lang="en-US" sz="4400" b="1" i="0">
                  <a:solidFill>
                    <a:srgbClr val="270F6B"/>
                  </a:solidFill>
                  <a:effectLst/>
                  <a:latin typeface="Tahoma" panose="020B0604030504040204" pitchFamily="34" charset="0"/>
                  <a:ea typeface="Tahoma" panose="020B0604030504040204" pitchFamily="34" charset="0"/>
                  <a:cs typeface="Tahoma" panose="020B0604030504040204" pitchFamily="34" charset="0"/>
                </a:rPr>
                <a:t>song song mà cũng không cắt nhau.</a:t>
              </a:r>
              <a:endParaRPr lang="en-US" sz="44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p:pic>
          <p:nvPicPr>
            <p:cNvPr id="1030" name="Picture 6" descr="Dấu chấm hỏi png | PNGEgg">
              <a:extLst>
                <a:ext uri="{FF2B5EF4-FFF2-40B4-BE49-F238E27FC236}">
                  <a16:creationId xmlns="" xmlns:a16="http://schemas.microsoft.com/office/drawing/2014/main" id="{20A598A0-1681-4BAF-81AE-0FCF8C3A19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4538" y="9483480"/>
              <a:ext cx="902862" cy="8797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 xmlns:a16="http://schemas.microsoft.com/office/drawing/2014/main" id="{3128E65B-533B-4EDD-B185-589C38324FF2}"/>
              </a:ext>
            </a:extLst>
          </p:cNvPr>
          <p:cNvGrpSpPr/>
          <p:nvPr/>
        </p:nvGrpSpPr>
        <p:grpSpPr>
          <a:xfrm>
            <a:off x="902862" y="10972800"/>
            <a:ext cx="13106400" cy="2421330"/>
            <a:chOff x="1891728" y="13799431"/>
            <a:chExt cx="12115800" cy="2421330"/>
          </a:xfrm>
        </p:grpSpPr>
        <p:sp>
          <p:nvSpPr>
            <p:cNvPr id="16" name="Rectangle 15">
              <a:extLst>
                <a:ext uri="{FF2B5EF4-FFF2-40B4-BE49-F238E27FC236}">
                  <a16:creationId xmlns="" xmlns:a16="http://schemas.microsoft.com/office/drawing/2014/main" id="{399652A6-72A2-42A5-9801-E50753D06081}"/>
                </a:ext>
              </a:extLst>
            </p:cNvPr>
            <p:cNvSpPr/>
            <p:nvPr/>
          </p:nvSpPr>
          <p:spPr>
            <a:xfrm>
              <a:off x="1891728" y="13889866"/>
              <a:ext cx="12115800" cy="2330895"/>
            </a:xfrm>
            <a:prstGeom prst="rect">
              <a:avLst/>
            </a:prstGeom>
          </p:spPr>
          <p:txBody>
            <a:bodyPr wrap="square">
              <a:spAutoFit/>
            </a:bodyPr>
            <a:lstStyle/>
            <a:p>
              <a:pPr algn="just">
                <a:lnSpc>
                  <a:spcPct val="114000"/>
                </a:lnSpc>
                <a:defRPr/>
              </a:pPr>
              <a:r>
                <a:rPr lang="en-US" sz="4400">
                  <a:solidFill>
                    <a:srgbClr val="270F6B"/>
                  </a:solidFill>
                  <a:latin typeface="Tahoma" panose="020B0604030504040204" pitchFamily="34" charset="0"/>
                  <a:ea typeface="Tahoma" panose="020B0604030504040204" pitchFamily="34" charset="0"/>
                  <a:cs typeface="Tahoma" panose="020B0604030504040204" pitchFamily="34" charset="0"/>
                </a:rPr>
                <a:t>      </a:t>
              </a:r>
              <a:r>
                <a:rPr lang="en-US" sz="4400" b="1" i="0">
                  <a:solidFill>
                    <a:srgbClr val="270F6B"/>
                  </a:solidFill>
                  <a:effectLst/>
                  <a:latin typeface="Tahoma" panose="020B0604030504040204" pitchFamily="34" charset="0"/>
                  <a:ea typeface="Tahoma" panose="020B0604030504040204" pitchFamily="34" charset="0"/>
                  <a:cs typeface="Tahoma" panose="020B0604030504040204" pitchFamily="34" charset="0"/>
                </a:rPr>
                <a:t>Nếu hai đường thẳng phân biệt trong không gian không song song thì chúng cắt nhau, đúng hay sai?</a:t>
              </a:r>
              <a:endParaRPr lang="en-US" sz="44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p:pic>
          <p:nvPicPr>
            <p:cNvPr id="18" name="Picture 6" descr="Dấu chấm hỏi png | PNGEgg">
              <a:extLst>
                <a:ext uri="{FF2B5EF4-FFF2-40B4-BE49-F238E27FC236}">
                  <a16:creationId xmlns="" xmlns:a16="http://schemas.microsoft.com/office/drawing/2014/main" id="{CAA248A1-019D-4116-936E-B8AB3CE32E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1217" y="13799431"/>
              <a:ext cx="801984" cy="8734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5351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wipe(down)">
                                      <p:cBhvr>
                                        <p:cTn id="19" dur="500"/>
                                        <p:tgtEl>
                                          <p:spTgt spid="102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ounded Rectangle 18">
            <a:extLst>
              <a:ext uri="{FF2B5EF4-FFF2-40B4-BE49-F238E27FC236}">
                <a16:creationId xmlns="" xmlns:a16="http://schemas.microsoft.com/office/drawing/2014/main" id="{155AB975-8189-45C0-BDE8-1D34F7E9BA3D}"/>
              </a:ext>
            </a:extLst>
          </p:cNvPr>
          <p:cNvSpPr/>
          <p:nvPr/>
        </p:nvSpPr>
        <p:spPr>
          <a:xfrm>
            <a:off x="16043541" y="5246033"/>
            <a:ext cx="7889614" cy="8216261"/>
          </a:xfrm>
          <a:prstGeom prst="roundRect">
            <a:avLst>
              <a:gd name="adj" fmla="val 4276"/>
            </a:avLst>
          </a:prstGeom>
          <a:solidFill>
            <a:schemeClr val="accent4">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 xmlns:a16="http://schemas.microsoft.com/office/drawing/2014/main" id="{CBD85A54-9A5B-4B3F-BE26-36AE06CD4EA7}"/>
              </a:ext>
            </a:extLst>
          </p:cNvPr>
          <p:cNvCxnSpPr>
            <a:cxnSpLocks/>
          </p:cNvCxnSpPr>
          <p:nvPr/>
        </p:nvCxnSpPr>
        <p:spPr>
          <a:xfrm flipH="1">
            <a:off x="17829503" y="9378077"/>
            <a:ext cx="4566087" cy="0"/>
          </a:xfrm>
          <a:prstGeom prst="line">
            <a:avLst/>
          </a:prstGeom>
          <a:ln w="76200">
            <a:solidFill>
              <a:srgbClr val="0000FF">
                <a:alpha val="75000"/>
              </a:srgbClr>
            </a:solidFill>
            <a:prstDash val="sysDash"/>
          </a:ln>
        </p:spPr>
        <p:style>
          <a:lnRef idx="1">
            <a:schemeClr val="dk1"/>
          </a:lnRef>
          <a:fillRef idx="0">
            <a:schemeClr val="dk1"/>
          </a:fillRef>
          <a:effectRef idx="0">
            <a:schemeClr val="dk1"/>
          </a:effectRef>
          <a:fontRef idx="minor">
            <a:schemeClr val="tx1"/>
          </a:fontRef>
        </p:style>
      </p:cxnSp>
      <p:grpSp>
        <p:nvGrpSpPr>
          <p:cNvPr id="269" name="Group 268">
            <a:extLst>
              <a:ext uri="{FF2B5EF4-FFF2-40B4-BE49-F238E27FC236}">
                <a16:creationId xmlns=""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SGK</a:t>
              </a:r>
            </a:p>
          </p:txBody>
        </p:sp>
      </p:grpSp>
      <p:grpSp>
        <p:nvGrpSpPr>
          <p:cNvPr id="83" name="Group 9">
            <a:extLst>
              <a:ext uri="{FF2B5EF4-FFF2-40B4-BE49-F238E27FC236}">
                <a16:creationId xmlns="" xmlns:a16="http://schemas.microsoft.com/office/drawing/2014/main" id="{6362816D-945A-4EE6-B203-536ECDB4AAA9}"/>
              </a:ext>
            </a:extLst>
          </p:cNvPr>
          <p:cNvGrpSpPr/>
          <p:nvPr/>
        </p:nvGrpSpPr>
        <p:grpSpPr>
          <a:xfrm>
            <a:off x="381000" y="2514600"/>
            <a:ext cx="23482740" cy="2471080"/>
            <a:chOff x="1175570" y="3048677"/>
            <a:chExt cx="23485457" cy="2471365"/>
          </a:xfrm>
        </p:grpSpPr>
        <p:sp>
          <p:nvSpPr>
            <p:cNvPr id="84" name="Rounded Rectangle 4">
              <a:extLst>
                <a:ext uri="{FF2B5EF4-FFF2-40B4-BE49-F238E27FC236}">
                  <a16:creationId xmlns="" xmlns:a16="http://schemas.microsoft.com/office/drawing/2014/main" id="{96CF2647-9831-4637-A892-8D0DA5214E60}"/>
                </a:ext>
              </a:extLst>
            </p:cNvPr>
            <p:cNvSpPr/>
            <p:nvPr/>
          </p:nvSpPr>
          <p:spPr>
            <a:xfrm>
              <a:off x="1175570" y="3221085"/>
              <a:ext cx="23485457" cy="2298957"/>
            </a:xfrm>
            <a:prstGeom prst="roundRect">
              <a:avLst>
                <a:gd name="adj" fmla="val 701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2">
              <a:extLst>
                <a:ext uri="{FF2B5EF4-FFF2-40B4-BE49-F238E27FC236}">
                  <a16:creationId xmlns="" xmlns:a16="http://schemas.microsoft.com/office/drawing/2014/main" id="{E43E0BE0-C731-4F36-BC82-9E8086C1091D}"/>
                </a:ext>
              </a:extLst>
            </p:cNvPr>
            <p:cNvGrpSpPr/>
            <p:nvPr/>
          </p:nvGrpSpPr>
          <p:grpSpPr>
            <a:xfrm>
              <a:off x="1175570" y="3048677"/>
              <a:ext cx="3903662" cy="969507"/>
              <a:chOff x="1175570" y="1834705"/>
              <a:chExt cx="3903662" cy="969507"/>
            </a:xfrm>
          </p:grpSpPr>
          <p:sp>
            <p:nvSpPr>
              <p:cNvPr id="87" name="Freeform 20">
                <a:extLst>
                  <a:ext uri="{FF2B5EF4-FFF2-40B4-BE49-F238E27FC236}">
                    <a16:creationId xmlns="" xmlns:a16="http://schemas.microsoft.com/office/drawing/2014/main" id="{824DAB09-5256-45C2-BC4C-A68B6700562A}"/>
                  </a:ext>
                </a:extLst>
              </p:cNvPr>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90" name="Round Diagonal Corner Rectangle 8">
                <a:extLst>
                  <a:ext uri="{FF2B5EF4-FFF2-40B4-BE49-F238E27FC236}">
                    <a16:creationId xmlns="" xmlns:a16="http://schemas.microsoft.com/office/drawing/2014/main" id="{29BAE745-F559-4299-836F-48B8A88D4321}"/>
                  </a:ext>
                </a:extLst>
              </p:cNvPr>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2">
                <a:extLst>
                  <a:ext uri="{FF2B5EF4-FFF2-40B4-BE49-F238E27FC236}">
                    <a16:creationId xmlns="" xmlns:a16="http://schemas.microsoft.com/office/drawing/2014/main" id="{DB364EF7-9EEF-42EC-9B18-60B688F0853D}"/>
                  </a:ext>
                </a:extLst>
              </p:cNvPr>
              <p:cNvGrpSpPr/>
              <p:nvPr/>
            </p:nvGrpSpPr>
            <p:grpSpPr>
              <a:xfrm>
                <a:off x="1314846" y="1951291"/>
                <a:ext cx="756925" cy="699372"/>
                <a:chOff x="7440266" y="3398551"/>
                <a:chExt cx="757238" cy="765175"/>
              </a:xfrm>
              <a:solidFill>
                <a:srgbClr val="999158"/>
              </a:solidFill>
            </p:grpSpPr>
            <p:sp>
              <p:nvSpPr>
                <p:cNvPr id="92" name="Freeform 15">
                  <a:extLst>
                    <a:ext uri="{FF2B5EF4-FFF2-40B4-BE49-F238E27FC236}">
                      <a16:creationId xmlns="" xmlns:a16="http://schemas.microsoft.com/office/drawing/2014/main" id="{EA33BCC2-D03A-46E9-83F2-E63F8CA4F1EC}"/>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3" name="Freeform 16">
                  <a:extLst>
                    <a:ext uri="{FF2B5EF4-FFF2-40B4-BE49-F238E27FC236}">
                      <a16:creationId xmlns="" xmlns:a16="http://schemas.microsoft.com/office/drawing/2014/main" id="{62C182CE-0EE0-400A-B935-AFB7B2C92725}"/>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4" name="Freeform 17">
                  <a:extLst>
                    <a:ext uri="{FF2B5EF4-FFF2-40B4-BE49-F238E27FC236}">
                      <a16:creationId xmlns="" xmlns:a16="http://schemas.microsoft.com/office/drawing/2014/main" id="{F7A2E095-174F-417E-8C33-4EE7ABA8EA3F}"/>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5" name="Rectangle 18">
                  <a:extLst>
                    <a:ext uri="{FF2B5EF4-FFF2-40B4-BE49-F238E27FC236}">
                      <a16:creationId xmlns="" xmlns:a16="http://schemas.microsoft.com/office/drawing/2014/main" id="{2CDE2ADF-27A3-48F4-9602-769062176681}"/>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6" name="Rectangle 19">
                  <a:extLst>
                    <a:ext uri="{FF2B5EF4-FFF2-40B4-BE49-F238E27FC236}">
                      <a16:creationId xmlns="" xmlns:a16="http://schemas.microsoft.com/office/drawing/2014/main" id="{A3A625D2-63A6-406A-8B23-071C60B7F65E}"/>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7" name="Rectangle 20">
                  <a:extLst>
                    <a:ext uri="{FF2B5EF4-FFF2-40B4-BE49-F238E27FC236}">
                      <a16:creationId xmlns="" xmlns:a16="http://schemas.microsoft.com/office/drawing/2014/main" id="{C5AED32F-DFCF-4E1C-8789-7171685846D9}"/>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8" name="Rectangle 21">
                  <a:extLst>
                    <a:ext uri="{FF2B5EF4-FFF2-40B4-BE49-F238E27FC236}">
                      <a16:creationId xmlns="" xmlns:a16="http://schemas.microsoft.com/office/drawing/2014/main" id="{F760624F-7BBE-4E94-BCEC-4A401B35CFD9}"/>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sp>
            <p:nvSpPr>
              <p:cNvPr id="89" name="TextBox 88">
                <a:extLst>
                  <a:ext uri="{FF2B5EF4-FFF2-40B4-BE49-F238E27FC236}">
                    <a16:creationId xmlns="" xmlns:a16="http://schemas.microsoft.com/office/drawing/2014/main" id="{F6BDDFD2-8C51-4F86-B2C5-8AD637B5AFBD}"/>
                  </a:ext>
                </a:extLst>
              </p:cNvPr>
              <p:cNvSpPr txBox="1"/>
              <p:nvPr/>
            </p:nvSpPr>
            <p:spPr>
              <a:xfrm>
                <a:off x="2235430" y="1958752"/>
                <a:ext cx="2810710" cy="800311"/>
              </a:xfrm>
              <a:prstGeom prst="rect">
                <a:avLst/>
              </a:prstGeom>
              <a:noFill/>
            </p:spPr>
            <p:txBody>
              <a:bodyPr wrap="none" rtlCol="0">
                <a:spAutoFit/>
              </a:bodyPr>
              <a:lstStyle/>
              <a:p>
                <a:r>
                  <a:rPr lang="vi-VN" sz="4600" b="1">
                    <a:solidFill>
                      <a:schemeClr val="bg1"/>
                    </a:solidFill>
                    <a:latin typeface="Tahoma" pitchFamily="34" charset="0"/>
                    <a:ea typeface="Tahoma" pitchFamily="34" charset="0"/>
                    <a:cs typeface="Tahoma" pitchFamily="34" charset="0"/>
                  </a:rPr>
                  <a:t>Bài tập </a:t>
                </a:r>
                <a:r>
                  <a:rPr lang="en-US" sz="4600" b="1">
                    <a:solidFill>
                      <a:schemeClr val="bg1"/>
                    </a:solidFill>
                    <a:latin typeface="Tahoma" pitchFamily="34" charset="0"/>
                    <a:ea typeface="Tahoma" pitchFamily="34" charset="0"/>
                    <a:cs typeface="Tahoma" pitchFamily="34" charset="0"/>
                  </a:rPr>
                  <a:t>2</a:t>
                </a:r>
                <a:endParaRPr lang="en-US" sz="4600" b="1" dirty="0">
                  <a:solidFill>
                    <a:schemeClr val="bg1"/>
                  </a:solidFill>
                  <a:latin typeface="Tahoma" pitchFamily="34" charset="0"/>
                  <a:ea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9" name="TextBox 28">
                <a:extLst>
                  <a:ext uri="{FF2B5EF4-FFF2-40B4-BE49-F238E27FC236}">
                    <a16:creationId xmlns="" xmlns:a16="http://schemas.microsoft.com/office/drawing/2014/main" id="{A851B77B-9511-4B9F-AD95-2416D60758A7}"/>
                  </a:ext>
                </a:extLst>
              </p:cNvPr>
              <p:cNvSpPr txBox="1"/>
              <p:nvPr/>
            </p:nvSpPr>
            <p:spPr>
              <a:xfrm>
                <a:off x="864566" y="2772697"/>
                <a:ext cx="22842855" cy="2123658"/>
              </a:xfrm>
              <a:prstGeom prst="rect">
                <a:avLst/>
              </a:prstGeom>
              <a:noFill/>
            </p:spPr>
            <p:txBody>
              <a:bodyPr wrap="square">
                <a:spAutoFit/>
              </a:bodyPr>
              <a:lstStyle>
                <a:defPPr>
                  <a:defRPr lang="en-US"/>
                </a:defPPr>
                <a:lvl1pPr>
                  <a:lnSpc>
                    <a:spcPct val="114000"/>
                  </a:lnSpc>
                  <a:defRPr sz="4400" b="1">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pPr>
                  <a:lnSpc>
                    <a:spcPct val="100000"/>
                  </a:lnSpc>
                </a:pPr>
                <a:r>
                  <a:rPr lang="en-US">
                    <a:solidFill>
                      <a:srgbClr val="242452"/>
                    </a:solidFill>
                  </a:rPr>
                  <a:t>                       </a:t>
                </a:r>
                <a:r>
                  <a:rPr lang="vi-VN">
                    <a:solidFill>
                      <a:srgbClr val="242452"/>
                    </a:solidFill>
                  </a:rPr>
                  <a:t>Cho tứ diện </a:t>
                </a:r>
                <a14:m>
                  <m:oMath xmlns:m="http://schemas.openxmlformats.org/officeDocument/2006/math">
                    <m:r>
                      <a:rPr lang="en-US" smtClean="0">
                        <a:solidFill>
                          <a:srgbClr val="242452"/>
                        </a:solidFill>
                        <a:latin typeface="Cambria Math" panose="02040503050406030204" pitchFamily="18" charset="0"/>
                      </a:rPr>
                      <m:t>𝑨𝑩𝑪𝑫</m:t>
                    </m:r>
                  </m:oMath>
                </a14:m>
                <a:r>
                  <a:rPr lang="vi-VN">
                    <a:solidFill>
                      <a:srgbClr val="242452"/>
                    </a:solidFill>
                  </a:rPr>
                  <a:t> và ba điểm </a:t>
                </a:r>
                <a14:m>
                  <m:oMath xmlns:m="http://schemas.openxmlformats.org/officeDocument/2006/math">
                    <m:r>
                      <a:rPr lang="en-US" b="1" i="0" smtClean="0">
                        <a:solidFill>
                          <a:srgbClr val="242452"/>
                        </a:solidFill>
                        <a:latin typeface="Cambria Math" panose="02040503050406030204" pitchFamily="18" charset="0"/>
                      </a:rPr>
                      <m:t>𝐏</m:t>
                    </m:r>
                    <m:r>
                      <a:rPr lang="en-US" b="1" i="0" smtClean="0">
                        <a:solidFill>
                          <a:srgbClr val="242452"/>
                        </a:solidFill>
                        <a:latin typeface="Cambria Math" panose="02040503050406030204" pitchFamily="18" charset="0"/>
                      </a:rPr>
                      <m:t>,</m:t>
                    </m:r>
                    <m:r>
                      <a:rPr lang="en-US" b="1" i="0" smtClean="0">
                        <a:solidFill>
                          <a:srgbClr val="242452"/>
                        </a:solidFill>
                        <a:latin typeface="Cambria Math" panose="02040503050406030204" pitchFamily="18" charset="0"/>
                      </a:rPr>
                      <m:t>𝐐</m:t>
                    </m:r>
                    <m:r>
                      <a:rPr lang="en-US" b="1" i="0" smtClean="0">
                        <a:solidFill>
                          <a:srgbClr val="242452"/>
                        </a:solidFill>
                        <a:latin typeface="Cambria Math" panose="02040503050406030204" pitchFamily="18" charset="0"/>
                      </a:rPr>
                      <m:t>,</m:t>
                    </m:r>
                    <m:r>
                      <a:rPr lang="en-US" b="1" i="0" smtClean="0">
                        <a:solidFill>
                          <a:srgbClr val="242452"/>
                        </a:solidFill>
                        <a:latin typeface="Cambria Math" panose="02040503050406030204" pitchFamily="18" charset="0"/>
                      </a:rPr>
                      <m:t>𝐑</m:t>
                    </m:r>
                    <m:r>
                      <a:rPr lang="en-US" i="1">
                        <a:solidFill>
                          <a:srgbClr val="242452"/>
                        </a:solidFill>
                        <a:latin typeface="Cambria Math" panose="02040503050406030204" pitchFamily="18" charset="0"/>
                      </a:rPr>
                      <m:t> </m:t>
                    </m:r>
                  </m:oMath>
                </a14:m>
                <a:r>
                  <a:rPr lang="vi-VN">
                    <a:solidFill>
                      <a:srgbClr val="242452"/>
                    </a:solidFill>
                  </a:rPr>
                  <a:t>lần lượt lấy trên ba cạnh </a:t>
                </a:r>
                <a14:m>
                  <m:oMath xmlns:m="http://schemas.openxmlformats.org/officeDocument/2006/math">
                    <m:r>
                      <a:rPr lang="en-US">
                        <a:solidFill>
                          <a:srgbClr val="242452"/>
                        </a:solidFill>
                        <a:latin typeface="Cambria Math" panose="02040503050406030204" pitchFamily="18" charset="0"/>
                      </a:rPr>
                      <m:t>𝑨𝑩</m:t>
                    </m:r>
                    <m:r>
                      <a:rPr lang="en-US" b="1" i="0" smtClean="0">
                        <a:solidFill>
                          <a:srgbClr val="242452"/>
                        </a:solidFill>
                        <a:latin typeface="Cambria Math" panose="02040503050406030204" pitchFamily="18" charset="0"/>
                      </a:rPr>
                      <m:t>,</m:t>
                    </m:r>
                    <m:r>
                      <a:rPr lang="en-US">
                        <a:solidFill>
                          <a:srgbClr val="242452"/>
                        </a:solidFill>
                        <a:latin typeface="Cambria Math" panose="02040503050406030204" pitchFamily="18" charset="0"/>
                      </a:rPr>
                      <m:t>𝑪𝑫</m:t>
                    </m:r>
                    <m:r>
                      <a:rPr lang="en-US" b="1" i="0" smtClean="0">
                        <a:solidFill>
                          <a:srgbClr val="242452"/>
                        </a:solidFill>
                        <a:latin typeface="Cambria Math" panose="02040503050406030204" pitchFamily="18" charset="0"/>
                      </a:rPr>
                      <m:t>,</m:t>
                    </m:r>
                    <m:r>
                      <a:rPr lang="en-US" b="1" i="0" smtClean="0">
                        <a:solidFill>
                          <a:srgbClr val="242452"/>
                        </a:solidFill>
                        <a:latin typeface="Cambria Math" panose="02040503050406030204" pitchFamily="18" charset="0"/>
                      </a:rPr>
                      <m:t>𝐁𝐂</m:t>
                    </m:r>
                  </m:oMath>
                </a14:m>
                <a:r>
                  <a:rPr lang="vi-VN">
                    <a:solidFill>
                      <a:srgbClr val="242452"/>
                    </a:solidFill>
                  </a:rPr>
                  <a:t>. Tìm giao điểm </a:t>
                </a:r>
                <a14:m>
                  <m:oMath xmlns:m="http://schemas.openxmlformats.org/officeDocument/2006/math">
                    <m:r>
                      <a:rPr lang="en-US" b="1" i="1" smtClean="0">
                        <a:solidFill>
                          <a:srgbClr val="242452"/>
                        </a:solidFill>
                        <a:latin typeface="Cambria Math" panose="02040503050406030204" pitchFamily="18" charset="0"/>
                      </a:rPr>
                      <m:t>𝑺</m:t>
                    </m:r>
                  </m:oMath>
                </a14:m>
                <a:r>
                  <a:rPr lang="vi-VN">
                    <a:solidFill>
                      <a:srgbClr val="242452"/>
                    </a:solidFill>
                  </a:rPr>
                  <a:t> của </a:t>
                </a:r>
                <a14:m>
                  <m:oMath xmlns:m="http://schemas.openxmlformats.org/officeDocument/2006/math">
                    <m:r>
                      <a:rPr lang="en-US">
                        <a:solidFill>
                          <a:srgbClr val="242452"/>
                        </a:solidFill>
                        <a:latin typeface="Cambria Math" panose="02040503050406030204" pitchFamily="18" charset="0"/>
                      </a:rPr>
                      <m:t>𝑨</m:t>
                    </m:r>
                    <m:r>
                      <a:rPr lang="en-US" b="1" i="0" smtClean="0">
                        <a:solidFill>
                          <a:srgbClr val="242452"/>
                        </a:solidFill>
                        <a:latin typeface="Cambria Math" panose="02040503050406030204" pitchFamily="18" charset="0"/>
                      </a:rPr>
                      <m:t>𝐃</m:t>
                    </m:r>
                  </m:oMath>
                </a14:m>
                <a:r>
                  <a:rPr lang="vi-VN">
                    <a:solidFill>
                      <a:srgbClr val="242452"/>
                    </a:solidFill>
                  </a:rPr>
                  <a:t> và mặt phẳng </a:t>
                </a:r>
                <a14:m>
                  <m:oMath xmlns:m="http://schemas.openxmlformats.org/officeDocument/2006/math">
                    <m:r>
                      <a:rPr lang="en-US" b="1" i="0" smtClean="0">
                        <a:solidFill>
                          <a:srgbClr val="242452"/>
                        </a:solidFill>
                        <a:latin typeface="Cambria Math" panose="02040503050406030204" pitchFamily="18" charset="0"/>
                      </a:rPr>
                      <m:t>(</m:t>
                    </m:r>
                    <m:r>
                      <a:rPr lang="en-US" b="1" i="0" smtClean="0">
                        <a:solidFill>
                          <a:srgbClr val="242452"/>
                        </a:solidFill>
                        <a:latin typeface="Cambria Math" panose="02040503050406030204" pitchFamily="18" charset="0"/>
                      </a:rPr>
                      <m:t>𝐏𝐐𝐑</m:t>
                    </m:r>
                    <m:r>
                      <a:rPr lang="en-US" b="1" i="0" smtClean="0">
                        <a:solidFill>
                          <a:srgbClr val="242452"/>
                        </a:solidFill>
                        <a:latin typeface="Cambria Math" panose="02040503050406030204" pitchFamily="18" charset="0"/>
                      </a:rPr>
                      <m:t>)</m:t>
                    </m:r>
                    <m:r>
                      <a:rPr lang="en-US" i="1">
                        <a:solidFill>
                          <a:srgbClr val="242452"/>
                        </a:solidFill>
                        <a:latin typeface="Cambria Math" panose="02040503050406030204" pitchFamily="18" charset="0"/>
                      </a:rPr>
                      <m:t> </m:t>
                    </m:r>
                  </m:oMath>
                </a14:m>
                <a:r>
                  <a:rPr lang="vi-VN">
                    <a:solidFill>
                      <a:srgbClr val="242452"/>
                    </a:solidFill>
                  </a:rPr>
                  <a:t>trong </a:t>
                </a:r>
                <a:r>
                  <a:rPr lang="en-US">
                    <a:solidFill>
                      <a:srgbClr val="242452"/>
                    </a:solidFill>
                  </a:rPr>
                  <a:t>hai trường hợp sau</a:t>
                </a:r>
                <a:r>
                  <a:rPr lang="vi-VN">
                    <a:solidFill>
                      <a:srgbClr val="242452"/>
                    </a:solidFill>
                  </a:rPr>
                  <a:t>:</a:t>
                </a:r>
              </a:p>
              <a:p>
                <a:pPr>
                  <a:lnSpc>
                    <a:spcPct val="100000"/>
                  </a:lnSpc>
                </a:pPr>
                <a:r>
                  <a:rPr lang="vi-VN">
                    <a:solidFill>
                      <a:srgbClr val="242452"/>
                    </a:solidFill>
                  </a:rPr>
                  <a:t>	a) </a:t>
                </a:r>
                <a14:m>
                  <m:oMath xmlns:m="http://schemas.openxmlformats.org/officeDocument/2006/math">
                    <m:r>
                      <a:rPr lang="en-US" b="1" i="1" smtClean="0">
                        <a:solidFill>
                          <a:srgbClr val="242452"/>
                        </a:solidFill>
                        <a:latin typeface="Cambria Math" panose="02040503050406030204" pitchFamily="18" charset="0"/>
                      </a:rPr>
                      <m:t>𝑷𝑹</m:t>
                    </m:r>
                    <m:r>
                      <a:rPr lang="en-US" b="1" i="1" smtClean="0">
                        <a:solidFill>
                          <a:srgbClr val="242452"/>
                        </a:solidFill>
                        <a:latin typeface="Cambria Math" panose="02040503050406030204" pitchFamily="18" charset="0"/>
                      </a:rPr>
                      <m:t> </m:t>
                    </m:r>
                  </m:oMath>
                </a14:m>
                <a:r>
                  <a:rPr lang="vi-VN">
                    <a:solidFill>
                      <a:srgbClr val="242452"/>
                    </a:solidFill>
                  </a:rPr>
                  <a:t> song song với </a:t>
                </a:r>
                <a14:m>
                  <m:oMath xmlns:m="http://schemas.openxmlformats.org/officeDocument/2006/math">
                    <m:r>
                      <a:rPr lang="en-US">
                        <a:solidFill>
                          <a:srgbClr val="242452"/>
                        </a:solidFill>
                        <a:latin typeface="Cambria Math" panose="02040503050406030204" pitchFamily="18" charset="0"/>
                      </a:rPr>
                      <m:t>𝑨</m:t>
                    </m:r>
                    <m:r>
                      <a:rPr lang="en-US" b="1" i="0" smtClean="0">
                        <a:solidFill>
                          <a:srgbClr val="242452"/>
                        </a:solidFill>
                        <a:latin typeface="Cambria Math" panose="02040503050406030204" pitchFamily="18" charset="0"/>
                      </a:rPr>
                      <m:t>𝐂</m:t>
                    </m:r>
                  </m:oMath>
                </a14:m>
                <a:r>
                  <a:rPr lang="vi-VN">
                    <a:solidFill>
                      <a:srgbClr val="242452"/>
                    </a:solidFill>
                  </a:rPr>
                  <a:t> ;		b) </a:t>
                </a:r>
                <a14:m>
                  <m:oMath xmlns:m="http://schemas.openxmlformats.org/officeDocument/2006/math">
                    <m:r>
                      <a:rPr lang="en-US" i="1">
                        <a:solidFill>
                          <a:srgbClr val="242452"/>
                        </a:solidFill>
                        <a:latin typeface="Cambria Math" panose="02040503050406030204" pitchFamily="18" charset="0"/>
                      </a:rPr>
                      <m:t>𝑷𝑹</m:t>
                    </m:r>
                  </m:oMath>
                </a14:m>
                <a:r>
                  <a:rPr lang="vi-VN">
                    <a:solidFill>
                      <a:srgbClr val="242452"/>
                    </a:solidFill>
                  </a:rPr>
                  <a:t> cắt </a:t>
                </a:r>
                <a14:m>
                  <m:oMath xmlns:m="http://schemas.openxmlformats.org/officeDocument/2006/math">
                    <m:r>
                      <a:rPr lang="en-US">
                        <a:solidFill>
                          <a:srgbClr val="242452"/>
                        </a:solidFill>
                        <a:latin typeface="Cambria Math" panose="02040503050406030204" pitchFamily="18" charset="0"/>
                      </a:rPr>
                      <m:t>𝑨</m:t>
                    </m:r>
                    <m:r>
                      <a:rPr lang="en-US">
                        <a:solidFill>
                          <a:srgbClr val="242452"/>
                        </a:solidFill>
                        <a:latin typeface="Cambria Math" panose="02040503050406030204" pitchFamily="18" charset="0"/>
                      </a:rPr>
                      <m:t>𝐂</m:t>
                    </m:r>
                  </m:oMath>
                </a14:m>
                <a:r>
                  <a:rPr lang="vi-VN">
                    <a:solidFill>
                      <a:srgbClr val="242452"/>
                    </a:solidFill>
                  </a:rPr>
                  <a:t>.</a:t>
                </a:r>
              </a:p>
            </p:txBody>
          </p:sp>
        </mc:Choice>
        <mc:Fallback xmlns="">
          <p:sp>
            <p:nvSpPr>
              <p:cNvPr id="29" name="TextBox 28">
                <a:extLst>
                  <a:ext uri="{FF2B5EF4-FFF2-40B4-BE49-F238E27FC236}">
                    <a16:creationId xmlns:a16="http://schemas.microsoft.com/office/drawing/2014/main" id="{A851B77B-9511-4B9F-AD95-2416D60758A7}"/>
                  </a:ext>
                </a:extLst>
              </p:cNvPr>
              <p:cNvSpPr txBox="1">
                <a:spLocks noRot="1" noChangeAspect="1" noMove="1" noResize="1" noEditPoints="1" noAdjustHandles="1" noChangeArrowheads="1" noChangeShapeType="1" noTextEdit="1"/>
              </p:cNvSpPr>
              <p:nvPr/>
            </p:nvSpPr>
            <p:spPr>
              <a:xfrm>
                <a:off x="864566" y="2772697"/>
                <a:ext cx="22842855" cy="2123658"/>
              </a:xfrm>
              <a:prstGeom prst="rect">
                <a:avLst/>
              </a:prstGeom>
              <a:blipFill>
                <a:blip r:embed="rId2"/>
                <a:stretch>
                  <a:fillRect t="-6322" r="-934" b="-12644"/>
                </a:stretch>
              </a:blipFill>
            </p:spPr>
            <p:txBody>
              <a:bodyPr/>
              <a:lstStyle/>
              <a:p>
                <a:r>
                  <a:rPr lang="en-US">
                    <a:noFill/>
                  </a:rPr>
                  <a:t> </a:t>
                </a:r>
              </a:p>
            </p:txBody>
          </p:sp>
        </mc:Fallback>
      </mc:AlternateContent>
      <p:cxnSp>
        <p:nvCxnSpPr>
          <p:cNvPr id="69" name="Straight Connector 68">
            <a:extLst>
              <a:ext uri="{FF2B5EF4-FFF2-40B4-BE49-F238E27FC236}">
                <a16:creationId xmlns="" xmlns:a16="http://schemas.microsoft.com/office/drawing/2014/main" id="{649E0129-E312-4311-B3AA-4A97ACDB706A}"/>
              </a:ext>
            </a:extLst>
          </p:cNvPr>
          <p:cNvCxnSpPr>
            <a:cxnSpLocks/>
          </p:cNvCxnSpPr>
          <p:nvPr/>
        </p:nvCxnSpPr>
        <p:spPr>
          <a:xfrm>
            <a:off x="19098374" y="5647661"/>
            <a:ext cx="3284239" cy="374477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 xmlns:a16="http://schemas.microsoft.com/office/drawing/2014/main" id="{6FD6D453-1B46-41BC-97CB-4F0D51B2588D}"/>
              </a:ext>
            </a:extLst>
          </p:cNvPr>
          <p:cNvCxnSpPr>
            <a:cxnSpLocks/>
          </p:cNvCxnSpPr>
          <p:nvPr/>
        </p:nvCxnSpPr>
        <p:spPr>
          <a:xfrm flipH="1" flipV="1">
            <a:off x="17829503" y="9355507"/>
            <a:ext cx="1934938" cy="172085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 xmlns:a16="http://schemas.microsoft.com/office/drawing/2014/main" id="{583BC977-63AC-4B04-86B6-EF7E35796861}"/>
              </a:ext>
            </a:extLst>
          </p:cNvPr>
          <p:cNvCxnSpPr>
            <a:cxnSpLocks/>
          </p:cNvCxnSpPr>
          <p:nvPr/>
        </p:nvCxnSpPr>
        <p:spPr>
          <a:xfrm flipH="1">
            <a:off x="19746003" y="9378500"/>
            <a:ext cx="2644405" cy="169828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 xmlns:a16="http://schemas.microsoft.com/office/drawing/2014/main" id="{E17EFAD3-4893-4894-8E8F-B987AFDB0544}"/>
              </a:ext>
            </a:extLst>
          </p:cNvPr>
          <p:cNvCxnSpPr>
            <a:cxnSpLocks/>
          </p:cNvCxnSpPr>
          <p:nvPr/>
        </p:nvCxnSpPr>
        <p:spPr>
          <a:xfrm>
            <a:off x="19098374" y="5620514"/>
            <a:ext cx="674429" cy="5455843"/>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 xmlns:a16="http://schemas.microsoft.com/office/drawing/2014/main" id="{2AFE5FEF-131A-4E42-874C-F1C9AB06ABD3}"/>
              </a:ext>
            </a:extLst>
          </p:cNvPr>
          <p:cNvCxnSpPr>
            <a:cxnSpLocks/>
          </p:cNvCxnSpPr>
          <p:nvPr/>
        </p:nvCxnSpPr>
        <p:spPr>
          <a:xfrm flipH="1">
            <a:off x="17866096" y="5600067"/>
            <a:ext cx="1231270" cy="379626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77" name="Group 76">
            <a:extLst>
              <a:ext uri="{FF2B5EF4-FFF2-40B4-BE49-F238E27FC236}">
                <a16:creationId xmlns="" xmlns:a16="http://schemas.microsoft.com/office/drawing/2014/main" id="{CF0CBA4F-1522-4C60-BA09-A98E6C9FF208}"/>
              </a:ext>
            </a:extLst>
          </p:cNvPr>
          <p:cNvGrpSpPr/>
          <p:nvPr/>
        </p:nvGrpSpPr>
        <p:grpSpPr>
          <a:xfrm>
            <a:off x="17191703" y="8858472"/>
            <a:ext cx="771449" cy="628018"/>
            <a:chOff x="9179941" y="12045418"/>
            <a:chExt cx="945171" cy="769441"/>
          </a:xfrm>
        </p:grpSpPr>
        <p:sp>
          <p:nvSpPr>
            <p:cNvPr id="78" name="Oval 77">
              <a:extLst>
                <a:ext uri="{FF2B5EF4-FFF2-40B4-BE49-F238E27FC236}">
                  <a16:creationId xmlns="" xmlns:a16="http://schemas.microsoft.com/office/drawing/2014/main" id="{CEEAD376-B1D4-4067-B504-60E997E32C4A}"/>
                </a:ext>
              </a:extLst>
            </p:cNvPr>
            <p:cNvSpPr/>
            <p:nvPr/>
          </p:nvSpPr>
          <p:spPr>
            <a:xfrm>
              <a:off x="9901049" y="12542519"/>
              <a:ext cx="224063"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79" name="TextBox 78">
                  <a:extLst>
                    <a:ext uri="{FF2B5EF4-FFF2-40B4-BE49-F238E27FC236}">
                      <a16:creationId xmlns="" xmlns:a16="http://schemas.microsoft.com/office/drawing/2014/main" id="{C9EA64B5-B469-44B6-9178-D15A514B1458}"/>
                    </a:ext>
                  </a:extLst>
                </p:cNvPr>
                <p:cNvSpPr txBox="1"/>
                <p:nvPr/>
              </p:nvSpPr>
              <p:spPr>
                <a:xfrm>
                  <a:off x="9179941" y="12045418"/>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𝑩</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9" name="TextBox 78">
                  <a:extLst>
                    <a:ext uri="{FF2B5EF4-FFF2-40B4-BE49-F238E27FC236}">
                      <a16:creationId xmlns:a16="http://schemas.microsoft.com/office/drawing/2014/main" id="{C9EA64B5-B469-44B6-9178-D15A514B1458}"/>
                    </a:ext>
                  </a:extLst>
                </p:cNvPr>
                <p:cNvSpPr txBox="1">
                  <a:spLocks noRot="1" noChangeAspect="1" noMove="1" noResize="1" noEditPoints="1" noAdjustHandles="1" noChangeArrowheads="1" noChangeShapeType="1" noTextEdit="1"/>
                </p:cNvSpPr>
                <p:nvPr/>
              </p:nvSpPr>
              <p:spPr>
                <a:xfrm>
                  <a:off x="9179941" y="12045418"/>
                  <a:ext cx="792690" cy="769441"/>
                </a:xfrm>
                <a:prstGeom prst="rect">
                  <a:avLst/>
                </a:prstGeom>
                <a:blipFill>
                  <a:blip r:embed="rId3"/>
                  <a:stretch>
                    <a:fillRect/>
                  </a:stretch>
                </a:blipFill>
              </p:spPr>
              <p:txBody>
                <a:bodyPr/>
                <a:lstStyle/>
                <a:p>
                  <a:r>
                    <a:rPr lang="en-US">
                      <a:noFill/>
                    </a:rPr>
                    <a:t> </a:t>
                  </a:r>
                </a:p>
              </p:txBody>
            </p:sp>
          </mc:Fallback>
        </mc:AlternateContent>
      </p:grpSp>
      <p:grpSp>
        <p:nvGrpSpPr>
          <p:cNvPr id="99" name="Group 98">
            <a:extLst>
              <a:ext uri="{FF2B5EF4-FFF2-40B4-BE49-F238E27FC236}">
                <a16:creationId xmlns="" xmlns:a16="http://schemas.microsoft.com/office/drawing/2014/main" id="{201D6D7A-58F0-4A1C-A7B5-BF2F6F1ADB35}"/>
              </a:ext>
            </a:extLst>
          </p:cNvPr>
          <p:cNvGrpSpPr/>
          <p:nvPr/>
        </p:nvGrpSpPr>
        <p:grpSpPr>
          <a:xfrm>
            <a:off x="18459447" y="5124450"/>
            <a:ext cx="740273" cy="628017"/>
            <a:chOff x="18501707" y="5535246"/>
            <a:chExt cx="906974" cy="769440"/>
          </a:xfrm>
        </p:grpSpPr>
        <p:sp>
          <p:nvSpPr>
            <p:cNvPr id="100" name="Oval 99">
              <a:extLst>
                <a:ext uri="{FF2B5EF4-FFF2-40B4-BE49-F238E27FC236}">
                  <a16:creationId xmlns="" xmlns:a16="http://schemas.microsoft.com/office/drawing/2014/main" id="{AE35159F-3A25-4A60-BBC3-78509D235FF0}"/>
                </a:ext>
              </a:extLst>
            </p:cNvPr>
            <p:cNvSpPr/>
            <p:nvPr/>
          </p:nvSpPr>
          <p:spPr>
            <a:xfrm>
              <a:off x="19184619" y="6024608"/>
              <a:ext cx="224062"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01" name="TextBox 100">
                  <a:extLst>
                    <a:ext uri="{FF2B5EF4-FFF2-40B4-BE49-F238E27FC236}">
                      <a16:creationId xmlns="" xmlns:a16="http://schemas.microsoft.com/office/drawing/2014/main" id="{8544DFC2-4C7F-40AE-8449-1A1052101974}"/>
                    </a:ext>
                  </a:extLst>
                </p:cNvPr>
                <p:cNvSpPr txBox="1"/>
                <p:nvPr/>
              </p:nvSpPr>
              <p:spPr>
                <a:xfrm>
                  <a:off x="18501707" y="5535246"/>
                  <a:ext cx="691240" cy="7694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𝑨</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1" name="TextBox 100">
                  <a:extLst>
                    <a:ext uri="{FF2B5EF4-FFF2-40B4-BE49-F238E27FC236}">
                      <a16:creationId xmlns:a16="http://schemas.microsoft.com/office/drawing/2014/main" id="{8544DFC2-4C7F-40AE-8449-1A1052101974}"/>
                    </a:ext>
                  </a:extLst>
                </p:cNvPr>
                <p:cNvSpPr txBox="1">
                  <a:spLocks noRot="1" noChangeAspect="1" noMove="1" noResize="1" noEditPoints="1" noAdjustHandles="1" noChangeArrowheads="1" noChangeShapeType="1" noTextEdit="1"/>
                </p:cNvSpPr>
                <p:nvPr/>
              </p:nvSpPr>
              <p:spPr>
                <a:xfrm>
                  <a:off x="18501707" y="5535246"/>
                  <a:ext cx="691240" cy="769440"/>
                </a:xfrm>
                <a:prstGeom prst="rect">
                  <a:avLst/>
                </a:prstGeom>
                <a:blipFill>
                  <a:blip r:embed="rId4"/>
                  <a:stretch>
                    <a:fillRect/>
                  </a:stretch>
                </a:blipFill>
              </p:spPr>
              <p:txBody>
                <a:bodyPr/>
                <a:lstStyle/>
                <a:p>
                  <a:r>
                    <a:rPr lang="en-US">
                      <a:noFill/>
                    </a:rPr>
                    <a:t> </a:t>
                  </a:r>
                </a:p>
              </p:txBody>
            </p:sp>
          </mc:Fallback>
        </mc:AlternateContent>
      </p:grpSp>
      <p:grpSp>
        <p:nvGrpSpPr>
          <p:cNvPr id="85" name="Group 84">
            <a:extLst>
              <a:ext uri="{FF2B5EF4-FFF2-40B4-BE49-F238E27FC236}">
                <a16:creationId xmlns="" xmlns:a16="http://schemas.microsoft.com/office/drawing/2014/main" id="{FB7ED796-0A38-48E6-8937-2FFEB07DC14B}"/>
              </a:ext>
            </a:extLst>
          </p:cNvPr>
          <p:cNvGrpSpPr/>
          <p:nvPr/>
        </p:nvGrpSpPr>
        <p:grpSpPr>
          <a:xfrm>
            <a:off x="381000" y="5257800"/>
            <a:ext cx="15508319" cy="8229600"/>
            <a:chOff x="1270511" y="5867400"/>
            <a:chExt cx="15510114" cy="8821900"/>
          </a:xfrm>
        </p:grpSpPr>
        <p:sp>
          <p:nvSpPr>
            <p:cNvPr id="125" name="Rounded Rectangle 18">
              <a:extLst>
                <a:ext uri="{FF2B5EF4-FFF2-40B4-BE49-F238E27FC236}">
                  <a16:creationId xmlns="" xmlns:a16="http://schemas.microsoft.com/office/drawing/2014/main" id="{EF5EDCB7-13D0-4D97-A5B5-74D1B70B5564}"/>
                </a:ext>
              </a:extLst>
            </p:cNvPr>
            <p:cNvSpPr/>
            <p:nvPr/>
          </p:nvSpPr>
          <p:spPr>
            <a:xfrm>
              <a:off x="1272211" y="5867400"/>
              <a:ext cx="15508414" cy="8821900"/>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60">
              <a:extLst>
                <a:ext uri="{FF2B5EF4-FFF2-40B4-BE49-F238E27FC236}">
                  <a16:creationId xmlns="" xmlns:a16="http://schemas.microsoft.com/office/drawing/2014/main" id="{2B1BFD38-1D00-4377-BDB7-5E0E021F8D7C}"/>
                </a:ext>
              </a:extLst>
            </p:cNvPr>
            <p:cNvGrpSpPr/>
            <p:nvPr/>
          </p:nvGrpSpPr>
          <p:grpSpPr>
            <a:xfrm>
              <a:off x="1270511" y="5867400"/>
              <a:ext cx="3568119" cy="849746"/>
              <a:chOff x="1224541" y="6305967"/>
              <a:chExt cx="3568119" cy="849746"/>
            </a:xfrm>
          </p:grpSpPr>
          <p:sp>
            <p:nvSpPr>
              <p:cNvPr id="141" name="Freeform 20">
                <a:extLst>
                  <a:ext uri="{FF2B5EF4-FFF2-40B4-BE49-F238E27FC236}">
                    <a16:creationId xmlns="" xmlns:a16="http://schemas.microsoft.com/office/drawing/2014/main" id="{85B63243-ED80-4617-BF0A-C9AB50E3FB84}"/>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42" name="TextBox 141">
                <a:extLst>
                  <a:ext uri="{FF2B5EF4-FFF2-40B4-BE49-F238E27FC236}">
                    <a16:creationId xmlns="" xmlns:a16="http://schemas.microsoft.com/office/drawing/2014/main" id="{F2986A8F-FB9C-4BF9-BACC-0A0AF1D83D8A}"/>
                  </a:ext>
                </a:extLst>
              </p:cNvPr>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43" name="Round Diagonal Corner Rectangle 22">
                <a:extLst>
                  <a:ext uri="{FF2B5EF4-FFF2-40B4-BE49-F238E27FC236}">
                    <a16:creationId xmlns="" xmlns:a16="http://schemas.microsoft.com/office/drawing/2014/main" id="{C4EA18CD-ACB5-4E83-A494-21A283777663}"/>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
                <a:extLst>
                  <a:ext uri="{FF2B5EF4-FFF2-40B4-BE49-F238E27FC236}">
                    <a16:creationId xmlns="" xmlns:a16="http://schemas.microsoft.com/office/drawing/2014/main" id="{36C69100-361B-4E9D-9A67-A75A886AA954}"/>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152" name="TextBox 151">
                <a:extLst>
                  <a:ext uri="{FF2B5EF4-FFF2-40B4-BE49-F238E27FC236}">
                    <a16:creationId xmlns="" xmlns:a16="http://schemas.microsoft.com/office/drawing/2014/main" id="{68C9B7A0-A7CD-4629-B615-CD095C1149F2}"/>
                  </a:ext>
                </a:extLst>
              </p:cNvPr>
              <p:cNvSpPr txBox="1"/>
              <p:nvPr/>
            </p:nvSpPr>
            <p:spPr>
              <a:xfrm>
                <a:off x="667742" y="6096000"/>
                <a:ext cx="5463561"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b) Gọi </a:t>
                </a:r>
                <a14:m>
                  <m:oMath xmlns:m="http://schemas.openxmlformats.org/officeDocument/2006/math">
                    <m:r>
                      <a:rPr lang="en-US" sz="4800" b="1" i="1" smtClean="0">
                        <a:solidFill>
                          <a:srgbClr val="0000FF"/>
                        </a:solidFill>
                        <a:latin typeface="Cambria Math" panose="02040503050406030204" pitchFamily="18" charset="0"/>
                        <a:ea typeface="Cambria Math" panose="02040503050406030204" pitchFamily="18" charset="0"/>
                      </a:rPr>
                      <m:t>𝑰</m:t>
                    </m:r>
                    <m:r>
                      <a:rPr lang="en-US" sz="4800" b="1" i="1" smtClean="0">
                        <a:solidFill>
                          <a:srgbClr val="0000FF"/>
                        </a:solidFill>
                        <a:latin typeface="Cambria Math" panose="02040503050406030204" pitchFamily="18" charset="0"/>
                      </a:rPr>
                      <m:t>=</m:t>
                    </m:r>
                    <m:r>
                      <a:rPr lang="en-US" sz="4800" i="1">
                        <a:solidFill>
                          <a:srgbClr val="0000FF"/>
                        </a:solidFill>
                        <a:latin typeface="Cambria Math" panose="02040503050406030204" pitchFamily="18" charset="0"/>
                      </a:rPr>
                      <m:t>𝑷𝑹</m:t>
                    </m:r>
                    <m:r>
                      <a:rPr lang="en-US" sz="4800" i="1">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𝑨𝑪</m:t>
                    </m:r>
                  </m:oMath>
                </a14:m>
                <a:endParaRPr lang="en-US"/>
              </a:p>
            </p:txBody>
          </p:sp>
        </mc:Choice>
        <mc:Fallback xmlns="">
          <p:sp>
            <p:nvSpPr>
              <p:cNvPr id="152" name="TextBox 151">
                <a:extLst>
                  <a:ext uri="{FF2B5EF4-FFF2-40B4-BE49-F238E27FC236}">
                    <a16:creationId xmlns:a16="http://schemas.microsoft.com/office/drawing/2014/main" id="{68C9B7A0-A7CD-4629-B615-CD095C1149F2}"/>
                  </a:ext>
                </a:extLst>
              </p:cNvPr>
              <p:cNvSpPr txBox="1">
                <a:spLocks noRot="1" noChangeAspect="1" noMove="1" noResize="1" noEditPoints="1" noAdjustHandles="1" noChangeArrowheads="1" noChangeShapeType="1" noTextEdit="1"/>
              </p:cNvSpPr>
              <p:nvPr/>
            </p:nvSpPr>
            <p:spPr>
              <a:xfrm>
                <a:off x="667742" y="6096000"/>
                <a:ext cx="5463561" cy="846194"/>
              </a:xfrm>
              <a:prstGeom prst="rect">
                <a:avLst/>
              </a:prstGeom>
              <a:blipFill>
                <a:blip r:embed="rId5"/>
                <a:stretch>
                  <a:fillRect l="-5357" t="-6475" b="-3309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1" name="TextBox 130">
                <a:extLst>
                  <a:ext uri="{FF2B5EF4-FFF2-40B4-BE49-F238E27FC236}">
                    <a16:creationId xmlns="" xmlns:a16="http://schemas.microsoft.com/office/drawing/2014/main" id="{1A0B49BC-AEAA-4072-98D3-112288191853}"/>
                  </a:ext>
                </a:extLst>
              </p:cNvPr>
              <p:cNvSpPr txBox="1"/>
              <p:nvPr/>
            </p:nvSpPr>
            <p:spPr>
              <a:xfrm>
                <a:off x="667741" y="7113416"/>
                <a:ext cx="9682017"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dirty="0" err="1"/>
                  <a:t>Trong</a:t>
                </a:r>
                <a:r>
                  <a:rPr lang="en-US" dirty="0"/>
                  <a:t> </a:t>
                </a:r>
                <a:r>
                  <a:rPr lang="en-US" dirty="0" err="1"/>
                  <a:t>mp</a:t>
                </a:r>
                <a:r>
                  <a:rPr lang="en-US" dirty="0"/>
                  <a:t> </a:t>
                </a:r>
                <a14:m>
                  <m:oMath xmlns:m="http://schemas.openxmlformats.org/officeDocument/2006/math">
                    <m:r>
                      <a:rPr lang="en-US" sz="4800" b="1"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𝑨𝑪𝑫</m:t>
                    </m:r>
                    <m:r>
                      <a:rPr lang="en-US" sz="4800" b="1" i="1" smtClean="0">
                        <a:solidFill>
                          <a:srgbClr val="0000FF"/>
                        </a:solidFill>
                        <a:latin typeface="Cambria Math" panose="02040503050406030204" pitchFamily="18" charset="0"/>
                        <a:ea typeface="Cambria Math" panose="02040503050406030204" pitchFamily="18" charset="0"/>
                      </a:rPr>
                      <m:t>)</m:t>
                    </m:r>
                  </m:oMath>
                </a14:m>
                <a:r>
                  <a:rPr lang="en-US" dirty="0"/>
                  <a:t>, </a:t>
                </a:r>
                <a:r>
                  <a:rPr lang="en-US" dirty="0" err="1"/>
                  <a:t>gọi</a:t>
                </a:r>
                <a:r>
                  <a:rPr lang="en-US" dirty="0"/>
                  <a:t> </a:t>
                </a:r>
                <a14:m>
                  <m:oMath xmlns:m="http://schemas.openxmlformats.org/officeDocument/2006/math">
                    <m:r>
                      <a:rPr lang="en-US" sz="4800" b="1" i="1" smtClean="0">
                        <a:solidFill>
                          <a:srgbClr val="0000FF"/>
                        </a:solidFill>
                        <a:latin typeface="Cambria Math" panose="02040503050406030204" pitchFamily="18" charset="0"/>
                      </a:rPr>
                      <m:t>𝑺</m:t>
                    </m:r>
                    <m:r>
                      <a:rPr lang="en-US" sz="4800" b="1" i="1" smtClean="0">
                        <a:solidFill>
                          <a:srgbClr val="0000FF"/>
                        </a:solidFill>
                        <a:latin typeface="Cambria Math" panose="02040503050406030204" pitchFamily="18" charset="0"/>
                      </a:rPr>
                      <m:t>=</m:t>
                    </m:r>
                    <m:r>
                      <a:rPr lang="en-US" sz="4800" b="1" i="1" smtClean="0">
                        <a:solidFill>
                          <a:srgbClr val="0000FF"/>
                        </a:solidFill>
                        <a:latin typeface="Cambria Math" panose="02040503050406030204" pitchFamily="18" charset="0"/>
                      </a:rPr>
                      <m:t>𝑨𝑫</m:t>
                    </m:r>
                    <m:r>
                      <a:rPr lang="en-US" sz="4800" b="1"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𝑰𝑸</m:t>
                    </m:r>
                    <m:r>
                      <a:rPr lang="en-US" sz="4800" b="1" i="1" smtClean="0">
                        <a:solidFill>
                          <a:srgbClr val="0000FF"/>
                        </a:solidFill>
                        <a:latin typeface="Cambria Math" panose="02040503050406030204" pitchFamily="18" charset="0"/>
                        <a:ea typeface="Cambria Math" panose="02040503050406030204" pitchFamily="18" charset="0"/>
                      </a:rPr>
                      <m:t>.</m:t>
                    </m:r>
                  </m:oMath>
                </a14:m>
                <a:endParaRPr lang="en-US" sz="4800" dirty="0"/>
              </a:p>
            </p:txBody>
          </p:sp>
        </mc:Choice>
        <mc:Fallback>
          <p:sp>
            <p:nvSpPr>
              <p:cNvPr id="131" name="TextBox 130">
                <a:extLst>
                  <a:ext uri="{FF2B5EF4-FFF2-40B4-BE49-F238E27FC236}">
                    <a16:creationId xmlns="" xmlns:a16="http://schemas.microsoft.com/office/drawing/2014/main" xmlns:a14="http://schemas.microsoft.com/office/drawing/2010/main" id="{1A0B49BC-AEAA-4072-98D3-112288191853}"/>
                  </a:ext>
                </a:extLst>
              </p:cNvPr>
              <p:cNvSpPr txBox="1">
                <a:spLocks noRot="1" noChangeAspect="1" noMove="1" noResize="1" noEditPoints="1" noAdjustHandles="1" noChangeArrowheads="1" noChangeShapeType="1" noTextEdit="1"/>
              </p:cNvSpPr>
              <p:nvPr/>
            </p:nvSpPr>
            <p:spPr>
              <a:xfrm>
                <a:off x="667741" y="7113416"/>
                <a:ext cx="9682017" cy="846194"/>
              </a:xfrm>
              <a:prstGeom prst="rect">
                <a:avLst/>
              </a:prstGeom>
              <a:blipFill rotWithShape="0">
                <a:blip r:embed="rId6"/>
                <a:stretch>
                  <a:fillRect l="-3023" t="-10791" b="-28058"/>
                </a:stretch>
              </a:blipFill>
            </p:spPr>
            <p:txBody>
              <a:bodyPr/>
              <a:lstStyle/>
              <a:p>
                <a:r>
                  <a:rPr lang="en-US">
                    <a:noFill/>
                  </a:rPr>
                  <a:t> </a:t>
                </a:r>
              </a:p>
            </p:txBody>
          </p:sp>
        </mc:Fallback>
      </mc:AlternateContent>
      <p:cxnSp>
        <p:nvCxnSpPr>
          <p:cNvPr id="81" name="Straight Connector 80">
            <a:extLst>
              <a:ext uri="{FF2B5EF4-FFF2-40B4-BE49-F238E27FC236}">
                <a16:creationId xmlns="" xmlns:a16="http://schemas.microsoft.com/office/drawing/2014/main" id="{50005DD8-C21A-4B38-85DD-D9C11BF19956}"/>
              </a:ext>
            </a:extLst>
          </p:cNvPr>
          <p:cNvCxnSpPr>
            <a:cxnSpLocks/>
          </p:cNvCxnSpPr>
          <p:nvPr/>
        </p:nvCxnSpPr>
        <p:spPr>
          <a:xfrm flipH="1">
            <a:off x="20041046" y="7878762"/>
            <a:ext cx="1060098" cy="5319194"/>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 xmlns:a16="http://schemas.microsoft.com/office/drawing/2014/main" id="{DD931D7D-D2CF-47ED-A085-8B97CEA86C46}"/>
              </a:ext>
            </a:extLst>
          </p:cNvPr>
          <p:cNvCxnSpPr>
            <a:cxnSpLocks/>
          </p:cNvCxnSpPr>
          <p:nvPr/>
        </p:nvCxnSpPr>
        <p:spPr>
          <a:xfrm>
            <a:off x="18821400" y="10248267"/>
            <a:ext cx="1198850" cy="299085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 xmlns:a16="http://schemas.microsoft.com/office/drawing/2014/main" id="{8CD50CAF-9B76-4421-A118-4BD36591AE0B}"/>
              </a:ext>
            </a:extLst>
          </p:cNvPr>
          <p:cNvCxnSpPr>
            <a:cxnSpLocks/>
          </p:cNvCxnSpPr>
          <p:nvPr/>
        </p:nvCxnSpPr>
        <p:spPr>
          <a:xfrm>
            <a:off x="19774607" y="11086467"/>
            <a:ext cx="269531" cy="215265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102" name="Group 101">
            <a:extLst>
              <a:ext uri="{FF2B5EF4-FFF2-40B4-BE49-F238E27FC236}">
                <a16:creationId xmlns="" xmlns:a16="http://schemas.microsoft.com/office/drawing/2014/main" id="{683783BE-7B9C-47BB-AF0D-A5D2183BC037}"/>
              </a:ext>
            </a:extLst>
          </p:cNvPr>
          <p:cNvGrpSpPr/>
          <p:nvPr/>
        </p:nvGrpSpPr>
        <p:grpSpPr>
          <a:xfrm>
            <a:off x="19686393" y="10781667"/>
            <a:ext cx="735208" cy="628019"/>
            <a:chOff x="9901050" y="12306676"/>
            <a:chExt cx="900769" cy="769441"/>
          </a:xfrm>
        </p:grpSpPr>
        <p:sp>
          <p:nvSpPr>
            <p:cNvPr id="103" name="Oval 102">
              <a:extLst>
                <a:ext uri="{FF2B5EF4-FFF2-40B4-BE49-F238E27FC236}">
                  <a16:creationId xmlns="" xmlns:a16="http://schemas.microsoft.com/office/drawing/2014/main" id="{F58FDF53-392D-46A4-BAF1-215B1A1457C0}"/>
                </a:ext>
              </a:extLst>
            </p:cNvPr>
            <p:cNvSpPr/>
            <p:nvPr/>
          </p:nvSpPr>
          <p:spPr>
            <a:xfrm>
              <a:off x="9901050" y="12542519"/>
              <a:ext cx="224063"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04" name="TextBox 103">
                  <a:extLst>
                    <a:ext uri="{FF2B5EF4-FFF2-40B4-BE49-F238E27FC236}">
                      <a16:creationId xmlns="" xmlns:a16="http://schemas.microsoft.com/office/drawing/2014/main" id="{6987A342-05A7-4FE7-AEE0-57A1BB80D2D6}"/>
                    </a:ext>
                  </a:extLst>
                </p:cNvPr>
                <p:cNvSpPr txBox="1"/>
                <p:nvPr/>
              </p:nvSpPr>
              <p:spPr>
                <a:xfrm>
                  <a:off x="10009129" y="12306676"/>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𝑪</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4" name="TextBox 103">
                  <a:extLst>
                    <a:ext uri="{FF2B5EF4-FFF2-40B4-BE49-F238E27FC236}">
                      <a16:creationId xmlns:a16="http://schemas.microsoft.com/office/drawing/2014/main" id="{6987A342-05A7-4FE7-AEE0-57A1BB80D2D6}"/>
                    </a:ext>
                  </a:extLst>
                </p:cNvPr>
                <p:cNvSpPr txBox="1">
                  <a:spLocks noRot="1" noChangeAspect="1" noMove="1" noResize="1" noEditPoints="1" noAdjustHandles="1" noChangeArrowheads="1" noChangeShapeType="1" noTextEdit="1"/>
                </p:cNvSpPr>
                <p:nvPr/>
              </p:nvSpPr>
              <p:spPr>
                <a:xfrm>
                  <a:off x="10009129" y="12306676"/>
                  <a:ext cx="792690" cy="769441"/>
                </a:xfrm>
                <a:prstGeom prst="rect">
                  <a:avLst/>
                </a:prstGeom>
                <a:blipFill>
                  <a:blip r:embed="rId11"/>
                  <a:stretch>
                    <a:fillRect/>
                  </a:stretch>
                </a:blipFill>
              </p:spPr>
              <p:txBody>
                <a:bodyPr/>
                <a:lstStyle/>
                <a:p>
                  <a:r>
                    <a:rPr lang="en-US">
                      <a:noFill/>
                    </a:rPr>
                    <a:t> </a:t>
                  </a:r>
                </a:p>
              </p:txBody>
            </p:sp>
          </mc:Fallback>
        </mc:AlternateContent>
      </p:grpSp>
      <p:grpSp>
        <p:nvGrpSpPr>
          <p:cNvPr id="116" name="Group 115">
            <a:extLst>
              <a:ext uri="{FF2B5EF4-FFF2-40B4-BE49-F238E27FC236}">
                <a16:creationId xmlns="" xmlns:a16="http://schemas.microsoft.com/office/drawing/2014/main" id="{24CA778E-7F4E-4DC9-B57D-975C86CD29A6}"/>
              </a:ext>
            </a:extLst>
          </p:cNvPr>
          <p:cNvGrpSpPr/>
          <p:nvPr/>
        </p:nvGrpSpPr>
        <p:grpSpPr>
          <a:xfrm>
            <a:off x="21001657" y="7162803"/>
            <a:ext cx="676533" cy="846139"/>
            <a:chOff x="13096341" y="9672503"/>
            <a:chExt cx="828881" cy="1036679"/>
          </a:xfrm>
        </p:grpSpPr>
        <mc:AlternateContent xmlns:mc="http://schemas.openxmlformats.org/markup-compatibility/2006" xmlns:a14="http://schemas.microsoft.com/office/drawing/2010/main">
          <mc:Choice Requires="a14">
            <p:sp>
              <p:nvSpPr>
                <p:cNvPr id="117" name="TextBox 116">
                  <a:extLst>
                    <a:ext uri="{FF2B5EF4-FFF2-40B4-BE49-F238E27FC236}">
                      <a16:creationId xmlns="" xmlns:a16="http://schemas.microsoft.com/office/drawing/2014/main" id="{C77588F1-4A88-4EAE-8A08-7AF60FE08A8A}"/>
                    </a:ext>
                  </a:extLst>
                </p:cNvPr>
                <p:cNvSpPr txBox="1"/>
                <p:nvPr/>
              </p:nvSpPr>
              <p:spPr>
                <a:xfrm>
                  <a:off x="13132533" y="9672503"/>
                  <a:ext cx="792689" cy="9427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𝑺</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7" name="TextBox 116">
                  <a:extLst>
                    <a:ext uri="{FF2B5EF4-FFF2-40B4-BE49-F238E27FC236}">
                      <a16:creationId xmlns:a16="http://schemas.microsoft.com/office/drawing/2014/main" id="{C77588F1-4A88-4EAE-8A08-7AF60FE08A8A}"/>
                    </a:ext>
                  </a:extLst>
                </p:cNvPr>
                <p:cNvSpPr txBox="1">
                  <a:spLocks noRot="1" noChangeAspect="1" noMove="1" noResize="1" noEditPoints="1" noAdjustHandles="1" noChangeArrowheads="1" noChangeShapeType="1" noTextEdit="1"/>
                </p:cNvSpPr>
                <p:nvPr/>
              </p:nvSpPr>
              <p:spPr>
                <a:xfrm>
                  <a:off x="13132533" y="9672503"/>
                  <a:ext cx="792689" cy="942710"/>
                </a:xfrm>
                <a:prstGeom prst="rect">
                  <a:avLst/>
                </a:prstGeom>
                <a:blipFill>
                  <a:blip r:embed="rId12"/>
                  <a:stretch>
                    <a:fillRect/>
                  </a:stretch>
                </a:blipFill>
              </p:spPr>
              <p:txBody>
                <a:bodyPr/>
                <a:lstStyle/>
                <a:p>
                  <a:r>
                    <a:rPr lang="en-US">
                      <a:noFill/>
                    </a:rPr>
                    <a:t> </a:t>
                  </a:r>
                </a:p>
              </p:txBody>
            </p:sp>
          </mc:Fallback>
        </mc:AlternateContent>
        <p:sp>
          <p:nvSpPr>
            <p:cNvPr id="121" name="Oval 120">
              <a:extLst>
                <a:ext uri="{FF2B5EF4-FFF2-40B4-BE49-F238E27FC236}">
                  <a16:creationId xmlns="" xmlns:a16="http://schemas.microsoft.com/office/drawing/2014/main" id="{CF80CE84-50C3-4C8C-A300-DCB524D43584}"/>
                </a:ext>
              </a:extLst>
            </p:cNvPr>
            <p:cNvSpPr/>
            <p:nvPr/>
          </p:nvSpPr>
          <p:spPr>
            <a:xfrm>
              <a:off x="13096341" y="10485119"/>
              <a:ext cx="224063"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74" name="Group 73">
            <a:extLst>
              <a:ext uri="{FF2B5EF4-FFF2-40B4-BE49-F238E27FC236}">
                <a16:creationId xmlns="" xmlns:a16="http://schemas.microsoft.com/office/drawing/2014/main" id="{0E0F3E30-C7EB-4405-9CC8-8267919B83C8}"/>
              </a:ext>
            </a:extLst>
          </p:cNvPr>
          <p:cNvGrpSpPr/>
          <p:nvPr/>
        </p:nvGrpSpPr>
        <p:grpSpPr>
          <a:xfrm>
            <a:off x="22294413" y="8858479"/>
            <a:ext cx="794190" cy="628020"/>
            <a:chOff x="13096341" y="9968176"/>
            <a:chExt cx="973031" cy="769442"/>
          </a:xfrm>
        </p:grpSpPr>
        <mc:AlternateContent xmlns:mc="http://schemas.openxmlformats.org/markup-compatibility/2006" xmlns:a14="http://schemas.microsoft.com/office/drawing/2010/main">
          <mc:Choice Requires="a14">
            <p:sp>
              <p:nvSpPr>
                <p:cNvPr id="75" name="TextBox 74">
                  <a:extLst>
                    <a:ext uri="{FF2B5EF4-FFF2-40B4-BE49-F238E27FC236}">
                      <a16:creationId xmlns="" xmlns:a16="http://schemas.microsoft.com/office/drawing/2014/main" id="{58D011BE-6DFE-47DB-8C51-FB7FF816AC44}"/>
                    </a:ext>
                  </a:extLst>
                </p:cNvPr>
                <p:cNvSpPr txBox="1"/>
                <p:nvPr/>
              </p:nvSpPr>
              <p:spPr>
                <a:xfrm>
                  <a:off x="13276683" y="9968176"/>
                  <a:ext cx="792689" cy="7694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𝑫</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5" name="TextBox 74">
                  <a:extLst>
                    <a:ext uri="{FF2B5EF4-FFF2-40B4-BE49-F238E27FC236}">
                      <a16:creationId xmlns:a16="http://schemas.microsoft.com/office/drawing/2014/main" id="{58D011BE-6DFE-47DB-8C51-FB7FF816AC44}"/>
                    </a:ext>
                  </a:extLst>
                </p:cNvPr>
                <p:cNvSpPr txBox="1">
                  <a:spLocks noRot="1" noChangeAspect="1" noMove="1" noResize="1" noEditPoints="1" noAdjustHandles="1" noChangeArrowheads="1" noChangeShapeType="1" noTextEdit="1"/>
                </p:cNvSpPr>
                <p:nvPr/>
              </p:nvSpPr>
              <p:spPr>
                <a:xfrm>
                  <a:off x="13276683" y="9968176"/>
                  <a:ext cx="792689" cy="769442"/>
                </a:xfrm>
                <a:prstGeom prst="rect">
                  <a:avLst/>
                </a:prstGeom>
                <a:blipFill>
                  <a:blip r:embed="rId13"/>
                  <a:stretch>
                    <a:fillRect/>
                  </a:stretch>
                </a:blipFill>
              </p:spPr>
              <p:txBody>
                <a:bodyPr/>
                <a:lstStyle/>
                <a:p>
                  <a:r>
                    <a:rPr lang="en-US">
                      <a:noFill/>
                    </a:rPr>
                    <a:t> </a:t>
                  </a:r>
                </a:p>
              </p:txBody>
            </p:sp>
          </mc:Fallback>
        </mc:AlternateContent>
        <p:sp>
          <p:nvSpPr>
            <p:cNvPr id="76" name="Oval 75">
              <a:extLst>
                <a:ext uri="{FF2B5EF4-FFF2-40B4-BE49-F238E27FC236}">
                  <a16:creationId xmlns="" xmlns:a16="http://schemas.microsoft.com/office/drawing/2014/main" id="{1C3D7433-432B-4098-963D-72DEE09E31FF}"/>
                </a:ext>
              </a:extLst>
            </p:cNvPr>
            <p:cNvSpPr/>
            <p:nvPr/>
          </p:nvSpPr>
          <p:spPr>
            <a:xfrm>
              <a:off x="13096341" y="10485119"/>
              <a:ext cx="224063"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sp>
        <p:nvSpPr>
          <p:cNvPr id="24" name="Freeform: Shape 23">
            <a:extLst>
              <a:ext uri="{FF2B5EF4-FFF2-40B4-BE49-F238E27FC236}">
                <a16:creationId xmlns="" xmlns:a16="http://schemas.microsoft.com/office/drawing/2014/main" id="{B7384AE8-9494-482E-AB8E-19727B9DD6A0}"/>
              </a:ext>
            </a:extLst>
          </p:cNvPr>
          <p:cNvSpPr/>
          <p:nvPr/>
        </p:nvSpPr>
        <p:spPr>
          <a:xfrm>
            <a:off x="18211799" y="8646886"/>
            <a:ext cx="2233388" cy="1836057"/>
          </a:xfrm>
          <a:custGeom>
            <a:avLst/>
            <a:gdLst>
              <a:gd name="connsiteX0" fmla="*/ 0 w 2451100"/>
              <a:gd name="connsiteY0" fmla="*/ 0 h 1981200"/>
              <a:gd name="connsiteX1" fmla="*/ 685800 w 2451100"/>
              <a:gd name="connsiteY1" fmla="*/ 1600200 h 1981200"/>
              <a:gd name="connsiteX2" fmla="*/ 2451100 w 2451100"/>
              <a:gd name="connsiteY2" fmla="*/ 1981200 h 1981200"/>
              <a:gd name="connsiteX3" fmla="*/ 0 w 2451100"/>
              <a:gd name="connsiteY3" fmla="*/ 0 h 1981200"/>
              <a:gd name="connsiteX0" fmla="*/ 0 w 2378529"/>
              <a:gd name="connsiteY0" fmla="*/ 0 h 1952171"/>
              <a:gd name="connsiteX1" fmla="*/ 613229 w 2378529"/>
              <a:gd name="connsiteY1" fmla="*/ 1571171 h 1952171"/>
              <a:gd name="connsiteX2" fmla="*/ 2378529 w 2378529"/>
              <a:gd name="connsiteY2" fmla="*/ 1952171 h 1952171"/>
              <a:gd name="connsiteX3" fmla="*/ 0 w 2378529"/>
              <a:gd name="connsiteY3" fmla="*/ 0 h 1952171"/>
              <a:gd name="connsiteX0" fmla="*/ 0 w 2378529"/>
              <a:gd name="connsiteY0" fmla="*/ 0 h 1952171"/>
              <a:gd name="connsiteX1" fmla="*/ 671286 w 2378529"/>
              <a:gd name="connsiteY1" fmla="*/ 1571171 h 1952171"/>
              <a:gd name="connsiteX2" fmla="*/ 2378529 w 2378529"/>
              <a:gd name="connsiteY2" fmla="*/ 1952171 h 1952171"/>
              <a:gd name="connsiteX3" fmla="*/ 0 w 2378529"/>
              <a:gd name="connsiteY3" fmla="*/ 0 h 1952171"/>
              <a:gd name="connsiteX0" fmla="*/ 0 w 2378529"/>
              <a:gd name="connsiteY0" fmla="*/ 0 h 1952171"/>
              <a:gd name="connsiteX1" fmla="*/ 627744 w 2378529"/>
              <a:gd name="connsiteY1" fmla="*/ 1571171 h 1952171"/>
              <a:gd name="connsiteX2" fmla="*/ 2378529 w 2378529"/>
              <a:gd name="connsiteY2" fmla="*/ 1952171 h 1952171"/>
              <a:gd name="connsiteX3" fmla="*/ 0 w 2378529"/>
              <a:gd name="connsiteY3" fmla="*/ 0 h 1952171"/>
              <a:gd name="connsiteX0" fmla="*/ 0 w 2334987"/>
              <a:gd name="connsiteY0" fmla="*/ 0 h 1894114"/>
              <a:gd name="connsiteX1" fmla="*/ 627744 w 2334987"/>
              <a:gd name="connsiteY1" fmla="*/ 1571171 h 1894114"/>
              <a:gd name="connsiteX2" fmla="*/ 2334987 w 2334987"/>
              <a:gd name="connsiteY2" fmla="*/ 1894114 h 1894114"/>
              <a:gd name="connsiteX3" fmla="*/ 0 w 2334987"/>
              <a:gd name="connsiteY3" fmla="*/ 0 h 1894114"/>
              <a:gd name="connsiteX0" fmla="*/ 0 w 2334987"/>
              <a:gd name="connsiteY0" fmla="*/ 0 h 1821543"/>
              <a:gd name="connsiteX1" fmla="*/ 627744 w 2334987"/>
              <a:gd name="connsiteY1" fmla="*/ 1498600 h 1821543"/>
              <a:gd name="connsiteX2" fmla="*/ 2334987 w 2334987"/>
              <a:gd name="connsiteY2" fmla="*/ 1821543 h 1821543"/>
              <a:gd name="connsiteX3" fmla="*/ 0 w 2334987"/>
              <a:gd name="connsiteY3" fmla="*/ 0 h 1821543"/>
              <a:gd name="connsiteX0" fmla="*/ 0 w 2262416"/>
              <a:gd name="connsiteY0" fmla="*/ 0 h 1821543"/>
              <a:gd name="connsiteX1" fmla="*/ 627744 w 2262416"/>
              <a:gd name="connsiteY1" fmla="*/ 1498600 h 1821543"/>
              <a:gd name="connsiteX2" fmla="*/ 2262416 w 2262416"/>
              <a:gd name="connsiteY2" fmla="*/ 1821543 h 1821543"/>
              <a:gd name="connsiteX3" fmla="*/ 0 w 2262416"/>
              <a:gd name="connsiteY3" fmla="*/ 0 h 1821543"/>
              <a:gd name="connsiteX0" fmla="*/ 0 w 2233388"/>
              <a:gd name="connsiteY0" fmla="*/ 0 h 1836057"/>
              <a:gd name="connsiteX1" fmla="*/ 598716 w 2233388"/>
              <a:gd name="connsiteY1" fmla="*/ 1513114 h 1836057"/>
              <a:gd name="connsiteX2" fmla="*/ 2233388 w 2233388"/>
              <a:gd name="connsiteY2" fmla="*/ 1836057 h 1836057"/>
              <a:gd name="connsiteX3" fmla="*/ 0 w 2233388"/>
              <a:gd name="connsiteY3" fmla="*/ 0 h 1836057"/>
            </a:gdLst>
            <a:ahLst/>
            <a:cxnLst>
              <a:cxn ang="0">
                <a:pos x="connsiteX0" y="connsiteY0"/>
              </a:cxn>
              <a:cxn ang="0">
                <a:pos x="connsiteX1" y="connsiteY1"/>
              </a:cxn>
              <a:cxn ang="0">
                <a:pos x="connsiteX2" y="connsiteY2"/>
              </a:cxn>
              <a:cxn ang="0">
                <a:pos x="connsiteX3" y="connsiteY3"/>
              </a:cxn>
            </a:cxnLst>
            <a:rect l="l" t="t" r="r" b="b"/>
            <a:pathLst>
              <a:path w="2233388" h="1836057">
                <a:moveTo>
                  <a:pt x="0" y="0"/>
                </a:moveTo>
                <a:lnTo>
                  <a:pt x="598716" y="1513114"/>
                </a:lnTo>
                <a:lnTo>
                  <a:pt x="2233388" y="1836057"/>
                </a:lnTo>
                <a:lnTo>
                  <a:pt x="0" y="0"/>
                </a:lnTo>
                <a:close/>
              </a:path>
            </a:pathLst>
          </a:custGeom>
          <a:solidFill>
            <a:srgbClr val="00B050">
              <a:alpha val="40000"/>
            </a:srgb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6" name="Straight Connector 105">
            <a:extLst>
              <a:ext uri="{FF2B5EF4-FFF2-40B4-BE49-F238E27FC236}">
                <a16:creationId xmlns="" xmlns:a16="http://schemas.microsoft.com/office/drawing/2014/main" id="{D93A844B-A0FB-4DCC-843D-37B55E5DCECF}"/>
              </a:ext>
            </a:extLst>
          </p:cNvPr>
          <p:cNvCxnSpPr>
            <a:cxnSpLocks/>
          </p:cNvCxnSpPr>
          <p:nvPr/>
        </p:nvCxnSpPr>
        <p:spPr>
          <a:xfrm flipH="1" flipV="1">
            <a:off x="18849590" y="10187846"/>
            <a:ext cx="1699909" cy="342811"/>
          </a:xfrm>
          <a:prstGeom prst="line">
            <a:avLst/>
          </a:prstGeom>
          <a:ln w="76200">
            <a:solidFill>
              <a:srgbClr val="0000FF"/>
            </a:solidFill>
            <a:prstDash val="sysDash"/>
          </a:ln>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 xmlns:a16="http://schemas.microsoft.com/office/drawing/2014/main" id="{8AA8B5B4-51D7-473A-B4E1-54ACDF3AF405}"/>
              </a:ext>
            </a:extLst>
          </p:cNvPr>
          <p:cNvCxnSpPr>
            <a:cxnSpLocks/>
          </p:cNvCxnSpPr>
          <p:nvPr/>
        </p:nvCxnSpPr>
        <p:spPr>
          <a:xfrm>
            <a:off x="18135600" y="8571867"/>
            <a:ext cx="655616" cy="1635608"/>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 xmlns:a16="http://schemas.microsoft.com/office/drawing/2014/main" id="{77657CCA-CCD1-49AD-978C-DC0A2C9BDB8D}"/>
              </a:ext>
            </a:extLst>
          </p:cNvPr>
          <p:cNvCxnSpPr>
            <a:cxnSpLocks/>
          </p:cNvCxnSpPr>
          <p:nvPr/>
        </p:nvCxnSpPr>
        <p:spPr>
          <a:xfrm>
            <a:off x="18204068" y="8602868"/>
            <a:ext cx="2301464" cy="1857786"/>
          </a:xfrm>
          <a:prstGeom prst="line">
            <a:avLst/>
          </a:prstGeom>
          <a:ln w="76200">
            <a:solidFill>
              <a:srgbClr val="0000FF"/>
            </a:solidFill>
            <a:prstDash val="sysDash"/>
          </a:ln>
        </p:spPr>
        <p:style>
          <a:lnRef idx="1">
            <a:schemeClr val="dk1"/>
          </a:lnRef>
          <a:fillRef idx="0">
            <a:schemeClr val="dk1"/>
          </a:fillRef>
          <a:effectRef idx="0">
            <a:schemeClr val="dk1"/>
          </a:effectRef>
          <a:fontRef idx="minor">
            <a:schemeClr val="tx1"/>
          </a:fontRef>
        </p:style>
      </p:cxnSp>
      <p:grpSp>
        <p:nvGrpSpPr>
          <p:cNvPr id="118" name="Group 117">
            <a:extLst>
              <a:ext uri="{FF2B5EF4-FFF2-40B4-BE49-F238E27FC236}">
                <a16:creationId xmlns="" xmlns:a16="http://schemas.microsoft.com/office/drawing/2014/main" id="{E3515783-992A-44D7-A1C1-3CABB58A5B73}"/>
              </a:ext>
            </a:extLst>
          </p:cNvPr>
          <p:cNvGrpSpPr/>
          <p:nvPr/>
        </p:nvGrpSpPr>
        <p:grpSpPr>
          <a:xfrm>
            <a:off x="18180385" y="10076430"/>
            <a:ext cx="694018" cy="824711"/>
            <a:chOff x="8097207" y="11506199"/>
            <a:chExt cx="850302" cy="1010425"/>
          </a:xfrm>
        </p:grpSpPr>
        <p:sp>
          <p:nvSpPr>
            <p:cNvPr id="120" name="Oval 119">
              <a:extLst>
                <a:ext uri="{FF2B5EF4-FFF2-40B4-BE49-F238E27FC236}">
                  <a16:creationId xmlns="" xmlns:a16="http://schemas.microsoft.com/office/drawing/2014/main" id="{17053DEA-4507-4C4F-86FB-2779951C8421}"/>
                </a:ext>
              </a:extLst>
            </p:cNvPr>
            <p:cNvSpPr/>
            <p:nvPr/>
          </p:nvSpPr>
          <p:spPr>
            <a:xfrm>
              <a:off x="8723447" y="11506199"/>
              <a:ext cx="224062"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19" name="TextBox 118">
                  <a:extLst>
                    <a:ext uri="{FF2B5EF4-FFF2-40B4-BE49-F238E27FC236}">
                      <a16:creationId xmlns="" xmlns:a16="http://schemas.microsoft.com/office/drawing/2014/main" id="{98349B28-4634-4969-AF32-5C7367D7B637}"/>
                    </a:ext>
                  </a:extLst>
                </p:cNvPr>
                <p:cNvSpPr txBox="1"/>
                <p:nvPr/>
              </p:nvSpPr>
              <p:spPr>
                <a:xfrm>
                  <a:off x="8097207" y="11573915"/>
                  <a:ext cx="792689" cy="9427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𝑹</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9" name="TextBox 118">
                  <a:extLst>
                    <a:ext uri="{FF2B5EF4-FFF2-40B4-BE49-F238E27FC236}">
                      <a16:creationId xmlns:a16="http://schemas.microsoft.com/office/drawing/2014/main" id="{98349B28-4634-4969-AF32-5C7367D7B637}"/>
                    </a:ext>
                  </a:extLst>
                </p:cNvPr>
                <p:cNvSpPr txBox="1">
                  <a:spLocks noRot="1" noChangeAspect="1" noMove="1" noResize="1" noEditPoints="1" noAdjustHandles="1" noChangeArrowheads="1" noChangeShapeType="1" noTextEdit="1"/>
                </p:cNvSpPr>
                <p:nvPr/>
              </p:nvSpPr>
              <p:spPr>
                <a:xfrm>
                  <a:off x="8097207" y="11573915"/>
                  <a:ext cx="792689" cy="942709"/>
                </a:xfrm>
                <a:prstGeom prst="rect">
                  <a:avLst/>
                </a:prstGeom>
                <a:blipFill>
                  <a:blip r:embed="rId26"/>
                  <a:stretch>
                    <a:fillRect/>
                  </a:stretch>
                </a:blipFill>
              </p:spPr>
              <p:txBody>
                <a:bodyPr/>
                <a:lstStyle/>
                <a:p>
                  <a:r>
                    <a:rPr lang="en-US">
                      <a:noFill/>
                    </a:rPr>
                    <a:t> </a:t>
                  </a:r>
                </a:p>
              </p:txBody>
            </p:sp>
          </mc:Fallback>
        </mc:AlternateContent>
      </p:grpSp>
      <p:grpSp>
        <p:nvGrpSpPr>
          <p:cNvPr id="109" name="Group 108">
            <a:extLst>
              <a:ext uri="{FF2B5EF4-FFF2-40B4-BE49-F238E27FC236}">
                <a16:creationId xmlns="" xmlns:a16="http://schemas.microsoft.com/office/drawing/2014/main" id="{213C9D7C-5429-44EE-8BE6-7FAD1D9FED7E}"/>
              </a:ext>
            </a:extLst>
          </p:cNvPr>
          <p:cNvGrpSpPr/>
          <p:nvPr/>
        </p:nvGrpSpPr>
        <p:grpSpPr>
          <a:xfrm>
            <a:off x="17555921" y="7977819"/>
            <a:ext cx="674929" cy="670881"/>
            <a:chOff x="7695007" y="7616146"/>
            <a:chExt cx="826915" cy="821955"/>
          </a:xfrm>
        </p:grpSpPr>
        <mc:AlternateContent xmlns:mc="http://schemas.openxmlformats.org/markup-compatibility/2006" xmlns:a14="http://schemas.microsoft.com/office/drawing/2010/main">
          <mc:Choice Requires="a14">
            <p:sp>
              <p:nvSpPr>
                <p:cNvPr id="110" name="TextBox 109">
                  <a:extLst>
                    <a:ext uri="{FF2B5EF4-FFF2-40B4-BE49-F238E27FC236}">
                      <a16:creationId xmlns="" xmlns:a16="http://schemas.microsoft.com/office/drawing/2014/main" id="{912FE650-3D6D-4B27-9726-215B468550A9}"/>
                    </a:ext>
                  </a:extLst>
                </p:cNvPr>
                <p:cNvSpPr txBox="1"/>
                <p:nvPr/>
              </p:nvSpPr>
              <p:spPr>
                <a:xfrm>
                  <a:off x="7695007" y="7616146"/>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𝑷</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8" name="TextBox 67">
                  <a:extLst>
                    <a:ext uri="{FF2B5EF4-FFF2-40B4-BE49-F238E27FC236}">
                      <a16:creationId xmlns:a16="http://schemas.microsoft.com/office/drawing/2014/main" id="{5D2D6560-99A5-45D3-9B26-F5C1C6FADB23}"/>
                    </a:ext>
                  </a:extLst>
                </p:cNvPr>
                <p:cNvSpPr txBox="1">
                  <a:spLocks noRot="1" noChangeAspect="1" noMove="1" noResize="1" noEditPoints="1" noAdjustHandles="1" noChangeArrowheads="1" noChangeShapeType="1" noTextEdit="1"/>
                </p:cNvSpPr>
                <p:nvPr/>
              </p:nvSpPr>
              <p:spPr>
                <a:xfrm>
                  <a:off x="7695007" y="7616146"/>
                  <a:ext cx="792690" cy="769441"/>
                </a:xfrm>
                <a:prstGeom prst="rect">
                  <a:avLst/>
                </a:prstGeom>
                <a:blipFill>
                  <a:blip r:embed="rId25"/>
                  <a:stretch>
                    <a:fillRect/>
                  </a:stretch>
                </a:blipFill>
              </p:spPr>
              <p:txBody>
                <a:bodyPr/>
                <a:lstStyle/>
                <a:p>
                  <a:r>
                    <a:rPr lang="en-US">
                      <a:noFill/>
                    </a:rPr>
                    <a:t> </a:t>
                  </a:r>
                </a:p>
              </p:txBody>
            </p:sp>
          </mc:Fallback>
        </mc:AlternateContent>
        <p:sp>
          <p:nvSpPr>
            <p:cNvPr id="111" name="Oval 110">
              <a:extLst>
                <a:ext uri="{FF2B5EF4-FFF2-40B4-BE49-F238E27FC236}">
                  <a16:creationId xmlns="" xmlns:a16="http://schemas.microsoft.com/office/drawing/2014/main" id="{0E2C2C7C-42CC-44C2-89D9-A2796DF656B6}"/>
                </a:ext>
              </a:extLst>
            </p:cNvPr>
            <p:cNvSpPr/>
            <p:nvPr/>
          </p:nvSpPr>
          <p:spPr>
            <a:xfrm>
              <a:off x="8297860" y="8214039"/>
              <a:ext cx="224062"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mc:AlternateContent xmlns:mc="http://schemas.openxmlformats.org/markup-compatibility/2006">
        <mc:Choice xmlns:a14="http://schemas.microsoft.com/office/drawing/2010/main" Requires="a14">
          <p:sp>
            <p:nvSpPr>
              <p:cNvPr id="155" name="TextBox 154">
                <a:extLst>
                  <a:ext uri="{FF2B5EF4-FFF2-40B4-BE49-F238E27FC236}">
                    <a16:creationId xmlns="" xmlns:a16="http://schemas.microsoft.com/office/drawing/2014/main" id="{151A45F7-786A-489E-B648-2951AF5DB91B}"/>
                  </a:ext>
                </a:extLst>
              </p:cNvPr>
              <p:cNvSpPr txBox="1"/>
              <p:nvPr/>
            </p:nvSpPr>
            <p:spPr>
              <a:xfrm>
                <a:off x="731390" y="8098245"/>
                <a:ext cx="14086535"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dirty="0" err="1"/>
                  <a:t>Khi</a:t>
                </a:r>
                <a:r>
                  <a:rPr lang="en-US" dirty="0"/>
                  <a:t> </a:t>
                </a:r>
                <a:r>
                  <a:rPr lang="en-US" dirty="0" err="1"/>
                  <a:t>đó</a:t>
                </a:r>
                <a:r>
                  <a:rPr lang="en-US" dirty="0"/>
                  <a:t> </a:t>
                </a:r>
                <a14:m>
                  <m:oMath xmlns:m="http://schemas.openxmlformats.org/officeDocument/2006/math">
                    <m:r>
                      <a:rPr lang="en-US" sz="4800" i="1">
                        <a:solidFill>
                          <a:srgbClr val="0000FF"/>
                        </a:solidFill>
                        <a:latin typeface="Cambria Math" panose="02040503050406030204" pitchFamily="18" charset="0"/>
                      </a:rPr>
                      <m:t>𝑺</m:t>
                    </m:r>
                    <m:r>
                      <a:rPr lang="en-US" sz="4800" i="1">
                        <a:solidFill>
                          <a:srgbClr val="0000FF"/>
                        </a:solidFill>
                        <a:latin typeface="Cambria Math" panose="02040503050406030204" pitchFamily="18" charset="0"/>
                      </a:rPr>
                      <m:t>∈</m:t>
                    </m:r>
                    <m:r>
                      <a:rPr lang="en-US" sz="4800" i="1">
                        <a:solidFill>
                          <a:srgbClr val="0000FF"/>
                        </a:solidFill>
                        <a:latin typeface="Cambria Math" panose="02040503050406030204" pitchFamily="18" charset="0"/>
                      </a:rPr>
                      <m:t>𝑨𝑫</m:t>
                    </m:r>
                  </m:oMath>
                </a14:m>
                <a:r>
                  <a:rPr lang="en-US" dirty="0"/>
                  <a:t> </a:t>
                </a:r>
                <a:r>
                  <a:rPr lang="en-US" dirty="0" err="1"/>
                  <a:t>và</a:t>
                </a:r>
                <a:r>
                  <a:rPr lang="en-US" dirty="0"/>
                  <a:t> </a:t>
                </a:r>
                <a14:m>
                  <m:oMath xmlns:m="http://schemas.openxmlformats.org/officeDocument/2006/math">
                    <m:r>
                      <a:rPr lang="en-US" sz="4800" i="1">
                        <a:solidFill>
                          <a:srgbClr val="0000FF"/>
                        </a:solidFill>
                        <a:latin typeface="Cambria Math" panose="02040503050406030204" pitchFamily="18" charset="0"/>
                      </a:rPr>
                      <m:t>𝑺</m:t>
                    </m:r>
                    <m:r>
                      <a:rPr lang="en-US" sz="4800" i="1">
                        <a:solidFill>
                          <a:srgbClr val="0000FF"/>
                        </a:solidFill>
                        <a:latin typeface="Cambria Math" panose="02040503050406030204" pitchFamily="18" charset="0"/>
                      </a:rPr>
                      <m:t>∈</m:t>
                    </m:r>
                    <m:r>
                      <a:rPr lang="en-US" sz="4800" b="1" i="1" smtClean="0">
                        <a:solidFill>
                          <a:srgbClr val="0000FF"/>
                        </a:solidFill>
                        <a:latin typeface="Cambria Math" panose="02040503050406030204" pitchFamily="18" charset="0"/>
                      </a:rPr>
                      <m:t>(</m:t>
                    </m:r>
                    <m:r>
                      <a:rPr lang="en-US" sz="4800" b="1" i="1" smtClean="0">
                        <a:solidFill>
                          <a:srgbClr val="0000FF"/>
                        </a:solidFill>
                        <a:latin typeface="Cambria Math" panose="02040503050406030204" pitchFamily="18" charset="0"/>
                      </a:rPr>
                      <m:t>𝑷𝑸𝑹</m:t>
                    </m:r>
                    <m:r>
                      <a:rPr lang="en-US" sz="4800" b="1" i="1" smtClean="0">
                        <a:solidFill>
                          <a:srgbClr val="0000FF"/>
                        </a:solidFill>
                        <a:latin typeface="Cambria Math" panose="02040503050406030204" pitchFamily="18" charset="0"/>
                      </a:rPr>
                      <m:t>)</m:t>
                    </m:r>
                  </m:oMath>
                </a14:m>
                <a:r>
                  <a:rPr lang="en-US" dirty="0"/>
                  <a:t> </a:t>
                </a:r>
                <a:r>
                  <a:rPr lang="en-US" dirty="0" err="1"/>
                  <a:t>nên</a:t>
                </a:r>
                <a:r>
                  <a:rPr lang="en-US" dirty="0"/>
                  <a:t> </a:t>
                </a:r>
                <a14:m>
                  <m:oMath xmlns:m="http://schemas.openxmlformats.org/officeDocument/2006/math">
                    <m:r>
                      <a:rPr lang="en-US" sz="4800" i="1">
                        <a:solidFill>
                          <a:srgbClr val="FF0000"/>
                        </a:solidFill>
                        <a:latin typeface="Cambria Math" panose="02040503050406030204" pitchFamily="18" charset="0"/>
                        <a:ea typeface="Cambria Math" panose="02040503050406030204" pitchFamily="18" charset="0"/>
                      </a:rPr>
                      <m:t>𝑺</m:t>
                    </m:r>
                    <m:r>
                      <a:rPr lang="en-US" sz="4800" i="1">
                        <a:solidFill>
                          <a:srgbClr val="FF0000"/>
                        </a:solidFill>
                        <a:latin typeface="Cambria Math" panose="02040503050406030204" pitchFamily="18" charset="0"/>
                        <a:ea typeface="Cambria Math" panose="02040503050406030204" pitchFamily="18" charset="0"/>
                      </a:rPr>
                      <m:t>=</m:t>
                    </m:r>
                    <m:r>
                      <a:rPr lang="en-US" sz="4800" i="1">
                        <a:solidFill>
                          <a:srgbClr val="FF0000"/>
                        </a:solidFill>
                        <a:latin typeface="Cambria Math" panose="02040503050406030204" pitchFamily="18" charset="0"/>
                      </a:rPr>
                      <m:t>𝑨𝑫</m:t>
                    </m:r>
                    <m:r>
                      <a:rPr lang="en-US" sz="4800" i="1">
                        <a:solidFill>
                          <a:srgbClr val="FF0000"/>
                        </a:solidFill>
                        <a:latin typeface="Cambria Math" panose="02040503050406030204" pitchFamily="18" charset="0"/>
                        <a:ea typeface="Cambria Math" panose="02040503050406030204" pitchFamily="18" charset="0"/>
                      </a:rPr>
                      <m:t>∩</m:t>
                    </m:r>
                    <m:d>
                      <m:dPr>
                        <m:ctrlPr>
                          <a:rPr lang="en-US" sz="4800" i="1">
                            <a:solidFill>
                              <a:srgbClr val="FF0000"/>
                            </a:solidFill>
                            <a:latin typeface="Cambria Math" panose="02040503050406030204" pitchFamily="18" charset="0"/>
                          </a:rPr>
                        </m:ctrlPr>
                      </m:dPr>
                      <m:e>
                        <m:r>
                          <a:rPr lang="en-US" sz="4800" i="1">
                            <a:solidFill>
                              <a:srgbClr val="FF0000"/>
                            </a:solidFill>
                            <a:latin typeface="Cambria Math" panose="02040503050406030204" pitchFamily="18" charset="0"/>
                          </a:rPr>
                          <m:t>𝑷𝑸𝑹</m:t>
                        </m:r>
                      </m:e>
                    </m:d>
                    <m:r>
                      <a:rPr lang="en-US" sz="4800" i="1">
                        <a:solidFill>
                          <a:srgbClr val="FF0000"/>
                        </a:solidFill>
                        <a:latin typeface="Cambria Math" panose="02040503050406030204" pitchFamily="18" charset="0"/>
                      </a:rPr>
                      <m:t>.</m:t>
                    </m:r>
                  </m:oMath>
                </a14:m>
                <a:endParaRPr lang="en-US" sz="4800" dirty="0"/>
              </a:p>
            </p:txBody>
          </p:sp>
        </mc:Choice>
        <mc:Fallback>
          <p:sp>
            <p:nvSpPr>
              <p:cNvPr id="155" name="TextBox 154">
                <a:extLst>
                  <a:ext uri="{FF2B5EF4-FFF2-40B4-BE49-F238E27FC236}">
                    <a16:creationId xmlns="" xmlns:a16="http://schemas.microsoft.com/office/drawing/2014/main" xmlns:a14="http://schemas.microsoft.com/office/drawing/2010/main" id="{151A45F7-786A-489E-B648-2951AF5DB91B}"/>
                  </a:ext>
                </a:extLst>
              </p:cNvPr>
              <p:cNvSpPr txBox="1">
                <a:spLocks noRot="1" noChangeAspect="1" noMove="1" noResize="1" noEditPoints="1" noAdjustHandles="1" noChangeArrowheads="1" noChangeShapeType="1" noTextEdit="1"/>
              </p:cNvSpPr>
              <p:nvPr/>
            </p:nvSpPr>
            <p:spPr>
              <a:xfrm>
                <a:off x="731390" y="8098245"/>
                <a:ext cx="14086535" cy="846194"/>
              </a:xfrm>
              <a:prstGeom prst="rect">
                <a:avLst/>
              </a:prstGeom>
              <a:blipFill rotWithShape="0">
                <a:blip r:embed="rId27"/>
                <a:stretch>
                  <a:fillRect l="-2077" t="-10791" b="-28777"/>
                </a:stretch>
              </a:blipFill>
            </p:spPr>
            <p:txBody>
              <a:bodyPr/>
              <a:lstStyle/>
              <a:p>
                <a:r>
                  <a:rPr lang="en-US">
                    <a:noFill/>
                  </a:rPr>
                  <a:t> </a:t>
                </a:r>
              </a:p>
            </p:txBody>
          </p:sp>
        </mc:Fallback>
      </mc:AlternateContent>
      <p:sp>
        <p:nvSpPr>
          <p:cNvPr id="157" name="TextBox 156">
            <a:extLst>
              <a:ext uri="{FF2B5EF4-FFF2-40B4-BE49-F238E27FC236}">
                <a16:creationId xmlns="" xmlns:a16="http://schemas.microsoft.com/office/drawing/2014/main" id="{3C125600-C198-4839-B128-B0238757E8DC}"/>
              </a:ext>
            </a:extLst>
          </p:cNvPr>
          <p:cNvSpPr txBox="1"/>
          <p:nvPr/>
        </p:nvSpPr>
        <p:spPr>
          <a:xfrm>
            <a:off x="715787" y="10096445"/>
            <a:ext cx="14755327" cy="772996"/>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i="1" dirty="0">
                <a:solidFill>
                  <a:srgbClr val="FF0000"/>
                </a:solidFill>
                <a:sym typeface="Wingdings" panose="05000000000000000000" pitchFamily="2" charset="2"/>
              </a:rPr>
              <a:t></a:t>
            </a:r>
            <a:r>
              <a:rPr lang="en-US" i="1" dirty="0">
                <a:sym typeface="Wingdings" panose="05000000000000000000" pitchFamily="2" charset="2"/>
              </a:rPr>
              <a:t> </a:t>
            </a:r>
            <a:r>
              <a:rPr lang="en-US" dirty="0" err="1">
                <a:solidFill>
                  <a:srgbClr val="135F82"/>
                </a:solidFill>
                <a:sym typeface="Wingdings" panose="05000000000000000000" pitchFamily="2" charset="2"/>
              </a:rPr>
              <a:t>Nhận</a:t>
            </a:r>
            <a:r>
              <a:rPr lang="en-US" dirty="0">
                <a:solidFill>
                  <a:srgbClr val="135F82"/>
                </a:solidFill>
                <a:sym typeface="Wingdings" panose="05000000000000000000" pitchFamily="2" charset="2"/>
              </a:rPr>
              <a:t> </a:t>
            </a:r>
            <a:r>
              <a:rPr lang="en-US" dirty="0" err="1">
                <a:solidFill>
                  <a:srgbClr val="135F82"/>
                </a:solidFill>
                <a:sym typeface="Wingdings" panose="05000000000000000000" pitchFamily="2" charset="2"/>
              </a:rPr>
              <a:t>xét</a:t>
            </a:r>
            <a:r>
              <a:rPr lang="en-US" dirty="0">
                <a:solidFill>
                  <a:srgbClr val="135F82"/>
                </a:solidFill>
                <a:sym typeface="Wingdings" panose="05000000000000000000" pitchFamily="2" charset="2"/>
              </a:rPr>
              <a:t>: </a:t>
            </a:r>
            <a:r>
              <a:rPr lang="en-US" i="1" dirty="0" err="1">
                <a:solidFill>
                  <a:srgbClr val="0070C0"/>
                </a:solidFill>
                <a:sym typeface="Wingdings" panose="05000000000000000000" pitchFamily="2" charset="2"/>
              </a:rPr>
              <a:t>Có</a:t>
            </a:r>
            <a:r>
              <a:rPr lang="en-US" i="1" dirty="0">
                <a:solidFill>
                  <a:srgbClr val="0070C0"/>
                </a:solidFill>
                <a:sym typeface="Wingdings" panose="05000000000000000000" pitchFamily="2" charset="2"/>
              </a:rPr>
              <a:t> </a:t>
            </a:r>
            <a:r>
              <a:rPr lang="en-US" i="1" dirty="0" err="1">
                <a:solidFill>
                  <a:srgbClr val="0070C0"/>
                </a:solidFill>
                <a:sym typeface="Wingdings" panose="05000000000000000000" pitchFamily="2" charset="2"/>
              </a:rPr>
              <a:t>thể</a:t>
            </a:r>
            <a:r>
              <a:rPr lang="en-US" i="1" dirty="0">
                <a:solidFill>
                  <a:srgbClr val="0070C0"/>
                </a:solidFill>
                <a:sym typeface="Wingdings" panose="05000000000000000000" pitchFamily="2" charset="2"/>
              </a:rPr>
              <a:t> </a:t>
            </a:r>
            <a:r>
              <a:rPr lang="en-US" i="1" dirty="0" err="1">
                <a:solidFill>
                  <a:srgbClr val="0070C0"/>
                </a:solidFill>
                <a:sym typeface="Wingdings" panose="05000000000000000000" pitchFamily="2" charset="2"/>
              </a:rPr>
              <a:t>sử</a:t>
            </a:r>
            <a:r>
              <a:rPr lang="en-US" i="1" dirty="0">
                <a:solidFill>
                  <a:srgbClr val="0070C0"/>
                </a:solidFill>
                <a:sym typeface="Wingdings" panose="05000000000000000000" pitchFamily="2" charset="2"/>
              </a:rPr>
              <a:t> </a:t>
            </a:r>
            <a:r>
              <a:rPr lang="en-US" i="1" dirty="0" err="1">
                <a:solidFill>
                  <a:srgbClr val="0070C0"/>
                </a:solidFill>
                <a:sym typeface="Wingdings" panose="05000000000000000000" pitchFamily="2" charset="2"/>
              </a:rPr>
              <a:t>dụng</a:t>
            </a:r>
            <a:r>
              <a:rPr lang="en-US" i="1" dirty="0">
                <a:solidFill>
                  <a:srgbClr val="0070C0"/>
                </a:solidFill>
                <a:sym typeface="Wingdings" panose="05000000000000000000" pitchFamily="2" charset="2"/>
              </a:rPr>
              <a:t> ĐL2 </a:t>
            </a:r>
            <a:r>
              <a:rPr lang="en-US" i="1" dirty="0" err="1">
                <a:solidFill>
                  <a:srgbClr val="0070C0"/>
                </a:solidFill>
                <a:sym typeface="Wingdings" panose="05000000000000000000" pitchFamily="2" charset="2"/>
              </a:rPr>
              <a:t>để</a:t>
            </a:r>
            <a:r>
              <a:rPr lang="en-US" i="1" dirty="0">
                <a:solidFill>
                  <a:srgbClr val="0070C0"/>
                </a:solidFill>
                <a:sym typeface="Wingdings" panose="05000000000000000000" pitchFamily="2" charset="2"/>
              </a:rPr>
              <a:t> </a:t>
            </a:r>
            <a:r>
              <a:rPr lang="en-US" i="1" dirty="0" err="1">
                <a:solidFill>
                  <a:srgbClr val="0070C0"/>
                </a:solidFill>
                <a:sym typeface="Wingdings" panose="05000000000000000000" pitchFamily="2" charset="2"/>
              </a:rPr>
              <a:t>tìm</a:t>
            </a:r>
            <a:r>
              <a:rPr lang="en-US" i="1" dirty="0">
                <a:solidFill>
                  <a:srgbClr val="0070C0"/>
                </a:solidFill>
                <a:sym typeface="Wingdings" panose="05000000000000000000" pitchFamily="2" charset="2"/>
              </a:rPr>
              <a:t> </a:t>
            </a:r>
            <a:r>
              <a:rPr lang="en-US" i="1" dirty="0" err="1">
                <a:solidFill>
                  <a:srgbClr val="0070C0"/>
                </a:solidFill>
                <a:sym typeface="Wingdings" panose="05000000000000000000" pitchFamily="2" charset="2"/>
              </a:rPr>
              <a:t>giao</a:t>
            </a:r>
            <a:r>
              <a:rPr lang="en-US" i="1" dirty="0">
                <a:solidFill>
                  <a:srgbClr val="0070C0"/>
                </a:solidFill>
                <a:sym typeface="Wingdings" panose="05000000000000000000" pitchFamily="2" charset="2"/>
              </a:rPr>
              <a:t> </a:t>
            </a:r>
            <a:r>
              <a:rPr lang="en-US" i="1" dirty="0" err="1">
                <a:solidFill>
                  <a:srgbClr val="0070C0"/>
                </a:solidFill>
                <a:sym typeface="Wingdings" panose="05000000000000000000" pitchFamily="2" charset="2"/>
              </a:rPr>
              <a:t>tuyến</a:t>
            </a:r>
            <a:r>
              <a:rPr lang="en-US" i="1" dirty="0">
                <a:solidFill>
                  <a:srgbClr val="0070C0"/>
                </a:solidFill>
                <a:sym typeface="Wingdings" panose="05000000000000000000" pitchFamily="2" charset="2"/>
              </a:rPr>
              <a:t>.</a:t>
            </a:r>
            <a:endParaRPr lang="en-US" i="1" dirty="0">
              <a:solidFill>
                <a:srgbClr val="0070C0"/>
              </a:solidFill>
            </a:endParaRPr>
          </a:p>
        </p:txBody>
      </p:sp>
      <p:cxnSp>
        <p:nvCxnSpPr>
          <p:cNvPr id="158" name="Straight Connector 157">
            <a:extLst>
              <a:ext uri="{FF2B5EF4-FFF2-40B4-BE49-F238E27FC236}">
                <a16:creationId xmlns="" xmlns:a16="http://schemas.microsoft.com/office/drawing/2014/main" id="{1DBBFC4C-A2EF-4386-9397-21E7E659FDAF}"/>
              </a:ext>
            </a:extLst>
          </p:cNvPr>
          <p:cNvCxnSpPr>
            <a:cxnSpLocks/>
          </p:cNvCxnSpPr>
          <p:nvPr/>
        </p:nvCxnSpPr>
        <p:spPr>
          <a:xfrm flipH="1">
            <a:off x="20040600" y="10558940"/>
            <a:ext cx="535122" cy="2685054"/>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p:grpSp>
        <p:nvGrpSpPr>
          <p:cNvPr id="136" name="Group 135">
            <a:extLst>
              <a:ext uri="{FF2B5EF4-FFF2-40B4-BE49-F238E27FC236}">
                <a16:creationId xmlns="" xmlns:a16="http://schemas.microsoft.com/office/drawing/2014/main" id="{3E2C3A2C-52E3-4526-A2F3-E762A3731E4C}"/>
              </a:ext>
            </a:extLst>
          </p:cNvPr>
          <p:cNvGrpSpPr/>
          <p:nvPr/>
        </p:nvGrpSpPr>
        <p:grpSpPr>
          <a:xfrm>
            <a:off x="19929398" y="12749709"/>
            <a:ext cx="803352" cy="769441"/>
            <a:chOff x="8297860" y="7775465"/>
            <a:chExt cx="984258" cy="942709"/>
          </a:xfrm>
        </p:grpSpPr>
        <mc:AlternateContent xmlns:mc="http://schemas.openxmlformats.org/markup-compatibility/2006" xmlns:a14="http://schemas.microsoft.com/office/drawing/2010/main">
          <mc:Choice Requires="a14">
            <p:sp>
              <p:nvSpPr>
                <p:cNvPr id="138" name="TextBox 137">
                  <a:extLst>
                    <a:ext uri="{FF2B5EF4-FFF2-40B4-BE49-F238E27FC236}">
                      <a16:creationId xmlns="" xmlns:a16="http://schemas.microsoft.com/office/drawing/2014/main" id="{3E8B216A-B8FD-406C-9147-DAC2B24E4EB0}"/>
                    </a:ext>
                  </a:extLst>
                </p:cNvPr>
                <p:cNvSpPr txBox="1"/>
                <p:nvPr/>
              </p:nvSpPr>
              <p:spPr>
                <a:xfrm>
                  <a:off x="8489427" y="7775465"/>
                  <a:ext cx="792691" cy="9427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𝑰</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8" name="TextBox 137">
                  <a:extLst>
                    <a:ext uri="{FF2B5EF4-FFF2-40B4-BE49-F238E27FC236}">
                      <a16:creationId xmlns:a16="http://schemas.microsoft.com/office/drawing/2014/main" id="{3E8B216A-B8FD-406C-9147-DAC2B24E4EB0}"/>
                    </a:ext>
                  </a:extLst>
                </p:cNvPr>
                <p:cNvSpPr txBox="1">
                  <a:spLocks noRot="1" noChangeAspect="1" noMove="1" noResize="1" noEditPoints="1" noAdjustHandles="1" noChangeArrowheads="1" noChangeShapeType="1" noTextEdit="1"/>
                </p:cNvSpPr>
                <p:nvPr/>
              </p:nvSpPr>
              <p:spPr>
                <a:xfrm>
                  <a:off x="8489427" y="7775465"/>
                  <a:ext cx="792691" cy="942709"/>
                </a:xfrm>
                <a:prstGeom prst="rect">
                  <a:avLst/>
                </a:prstGeom>
                <a:blipFill>
                  <a:blip r:embed="rId31"/>
                  <a:stretch>
                    <a:fillRect/>
                  </a:stretch>
                </a:blipFill>
              </p:spPr>
              <p:txBody>
                <a:bodyPr/>
                <a:lstStyle/>
                <a:p>
                  <a:r>
                    <a:rPr lang="en-US">
                      <a:noFill/>
                    </a:rPr>
                    <a:t> </a:t>
                  </a:r>
                </a:p>
              </p:txBody>
            </p:sp>
          </mc:Fallback>
        </mc:AlternateContent>
        <p:sp>
          <p:nvSpPr>
            <p:cNvPr id="139" name="Oval 138">
              <a:extLst>
                <a:ext uri="{FF2B5EF4-FFF2-40B4-BE49-F238E27FC236}">
                  <a16:creationId xmlns="" xmlns:a16="http://schemas.microsoft.com/office/drawing/2014/main" id="{0A7F6B3D-44B3-4C3F-A5C4-68B2B1791480}"/>
                </a:ext>
              </a:extLst>
            </p:cNvPr>
            <p:cNvSpPr/>
            <p:nvPr/>
          </p:nvSpPr>
          <p:spPr>
            <a:xfrm>
              <a:off x="8297860" y="8214039"/>
              <a:ext cx="224062"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12" name="Group 111">
            <a:extLst>
              <a:ext uri="{FF2B5EF4-FFF2-40B4-BE49-F238E27FC236}">
                <a16:creationId xmlns="" xmlns:a16="http://schemas.microsoft.com/office/drawing/2014/main" id="{DAC7F821-A12E-4698-9A90-78D480C45542}"/>
              </a:ext>
            </a:extLst>
          </p:cNvPr>
          <p:cNvGrpSpPr/>
          <p:nvPr/>
        </p:nvGrpSpPr>
        <p:grpSpPr>
          <a:xfrm>
            <a:off x="20478750" y="10344150"/>
            <a:ext cx="787776" cy="769440"/>
            <a:chOff x="11506643" y="11365793"/>
            <a:chExt cx="965173" cy="942710"/>
          </a:xfrm>
        </p:grpSpPr>
        <p:sp>
          <p:nvSpPr>
            <p:cNvPr id="113" name="Oval 112">
              <a:extLst>
                <a:ext uri="{FF2B5EF4-FFF2-40B4-BE49-F238E27FC236}">
                  <a16:creationId xmlns="" xmlns:a16="http://schemas.microsoft.com/office/drawing/2014/main" id="{319E188E-21A6-43C2-A5F6-4456577CDC93}"/>
                </a:ext>
              </a:extLst>
            </p:cNvPr>
            <p:cNvSpPr/>
            <p:nvPr/>
          </p:nvSpPr>
          <p:spPr>
            <a:xfrm>
              <a:off x="11506643" y="11475719"/>
              <a:ext cx="224062"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14" name="TextBox 113">
                  <a:extLst>
                    <a:ext uri="{FF2B5EF4-FFF2-40B4-BE49-F238E27FC236}">
                      <a16:creationId xmlns="" xmlns:a16="http://schemas.microsoft.com/office/drawing/2014/main" id="{722A2FF2-2998-4C85-A13B-6EB2984A0BEE}"/>
                    </a:ext>
                  </a:extLst>
                </p:cNvPr>
                <p:cNvSpPr txBox="1"/>
                <p:nvPr/>
              </p:nvSpPr>
              <p:spPr>
                <a:xfrm>
                  <a:off x="11679125" y="11365793"/>
                  <a:ext cx="792691" cy="9427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𝑸</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4" name="TextBox 113">
                  <a:extLst>
                    <a:ext uri="{FF2B5EF4-FFF2-40B4-BE49-F238E27FC236}">
                      <a16:creationId xmlns:a16="http://schemas.microsoft.com/office/drawing/2014/main" id="{722A2FF2-2998-4C85-A13B-6EB2984A0BEE}"/>
                    </a:ext>
                  </a:extLst>
                </p:cNvPr>
                <p:cNvSpPr txBox="1">
                  <a:spLocks noRot="1" noChangeAspect="1" noMove="1" noResize="1" noEditPoints="1" noAdjustHandles="1" noChangeArrowheads="1" noChangeShapeType="1" noTextEdit="1"/>
                </p:cNvSpPr>
                <p:nvPr/>
              </p:nvSpPr>
              <p:spPr>
                <a:xfrm>
                  <a:off x="11679125" y="11365793"/>
                  <a:ext cx="792691" cy="942710"/>
                </a:xfrm>
                <a:prstGeom prst="rect">
                  <a:avLst/>
                </a:prstGeom>
                <a:blipFill>
                  <a:blip r:embed="rId32"/>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37653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wipe(down)">
                                      <p:cBhvr>
                                        <p:cTn id="7" dur="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6"/>
                                        </p:tgtEl>
                                        <p:attrNameLst>
                                          <p:attrName>style.visibility</p:attrName>
                                        </p:attrNameLst>
                                      </p:cBhvr>
                                      <p:to>
                                        <p:strVal val="visible"/>
                                      </p:to>
                                    </p:set>
                                    <p:animEffect transition="in" filter="wipe(up)">
                                      <p:cBhvr>
                                        <p:cTn id="12" dur="500"/>
                                        <p:tgtEl>
                                          <p:spTgt spid="136"/>
                                        </p:tgtEl>
                                      </p:cBhvr>
                                    </p:animEffect>
                                  </p:childTnLst>
                                </p:cTn>
                              </p:par>
                              <p:par>
                                <p:cTn id="13" presetID="22" presetClass="entr" presetSubtype="1" fill="hold" nodeType="withEffect">
                                  <p:stCondLst>
                                    <p:cond delay="0"/>
                                  </p:stCondLst>
                                  <p:childTnLst>
                                    <p:set>
                                      <p:cBhvr>
                                        <p:cTn id="14" dur="1" fill="hold">
                                          <p:stCondLst>
                                            <p:cond delay="0"/>
                                          </p:stCondLst>
                                        </p:cTn>
                                        <p:tgtEl>
                                          <p:spTgt spid="134"/>
                                        </p:tgtEl>
                                        <p:attrNameLst>
                                          <p:attrName>style.visibility</p:attrName>
                                        </p:attrNameLst>
                                      </p:cBhvr>
                                      <p:to>
                                        <p:strVal val="visible"/>
                                      </p:to>
                                    </p:set>
                                    <p:animEffect transition="in" filter="wipe(up)">
                                      <p:cBhvr>
                                        <p:cTn id="15" dur="500"/>
                                        <p:tgtEl>
                                          <p:spTgt spid="134"/>
                                        </p:tgtEl>
                                      </p:cBhvr>
                                    </p:animEffect>
                                  </p:childTnLst>
                                </p:cTn>
                              </p:par>
                              <p:par>
                                <p:cTn id="16" presetID="22" presetClass="entr" presetSubtype="1" fill="hold" nodeType="withEffect">
                                  <p:stCondLst>
                                    <p:cond delay="0"/>
                                  </p:stCondLst>
                                  <p:childTnLst>
                                    <p:set>
                                      <p:cBhvr>
                                        <p:cTn id="17" dur="1" fill="hold">
                                          <p:stCondLst>
                                            <p:cond delay="0"/>
                                          </p:stCondLst>
                                        </p:cTn>
                                        <p:tgtEl>
                                          <p:spTgt spid="133"/>
                                        </p:tgtEl>
                                        <p:attrNameLst>
                                          <p:attrName>style.visibility</p:attrName>
                                        </p:attrNameLst>
                                      </p:cBhvr>
                                      <p:to>
                                        <p:strVal val="visible"/>
                                      </p:to>
                                    </p:set>
                                    <p:animEffect transition="in" filter="wipe(up)">
                                      <p:cBhvr>
                                        <p:cTn id="18" dur="500"/>
                                        <p:tgtEl>
                                          <p:spTgt spid="133"/>
                                        </p:tgtEl>
                                      </p:cBhvr>
                                    </p:animEffect>
                                  </p:childTnLst>
                                </p:cTn>
                              </p:par>
                            </p:childTnLst>
                          </p:cTn>
                        </p:par>
                        <p:par>
                          <p:cTn id="19" fill="hold">
                            <p:stCondLst>
                              <p:cond delay="500"/>
                            </p:stCondLst>
                            <p:childTnLst>
                              <p:par>
                                <p:cTn id="20" presetID="22" presetClass="entr" presetSubtype="4" fill="hold" nodeType="afterEffect">
                                  <p:stCondLst>
                                    <p:cond delay="0"/>
                                  </p:stCondLst>
                                  <p:childTnLst>
                                    <p:set>
                                      <p:cBhvr>
                                        <p:cTn id="21" dur="1" fill="hold">
                                          <p:stCondLst>
                                            <p:cond delay="0"/>
                                          </p:stCondLst>
                                        </p:cTn>
                                        <p:tgtEl>
                                          <p:spTgt spid="158"/>
                                        </p:tgtEl>
                                        <p:attrNameLst>
                                          <p:attrName>style.visibility</p:attrName>
                                        </p:attrNameLst>
                                      </p:cBhvr>
                                      <p:to>
                                        <p:strVal val="visible"/>
                                      </p:to>
                                    </p:set>
                                    <p:animEffect transition="in" filter="wipe(down)">
                                      <p:cBhvr>
                                        <p:cTn id="22" dur="1000"/>
                                        <p:tgtEl>
                                          <p:spTgt spid="15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1"/>
                                        </p:tgtEl>
                                        <p:attrNameLst>
                                          <p:attrName>style.visibility</p:attrName>
                                        </p:attrNameLst>
                                      </p:cBhvr>
                                      <p:to>
                                        <p:strVal val="visible"/>
                                      </p:to>
                                    </p:set>
                                    <p:animEffect transition="in" filter="wipe(down)">
                                      <p:cBhvr>
                                        <p:cTn id="27" dur="500"/>
                                        <p:tgtEl>
                                          <p:spTgt spid="1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5"/>
                                        </p:tgtEl>
                                        <p:attrNameLst>
                                          <p:attrName>style.visibility</p:attrName>
                                        </p:attrNameLst>
                                      </p:cBhvr>
                                      <p:to>
                                        <p:strVal val="visible"/>
                                      </p:to>
                                    </p:set>
                                    <p:animEffect transition="in" filter="wipe(down)">
                                      <p:cBhvr>
                                        <p:cTn id="32" dur="500"/>
                                        <p:tgtEl>
                                          <p:spTgt spid="15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wipe(down)">
                                      <p:cBhvr>
                                        <p:cTn id="37" dur="1000"/>
                                        <p:tgtEl>
                                          <p:spTgt spid="81"/>
                                        </p:tgtEl>
                                      </p:cBhvr>
                                    </p:animEffect>
                                  </p:childTnLst>
                                </p:cTn>
                              </p:par>
                            </p:childTnLst>
                          </p:cTn>
                        </p:par>
                        <p:par>
                          <p:cTn id="38" fill="hold">
                            <p:stCondLst>
                              <p:cond delay="1000"/>
                            </p:stCondLst>
                            <p:childTnLst>
                              <p:par>
                                <p:cTn id="39" presetID="22" presetClass="entr" presetSubtype="4" fill="hold" nodeType="afterEffect">
                                  <p:stCondLst>
                                    <p:cond delay="0"/>
                                  </p:stCondLst>
                                  <p:childTnLst>
                                    <p:set>
                                      <p:cBhvr>
                                        <p:cTn id="40" dur="1" fill="hold">
                                          <p:stCondLst>
                                            <p:cond delay="0"/>
                                          </p:stCondLst>
                                        </p:cTn>
                                        <p:tgtEl>
                                          <p:spTgt spid="116"/>
                                        </p:tgtEl>
                                        <p:attrNameLst>
                                          <p:attrName>style.visibility</p:attrName>
                                        </p:attrNameLst>
                                      </p:cBhvr>
                                      <p:to>
                                        <p:strVal val="visible"/>
                                      </p:to>
                                    </p:set>
                                    <p:animEffect transition="in" filter="wipe(down)">
                                      <p:cBhvr>
                                        <p:cTn id="41" dur="1000"/>
                                        <p:tgtEl>
                                          <p:spTgt spid="11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57"/>
                                        </p:tgtEl>
                                        <p:attrNameLst>
                                          <p:attrName>style.visibility</p:attrName>
                                        </p:attrNameLst>
                                      </p:cBhvr>
                                      <p:to>
                                        <p:strVal val="visible"/>
                                      </p:to>
                                    </p:set>
                                    <p:animEffect transition="in" filter="wipe(down)">
                                      <p:cBhvr>
                                        <p:cTn id="46"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P spid="131" grpId="0"/>
      <p:bldP spid="155" grpId="0"/>
      <p:bldP spid="15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ounded Rectangle 18">
            <a:extLst>
              <a:ext uri="{FF2B5EF4-FFF2-40B4-BE49-F238E27FC236}">
                <a16:creationId xmlns="" xmlns:a16="http://schemas.microsoft.com/office/drawing/2014/main" id="{FBAEA67E-AD68-4EAF-8039-90D12B551FDD}"/>
              </a:ext>
            </a:extLst>
          </p:cNvPr>
          <p:cNvSpPr/>
          <p:nvPr/>
        </p:nvSpPr>
        <p:spPr>
          <a:xfrm>
            <a:off x="17068800" y="7080160"/>
            <a:ext cx="6896018" cy="6553201"/>
          </a:xfrm>
          <a:prstGeom prst="roundRect">
            <a:avLst>
              <a:gd name="adj" fmla="val 4276"/>
            </a:avLst>
          </a:prstGeom>
          <a:solidFill>
            <a:schemeClr val="accent4">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 xmlns:a16="http://schemas.microsoft.com/office/drawing/2014/main" id="{7302791A-67B1-4F10-9A14-8A5C2FDEE4C5}"/>
              </a:ext>
            </a:extLst>
          </p:cNvPr>
          <p:cNvSpPr/>
          <p:nvPr/>
        </p:nvSpPr>
        <p:spPr>
          <a:xfrm>
            <a:off x="18040350" y="7696200"/>
            <a:ext cx="3638550" cy="4495800"/>
          </a:xfrm>
          <a:custGeom>
            <a:avLst/>
            <a:gdLst>
              <a:gd name="connsiteX0" fmla="*/ 933450 w 3733800"/>
              <a:gd name="connsiteY0" fmla="*/ 0 h 4629150"/>
              <a:gd name="connsiteX1" fmla="*/ 0 w 3733800"/>
              <a:gd name="connsiteY1" fmla="*/ 3810000 h 4629150"/>
              <a:gd name="connsiteX2" fmla="*/ 3733800 w 3733800"/>
              <a:gd name="connsiteY2" fmla="*/ 4629150 h 4629150"/>
              <a:gd name="connsiteX3" fmla="*/ 933450 w 3733800"/>
              <a:gd name="connsiteY3" fmla="*/ 0 h 4629150"/>
              <a:gd name="connsiteX0" fmla="*/ 933450 w 3733800"/>
              <a:gd name="connsiteY0" fmla="*/ 0 h 4514850"/>
              <a:gd name="connsiteX1" fmla="*/ 0 w 3733800"/>
              <a:gd name="connsiteY1" fmla="*/ 3695700 h 4514850"/>
              <a:gd name="connsiteX2" fmla="*/ 3733800 w 3733800"/>
              <a:gd name="connsiteY2" fmla="*/ 4514850 h 4514850"/>
              <a:gd name="connsiteX3" fmla="*/ 933450 w 3733800"/>
              <a:gd name="connsiteY3" fmla="*/ 0 h 4514850"/>
              <a:gd name="connsiteX0" fmla="*/ 933450 w 3657600"/>
              <a:gd name="connsiteY0" fmla="*/ 0 h 4495800"/>
              <a:gd name="connsiteX1" fmla="*/ 0 w 3657600"/>
              <a:gd name="connsiteY1" fmla="*/ 3695700 h 4495800"/>
              <a:gd name="connsiteX2" fmla="*/ 3657600 w 3657600"/>
              <a:gd name="connsiteY2" fmla="*/ 4495800 h 4495800"/>
              <a:gd name="connsiteX3" fmla="*/ 933450 w 3657600"/>
              <a:gd name="connsiteY3" fmla="*/ 0 h 4495800"/>
              <a:gd name="connsiteX0" fmla="*/ 971550 w 3695700"/>
              <a:gd name="connsiteY0" fmla="*/ 0 h 4495800"/>
              <a:gd name="connsiteX1" fmla="*/ 0 w 3695700"/>
              <a:gd name="connsiteY1" fmla="*/ 3733800 h 4495800"/>
              <a:gd name="connsiteX2" fmla="*/ 3695700 w 3695700"/>
              <a:gd name="connsiteY2" fmla="*/ 4495800 h 4495800"/>
              <a:gd name="connsiteX3" fmla="*/ 971550 w 3695700"/>
              <a:gd name="connsiteY3" fmla="*/ 0 h 4495800"/>
              <a:gd name="connsiteX0" fmla="*/ 914400 w 3638550"/>
              <a:gd name="connsiteY0" fmla="*/ 0 h 4495800"/>
              <a:gd name="connsiteX1" fmla="*/ 0 w 3638550"/>
              <a:gd name="connsiteY1" fmla="*/ 3733800 h 4495800"/>
              <a:gd name="connsiteX2" fmla="*/ 3638550 w 3638550"/>
              <a:gd name="connsiteY2" fmla="*/ 4495800 h 4495800"/>
              <a:gd name="connsiteX3" fmla="*/ 914400 w 3638550"/>
              <a:gd name="connsiteY3" fmla="*/ 0 h 4495800"/>
              <a:gd name="connsiteX0" fmla="*/ 914400 w 3638550"/>
              <a:gd name="connsiteY0" fmla="*/ 0 h 4495800"/>
              <a:gd name="connsiteX1" fmla="*/ 0 w 3638550"/>
              <a:gd name="connsiteY1" fmla="*/ 3733800 h 4495800"/>
              <a:gd name="connsiteX2" fmla="*/ 3638550 w 3638550"/>
              <a:gd name="connsiteY2" fmla="*/ 4495800 h 4495800"/>
              <a:gd name="connsiteX3" fmla="*/ 914400 w 3638550"/>
              <a:gd name="connsiteY3" fmla="*/ 0 h 4495800"/>
            </a:gdLst>
            <a:ahLst/>
            <a:cxnLst>
              <a:cxn ang="0">
                <a:pos x="connsiteX0" y="connsiteY0"/>
              </a:cxn>
              <a:cxn ang="0">
                <a:pos x="connsiteX1" y="connsiteY1"/>
              </a:cxn>
              <a:cxn ang="0">
                <a:pos x="connsiteX2" y="connsiteY2"/>
              </a:cxn>
              <a:cxn ang="0">
                <a:pos x="connsiteX3" y="connsiteY3"/>
              </a:cxn>
            </a:cxnLst>
            <a:rect l="l" t="t" r="r" b="b"/>
            <a:pathLst>
              <a:path w="3638550" h="4495800">
                <a:moveTo>
                  <a:pt x="914400" y="0"/>
                </a:moveTo>
                <a:lnTo>
                  <a:pt x="0" y="3733800"/>
                </a:lnTo>
                <a:lnTo>
                  <a:pt x="3638550" y="4495800"/>
                </a:lnTo>
                <a:lnTo>
                  <a:pt x="914400" y="0"/>
                </a:lnTo>
                <a:close/>
              </a:path>
            </a:pathLst>
          </a:custGeom>
          <a:solidFill>
            <a:srgbClr val="FFF487"/>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02" name="Group 201">
            <a:extLst>
              <a:ext uri="{FF2B5EF4-FFF2-40B4-BE49-F238E27FC236}">
                <a16:creationId xmlns="" xmlns:a16="http://schemas.microsoft.com/office/drawing/2014/main" id="{152373D9-C030-404D-85C6-F98D8188E6BC}"/>
              </a:ext>
            </a:extLst>
          </p:cNvPr>
          <p:cNvGrpSpPr/>
          <p:nvPr/>
        </p:nvGrpSpPr>
        <p:grpSpPr>
          <a:xfrm>
            <a:off x="417481" y="7086600"/>
            <a:ext cx="16128770" cy="6546761"/>
            <a:chOff x="1270511" y="5867400"/>
            <a:chExt cx="16130637" cy="7049528"/>
          </a:xfrm>
        </p:grpSpPr>
        <p:sp>
          <p:nvSpPr>
            <p:cNvPr id="203" name="Rounded Rectangle 18">
              <a:extLst>
                <a:ext uri="{FF2B5EF4-FFF2-40B4-BE49-F238E27FC236}">
                  <a16:creationId xmlns="" xmlns:a16="http://schemas.microsoft.com/office/drawing/2014/main" id="{E29504D8-5F55-4D8E-BF07-D5C055722DFF}"/>
                </a:ext>
              </a:extLst>
            </p:cNvPr>
            <p:cNvSpPr/>
            <p:nvPr/>
          </p:nvSpPr>
          <p:spPr>
            <a:xfrm>
              <a:off x="1272211" y="5867400"/>
              <a:ext cx="16128937" cy="7049528"/>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60">
              <a:extLst>
                <a:ext uri="{FF2B5EF4-FFF2-40B4-BE49-F238E27FC236}">
                  <a16:creationId xmlns="" xmlns:a16="http://schemas.microsoft.com/office/drawing/2014/main" id="{19BB8A48-4209-46A0-B4EA-6120391933F6}"/>
                </a:ext>
              </a:extLst>
            </p:cNvPr>
            <p:cNvGrpSpPr/>
            <p:nvPr/>
          </p:nvGrpSpPr>
          <p:grpSpPr>
            <a:xfrm>
              <a:off x="1270511" y="5867400"/>
              <a:ext cx="3568119" cy="849746"/>
              <a:chOff x="1224541" y="6305967"/>
              <a:chExt cx="3568119" cy="849746"/>
            </a:xfrm>
          </p:grpSpPr>
          <p:sp>
            <p:nvSpPr>
              <p:cNvPr id="205" name="Freeform 20">
                <a:extLst>
                  <a:ext uri="{FF2B5EF4-FFF2-40B4-BE49-F238E27FC236}">
                    <a16:creationId xmlns="" xmlns:a16="http://schemas.microsoft.com/office/drawing/2014/main" id="{4FC71659-4815-49DA-80C4-C040A8189FE2}"/>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06" name="TextBox 205">
                <a:extLst>
                  <a:ext uri="{FF2B5EF4-FFF2-40B4-BE49-F238E27FC236}">
                    <a16:creationId xmlns="" xmlns:a16="http://schemas.microsoft.com/office/drawing/2014/main" id="{DF170595-7578-4A7D-BB49-374967371FFD}"/>
                  </a:ext>
                </a:extLst>
              </p:cNvPr>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207" name="Round Diagonal Corner Rectangle 22">
                <a:extLst>
                  <a:ext uri="{FF2B5EF4-FFF2-40B4-BE49-F238E27FC236}">
                    <a16:creationId xmlns="" xmlns:a16="http://schemas.microsoft.com/office/drawing/2014/main" id="{68588A93-C4E8-4B2F-924D-91E29074BDA4}"/>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15">
                <a:extLst>
                  <a:ext uri="{FF2B5EF4-FFF2-40B4-BE49-F238E27FC236}">
                    <a16:creationId xmlns="" xmlns:a16="http://schemas.microsoft.com/office/drawing/2014/main" id="{F031BF39-B8B6-409F-A241-BEBFCFCE7A68}"/>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269" name="Group 268">
            <a:extLst>
              <a:ext uri="{FF2B5EF4-FFF2-40B4-BE49-F238E27FC236}">
                <a16:creationId xmlns=""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SGK</a:t>
              </a:r>
            </a:p>
          </p:txBody>
        </p:sp>
      </p:grpSp>
      <p:grpSp>
        <p:nvGrpSpPr>
          <p:cNvPr id="83" name="Group 9">
            <a:extLst>
              <a:ext uri="{FF2B5EF4-FFF2-40B4-BE49-F238E27FC236}">
                <a16:creationId xmlns="" xmlns:a16="http://schemas.microsoft.com/office/drawing/2014/main" id="{6362816D-945A-4EE6-B203-536ECDB4AAA9}"/>
              </a:ext>
            </a:extLst>
          </p:cNvPr>
          <p:cNvGrpSpPr/>
          <p:nvPr/>
        </p:nvGrpSpPr>
        <p:grpSpPr>
          <a:xfrm>
            <a:off x="380999" y="2514600"/>
            <a:ext cx="23583819" cy="4383584"/>
            <a:chOff x="1175569" y="3048677"/>
            <a:chExt cx="23586548" cy="4555405"/>
          </a:xfrm>
        </p:grpSpPr>
        <p:sp>
          <p:nvSpPr>
            <p:cNvPr id="84" name="Rounded Rectangle 4">
              <a:extLst>
                <a:ext uri="{FF2B5EF4-FFF2-40B4-BE49-F238E27FC236}">
                  <a16:creationId xmlns="" xmlns:a16="http://schemas.microsoft.com/office/drawing/2014/main" id="{96CF2647-9831-4637-A892-8D0DA5214E60}"/>
                </a:ext>
              </a:extLst>
            </p:cNvPr>
            <p:cNvSpPr/>
            <p:nvPr/>
          </p:nvSpPr>
          <p:spPr>
            <a:xfrm>
              <a:off x="1175569" y="3221084"/>
              <a:ext cx="23586548" cy="4382998"/>
            </a:xfrm>
            <a:prstGeom prst="roundRect">
              <a:avLst>
                <a:gd name="adj" fmla="val 701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2">
              <a:extLst>
                <a:ext uri="{FF2B5EF4-FFF2-40B4-BE49-F238E27FC236}">
                  <a16:creationId xmlns="" xmlns:a16="http://schemas.microsoft.com/office/drawing/2014/main" id="{E43E0BE0-C731-4F36-BC82-9E8086C1091D}"/>
                </a:ext>
              </a:extLst>
            </p:cNvPr>
            <p:cNvGrpSpPr/>
            <p:nvPr/>
          </p:nvGrpSpPr>
          <p:grpSpPr>
            <a:xfrm>
              <a:off x="1175570" y="3048677"/>
              <a:ext cx="3903662" cy="969507"/>
              <a:chOff x="1175570" y="1834705"/>
              <a:chExt cx="3903662" cy="969507"/>
            </a:xfrm>
          </p:grpSpPr>
          <p:sp>
            <p:nvSpPr>
              <p:cNvPr id="87" name="Freeform 20">
                <a:extLst>
                  <a:ext uri="{FF2B5EF4-FFF2-40B4-BE49-F238E27FC236}">
                    <a16:creationId xmlns="" xmlns:a16="http://schemas.microsoft.com/office/drawing/2014/main" id="{824DAB09-5256-45C2-BC4C-A68B6700562A}"/>
                  </a:ext>
                </a:extLst>
              </p:cNvPr>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90" name="Round Diagonal Corner Rectangle 8">
                <a:extLst>
                  <a:ext uri="{FF2B5EF4-FFF2-40B4-BE49-F238E27FC236}">
                    <a16:creationId xmlns="" xmlns:a16="http://schemas.microsoft.com/office/drawing/2014/main" id="{29BAE745-F559-4299-836F-48B8A88D4321}"/>
                  </a:ext>
                </a:extLst>
              </p:cNvPr>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2">
                <a:extLst>
                  <a:ext uri="{FF2B5EF4-FFF2-40B4-BE49-F238E27FC236}">
                    <a16:creationId xmlns="" xmlns:a16="http://schemas.microsoft.com/office/drawing/2014/main" id="{DB364EF7-9EEF-42EC-9B18-60B688F0853D}"/>
                  </a:ext>
                </a:extLst>
              </p:cNvPr>
              <p:cNvGrpSpPr/>
              <p:nvPr/>
            </p:nvGrpSpPr>
            <p:grpSpPr>
              <a:xfrm>
                <a:off x="1314846" y="1951291"/>
                <a:ext cx="756925" cy="699372"/>
                <a:chOff x="7440266" y="3398551"/>
                <a:chExt cx="757238" cy="765175"/>
              </a:xfrm>
              <a:solidFill>
                <a:srgbClr val="999158"/>
              </a:solidFill>
            </p:grpSpPr>
            <p:sp>
              <p:nvSpPr>
                <p:cNvPr id="92" name="Freeform 15">
                  <a:extLst>
                    <a:ext uri="{FF2B5EF4-FFF2-40B4-BE49-F238E27FC236}">
                      <a16:creationId xmlns="" xmlns:a16="http://schemas.microsoft.com/office/drawing/2014/main" id="{EA33BCC2-D03A-46E9-83F2-E63F8CA4F1EC}"/>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3" name="Freeform 16">
                  <a:extLst>
                    <a:ext uri="{FF2B5EF4-FFF2-40B4-BE49-F238E27FC236}">
                      <a16:creationId xmlns="" xmlns:a16="http://schemas.microsoft.com/office/drawing/2014/main" id="{62C182CE-0EE0-400A-B935-AFB7B2C92725}"/>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4" name="Freeform 17">
                  <a:extLst>
                    <a:ext uri="{FF2B5EF4-FFF2-40B4-BE49-F238E27FC236}">
                      <a16:creationId xmlns="" xmlns:a16="http://schemas.microsoft.com/office/drawing/2014/main" id="{F7A2E095-174F-417E-8C33-4EE7ABA8EA3F}"/>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5" name="Rectangle 18">
                  <a:extLst>
                    <a:ext uri="{FF2B5EF4-FFF2-40B4-BE49-F238E27FC236}">
                      <a16:creationId xmlns="" xmlns:a16="http://schemas.microsoft.com/office/drawing/2014/main" id="{2CDE2ADF-27A3-48F4-9602-769062176681}"/>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6" name="Rectangle 19">
                  <a:extLst>
                    <a:ext uri="{FF2B5EF4-FFF2-40B4-BE49-F238E27FC236}">
                      <a16:creationId xmlns="" xmlns:a16="http://schemas.microsoft.com/office/drawing/2014/main" id="{A3A625D2-63A6-406A-8B23-071C60B7F65E}"/>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7" name="Rectangle 20">
                  <a:extLst>
                    <a:ext uri="{FF2B5EF4-FFF2-40B4-BE49-F238E27FC236}">
                      <a16:creationId xmlns="" xmlns:a16="http://schemas.microsoft.com/office/drawing/2014/main" id="{C5AED32F-DFCF-4E1C-8789-7171685846D9}"/>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8" name="Rectangle 21">
                  <a:extLst>
                    <a:ext uri="{FF2B5EF4-FFF2-40B4-BE49-F238E27FC236}">
                      <a16:creationId xmlns="" xmlns:a16="http://schemas.microsoft.com/office/drawing/2014/main" id="{F760624F-7BBE-4E94-BCEC-4A401B35CFD9}"/>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sp>
            <p:nvSpPr>
              <p:cNvPr id="89" name="TextBox 88">
                <a:extLst>
                  <a:ext uri="{FF2B5EF4-FFF2-40B4-BE49-F238E27FC236}">
                    <a16:creationId xmlns="" xmlns:a16="http://schemas.microsoft.com/office/drawing/2014/main" id="{F6BDDFD2-8C51-4F86-B2C5-8AD637B5AFBD}"/>
                  </a:ext>
                </a:extLst>
              </p:cNvPr>
              <p:cNvSpPr txBox="1"/>
              <p:nvPr/>
            </p:nvSpPr>
            <p:spPr>
              <a:xfrm>
                <a:off x="2235430" y="1958752"/>
                <a:ext cx="2810710" cy="800311"/>
              </a:xfrm>
              <a:prstGeom prst="rect">
                <a:avLst/>
              </a:prstGeom>
              <a:noFill/>
            </p:spPr>
            <p:txBody>
              <a:bodyPr wrap="none" rtlCol="0">
                <a:spAutoFit/>
              </a:bodyPr>
              <a:lstStyle/>
              <a:p>
                <a:r>
                  <a:rPr lang="vi-VN" sz="4600" b="1">
                    <a:solidFill>
                      <a:schemeClr val="bg1"/>
                    </a:solidFill>
                    <a:latin typeface="Tahoma" pitchFamily="34" charset="0"/>
                    <a:ea typeface="Tahoma" pitchFamily="34" charset="0"/>
                    <a:cs typeface="Tahoma" pitchFamily="34" charset="0"/>
                  </a:rPr>
                  <a:t>Bài tập </a:t>
                </a:r>
                <a:r>
                  <a:rPr lang="en-US" sz="4600" b="1">
                    <a:solidFill>
                      <a:schemeClr val="bg1"/>
                    </a:solidFill>
                    <a:latin typeface="Tahoma" pitchFamily="34" charset="0"/>
                    <a:ea typeface="Tahoma" pitchFamily="34" charset="0"/>
                    <a:cs typeface="Tahoma" pitchFamily="34" charset="0"/>
                  </a:rPr>
                  <a:t>3</a:t>
                </a:r>
                <a:endParaRPr lang="en-US" sz="4600" b="1" dirty="0">
                  <a:solidFill>
                    <a:schemeClr val="bg1"/>
                  </a:solidFill>
                  <a:latin typeface="Tahoma" pitchFamily="34" charset="0"/>
                  <a:ea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9" name="TextBox 28">
                <a:extLst>
                  <a:ext uri="{FF2B5EF4-FFF2-40B4-BE49-F238E27FC236}">
                    <a16:creationId xmlns="" xmlns:a16="http://schemas.microsoft.com/office/drawing/2014/main" id="{A851B77B-9511-4B9F-AD95-2416D60758A7}"/>
                  </a:ext>
                </a:extLst>
              </p:cNvPr>
              <p:cNvSpPr txBox="1"/>
              <p:nvPr/>
            </p:nvSpPr>
            <p:spPr>
              <a:xfrm>
                <a:off x="1372384" y="2703016"/>
                <a:ext cx="22019341" cy="4199548"/>
              </a:xfrm>
              <a:prstGeom prst="rect">
                <a:avLst/>
              </a:prstGeom>
              <a:noFill/>
            </p:spPr>
            <p:txBody>
              <a:bodyPr wrap="square">
                <a:spAutoFit/>
              </a:bodyPr>
              <a:lstStyle>
                <a:defPPr>
                  <a:defRPr lang="en-US"/>
                </a:defPPr>
                <a:lvl1pPr>
                  <a:lnSpc>
                    <a:spcPct val="114000"/>
                  </a:lnSpc>
                  <a:defRPr sz="4400" b="1">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pPr>
                  <a:lnSpc>
                    <a:spcPct val="100000"/>
                  </a:lnSpc>
                </a:pPr>
                <a:r>
                  <a:rPr lang="en-US">
                    <a:solidFill>
                      <a:srgbClr val="242452"/>
                    </a:solidFill>
                  </a:rPr>
                  <a:t>                  </a:t>
                </a:r>
                <a:r>
                  <a:rPr lang="vi-VN">
                    <a:solidFill>
                      <a:srgbClr val="242452"/>
                    </a:solidFill>
                  </a:rPr>
                  <a:t>Cho tứ diện </a:t>
                </a:r>
                <a14:m>
                  <m:oMath xmlns:m="http://schemas.openxmlformats.org/officeDocument/2006/math">
                    <m:r>
                      <a:rPr lang="en-US">
                        <a:solidFill>
                          <a:srgbClr val="242452"/>
                        </a:solidFill>
                        <a:latin typeface="Cambria Math" panose="02040503050406030204" pitchFamily="18" charset="0"/>
                      </a:rPr>
                      <m:t>𝑨𝑩𝑪𝑫</m:t>
                    </m:r>
                  </m:oMath>
                </a14:m>
                <a:r>
                  <a:rPr lang="vi-VN">
                    <a:solidFill>
                      <a:srgbClr val="242452"/>
                    </a:solidFill>
                  </a:rPr>
                  <a:t>. Gọi </a:t>
                </a:r>
                <a14:m>
                  <m:oMath xmlns:m="http://schemas.openxmlformats.org/officeDocument/2006/math">
                    <m:r>
                      <a:rPr lang="en-US">
                        <a:solidFill>
                          <a:srgbClr val="242452"/>
                        </a:solidFill>
                        <a:latin typeface="Cambria Math" panose="02040503050406030204" pitchFamily="18" charset="0"/>
                      </a:rPr>
                      <m:t>𝑴</m:t>
                    </m:r>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𝑵</m:t>
                    </m:r>
                    <m:r>
                      <a:rPr lang="en-US">
                        <a:solidFill>
                          <a:srgbClr val="242452"/>
                        </a:solidFill>
                        <a:latin typeface="Cambria Math" panose="02040503050406030204" pitchFamily="18" charset="0"/>
                      </a:rPr>
                      <m:t> </m:t>
                    </m:r>
                  </m:oMath>
                </a14:m>
                <a:r>
                  <a:rPr lang="vi-VN">
                    <a:solidFill>
                      <a:srgbClr val="242452"/>
                    </a:solidFill>
                  </a:rPr>
                  <a:t>lần lượt là trung điểm của các cạnh </a:t>
                </a:r>
                <a14:m>
                  <m:oMath xmlns:m="http://schemas.openxmlformats.org/officeDocument/2006/math">
                    <m:r>
                      <a:rPr lang="en-US">
                        <a:solidFill>
                          <a:srgbClr val="242452"/>
                        </a:solidFill>
                        <a:latin typeface="Cambria Math" panose="02040503050406030204" pitchFamily="18" charset="0"/>
                      </a:rPr>
                      <m:t>𝑨𝑩</m:t>
                    </m:r>
                    <m:r>
                      <a:rPr lang="en-US">
                        <a:solidFill>
                          <a:srgbClr val="242452"/>
                        </a:solidFill>
                        <a:latin typeface="Cambria Math" panose="02040503050406030204" pitchFamily="18" charset="0"/>
                      </a:rPr>
                      <m:t>, </m:t>
                    </m:r>
                    <m:r>
                      <a:rPr lang="en-US">
                        <a:solidFill>
                          <a:srgbClr val="242452"/>
                        </a:solidFill>
                        <a:latin typeface="Cambria Math" panose="02040503050406030204" pitchFamily="18" charset="0"/>
                      </a:rPr>
                      <m:t>𝑪𝑫</m:t>
                    </m:r>
                  </m:oMath>
                </a14:m>
                <a:r>
                  <a:rPr lang="vi-VN">
                    <a:solidFill>
                      <a:srgbClr val="242452"/>
                    </a:solidFill>
                  </a:rPr>
                  <a:t> và </a:t>
                </a:r>
                <a14:m>
                  <m:oMath xmlns:m="http://schemas.openxmlformats.org/officeDocument/2006/math">
                    <m:r>
                      <a:rPr lang="en-US">
                        <a:solidFill>
                          <a:srgbClr val="242452"/>
                        </a:solidFill>
                        <a:latin typeface="Cambria Math" panose="02040503050406030204" pitchFamily="18" charset="0"/>
                      </a:rPr>
                      <m:t>𝑮</m:t>
                    </m:r>
                  </m:oMath>
                </a14:m>
                <a:r>
                  <a:rPr lang="vi-VN">
                    <a:solidFill>
                      <a:srgbClr val="242452"/>
                    </a:solidFill>
                  </a:rPr>
                  <a:t> là trung điểm của đoạn </a:t>
                </a:r>
                <a14:m>
                  <m:oMath xmlns:m="http://schemas.openxmlformats.org/officeDocument/2006/math">
                    <m:r>
                      <a:rPr lang="en-US">
                        <a:solidFill>
                          <a:srgbClr val="242452"/>
                        </a:solidFill>
                        <a:latin typeface="Cambria Math" panose="02040503050406030204" pitchFamily="18" charset="0"/>
                      </a:rPr>
                      <m:t>𝑴𝑵</m:t>
                    </m:r>
                  </m:oMath>
                </a14:m>
                <a:r>
                  <a:rPr lang="vi-VN">
                    <a:solidFill>
                      <a:srgbClr val="242452"/>
                    </a:solidFill>
                  </a:rPr>
                  <a:t>.</a:t>
                </a:r>
              </a:p>
              <a:p>
                <a:pPr>
                  <a:lnSpc>
                    <a:spcPct val="100000"/>
                  </a:lnSpc>
                </a:pPr>
                <a:r>
                  <a:rPr lang="vi-VN">
                    <a:solidFill>
                      <a:srgbClr val="242452"/>
                    </a:solidFill>
                  </a:rPr>
                  <a:t>a) Tìm giao điểm </a:t>
                </a:r>
                <a14:m>
                  <m:oMath xmlns:m="http://schemas.openxmlformats.org/officeDocument/2006/math">
                    <m:r>
                      <a:rPr lang="en-US">
                        <a:solidFill>
                          <a:srgbClr val="242452"/>
                        </a:solidFill>
                        <a:latin typeface="Cambria Math" panose="02040503050406030204" pitchFamily="18" charset="0"/>
                      </a:rPr>
                      <m:t>𝑨</m:t>
                    </m:r>
                    <m:r>
                      <a:rPr lang="en-US">
                        <a:solidFill>
                          <a:srgbClr val="242452"/>
                        </a:solidFill>
                        <a:latin typeface="Cambria Math" panose="02040503050406030204" pitchFamily="18" charset="0"/>
                      </a:rPr>
                      <m:t>′</m:t>
                    </m:r>
                  </m:oMath>
                </a14:m>
                <a:r>
                  <a:rPr lang="en-US">
                    <a:solidFill>
                      <a:srgbClr val="242452"/>
                    </a:solidFill>
                  </a:rPr>
                  <a:t> </a:t>
                </a:r>
                <a:r>
                  <a:rPr lang="vi-VN">
                    <a:solidFill>
                      <a:srgbClr val="242452"/>
                    </a:solidFill>
                  </a:rPr>
                  <a:t>của đường thẳng </a:t>
                </a:r>
                <a14:m>
                  <m:oMath xmlns:m="http://schemas.openxmlformats.org/officeDocument/2006/math">
                    <m:r>
                      <a:rPr lang="en-US">
                        <a:solidFill>
                          <a:srgbClr val="242452"/>
                        </a:solidFill>
                        <a:latin typeface="Cambria Math" panose="02040503050406030204" pitchFamily="18" charset="0"/>
                      </a:rPr>
                      <m:t>𝑨𝑮</m:t>
                    </m:r>
                  </m:oMath>
                </a14:m>
                <a:r>
                  <a:rPr lang="vi-VN">
                    <a:solidFill>
                      <a:srgbClr val="242452"/>
                    </a:solidFill>
                  </a:rPr>
                  <a:t> và mp</a:t>
                </a:r>
                <a:r>
                  <a:rPr lang="en-US">
                    <a:solidFill>
                      <a:srgbClr val="242452"/>
                    </a:solidFill>
                  </a:rPr>
                  <a:t> </a:t>
                </a:r>
                <a14:m>
                  <m:oMath xmlns:m="http://schemas.openxmlformats.org/officeDocument/2006/math">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𝑩𝑪𝑫</m:t>
                    </m:r>
                    <m:r>
                      <a:rPr lang="en-US">
                        <a:solidFill>
                          <a:srgbClr val="242452"/>
                        </a:solidFill>
                        <a:latin typeface="Cambria Math" panose="02040503050406030204" pitchFamily="18" charset="0"/>
                      </a:rPr>
                      <m:t>)</m:t>
                    </m:r>
                  </m:oMath>
                </a14:m>
                <a:r>
                  <a:rPr lang="vi-VN">
                    <a:solidFill>
                      <a:srgbClr val="242452"/>
                    </a:solidFill>
                  </a:rPr>
                  <a:t>.</a:t>
                </a:r>
              </a:p>
              <a:p>
                <a:pPr>
                  <a:lnSpc>
                    <a:spcPct val="100000"/>
                  </a:lnSpc>
                </a:pPr>
                <a:r>
                  <a:rPr lang="vi-VN">
                    <a:solidFill>
                      <a:srgbClr val="242452"/>
                    </a:solidFill>
                  </a:rPr>
                  <a:t>b) Qua </a:t>
                </a:r>
                <a14:m>
                  <m:oMath xmlns:m="http://schemas.openxmlformats.org/officeDocument/2006/math">
                    <m:r>
                      <a:rPr lang="en-US">
                        <a:solidFill>
                          <a:srgbClr val="242452"/>
                        </a:solidFill>
                        <a:latin typeface="Cambria Math" panose="02040503050406030204" pitchFamily="18" charset="0"/>
                      </a:rPr>
                      <m:t>𝑴</m:t>
                    </m:r>
                  </m:oMath>
                </a14:m>
                <a:r>
                  <a:rPr lang="vi-VN">
                    <a:solidFill>
                      <a:srgbClr val="242452"/>
                    </a:solidFill>
                  </a:rPr>
                  <a:t> kẻ đường thẳng </a:t>
                </a:r>
                <a14:m>
                  <m:oMath xmlns:m="http://schemas.openxmlformats.org/officeDocument/2006/math">
                    <m:r>
                      <a:rPr lang="en-US">
                        <a:solidFill>
                          <a:srgbClr val="242452"/>
                        </a:solidFill>
                        <a:latin typeface="Cambria Math" panose="02040503050406030204" pitchFamily="18" charset="0"/>
                      </a:rPr>
                      <m:t>𝑴𝒙</m:t>
                    </m:r>
                  </m:oMath>
                </a14:m>
                <a:r>
                  <a:rPr lang="vi-VN">
                    <a:solidFill>
                      <a:srgbClr val="242452"/>
                    </a:solidFill>
                  </a:rPr>
                  <a:t> song song với </a:t>
                </a:r>
                <a14:m>
                  <m:oMath xmlns:m="http://schemas.openxmlformats.org/officeDocument/2006/math">
                    <m:r>
                      <a:rPr lang="en-US">
                        <a:solidFill>
                          <a:srgbClr val="242452"/>
                        </a:solidFill>
                        <a:latin typeface="Cambria Math" panose="02040503050406030204" pitchFamily="18" charset="0"/>
                      </a:rPr>
                      <m:t>𝑨𝑨</m:t>
                    </m:r>
                    <m:r>
                      <a:rPr lang="en-US">
                        <a:solidFill>
                          <a:srgbClr val="242452"/>
                        </a:solidFill>
                        <a:latin typeface="Cambria Math" panose="02040503050406030204" pitchFamily="18" charset="0"/>
                      </a:rPr>
                      <m:t>′</m:t>
                    </m:r>
                  </m:oMath>
                </a14:m>
                <a:r>
                  <a:rPr lang="vi-VN">
                    <a:solidFill>
                      <a:srgbClr val="242452"/>
                    </a:solidFill>
                  </a:rPr>
                  <a:t> và </a:t>
                </a:r>
                <a14:m>
                  <m:oMath xmlns:m="http://schemas.openxmlformats.org/officeDocument/2006/math">
                    <m:r>
                      <a:rPr lang="en-US">
                        <a:solidFill>
                          <a:srgbClr val="242452"/>
                        </a:solidFill>
                        <a:latin typeface="Cambria Math" panose="02040503050406030204" pitchFamily="18" charset="0"/>
                      </a:rPr>
                      <m:t>𝑴𝒙</m:t>
                    </m:r>
                  </m:oMath>
                </a14:m>
                <a:r>
                  <a:rPr lang="vi-VN">
                    <a:solidFill>
                      <a:srgbClr val="242452"/>
                    </a:solidFill>
                  </a:rPr>
                  <a:t> cắt </a:t>
                </a:r>
                <a14:m>
                  <m:oMath xmlns:m="http://schemas.openxmlformats.org/officeDocument/2006/math">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𝑩𝑪𝑫</m:t>
                    </m:r>
                    <m:r>
                      <a:rPr lang="en-US">
                        <a:solidFill>
                          <a:srgbClr val="242452"/>
                        </a:solidFill>
                        <a:latin typeface="Cambria Math" panose="02040503050406030204" pitchFamily="18" charset="0"/>
                      </a:rPr>
                      <m:t>) </m:t>
                    </m:r>
                  </m:oMath>
                </a14:m>
                <a:r>
                  <a:rPr lang="vi-VN">
                    <a:solidFill>
                      <a:srgbClr val="242452"/>
                    </a:solidFill>
                  </a:rPr>
                  <a:t>tại </a:t>
                </a:r>
                <a14:m>
                  <m:oMath xmlns:m="http://schemas.openxmlformats.org/officeDocument/2006/math">
                    <m:r>
                      <a:rPr lang="en-US">
                        <a:solidFill>
                          <a:srgbClr val="242452"/>
                        </a:solidFill>
                        <a:latin typeface="Cambria Math" panose="02040503050406030204" pitchFamily="18" charset="0"/>
                      </a:rPr>
                      <m:t>𝑴</m:t>
                    </m:r>
                    <m:r>
                      <a:rPr lang="en-US">
                        <a:solidFill>
                          <a:srgbClr val="242452"/>
                        </a:solidFill>
                        <a:latin typeface="Cambria Math" panose="02040503050406030204" pitchFamily="18" charset="0"/>
                      </a:rPr>
                      <m:t>′</m:t>
                    </m:r>
                  </m:oMath>
                </a14:m>
                <a:r>
                  <a:rPr lang="vi-VN">
                    <a:solidFill>
                      <a:srgbClr val="242452"/>
                    </a:solidFill>
                  </a:rPr>
                  <a:t>.</a:t>
                </a:r>
              </a:p>
              <a:p>
                <a:pPr>
                  <a:lnSpc>
                    <a:spcPct val="100000"/>
                  </a:lnSpc>
                </a:pPr>
                <a:r>
                  <a:rPr lang="vi-VN">
                    <a:solidFill>
                      <a:srgbClr val="242452"/>
                    </a:solidFill>
                  </a:rPr>
                  <a:t>     Chứng minh </a:t>
                </a:r>
                <a14:m>
                  <m:oMath xmlns:m="http://schemas.openxmlformats.org/officeDocument/2006/math">
                    <m:r>
                      <a:rPr lang="en-US">
                        <a:solidFill>
                          <a:srgbClr val="242452"/>
                        </a:solidFill>
                        <a:latin typeface="Cambria Math" panose="02040503050406030204" pitchFamily="18" charset="0"/>
                      </a:rPr>
                      <m:t>𝑩</m:t>
                    </m:r>
                    <m:r>
                      <a:rPr lang="en-US">
                        <a:solidFill>
                          <a:srgbClr val="242452"/>
                        </a:solidFill>
                        <a:latin typeface="Cambria Math" panose="02040503050406030204" pitchFamily="18" charset="0"/>
                      </a:rPr>
                      <m:t>, </m:t>
                    </m:r>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𝑴</m:t>
                        </m:r>
                      </m:e>
                      <m:sup>
                        <m:r>
                          <a:rPr lang="en-US">
                            <a:solidFill>
                              <a:srgbClr val="242452"/>
                            </a:solidFill>
                            <a:latin typeface="Cambria Math" panose="02040503050406030204" pitchFamily="18" charset="0"/>
                          </a:rPr>
                          <m:t>′</m:t>
                        </m:r>
                      </m:sup>
                    </m:sSup>
                    <m:r>
                      <a:rPr lang="en-US">
                        <a:solidFill>
                          <a:srgbClr val="242452"/>
                        </a:solidFill>
                        <a:latin typeface="Cambria Math" panose="02040503050406030204" pitchFamily="18" charset="0"/>
                      </a:rPr>
                      <m:t>, </m:t>
                    </m:r>
                    <m:r>
                      <a:rPr lang="en-US">
                        <a:solidFill>
                          <a:srgbClr val="242452"/>
                        </a:solidFill>
                        <a:latin typeface="Cambria Math" panose="02040503050406030204" pitchFamily="18" charset="0"/>
                      </a:rPr>
                      <m:t>𝑨</m:t>
                    </m:r>
                    <m:r>
                      <a:rPr lang="en-US">
                        <a:solidFill>
                          <a:srgbClr val="242452"/>
                        </a:solidFill>
                        <a:latin typeface="Cambria Math" panose="02040503050406030204" pitchFamily="18" charset="0"/>
                      </a:rPr>
                      <m:t>′ </m:t>
                    </m:r>
                  </m:oMath>
                </a14:m>
                <a:r>
                  <a:rPr lang="vi-VN">
                    <a:solidFill>
                      <a:srgbClr val="242452"/>
                    </a:solidFill>
                  </a:rPr>
                  <a:t>thẳng hàng và </a:t>
                </a:r>
                <a14:m>
                  <m:oMath xmlns:m="http://schemas.openxmlformats.org/officeDocument/2006/math">
                    <m:r>
                      <a:rPr lang="en-US">
                        <a:solidFill>
                          <a:srgbClr val="242452"/>
                        </a:solidFill>
                        <a:latin typeface="Cambria Math" panose="02040503050406030204" pitchFamily="18" charset="0"/>
                      </a:rPr>
                      <m:t>𝐁</m:t>
                    </m:r>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𝑴</m:t>
                        </m:r>
                      </m:e>
                      <m:sup>
                        <m:r>
                          <a:rPr lang="en-US">
                            <a:solidFill>
                              <a:srgbClr val="242452"/>
                            </a:solidFill>
                            <a:latin typeface="Cambria Math" panose="02040503050406030204" pitchFamily="18" charset="0"/>
                          </a:rPr>
                          <m:t>′</m:t>
                        </m:r>
                      </m:sup>
                    </m:sSup>
                    <m:r>
                      <a:rPr lang="en-US">
                        <a:solidFill>
                          <a:srgbClr val="242452"/>
                        </a:solidFill>
                        <a:latin typeface="Cambria Math" panose="02040503050406030204" pitchFamily="18" charset="0"/>
                      </a:rPr>
                      <m:t>=</m:t>
                    </m:r>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𝑴</m:t>
                        </m:r>
                      </m:e>
                      <m:sup>
                        <m:r>
                          <a:rPr lang="en-US">
                            <a:solidFill>
                              <a:srgbClr val="242452"/>
                            </a:solidFill>
                            <a:latin typeface="Cambria Math" panose="02040503050406030204" pitchFamily="18" charset="0"/>
                          </a:rPr>
                          <m:t>′</m:t>
                        </m:r>
                      </m:sup>
                    </m:sSup>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𝑨</m:t>
                        </m:r>
                      </m:e>
                      <m:sup>
                        <m:r>
                          <a:rPr lang="en-US">
                            <a:solidFill>
                              <a:srgbClr val="242452"/>
                            </a:solidFill>
                            <a:latin typeface="Cambria Math" panose="02040503050406030204" pitchFamily="18" charset="0"/>
                          </a:rPr>
                          <m:t>′</m:t>
                        </m:r>
                      </m:sup>
                    </m:sSup>
                    <m:r>
                      <a:rPr lang="en-US">
                        <a:solidFill>
                          <a:srgbClr val="242452"/>
                        </a:solidFill>
                        <a:latin typeface="Cambria Math" panose="02040503050406030204" pitchFamily="18" charset="0"/>
                      </a:rPr>
                      <m:t>=</m:t>
                    </m:r>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𝑨</m:t>
                        </m:r>
                      </m:e>
                      <m:sup>
                        <m:r>
                          <a:rPr lang="en-US">
                            <a:solidFill>
                              <a:srgbClr val="242452"/>
                            </a:solidFill>
                            <a:latin typeface="Cambria Math" panose="02040503050406030204" pitchFamily="18" charset="0"/>
                          </a:rPr>
                          <m:t>′</m:t>
                        </m:r>
                      </m:sup>
                    </m:sSup>
                    <m:r>
                      <a:rPr lang="en-US">
                        <a:solidFill>
                          <a:srgbClr val="242452"/>
                        </a:solidFill>
                        <a:latin typeface="Cambria Math" panose="02040503050406030204" pitchFamily="18" charset="0"/>
                      </a:rPr>
                      <m:t>𝑵</m:t>
                    </m:r>
                    <m:r>
                      <a:rPr lang="en-US">
                        <a:solidFill>
                          <a:srgbClr val="242452"/>
                        </a:solidFill>
                        <a:latin typeface="Cambria Math" panose="02040503050406030204" pitchFamily="18" charset="0"/>
                      </a:rPr>
                      <m:t> </m:t>
                    </m:r>
                  </m:oMath>
                </a14:m>
                <a:r>
                  <a:rPr lang="vi-VN">
                    <a:solidFill>
                      <a:srgbClr val="242452"/>
                    </a:solidFill>
                  </a:rPr>
                  <a:t>.</a:t>
                </a:r>
                <a:endParaRPr lang="en-US">
                  <a:solidFill>
                    <a:srgbClr val="242452"/>
                  </a:solidFill>
                </a:endParaRPr>
              </a:p>
              <a:p>
                <a:pPr>
                  <a:lnSpc>
                    <a:spcPct val="100000"/>
                  </a:lnSpc>
                </a:pPr>
                <a:r>
                  <a:rPr lang="en-US">
                    <a:solidFill>
                      <a:srgbClr val="242452"/>
                    </a:solidFill>
                  </a:rPr>
                  <a:t>c) Chứng minh </a:t>
                </a:r>
                <a14:m>
                  <m:oMath xmlns:m="http://schemas.openxmlformats.org/officeDocument/2006/math">
                    <m:r>
                      <a:rPr lang="en-US">
                        <a:solidFill>
                          <a:srgbClr val="242452"/>
                        </a:solidFill>
                        <a:latin typeface="Cambria Math" panose="02040503050406030204" pitchFamily="18" charset="0"/>
                      </a:rPr>
                      <m:t>𝑮𝑨</m:t>
                    </m:r>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𝟑</m:t>
                    </m:r>
                    <m:r>
                      <a:rPr lang="en-US">
                        <a:solidFill>
                          <a:srgbClr val="242452"/>
                        </a:solidFill>
                        <a:latin typeface="Cambria Math" panose="02040503050406030204" pitchFamily="18" charset="0"/>
                      </a:rPr>
                      <m:t>𝑮𝑨</m:t>
                    </m:r>
                    <m:r>
                      <a:rPr lang="en-US">
                        <a:solidFill>
                          <a:srgbClr val="242452"/>
                        </a:solidFill>
                        <a:latin typeface="Cambria Math" panose="02040503050406030204" pitchFamily="18" charset="0"/>
                      </a:rPr>
                      <m:t>′</m:t>
                    </m:r>
                  </m:oMath>
                </a14:m>
                <a:r>
                  <a:rPr lang="en-US">
                    <a:solidFill>
                      <a:srgbClr val="242452"/>
                    </a:solidFill>
                  </a:rPr>
                  <a:t>.</a:t>
                </a:r>
                <a:endParaRPr lang="vi-VN">
                  <a:solidFill>
                    <a:srgbClr val="242452"/>
                  </a:solidFill>
                </a:endParaRPr>
              </a:p>
            </p:txBody>
          </p:sp>
        </mc:Choice>
        <mc:Fallback xmlns="">
          <p:sp>
            <p:nvSpPr>
              <p:cNvPr id="29" name="TextBox 28">
                <a:extLst>
                  <a:ext uri="{FF2B5EF4-FFF2-40B4-BE49-F238E27FC236}">
                    <a16:creationId xmlns:a16="http://schemas.microsoft.com/office/drawing/2014/main" id="{A851B77B-9511-4B9F-AD95-2416D60758A7}"/>
                  </a:ext>
                </a:extLst>
              </p:cNvPr>
              <p:cNvSpPr txBox="1">
                <a:spLocks noRot="1" noChangeAspect="1" noMove="1" noResize="1" noEditPoints="1" noAdjustHandles="1" noChangeArrowheads="1" noChangeShapeType="1" noTextEdit="1"/>
              </p:cNvSpPr>
              <p:nvPr/>
            </p:nvSpPr>
            <p:spPr>
              <a:xfrm>
                <a:off x="1372384" y="2703016"/>
                <a:ext cx="22019341" cy="4199548"/>
              </a:xfrm>
              <a:prstGeom prst="rect">
                <a:avLst/>
              </a:prstGeom>
              <a:blipFill>
                <a:blip r:embed="rId2"/>
                <a:stretch>
                  <a:fillRect l="-1107" t="-3048" b="-6096"/>
                </a:stretch>
              </a:blipFill>
            </p:spPr>
            <p:txBody>
              <a:bodyPr/>
              <a:lstStyle/>
              <a:p>
                <a:r>
                  <a:rPr lang="en-US">
                    <a:noFill/>
                  </a:rPr>
                  <a:t> </a:t>
                </a:r>
              </a:p>
            </p:txBody>
          </p:sp>
        </mc:Fallback>
      </mc:AlternateContent>
      <p:grpSp>
        <p:nvGrpSpPr>
          <p:cNvPr id="105" name="Group 104">
            <a:extLst>
              <a:ext uri="{FF2B5EF4-FFF2-40B4-BE49-F238E27FC236}">
                <a16:creationId xmlns="" xmlns:a16="http://schemas.microsoft.com/office/drawing/2014/main" id="{1E3CE202-7A68-47F9-8A55-650EB0F32EBE}"/>
              </a:ext>
            </a:extLst>
          </p:cNvPr>
          <p:cNvGrpSpPr/>
          <p:nvPr/>
        </p:nvGrpSpPr>
        <p:grpSpPr>
          <a:xfrm>
            <a:off x="-6553200" y="8077200"/>
            <a:ext cx="6460012" cy="3505200"/>
            <a:chOff x="24304528" y="3430022"/>
            <a:chExt cx="6460012" cy="3505200"/>
          </a:xfrm>
        </p:grpSpPr>
        <p:pic>
          <p:nvPicPr>
            <p:cNvPr id="108" name="Picture 4" descr="Tôi Thích Suy Nghĩ của Bạn - Home | Facebook">
              <a:extLst>
                <a:ext uri="{FF2B5EF4-FFF2-40B4-BE49-F238E27FC236}">
                  <a16:creationId xmlns="" xmlns:a16="http://schemas.microsoft.com/office/drawing/2014/main" id="{DA3B2ADD-5C06-48E3-B13A-5820DAE48B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4528" y="5691483"/>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5" name="Speech Bubble: Rectangle with Corners Rounded 114">
                  <a:extLst>
                    <a:ext uri="{FF2B5EF4-FFF2-40B4-BE49-F238E27FC236}">
                      <a16:creationId xmlns="" xmlns:a16="http://schemas.microsoft.com/office/drawing/2014/main" id="{1D5B2CBF-A93F-4020-AFAF-E3BFAD1ECB64}"/>
                    </a:ext>
                  </a:extLst>
                </p:cNvPr>
                <p:cNvSpPr/>
                <p:nvPr/>
              </p:nvSpPr>
              <p:spPr>
                <a:xfrm>
                  <a:off x="24373572" y="3430022"/>
                  <a:ext cx="6390968" cy="1990898"/>
                </a:xfrm>
                <a:prstGeom prst="wedgeRoundRectCallout">
                  <a:avLst>
                    <a:gd name="adj1" fmla="val -49920"/>
                    <a:gd name="adj2" fmla="val 64145"/>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ct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Vị trí tương đối giữa </a:t>
                  </a:r>
                  <a14:m>
                    <m:oMath xmlns:m="http://schemas.openxmlformats.org/officeDocument/2006/math">
                      <m:r>
                        <a:rPr lang="en-US" sz="4800" b="1"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𝑨𝑮</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800" b="1" i="1">
                          <a:solidFill>
                            <a:srgbClr val="FF0000"/>
                          </a:solidFill>
                          <a:latin typeface="Cambria Math" panose="02040503050406030204" pitchFamily="18" charset="0"/>
                        </a:rPr>
                        <m:t>𝑩𝑵</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 Vì sao ?</a:t>
                  </a:r>
                </a:p>
              </p:txBody>
            </p:sp>
          </mc:Choice>
          <mc:Fallback xmlns="">
            <p:sp>
              <p:nvSpPr>
                <p:cNvPr id="115" name="Speech Bubble: Rectangle with Corners Rounded 114">
                  <a:extLst>
                    <a:ext uri="{FF2B5EF4-FFF2-40B4-BE49-F238E27FC236}">
                      <a16:creationId xmlns:a16="http://schemas.microsoft.com/office/drawing/2014/main" id="{1D5B2CBF-A93F-4020-AFAF-E3BFAD1ECB64}"/>
                    </a:ext>
                  </a:extLst>
                </p:cNvPr>
                <p:cNvSpPr>
                  <a:spLocks noRot="1" noChangeAspect="1" noMove="1" noResize="1" noEditPoints="1" noAdjustHandles="1" noChangeArrowheads="1" noChangeShapeType="1" noTextEdit="1"/>
                </p:cNvSpPr>
                <p:nvPr/>
              </p:nvSpPr>
              <p:spPr>
                <a:xfrm>
                  <a:off x="24373572" y="3430022"/>
                  <a:ext cx="6390968" cy="1990898"/>
                </a:xfrm>
                <a:prstGeom prst="wedgeRoundRectCallout">
                  <a:avLst>
                    <a:gd name="adj1" fmla="val -49920"/>
                    <a:gd name="adj2" fmla="val 64145"/>
                    <a:gd name="adj3" fmla="val 16667"/>
                  </a:avLst>
                </a:prstGeom>
                <a:blipFill>
                  <a:blip r:embed="rId4"/>
                  <a:stretch>
                    <a:fillRect r="-1568"/>
                  </a:stretch>
                </a:blipFill>
                <a:ln w="50800">
                  <a:solidFill>
                    <a:srgbClr val="3333FF"/>
                  </a:solidFill>
                </a:ln>
              </p:spPr>
              <p:txBody>
                <a:bodyPr/>
                <a:lstStyle/>
                <a:p>
                  <a:r>
                    <a:rPr lang="en-US">
                      <a:noFill/>
                    </a:rPr>
                    <a:t> </a:t>
                  </a:r>
                </a:p>
              </p:txBody>
            </p:sp>
          </mc:Fallback>
        </mc:AlternateContent>
      </p:grpSp>
      <p:grpSp>
        <p:nvGrpSpPr>
          <p:cNvPr id="146" name="Group 145">
            <a:extLst>
              <a:ext uri="{FF2B5EF4-FFF2-40B4-BE49-F238E27FC236}">
                <a16:creationId xmlns="" xmlns:a16="http://schemas.microsoft.com/office/drawing/2014/main" id="{077AB7FE-39A9-4C46-97E3-578F3DD9CF47}"/>
              </a:ext>
            </a:extLst>
          </p:cNvPr>
          <p:cNvGrpSpPr/>
          <p:nvPr/>
        </p:nvGrpSpPr>
        <p:grpSpPr>
          <a:xfrm>
            <a:off x="-7492139" y="9855918"/>
            <a:ext cx="7408783" cy="3622815"/>
            <a:chOff x="23275898" y="3025245"/>
            <a:chExt cx="7408783" cy="3670028"/>
          </a:xfrm>
        </p:grpSpPr>
        <p:pic>
          <p:nvPicPr>
            <p:cNvPr id="147" name="Picture 4" descr="Tôi Thích Suy Nghĩ của Bạn - Home | Facebook">
              <a:extLst>
                <a:ext uri="{FF2B5EF4-FFF2-40B4-BE49-F238E27FC236}">
                  <a16:creationId xmlns="" xmlns:a16="http://schemas.microsoft.com/office/drawing/2014/main" id="{B980A97D-2621-4108-B32F-F21AC83B55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75898" y="5451534"/>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48" name="Speech Bubble: Rectangle with Corners Rounded 147">
                  <a:extLst>
                    <a:ext uri="{FF2B5EF4-FFF2-40B4-BE49-F238E27FC236}">
                      <a16:creationId xmlns="" xmlns:a16="http://schemas.microsoft.com/office/drawing/2014/main" id="{625FA3E8-3D9A-45CD-8DF3-C7BECB6E6900}"/>
                    </a:ext>
                  </a:extLst>
                </p:cNvPr>
                <p:cNvSpPr/>
                <p:nvPr/>
              </p:nvSpPr>
              <p:spPr>
                <a:xfrm>
                  <a:off x="23275898" y="3025245"/>
                  <a:ext cx="7408783" cy="1980562"/>
                </a:xfrm>
                <a:prstGeom prst="wedgeRoundRectCallout">
                  <a:avLst>
                    <a:gd name="adj1" fmla="val -50585"/>
                    <a:gd name="adj2" fmla="val 74394"/>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ct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Gọi </a:t>
                  </a:r>
                  <a14:m>
                    <m:oMath xmlns:m="http://schemas.openxmlformats.org/officeDocument/2006/math">
                      <m:r>
                        <a:rPr lang="en-US" sz="4800" b="1" i="1">
                          <a:solidFill>
                            <a:srgbClr val="0000FF"/>
                          </a:solidFill>
                          <a:latin typeface="Cambria Math" panose="02040503050406030204" pitchFamily="18" charset="0"/>
                        </a:rPr>
                        <m:t>𝑨</m:t>
                      </m:r>
                      <m:r>
                        <a:rPr lang="en-US" sz="4800" b="1" i="1">
                          <a:solidFill>
                            <a:srgbClr val="0000FF"/>
                          </a:solidFill>
                          <a:latin typeface="Cambria Math" panose="02040503050406030204" pitchFamily="18" charset="0"/>
                        </a:rPr>
                        <m:t>′=</m:t>
                      </m:r>
                      <m:r>
                        <a:rPr lang="en-US" sz="4800" b="1" i="1">
                          <a:solidFill>
                            <a:srgbClr val="0000FF"/>
                          </a:solidFill>
                          <a:latin typeface="Cambria Math" panose="02040503050406030204" pitchFamily="18" charset="0"/>
                        </a:rPr>
                        <m:t>𝑨𝑮</m:t>
                      </m:r>
                      <m:r>
                        <a:rPr lang="en-US" sz="4800" b="1" i="1">
                          <a:solidFill>
                            <a:srgbClr val="0000FF"/>
                          </a:solidFill>
                          <a:latin typeface="Cambria Math" panose="02040503050406030204" pitchFamily="18" charset="0"/>
                          <a:ea typeface="Cambria Math" panose="02040503050406030204" pitchFamily="18" charset="0"/>
                        </a:rPr>
                        <m:t>∩</m:t>
                      </m:r>
                      <m:r>
                        <a:rPr lang="en-US" sz="4800" b="1" i="1">
                          <a:solidFill>
                            <a:srgbClr val="0000FF"/>
                          </a:solidFill>
                          <a:latin typeface="Cambria Math" panose="02040503050406030204" pitchFamily="18" charset="0"/>
                          <a:ea typeface="Cambria Math" panose="02040503050406030204" pitchFamily="18" charset="0"/>
                        </a:rPr>
                        <m:t>𝑩𝑵</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Chứng tỏ: </a:t>
                  </a:r>
                  <a14:m>
                    <m:oMath xmlns:m="http://schemas.openxmlformats.org/officeDocument/2006/math">
                      <m:sSup>
                        <m:sSupPr>
                          <m:ctrlPr>
                            <a:rPr lang="en-US" sz="4800" b="1" i="1" smtClean="0">
                              <a:solidFill>
                                <a:srgbClr val="FF0000"/>
                              </a:solidFill>
                              <a:latin typeface="Cambria Math" panose="02040503050406030204" pitchFamily="18" charset="0"/>
                            </a:rPr>
                          </m:ctrlPr>
                        </m:sSupPr>
                        <m:e>
                          <m:r>
                            <a:rPr lang="en-US" sz="4800" b="1" i="1" smtClean="0">
                              <a:solidFill>
                                <a:srgbClr val="FF0000"/>
                              </a:solidFill>
                              <a:latin typeface="Cambria Math" panose="02040503050406030204" pitchFamily="18" charset="0"/>
                            </a:rPr>
                            <m:t>𝑨</m:t>
                          </m:r>
                        </m:e>
                        <m:sup>
                          <m:r>
                            <a:rPr lang="en-US" sz="4800" b="1" i="1" smtClean="0">
                              <a:solidFill>
                                <a:srgbClr val="FF0000"/>
                              </a:solidFill>
                              <a:latin typeface="Cambria Math" panose="02040503050406030204" pitchFamily="18" charset="0"/>
                            </a:rPr>
                            <m:t>′</m:t>
                          </m:r>
                        </m:sup>
                      </m:sSup>
                      <m:r>
                        <a:rPr lang="en-US" sz="4800" b="1" i="1" smtClean="0">
                          <a:solidFill>
                            <a:srgbClr val="FF0000"/>
                          </a:solidFill>
                          <a:latin typeface="Cambria Math" panose="02040503050406030204" pitchFamily="18" charset="0"/>
                        </a:rPr>
                        <m:t>=</m:t>
                      </m:r>
                      <m:r>
                        <a:rPr lang="en-US" sz="4800" b="1" i="1" smtClean="0">
                          <a:solidFill>
                            <a:srgbClr val="FF0000"/>
                          </a:solidFill>
                          <a:latin typeface="Cambria Math" panose="02040503050406030204" pitchFamily="18" charset="0"/>
                        </a:rPr>
                        <m:t>𝑨𝑮</m:t>
                      </m:r>
                      <m:r>
                        <a:rPr lang="en-US" sz="4800" i="1">
                          <a:solidFill>
                            <a:srgbClr val="FF0000"/>
                          </a:solidFill>
                          <a:latin typeface="Cambria Math" panose="02040503050406030204" pitchFamily="18" charset="0"/>
                          <a:ea typeface="Cambria Math" panose="02040503050406030204" pitchFamily="18" charset="0"/>
                        </a:rPr>
                        <m:t>∩</m:t>
                      </m:r>
                      <m:r>
                        <a:rPr lang="en-US" sz="4800" b="1" i="1" smtClean="0">
                          <a:solidFill>
                            <a:srgbClr val="FF0000"/>
                          </a:solidFill>
                          <a:latin typeface="Cambria Math" panose="02040503050406030204" pitchFamily="18" charset="0"/>
                          <a:ea typeface="Cambria Math" panose="02040503050406030204" pitchFamily="18" charset="0"/>
                        </a:rPr>
                        <m:t>(</m:t>
                      </m:r>
                      <m:r>
                        <a:rPr lang="en-US" sz="4800" b="1" i="1" smtClean="0">
                          <a:solidFill>
                            <a:srgbClr val="FF0000"/>
                          </a:solidFill>
                          <a:latin typeface="Cambria Math" panose="02040503050406030204" pitchFamily="18" charset="0"/>
                          <a:ea typeface="Cambria Math" panose="02040503050406030204" pitchFamily="18" charset="0"/>
                        </a:rPr>
                        <m:t>𝑩𝑪𝑫</m:t>
                      </m:r>
                      <m:r>
                        <a:rPr lang="en-US" sz="4800" b="1" i="1" smtClean="0">
                          <a:solidFill>
                            <a:srgbClr val="FF0000"/>
                          </a:solidFill>
                          <a:latin typeface="Cambria Math" panose="02040503050406030204" pitchFamily="18" charset="0"/>
                          <a:ea typeface="Cambria Math" panose="02040503050406030204" pitchFamily="18" charset="0"/>
                        </a:rPr>
                        <m:t>)</m:t>
                      </m:r>
                    </m:oMath>
                  </a14:m>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48" name="Speech Bubble: Rectangle with Corners Rounded 147">
                  <a:extLst>
                    <a:ext uri="{FF2B5EF4-FFF2-40B4-BE49-F238E27FC236}">
                      <a16:creationId xmlns:a16="http://schemas.microsoft.com/office/drawing/2014/main" id="{625FA3E8-3D9A-45CD-8DF3-C7BECB6E6900}"/>
                    </a:ext>
                  </a:extLst>
                </p:cNvPr>
                <p:cNvSpPr>
                  <a:spLocks noRot="1" noChangeAspect="1" noMove="1" noResize="1" noEditPoints="1" noAdjustHandles="1" noChangeArrowheads="1" noChangeShapeType="1" noTextEdit="1"/>
                </p:cNvSpPr>
                <p:nvPr/>
              </p:nvSpPr>
              <p:spPr>
                <a:xfrm>
                  <a:off x="23275898" y="3025245"/>
                  <a:ext cx="7408783" cy="1980562"/>
                </a:xfrm>
                <a:prstGeom prst="wedgeRoundRectCallout">
                  <a:avLst>
                    <a:gd name="adj1" fmla="val -50585"/>
                    <a:gd name="adj2" fmla="val 74394"/>
                    <a:gd name="adj3" fmla="val 16667"/>
                  </a:avLst>
                </a:prstGeom>
                <a:blipFill>
                  <a:blip r:embed="rId5"/>
                  <a:stretch>
                    <a:fillRect r="-3657"/>
                  </a:stretch>
                </a:blipFill>
                <a:ln w="50800">
                  <a:solidFill>
                    <a:srgbClr val="3333FF"/>
                  </a:solidFill>
                </a:ln>
              </p:spPr>
              <p:txBody>
                <a:bodyPr/>
                <a:lstStyle/>
                <a:p>
                  <a:r>
                    <a:rPr lang="en-US">
                      <a:noFill/>
                    </a:rPr>
                    <a:t> </a:t>
                  </a:r>
                </a:p>
              </p:txBody>
            </p:sp>
          </mc:Fallback>
        </mc:AlternateContent>
      </p:grpSp>
      <p:cxnSp>
        <p:nvCxnSpPr>
          <p:cNvPr id="124" name="Straight Connector 123">
            <a:extLst>
              <a:ext uri="{FF2B5EF4-FFF2-40B4-BE49-F238E27FC236}">
                <a16:creationId xmlns="" xmlns:a16="http://schemas.microsoft.com/office/drawing/2014/main" id="{14B797E3-3041-4699-9F9E-6DEFA75B312B}"/>
              </a:ext>
            </a:extLst>
          </p:cNvPr>
          <p:cNvCxnSpPr>
            <a:cxnSpLocks/>
          </p:cNvCxnSpPr>
          <p:nvPr/>
        </p:nvCxnSpPr>
        <p:spPr>
          <a:xfrm>
            <a:off x="18951648" y="7608258"/>
            <a:ext cx="4318730" cy="3783959"/>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 xmlns:a16="http://schemas.microsoft.com/office/drawing/2014/main" id="{EBA7997B-2419-4887-BFDA-4188B04F0F76}"/>
              </a:ext>
            </a:extLst>
          </p:cNvPr>
          <p:cNvCxnSpPr>
            <a:cxnSpLocks/>
          </p:cNvCxnSpPr>
          <p:nvPr/>
        </p:nvCxnSpPr>
        <p:spPr>
          <a:xfrm flipH="1">
            <a:off x="17983124" y="7581143"/>
            <a:ext cx="956495" cy="3879658"/>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 xmlns:a16="http://schemas.microsoft.com/office/drawing/2014/main" id="{CD3536C4-DE66-4CB5-8874-0C12837B2896}"/>
              </a:ext>
            </a:extLst>
          </p:cNvPr>
          <p:cNvCxnSpPr>
            <a:cxnSpLocks/>
          </p:cNvCxnSpPr>
          <p:nvPr/>
        </p:nvCxnSpPr>
        <p:spPr>
          <a:xfrm flipH="1" flipV="1">
            <a:off x="17952037" y="11464335"/>
            <a:ext cx="2162392" cy="1574591"/>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 xmlns:a16="http://schemas.microsoft.com/office/drawing/2014/main" id="{9CF5CB8A-63B1-44AC-AC30-376C0BF811AA}"/>
              </a:ext>
            </a:extLst>
          </p:cNvPr>
          <p:cNvCxnSpPr>
            <a:cxnSpLocks/>
          </p:cNvCxnSpPr>
          <p:nvPr/>
        </p:nvCxnSpPr>
        <p:spPr>
          <a:xfrm flipH="1">
            <a:off x="17995591" y="11441892"/>
            <a:ext cx="5325188" cy="745"/>
          </a:xfrm>
          <a:prstGeom prst="line">
            <a:avLst/>
          </a:prstGeom>
          <a:ln w="76200">
            <a:solidFill>
              <a:srgbClr val="0000FF">
                <a:alpha val="80000"/>
              </a:srgbClr>
            </a:solidFill>
            <a:prstDash val="sysDash"/>
          </a:ln>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 xmlns:a16="http://schemas.microsoft.com/office/drawing/2014/main" id="{103CE918-C0CE-4F1E-BB40-727FA4F8FF98}"/>
              </a:ext>
            </a:extLst>
          </p:cNvPr>
          <p:cNvCxnSpPr>
            <a:cxnSpLocks/>
          </p:cNvCxnSpPr>
          <p:nvPr/>
        </p:nvCxnSpPr>
        <p:spPr>
          <a:xfrm>
            <a:off x="18922151" y="7582923"/>
            <a:ext cx="1202523" cy="5456003"/>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 xmlns:a16="http://schemas.microsoft.com/office/drawing/2014/main" id="{6C0EE2F1-CDC2-436A-9BF1-49B71ED60A3C}"/>
              </a:ext>
            </a:extLst>
          </p:cNvPr>
          <p:cNvCxnSpPr>
            <a:cxnSpLocks/>
          </p:cNvCxnSpPr>
          <p:nvPr/>
        </p:nvCxnSpPr>
        <p:spPr>
          <a:xfrm flipH="1" flipV="1">
            <a:off x="18979266" y="7655929"/>
            <a:ext cx="1539088" cy="4324462"/>
          </a:xfrm>
          <a:prstGeom prst="line">
            <a:avLst/>
          </a:prstGeom>
          <a:ln w="76200">
            <a:solidFill>
              <a:srgbClr val="0000FF">
                <a:alpha val="80000"/>
              </a:srgbClr>
            </a:solidFill>
            <a:prstDash val="sysDash"/>
          </a:ln>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 xmlns:a16="http://schemas.microsoft.com/office/drawing/2014/main" id="{30938DC9-422C-432B-BFF0-BDDE2855E2D6}"/>
              </a:ext>
            </a:extLst>
          </p:cNvPr>
          <p:cNvCxnSpPr>
            <a:cxnSpLocks/>
            <a:endCxn id="196" idx="1"/>
          </p:cNvCxnSpPr>
          <p:nvPr/>
        </p:nvCxnSpPr>
        <p:spPr>
          <a:xfrm>
            <a:off x="18446945" y="9547307"/>
            <a:ext cx="3229249" cy="2605770"/>
          </a:xfrm>
          <a:prstGeom prst="line">
            <a:avLst/>
          </a:prstGeom>
          <a:ln w="76200">
            <a:solidFill>
              <a:srgbClr val="0000FF">
                <a:alpha val="80000"/>
              </a:srgbClr>
            </a:solidFill>
            <a:prstDash val="sysDash"/>
          </a:ln>
        </p:spPr>
        <p:style>
          <a:lnRef idx="1">
            <a:schemeClr val="dk1"/>
          </a:lnRef>
          <a:fillRef idx="0">
            <a:schemeClr val="dk1"/>
          </a:fillRef>
          <a:effectRef idx="0">
            <a:schemeClr val="dk1"/>
          </a:effectRef>
          <a:fontRef idx="minor">
            <a:schemeClr val="tx1"/>
          </a:fontRef>
        </p:style>
      </p:cxnSp>
      <p:grpSp>
        <p:nvGrpSpPr>
          <p:cNvPr id="163" name="Group 162">
            <a:extLst>
              <a:ext uri="{FF2B5EF4-FFF2-40B4-BE49-F238E27FC236}">
                <a16:creationId xmlns="" xmlns:a16="http://schemas.microsoft.com/office/drawing/2014/main" id="{A9A747A8-551E-49E9-A72C-CF3A5E05783B}"/>
              </a:ext>
            </a:extLst>
          </p:cNvPr>
          <p:cNvGrpSpPr/>
          <p:nvPr/>
        </p:nvGrpSpPr>
        <p:grpSpPr>
          <a:xfrm>
            <a:off x="17649214" y="8961344"/>
            <a:ext cx="894290" cy="769441"/>
            <a:chOff x="8808510" y="8755321"/>
            <a:chExt cx="894290" cy="769441"/>
          </a:xfrm>
        </p:grpSpPr>
        <mc:AlternateContent xmlns:mc="http://schemas.openxmlformats.org/markup-compatibility/2006" xmlns:a14="http://schemas.microsoft.com/office/drawing/2010/main">
          <mc:Choice Requires="a14">
            <p:sp>
              <p:nvSpPr>
                <p:cNvPr id="164" name="TextBox 163">
                  <a:extLst>
                    <a:ext uri="{FF2B5EF4-FFF2-40B4-BE49-F238E27FC236}">
                      <a16:creationId xmlns="" xmlns:a16="http://schemas.microsoft.com/office/drawing/2014/main" id="{8339FD58-1245-4EA0-A57C-D53A854128A0}"/>
                    </a:ext>
                  </a:extLst>
                </p:cNvPr>
                <p:cNvSpPr txBox="1"/>
                <p:nvPr/>
              </p:nvSpPr>
              <p:spPr>
                <a:xfrm>
                  <a:off x="8808510" y="8755321"/>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𝑴</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4" name="TextBox 163">
                  <a:extLst>
                    <a:ext uri="{FF2B5EF4-FFF2-40B4-BE49-F238E27FC236}">
                      <a16:creationId xmlns:a16="http://schemas.microsoft.com/office/drawing/2014/main" id="{8339FD58-1245-4EA0-A57C-D53A854128A0}"/>
                    </a:ext>
                  </a:extLst>
                </p:cNvPr>
                <p:cNvSpPr txBox="1">
                  <a:spLocks noRot="1" noChangeAspect="1" noMove="1" noResize="1" noEditPoints="1" noAdjustHandles="1" noChangeArrowheads="1" noChangeShapeType="1" noTextEdit="1"/>
                </p:cNvSpPr>
                <p:nvPr/>
              </p:nvSpPr>
              <p:spPr>
                <a:xfrm>
                  <a:off x="8808510" y="8755321"/>
                  <a:ext cx="792690" cy="769441"/>
                </a:xfrm>
                <a:prstGeom prst="rect">
                  <a:avLst/>
                </a:prstGeom>
                <a:blipFill>
                  <a:blip r:embed="rId7"/>
                  <a:stretch>
                    <a:fillRect/>
                  </a:stretch>
                </a:blipFill>
              </p:spPr>
              <p:txBody>
                <a:bodyPr/>
                <a:lstStyle/>
                <a:p>
                  <a:r>
                    <a:rPr lang="en-US">
                      <a:noFill/>
                    </a:rPr>
                    <a:t> </a:t>
                  </a:r>
                </a:p>
              </p:txBody>
            </p:sp>
          </mc:Fallback>
        </mc:AlternateContent>
        <p:sp>
          <p:nvSpPr>
            <p:cNvPr id="165" name="Oval 164">
              <a:extLst>
                <a:ext uri="{FF2B5EF4-FFF2-40B4-BE49-F238E27FC236}">
                  <a16:creationId xmlns="" xmlns:a16="http://schemas.microsoft.com/office/drawing/2014/main" id="{7B8463C7-7BEC-41AF-B80C-9DAD49E58088}"/>
                </a:ext>
              </a:extLst>
            </p:cNvPr>
            <p:cNvSpPr/>
            <p:nvPr/>
          </p:nvSpPr>
          <p:spPr>
            <a:xfrm>
              <a:off x="9519920" y="92456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cxnSp>
        <p:nvCxnSpPr>
          <p:cNvPr id="166" name="Straight Connector 165">
            <a:extLst>
              <a:ext uri="{FF2B5EF4-FFF2-40B4-BE49-F238E27FC236}">
                <a16:creationId xmlns="" xmlns:a16="http://schemas.microsoft.com/office/drawing/2014/main" id="{A2CF1DCB-EA09-4480-941B-5DE832A7B3D0}"/>
              </a:ext>
            </a:extLst>
          </p:cNvPr>
          <p:cNvCxnSpPr>
            <a:cxnSpLocks/>
          </p:cNvCxnSpPr>
          <p:nvPr/>
        </p:nvCxnSpPr>
        <p:spPr>
          <a:xfrm flipH="1">
            <a:off x="19082135" y="10033283"/>
            <a:ext cx="274320" cy="27432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67" name="Straight Connector 166">
            <a:extLst>
              <a:ext uri="{FF2B5EF4-FFF2-40B4-BE49-F238E27FC236}">
                <a16:creationId xmlns="" xmlns:a16="http://schemas.microsoft.com/office/drawing/2014/main" id="{3A2AC876-8928-4D03-8421-0493AC7FC2DA}"/>
              </a:ext>
            </a:extLst>
          </p:cNvPr>
          <p:cNvCxnSpPr>
            <a:cxnSpLocks/>
          </p:cNvCxnSpPr>
          <p:nvPr/>
        </p:nvCxnSpPr>
        <p:spPr>
          <a:xfrm flipH="1">
            <a:off x="20925306" y="11518620"/>
            <a:ext cx="274320" cy="27432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68" name="Straight Connector 167">
            <a:extLst>
              <a:ext uri="{FF2B5EF4-FFF2-40B4-BE49-F238E27FC236}">
                <a16:creationId xmlns="" xmlns:a16="http://schemas.microsoft.com/office/drawing/2014/main" id="{CDC16701-E51C-4150-9700-A092FC2354EF}"/>
              </a:ext>
            </a:extLst>
          </p:cNvPr>
          <p:cNvCxnSpPr>
            <a:cxnSpLocks/>
            <a:endCxn id="135" idx="2"/>
          </p:cNvCxnSpPr>
          <p:nvPr/>
        </p:nvCxnSpPr>
        <p:spPr>
          <a:xfrm flipH="1" flipV="1">
            <a:off x="17903424" y="11442637"/>
            <a:ext cx="3859530" cy="783702"/>
          </a:xfrm>
          <a:prstGeom prst="line">
            <a:avLst/>
          </a:prstGeom>
          <a:ln w="76200">
            <a:solidFill>
              <a:srgbClr val="0000FF">
                <a:alpha val="80000"/>
              </a:srgbClr>
            </a:solidFill>
            <a:prstDash val="sysDash"/>
          </a:ln>
        </p:spPr>
        <p:style>
          <a:lnRef idx="1">
            <a:schemeClr val="dk1"/>
          </a:lnRef>
          <a:fillRef idx="0">
            <a:schemeClr val="dk1"/>
          </a:fillRef>
          <a:effectRef idx="0">
            <a:schemeClr val="dk1"/>
          </a:effectRef>
          <a:fontRef idx="minor">
            <a:schemeClr val="tx1"/>
          </a:fontRef>
        </p:style>
      </p:cxnSp>
      <p:cxnSp>
        <p:nvCxnSpPr>
          <p:cNvPr id="169" name="Straight Connector 168">
            <a:extLst>
              <a:ext uri="{FF2B5EF4-FFF2-40B4-BE49-F238E27FC236}">
                <a16:creationId xmlns="" xmlns:a16="http://schemas.microsoft.com/office/drawing/2014/main" id="{BFA2BBB1-85C4-4C32-9D06-4F71D722AC3A}"/>
              </a:ext>
            </a:extLst>
          </p:cNvPr>
          <p:cNvCxnSpPr>
            <a:cxnSpLocks/>
          </p:cNvCxnSpPr>
          <p:nvPr/>
        </p:nvCxnSpPr>
        <p:spPr>
          <a:xfrm flipH="1">
            <a:off x="20091839" y="11464334"/>
            <a:ext cx="3213700" cy="157511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170" name="Group 169">
            <a:extLst>
              <a:ext uri="{FF2B5EF4-FFF2-40B4-BE49-F238E27FC236}">
                <a16:creationId xmlns="" xmlns:a16="http://schemas.microsoft.com/office/drawing/2014/main" id="{2212E7EA-B990-4D72-8A5F-DC831089A354}"/>
              </a:ext>
            </a:extLst>
          </p:cNvPr>
          <p:cNvGrpSpPr/>
          <p:nvPr/>
        </p:nvGrpSpPr>
        <p:grpSpPr>
          <a:xfrm>
            <a:off x="19891313" y="12903115"/>
            <a:ext cx="792690" cy="769441"/>
            <a:chOff x="9759042" y="12533500"/>
            <a:chExt cx="792690" cy="769441"/>
          </a:xfrm>
        </p:grpSpPr>
        <p:sp>
          <p:nvSpPr>
            <p:cNvPr id="171" name="Oval 170">
              <a:extLst>
                <a:ext uri="{FF2B5EF4-FFF2-40B4-BE49-F238E27FC236}">
                  <a16:creationId xmlns="" xmlns:a16="http://schemas.microsoft.com/office/drawing/2014/main" id="{08A432A9-F8F5-4407-9BDD-94B0D7B75914}"/>
                </a:ext>
              </a:extLst>
            </p:cNvPr>
            <p:cNvSpPr/>
            <p:nvPr/>
          </p:nvSpPr>
          <p:spPr>
            <a:xfrm>
              <a:off x="9901051" y="125425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72" name="TextBox 171">
                  <a:extLst>
                    <a:ext uri="{FF2B5EF4-FFF2-40B4-BE49-F238E27FC236}">
                      <a16:creationId xmlns="" xmlns:a16="http://schemas.microsoft.com/office/drawing/2014/main" id="{DFB43EFF-445A-49C7-836F-6BF06116D80F}"/>
                    </a:ext>
                  </a:extLst>
                </p:cNvPr>
                <p:cNvSpPr txBox="1"/>
                <p:nvPr/>
              </p:nvSpPr>
              <p:spPr>
                <a:xfrm>
                  <a:off x="9759042" y="12533500"/>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𝑪</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2" name="TextBox 171">
                  <a:extLst>
                    <a:ext uri="{FF2B5EF4-FFF2-40B4-BE49-F238E27FC236}">
                      <a16:creationId xmlns:a16="http://schemas.microsoft.com/office/drawing/2014/main" id="{DFB43EFF-445A-49C7-836F-6BF06116D80F}"/>
                    </a:ext>
                  </a:extLst>
                </p:cNvPr>
                <p:cNvSpPr txBox="1">
                  <a:spLocks noRot="1" noChangeAspect="1" noMove="1" noResize="1" noEditPoints="1" noAdjustHandles="1" noChangeArrowheads="1" noChangeShapeType="1" noTextEdit="1"/>
                </p:cNvSpPr>
                <p:nvPr/>
              </p:nvSpPr>
              <p:spPr>
                <a:xfrm>
                  <a:off x="9759042" y="12533500"/>
                  <a:ext cx="792690" cy="769441"/>
                </a:xfrm>
                <a:prstGeom prst="rect">
                  <a:avLst/>
                </a:prstGeom>
                <a:blipFill>
                  <a:blip r:embed="rId8"/>
                  <a:stretch>
                    <a:fillRect/>
                  </a:stretch>
                </a:blipFill>
              </p:spPr>
              <p:txBody>
                <a:bodyPr/>
                <a:lstStyle/>
                <a:p>
                  <a:r>
                    <a:rPr lang="en-US">
                      <a:noFill/>
                    </a:rPr>
                    <a:t> </a:t>
                  </a:r>
                </a:p>
              </p:txBody>
            </p:sp>
          </mc:Fallback>
        </mc:AlternateContent>
      </p:grpSp>
      <p:grpSp>
        <p:nvGrpSpPr>
          <p:cNvPr id="179" name="Group 178">
            <a:extLst>
              <a:ext uri="{FF2B5EF4-FFF2-40B4-BE49-F238E27FC236}">
                <a16:creationId xmlns="" xmlns:a16="http://schemas.microsoft.com/office/drawing/2014/main" id="{F04FDE2C-B4AB-47CC-9862-C6A474389D41}"/>
              </a:ext>
            </a:extLst>
          </p:cNvPr>
          <p:cNvGrpSpPr/>
          <p:nvPr/>
        </p:nvGrpSpPr>
        <p:grpSpPr>
          <a:xfrm>
            <a:off x="18486354" y="8576852"/>
            <a:ext cx="343968" cy="296683"/>
            <a:chOff x="18440400" y="8542517"/>
            <a:chExt cx="343968" cy="296683"/>
          </a:xfrm>
        </p:grpSpPr>
        <p:cxnSp>
          <p:nvCxnSpPr>
            <p:cNvPr id="180" name="Straight Connector 179">
              <a:extLst>
                <a:ext uri="{FF2B5EF4-FFF2-40B4-BE49-F238E27FC236}">
                  <a16:creationId xmlns="" xmlns:a16="http://schemas.microsoft.com/office/drawing/2014/main" id="{FE6A6DE5-AF65-496F-A77B-DE00529B4312}"/>
                </a:ext>
              </a:extLst>
            </p:cNvPr>
            <p:cNvCxnSpPr>
              <a:cxnSpLocks/>
            </p:cNvCxnSpPr>
            <p:nvPr/>
          </p:nvCxnSpPr>
          <p:spPr>
            <a:xfrm flipH="1">
              <a:off x="18440400" y="8601934"/>
              <a:ext cx="343968" cy="161066"/>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81" name="Straight Connector 180">
              <a:extLst>
                <a:ext uri="{FF2B5EF4-FFF2-40B4-BE49-F238E27FC236}">
                  <a16:creationId xmlns="" xmlns:a16="http://schemas.microsoft.com/office/drawing/2014/main" id="{D21BBBE3-3636-429E-BFD4-5F52F0915E1F}"/>
                </a:ext>
              </a:extLst>
            </p:cNvPr>
            <p:cNvCxnSpPr>
              <a:cxnSpLocks/>
            </p:cNvCxnSpPr>
            <p:nvPr/>
          </p:nvCxnSpPr>
          <p:spPr>
            <a:xfrm flipH="1" flipV="1">
              <a:off x="18491211" y="8542517"/>
              <a:ext cx="234939" cy="29668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grpSp>
        <p:nvGrpSpPr>
          <p:cNvPr id="182" name="Group 181">
            <a:extLst>
              <a:ext uri="{FF2B5EF4-FFF2-40B4-BE49-F238E27FC236}">
                <a16:creationId xmlns="" xmlns:a16="http://schemas.microsoft.com/office/drawing/2014/main" id="{A818E3AB-9212-4702-A4A6-0DE05E3431D1}"/>
              </a:ext>
            </a:extLst>
          </p:cNvPr>
          <p:cNvGrpSpPr/>
          <p:nvPr/>
        </p:nvGrpSpPr>
        <p:grpSpPr>
          <a:xfrm>
            <a:off x="18066186" y="10397535"/>
            <a:ext cx="343968" cy="296683"/>
            <a:chOff x="18440400" y="8542517"/>
            <a:chExt cx="343968" cy="296683"/>
          </a:xfrm>
        </p:grpSpPr>
        <p:cxnSp>
          <p:nvCxnSpPr>
            <p:cNvPr id="183" name="Straight Connector 182">
              <a:extLst>
                <a:ext uri="{FF2B5EF4-FFF2-40B4-BE49-F238E27FC236}">
                  <a16:creationId xmlns="" xmlns:a16="http://schemas.microsoft.com/office/drawing/2014/main" id="{5E882C22-FAED-497F-B13C-2AA0051908CA}"/>
                </a:ext>
              </a:extLst>
            </p:cNvPr>
            <p:cNvCxnSpPr>
              <a:cxnSpLocks/>
            </p:cNvCxnSpPr>
            <p:nvPr/>
          </p:nvCxnSpPr>
          <p:spPr>
            <a:xfrm flipH="1">
              <a:off x="18440400" y="8601934"/>
              <a:ext cx="343968" cy="161066"/>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84" name="Straight Connector 183">
              <a:extLst>
                <a:ext uri="{FF2B5EF4-FFF2-40B4-BE49-F238E27FC236}">
                  <a16:creationId xmlns="" xmlns:a16="http://schemas.microsoft.com/office/drawing/2014/main" id="{3EB972D6-44D7-4A86-9B9D-35CB7499F1B9}"/>
                </a:ext>
              </a:extLst>
            </p:cNvPr>
            <p:cNvCxnSpPr>
              <a:cxnSpLocks/>
            </p:cNvCxnSpPr>
            <p:nvPr/>
          </p:nvCxnSpPr>
          <p:spPr>
            <a:xfrm flipH="1" flipV="1">
              <a:off x="18491211" y="8542517"/>
              <a:ext cx="234939" cy="29668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grpSp>
        <p:nvGrpSpPr>
          <p:cNvPr id="188" name="Group 187">
            <a:extLst>
              <a:ext uri="{FF2B5EF4-FFF2-40B4-BE49-F238E27FC236}">
                <a16:creationId xmlns="" xmlns:a16="http://schemas.microsoft.com/office/drawing/2014/main" id="{6B191498-ECDC-4443-B4EB-C4E494EE689C}"/>
              </a:ext>
            </a:extLst>
          </p:cNvPr>
          <p:cNvGrpSpPr/>
          <p:nvPr/>
        </p:nvGrpSpPr>
        <p:grpSpPr>
          <a:xfrm>
            <a:off x="20796776" y="12468089"/>
            <a:ext cx="265395" cy="355086"/>
            <a:chOff x="22251705" y="11671557"/>
            <a:chExt cx="265395" cy="355086"/>
          </a:xfrm>
        </p:grpSpPr>
        <p:cxnSp>
          <p:nvCxnSpPr>
            <p:cNvPr id="189" name="Straight Connector 188">
              <a:extLst>
                <a:ext uri="{FF2B5EF4-FFF2-40B4-BE49-F238E27FC236}">
                  <a16:creationId xmlns="" xmlns:a16="http://schemas.microsoft.com/office/drawing/2014/main" id="{BDCFBA53-1946-47DA-A851-250AD8FCF4B1}"/>
                </a:ext>
              </a:extLst>
            </p:cNvPr>
            <p:cNvCxnSpPr>
              <a:cxnSpLocks/>
            </p:cNvCxnSpPr>
            <p:nvPr/>
          </p:nvCxnSpPr>
          <p:spPr>
            <a:xfrm>
              <a:off x="22327905" y="11671557"/>
              <a:ext cx="189195" cy="29184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90" name="Straight Connector 189">
              <a:extLst>
                <a:ext uri="{FF2B5EF4-FFF2-40B4-BE49-F238E27FC236}">
                  <a16:creationId xmlns="" xmlns:a16="http://schemas.microsoft.com/office/drawing/2014/main" id="{693030EB-59F5-4640-80FB-AB520C4CDF96}"/>
                </a:ext>
              </a:extLst>
            </p:cNvPr>
            <p:cNvCxnSpPr>
              <a:cxnSpLocks/>
            </p:cNvCxnSpPr>
            <p:nvPr/>
          </p:nvCxnSpPr>
          <p:spPr>
            <a:xfrm>
              <a:off x="22251705" y="11734800"/>
              <a:ext cx="189195" cy="29184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grpSp>
        <p:nvGrpSpPr>
          <p:cNvPr id="191" name="Group 190">
            <a:extLst>
              <a:ext uri="{FF2B5EF4-FFF2-40B4-BE49-F238E27FC236}">
                <a16:creationId xmlns="" xmlns:a16="http://schemas.microsoft.com/office/drawing/2014/main" id="{3E9D780A-0349-4555-AB68-0A287DFE5731}"/>
              </a:ext>
            </a:extLst>
          </p:cNvPr>
          <p:cNvGrpSpPr/>
          <p:nvPr/>
        </p:nvGrpSpPr>
        <p:grpSpPr>
          <a:xfrm>
            <a:off x="22325851" y="11718849"/>
            <a:ext cx="265395" cy="355086"/>
            <a:chOff x="22251705" y="11671557"/>
            <a:chExt cx="265395" cy="355086"/>
          </a:xfrm>
        </p:grpSpPr>
        <p:cxnSp>
          <p:nvCxnSpPr>
            <p:cNvPr id="192" name="Straight Connector 191">
              <a:extLst>
                <a:ext uri="{FF2B5EF4-FFF2-40B4-BE49-F238E27FC236}">
                  <a16:creationId xmlns="" xmlns:a16="http://schemas.microsoft.com/office/drawing/2014/main" id="{A7ABB947-89A5-4CEB-B68C-A8ED2730A110}"/>
                </a:ext>
              </a:extLst>
            </p:cNvPr>
            <p:cNvCxnSpPr>
              <a:cxnSpLocks/>
            </p:cNvCxnSpPr>
            <p:nvPr/>
          </p:nvCxnSpPr>
          <p:spPr>
            <a:xfrm>
              <a:off x="22327905" y="11671557"/>
              <a:ext cx="189195" cy="29184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 xmlns:a16="http://schemas.microsoft.com/office/drawing/2014/main" id="{3FC8D045-B57E-4E3E-AEAE-85D29A8874A1}"/>
                </a:ext>
              </a:extLst>
            </p:cNvPr>
            <p:cNvCxnSpPr>
              <a:cxnSpLocks/>
            </p:cNvCxnSpPr>
            <p:nvPr/>
          </p:nvCxnSpPr>
          <p:spPr>
            <a:xfrm>
              <a:off x="22251705" y="11734800"/>
              <a:ext cx="189195" cy="29184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cxnSp>
        <p:nvCxnSpPr>
          <p:cNvPr id="194" name="Straight Connector 193">
            <a:extLst>
              <a:ext uri="{FF2B5EF4-FFF2-40B4-BE49-F238E27FC236}">
                <a16:creationId xmlns="" xmlns:a16="http://schemas.microsoft.com/office/drawing/2014/main" id="{B26E37BF-D8D2-400F-838B-F3B156187A88}"/>
              </a:ext>
            </a:extLst>
          </p:cNvPr>
          <p:cNvCxnSpPr>
            <a:cxnSpLocks/>
          </p:cNvCxnSpPr>
          <p:nvPr/>
        </p:nvCxnSpPr>
        <p:spPr>
          <a:xfrm>
            <a:off x="18968224" y="7654335"/>
            <a:ext cx="2770330" cy="4572001"/>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195" name="Group 194">
            <a:extLst>
              <a:ext uri="{FF2B5EF4-FFF2-40B4-BE49-F238E27FC236}">
                <a16:creationId xmlns="" xmlns:a16="http://schemas.microsoft.com/office/drawing/2014/main" id="{32ADFD69-C9B0-48B0-9A72-4031FAA165BE}"/>
              </a:ext>
            </a:extLst>
          </p:cNvPr>
          <p:cNvGrpSpPr/>
          <p:nvPr/>
        </p:nvGrpSpPr>
        <p:grpSpPr>
          <a:xfrm>
            <a:off x="21649412" y="12104594"/>
            <a:ext cx="837442" cy="769441"/>
            <a:chOff x="11506644" y="11454019"/>
            <a:chExt cx="837442" cy="769441"/>
          </a:xfrm>
        </p:grpSpPr>
        <p:sp>
          <p:nvSpPr>
            <p:cNvPr id="196" name="Oval 195">
              <a:extLst>
                <a:ext uri="{FF2B5EF4-FFF2-40B4-BE49-F238E27FC236}">
                  <a16:creationId xmlns="" xmlns:a16="http://schemas.microsoft.com/office/drawing/2014/main" id="{CFBB274F-37D8-43A1-B18A-412C06F12DAC}"/>
                </a:ext>
              </a:extLst>
            </p:cNvPr>
            <p:cNvSpPr/>
            <p:nvPr/>
          </p:nvSpPr>
          <p:spPr>
            <a:xfrm>
              <a:off x="11506644" y="114757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97" name="TextBox 196">
                  <a:extLst>
                    <a:ext uri="{FF2B5EF4-FFF2-40B4-BE49-F238E27FC236}">
                      <a16:creationId xmlns="" xmlns:a16="http://schemas.microsoft.com/office/drawing/2014/main" id="{C6DE946D-EE96-4B5C-B71E-866679F3901E}"/>
                    </a:ext>
                  </a:extLst>
                </p:cNvPr>
                <p:cNvSpPr txBox="1"/>
                <p:nvPr/>
              </p:nvSpPr>
              <p:spPr>
                <a:xfrm>
                  <a:off x="11551396" y="11454019"/>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𝑵</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97" name="TextBox 196">
                  <a:extLst>
                    <a:ext uri="{FF2B5EF4-FFF2-40B4-BE49-F238E27FC236}">
                      <a16:creationId xmlns:a16="http://schemas.microsoft.com/office/drawing/2014/main" id="{C6DE946D-EE96-4B5C-B71E-866679F3901E}"/>
                    </a:ext>
                  </a:extLst>
                </p:cNvPr>
                <p:cNvSpPr txBox="1">
                  <a:spLocks noRot="1" noChangeAspect="1" noMove="1" noResize="1" noEditPoints="1" noAdjustHandles="1" noChangeArrowheads="1" noChangeShapeType="1" noTextEdit="1"/>
                </p:cNvSpPr>
                <p:nvPr/>
              </p:nvSpPr>
              <p:spPr>
                <a:xfrm>
                  <a:off x="11551396" y="11454019"/>
                  <a:ext cx="792690" cy="769441"/>
                </a:xfrm>
                <a:prstGeom prst="rect">
                  <a:avLst/>
                </a:prstGeom>
                <a:blipFill>
                  <a:blip r:embed="rId13"/>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01" name="TextBox 200">
                <a:extLst>
                  <a:ext uri="{FF2B5EF4-FFF2-40B4-BE49-F238E27FC236}">
                    <a16:creationId xmlns="" xmlns:a16="http://schemas.microsoft.com/office/drawing/2014/main" id="{0668A321-9D61-4BE8-A289-E2EF8CAAC9FE}"/>
                  </a:ext>
                </a:extLst>
              </p:cNvPr>
              <p:cNvSpPr txBox="1"/>
              <p:nvPr/>
            </p:nvSpPr>
            <p:spPr>
              <a:xfrm>
                <a:off x="761999" y="7924800"/>
                <a:ext cx="12954001"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a) Ta có: </a:t>
                </a:r>
                <a14:m>
                  <m:oMath xmlns:m="http://schemas.openxmlformats.org/officeDocument/2006/math">
                    <m:r>
                      <a:rPr lang="en-US" sz="4800" b="1" i="1" smtClean="0">
                        <a:solidFill>
                          <a:srgbClr val="0000FF"/>
                        </a:solidFill>
                        <a:latin typeface="Cambria Math" panose="02040503050406030204" pitchFamily="18" charset="0"/>
                        <a:ea typeface="Cambria Math" panose="02040503050406030204" pitchFamily="18" charset="0"/>
                      </a:rPr>
                      <m:t>𝑮</m:t>
                    </m:r>
                    <m:r>
                      <a:rPr lang="en-US" sz="4800" b="1" i="1" smtClean="0">
                        <a:solidFill>
                          <a:srgbClr val="0000FF"/>
                        </a:solidFill>
                        <a:latin typeface="Cambria Math" panose="02040503050406030204" pitchFamily="18" charset="0"/>
                      </a:rPr>
                      <m:t>∈</m:t>
                    </m:r>
                    <m:r>
                      <a:rPr lang="en-US" sz="4800" b="1" i="1" smtClean="0">
                        <a:solidFill>
                          <a:srgbClr val="0000FF"/>
                        </a:solidFill>
                        <a:latin typeface="Cambria Math" panose="02040503050406030204" pitchFamily="18" charset="0"/>
                      </a:rPr>
                      <m:t>𝑴𝑵</m:t>
                    </m:r>
                    <m:r>
                      <a:rPr lang="en-US" sz="4800" b="1" i="1" smtClean="0">
                        <a:solidFill>
                          <a:srgbClr val="0000FF"/>
                        </a:solidFill>
                        <a:latin typeface="Cambria Math" panose="02040503050406030204" pitchFamily="18" charset="0"/>
                      </a:rPr>
                      <m:t>; </m:t>
                    </m:r>
                    <m:r>
                      <a:rPr lang="en-US" sz="4800" i="1">
                        <a:solidFill>
                          <a:srgbClr val="0000FF"/>
                        </a:solidFill>
                        <a:latin typeface="Cambria Math" panose="02040503050406030204" pitchFamily="18" charset="0"/>
                      </a:rPr>
                      <m:t>𝑴𝑵</m:t>
                    </m:r>
                    <m:r>
                      <a:rPr lang="en-US" sz="4800"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rPr>
                        </m:ctrlPr>
                      </m:dPr>
                      <m:e>
                        <m:r>
                          <a:rPr lang="en-US" sz="4800" i="1">
                            <a:solidFill>
                              <a:srgbClr val="0000FF"/>
                            </a:solidFill>
                            <a:latin typeface="Cambria Math" panose="02040503050406030204" pitchFamily="18" charset="0"/>
                          </a:rPr>
                          <m:t>𝑨𝑩𝑵</m:t>
                        </m:r>
                      </m:e>
                    </m:d>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𝑮</m:t>
                    </m:r>
                    <m:r>
                      <a:rPr lang="en-US" sz="4800" i="1">
                        <a:solidFill>
                          <a:srgbClr val="0000FF"/>
                        </a:solidFill>
                        <a:latin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i="1">
                            <a:solidFill>
                              <a:srgbClr val="0000FF"/>
                            </a:solidFill>
                            <a:latin typeface="Cambria Math" panose="02040503050406030204" pitchFamily="18" charset="0"/>
                            <a:ea typeface="Cambria Math" panose="02040503050406030204" pitchFamily="18" charset="0"/>
                          </a:rPr>
                          <m:t>𝑨𝑩𝑵</m:t>
                        </m:r>
                      </m:e>
                    </m:d>
                  </m:oMath>
                </a14:m>
                <a:endParaRPr lang="en-US" sz="4800"/>
              </a:p>
            </p:txBody>
          </p:sp>
        </mc:Choice>
        <mc:Fallback xmlns="">
          <p:sp>
            <p:nvSpPr>
              <p:cNvPr id="201" name="TextBox 200">
                <a:extLst>
                  <a:ext uri="{FF2B5EF4-FFF2-40B4-BE49-F238E27FC236}">
                    <a16:creationId xmlns:a16="http://schemas.microsoft.com/office/drawing/2014/main" id="{0668A321-9D61-4BE8-A289-E2EF8CAAC9FE}"/>
                  </a:ext>
                </a:extLst>
              </p:cNvPr>
              <p:cNvSpPr txBox="1">
                <a:spLocks noRot="1" noChangeAspect="1" noMove="1" noResize="1" noEditPoints="1" noAdjustHandles="1" noChangeArrowheads="1" noChangeShapeType="1" noTextEdit="1"/>
              </p:cNvSpPr>
              <p:nvPr/>
            </p:nvSpPr>
            <p:spPr>
              <a:xfrm>
                <a:off x="761999" y="7924800"/>
                <a:ext cx="12954001" cy="846194"/>
              </a:xfrm>
              <a:prstGeom prst="rect">
                <a:avLst/>
              </a:prstGeom>
              <a:blipFill>
                <a:blip r:embed="rId14"/>
                <a:stretch>
                  <a:fillRect l="-2259" t="-6475" b="-330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9" name="TextBox 208">
                <a:extLst>
                  <a:ext uri="{FF2B5EF4-FFF2-40B4-BE49-F238E27FC236}">
                    <a16:creationId xmlns="" xmlns:a16="http://schemas.microsoft.com/office/drawing/2014/main" id="{6E4EED3B-54B9-4350-AAEA-1CC3B8886CFD}"/>
                  </a:ext>
                </a:extLst>
              </p:cNvPr>
              <p:cNvSpPr txBox="1"/>
              <p:nvPr/>
            </p:nvSpPr>
            <p:spPr>
              <a:xfrm>
                <a:off x="761999" y="10134600"/>
                <a:ext cx="10457458" cy="838200"/>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Trong mp </a:t>
                </a:r>
                <a14:m>
                  <m:oMath xmlns:m="http://schemas.openxmlformats.org/officeDocument/2006/math">
                    <m:r>
                      <a:rPr lang="en-US" sz="4800" b="1"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𝑨𝑩𝑵</m:t>
                    </m:r>
                    <m:r>
                      <a:rPr lang="en-US" sz="4800" b="1" i="1" smtClean="0">
                        <a:solidFill>
                          <a:srgbClr val="0000FF"/>
                        </a:solidFill>
                        <a:latin typeface="Cambria Math" panose="02040503050406030204" pitchFamily="18" charset="0"/>
                        <a:ea typeface="Cambria Math" panose="02040503050406030204" pitchFamily="18" charset="0"/>
                      </a:rPr>
                      <m:t>)</m:t>
                    </m:r>
                  </m:oMath>
                </a14:m>
                <a:r>
                  <a:rPr lang="en-US"/>
                  <a:t>, gọi </a:t>
                </a:r>
                <a14:m>
                  <m:oMath xmlns:m="http://schemas.openxmlformats.org/officeDocument/2006/math">
                    <m:r>
                      <a:rPr lang="en-US" sz="4800" b="1" i="1" smtClean="0">
                        <a:solidFill>
                          <a:srgbClr val="0000FF"/>
                        </a:solidFill>
                        <a:latin typeface="Cambria Math" panose="02040503050406030204" pitchFamily="18" charset="0"/>
                      </a:rPr>
                      <m:t>𝑨</m:t>
                    </m:r>
                    <m:r>
                      <a:rPr lang="en-US" sz="4800" b="1" i="1" smtClean="0">
                        <a:solidFill>
                          <a:srgbClr val="0000FF"/>
                        </a:solidFill>
                        <a:latin typeface="Cambria Math" panose="02040503050406030204" pitchFamily="18" charset="0"/>
                      </a:rPr>
                      <m:t>′=</m:t>
                    </m:r>
                    <m:r>
                      <a:rPr lang="en-US" sz="4800" b="1" i="1" smtClean="0">
                        <a:solidFill>
                          <a:srgbClr val="0000FF"/>
                        </a:solidFill>
                        <a:latin typeface="Cambria Math" panose="02040503050406030204" pitchFamily="18" charset="0"/>
                      </a:rPr>
                      <m:t>𝑨𝑮</m:t>
                    </m:r>
                    <m:r>
                      <a:rPr lang="en-US" sz="4800" b="1"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𝑩𝑵</m:t>
                    </m:r>
                    <m:r>
                      <a:rPr lang="en-US" sz="4800" b="1" i="1" smtClean="0">
                        <a:solidFill>
                          <a:srgbClr val="0000FF"/>
                        </a:solidFill>
                        <a:latin typeface="Cambria Math" panose="02040503050406030204" pitchFamily="18" charset="0"/>
                        <a:ea typeface="Cambria Math" panose="02040503050406030204" pitchFamily="18" charset="0"/>
                      </a:rPr>
                      <m:t>.</m:t>
                    </m:r>
                  </m:oMath>
                </a14:m>
                <a:endParaRPr lang="en-US" sz="4800"/>
              </a:p>
            </p:txBody>
          </p:sp>
        </mc:Choice>
        <mc:Fallback xmlns="">
          <p:sp>
            <p:nvSpPr>
              <p:cNvPr id="209" name="TextBox 208">
                <a:extLst>
                  <a:ext uri="{FF2B5EF4-FFF2-40B4-BE49-F238E27FC236}">
                    <a16:creationId xmlns:a16="http://schemas.microsoft.com/office/drawing/2014/main" id="{6E4EED3B-54B9-4350-AAEA-1CC3B8886CFD}"/>
                  </a:ext>
                </a:extLst>
              </p:cNvPr>
              <p:cNvSpPr txBox="1">
                <a:spLocks noRot="1" noChangeAspect="1" noMove="1" noResize="1" noEditPoints="1" noAdjustHandles="1" noChangeArrowheads="1" noChangeShapeType="1" noTextEdit="1"/>
              </p:cNvSpPr>
              <p:nvPr/>
            </p:nvSpPr>
            <p:spPr>
              <a:xfrm>
                <a:off x="761999" y="10134600"/>
                <a:ext cx="10457458" cy="838200"/>
              </a:xfrm>
              <a:prstGeom prst="rect">
                <a:avLst/>
              </a:prstGeom>
              <a:blipFill>
                <a:blip r:embed="rId15"/>
                <a:stretch>
                  <a:fillRect l="-2799" t="-7299" b="-335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 xmlns:a16="http://schemas.microsoft.com/office/drawing/2014/main" id="{11C29E7B-F6B4-43F6-89AF-C79A666A14C9}"/>
                  </a:ext>
                </a:extLst>
              </p:cNvPr>
              <p:cNvSpPr txBox="1"/>
              <p:nvPr/>
            </p:nvSpPr>
            <p:spPr>
              <a:xfrm>
                <a:off x="761999" y="11277600"/>
                <a:ext cx="12514053" cy="838200"/>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Khi đó </a:t>
                </a:r>
                <a14:m>
                  <m:oMath xmlns:m="http://schemas.openxmlformats.org/officeDocument/2006/math">
                    <m:sSup>
                      <m:sSupPr>
                        <m:ctrlPr>
                          <a:rPr lang="en-US" sz="4800" b="1" i="1" smtClean="0">
                            <a:solidFill>
                              <a:srgbClr val="0000FF"/>
                            </a:solidFill>
                            <a:latin typeface="Cambria Math" panose="02040503050406030204" pitchFamily="18" charset="0"/>
                          </a:rPr>
                        </m:ctrlPr>
                      </m:sSupPr>
                      <m:e>
                        <m:r>
                          <a:rPr lang="en-US" sz="4800" b="1" i="1" smtClean="0">
                            <a:solidFill>
                              <a:srgbClr val="0000FF"/>
                            </a:solidFill>
                            <a:latin typeface="Cambria Math" panose="02040503050406030204" pitchFamily="18" charset="0"/>
                          </a:rPr>
                          <m:t>𝑨</m:t>
                        </m:r>
                      </m:e>
                      <m:sup>
                        <m:r>
                          <a:rPr lang="en-US" sz="4800" b="1" i="1" smtClean="0">
                            <a:solidFill>
                              <a:srgbClr val="0000FF"/>
                            </a:solidFill>
                            <a:latin typeface="Cambria Math" panose="02040503050406030204" pitchFamily="18" charset="0"/>
                          </a:rPr>
                          <m:t>′</m:t>
                        </m:r>
                      </m:sup>
                    </m:sSup>
                    <m:r>
                      <a:rPr lang="en-US" sz="4800" i="1">
                        <a:solidFill>
                          <a:srgbClr val="0000FF"/>
                        </a:solidFill>
                        <a:latin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𝑩𝑵</m:t>
                    </m:r>
                    <m:r>
                      <a:rPr lang="en-US" sz="4800" b="1" i="0" smtClean="0">
                        <a:solidFill>
                          <a:srgbClr val="0000FF"/>
                        </a:solidFill>
                        <a:latin typeface="Cambria Math" panose="02040503050406030204" pitchFamily="18" charset="0"/>
                        <a:ea typeface="Cambria Math" panose="02040503050406030204" pitchFamily="18" charset="0"/>
                      </a:rPr>
                      <m:t>; </m:t>
                    </m:r>
                    <m:r>
                      <a:rPr lang="en-US" sz="4800" b="1" i="1" smtClean="0">
                        <a:solidFill>
                          <a:srgbClr val="0000FF"/>
                        </a:solidFill>
                        <a:latin typeface="Cambria Math" panose="02040503050406030204" pitchFamily="18" charset="0"/>
                        <a:ea typeface="Cambria Math" panose="02040503050406030204" pitchFamily="18" charset="0"/>
                      </a:rPr>
                      <m:t>𝑩𝑵</m:t>
                    </m:r>
                    <m:r>
                      <a:rPr lang="en-US" sz="4800"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rPr>
                        </m:ctrlPr>
                      </m:dPr>
                      <m:e>
                        <m:r>
                          <a:rPr lang="en-US" sz="4800" i="1">
                            <a:solidFill>
                              <a:srgbClr val="0000FF"/>
                            </a:solidFill>
                            <a:latin typeface="Cambria Math" panose="02040503050406030204" pitchFamily="18" charset="0"/>
                          </a:rPr>
                          <m:t>𝑩𝑪𝑫</m:t>
                        </m:r>
                      </m:e>
                    </m:d>
                    <m:r>
                      <a:rPr lang="en-US" sz="4800" i="1">
                        <a:solidFill>
                          <a:srgbClr val="0000FF"/>
                        </a:solidFill>
                        <a:latin typeface="Cambria Math" panose="02040503050406030204" pitchFamily="18" charset="0"/>
                        <a:ea typeface="Cambria Math" panose="02040503050406030204" pitchFamily="18" charset="0"/>
                      </a:rPr>
                      <m:t>⇒</m:t>
                    </m:r>
                    <m:sSup>
                      <m:sSupPr>
                        <m:ctrlPr>
                          <a:rPr lang="en-US" sz="4800" i="1">
                            <a:solidFill>
                              <a:srgbClr val="0000FF"/>
                            </a:solidFill>
                            <a:latin typeface="Cambria Math" panose="02040503050406030204" pitchFamily="18" charset="0"/>
                          </a:rPr>
                        </m:ctrlPr>
                      </m:sSupPr>
                      <m:e>
                        <m:r>
                          <a:rPr lang="en-US" sz="4800" i="1">
                            <a:solidFill>
                              <a:srgbClr val="0000FF"/>
                            </a:solidFill>
                            <a:latin typeface="Cambria Math" panose="02040503050406030204" pitchFamily="18" charset="0"/>
                          </a:rPr>
                          <m:t>𝑨</m:t>
                        </m:r>
                      </m:e>
                      <m:sup>
                        <m:r>
                          <a:rPr lang="en-US" sz="4800" i="1">
                            <a:solidFill>
                              <a:srgbClr val="0000FF"/>
                            </a:solidFill>
                            <a:latin typeface="Cambria Math" panose="02040503050406030204" pitchFamily="18" charset="0"/>
                          </a:rPr>
                          <m:t>′</m:t>
                        </m:r>
                      </m:sup>
                    </m:sSup>
                    <m:r>
                      <a:rPr lang="en-US" sz="4800" i="1">
                        <a:solidFill>
                          <a:srgbClr val="0000FF"/>
                        </a:solidFill>
                        <a:latin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b="1" i="1" smtClean="0">
                            <a:solidFill>
                              <a:srgbClr val="0000FF"/>
                            </a:solidFill>
                            <a:latin typeface="Cambria Math" panose="02040503050406030204" pitchFamily="18" charset="0"/>
                            <a:ea typeface="Cambria Math" panose="02040503050406030204" pitchFamily="18" charset="0"/>
                          </a:rPr>
                          <m:t>𝑩𝑪𝑫</m:t>
                        </m:r>
                      </m:e>
                    </m:d>
                    <m:r>
                      <a:rPr lang="en-US" sz="4800" i="1">
                        <a:solidFill>
                          <a:srgbClr val="0000FF"/>
                        </a:solidFill>
                        <a:latin typeface="Cambria Math" panose="02040503050406030204" pitchFamily="18" charset="0"/>
                        <a:ea typeface="Cambria Math" panose="02040503050406030204" pitchFamily="18" charset="0"/>
                      </a:rPr>
                      <m:t>.</m:t>
                    </m:r>
                  </m:oMath>
                </a14:m>
                <a:endParaRPr lang="en-US" sz="4800"/>
              </a:p>
            </p:txBody>
          </p:sp>
        </mc:Choice>
        <mc:Fallback xmlns="">
          <p:sp>
            <p:nvSpPr>
              <p:cNvPr id="99" name="TextBox 98">
                <a:extLst>
                  <a:ext uri="{FF2B5EF4-FFF2-40B4-BE49-F238E27FC236}">
                    <a16:creationId xmlns:a16="http://schemas.microsoft.com/office/drawing/2014/main" id="{11C29E7B-F6B4-43F6-89AF-C79A666A14C9}"/>
                  </a:ext>
                </a:extLst>
              </p:cNvPr>
              <p:cNvSpPr txBox="1">
                <a:spLocks noRot="1" noChangeAspect="1" noMove="1" noResize="1" noEditPoints="1" noAdjustHandles="1" noChangeArrowheads="1" noChangeShapeType="1" noTextEdit="1"/>
              </p:cNvSpPr>
              <p:nvPr/>
            </p:nvSpPr>
            <p:spPr>
              <a:xfrm>
                <a:off x="761999" y="11277600"/>
                <a:ext cx="12514053" cy="838200"/>
              </a:xfrm>
              <a:prstGeom prst="rect">
                <a:avLst/>
              </a:prstGeom>
              <a:blipFill>
                <a:blip r:embed="rId16"/>
                <a:stretch>
                  <a:fillRect l="-2338" t="-7246"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TextBox 100">
                <a:extLst>
                  <a:ext uri="{FF2B5EF4-FFF2-40B4-BE49-F238E27FC236}">
                    <a16:creationId xmlns="" xmlns:a16="http://schemas.microsoft.com/office/drawing/2014/main" id="{D5C9E387-928C-4694-90EA-C537281CCFC3}"/>
                  </a:ext>
                </a:extLst>
              </p:cNvPr>
              <p:cNvSpPr txBox="1"/>
              <p:nvPr/>
            </p:nvSpPr>
            <p:spPr>
              <a:xfrm>
                <a:off x="2514600" y="8983606"/>
                <a:ext cx="4467744"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pPr/>
                <a14:m>
                  <m:oMathPara xmlns:m="http://schemas.openxmlformats.org/officeDocument/2006/math">
                    <m:oMathParaPr>
                      <m:jc m:val="centerGroup"/>
                    </m:oMathParaPr>
                    <m:oMath xmlns:m="http://schemas.openxmlformats.org/officeDocument/2006/math">
                      <m:r>
                        <a:rPr lang="en-US" sz="4800" i="1">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𝑨</m:t>
                      </m:r>
                      <m:r>
                        <a:rPr lang="en-US" sz="4800" i="1">
                          <a:solidFill>
                            <a:srgbClr val="0000FF"/>
                          </a:solidFill>
                          <a:latin typeface="Cambria Math" panose="02040503050406030204" pitchFamily="18" charset="0"/>
                          <a:ea typeface="Cambria Math" panose="02040503050406030204" pitchFamily="18" charset="0"/>
                        </a:rPr>
                        <m:t>𝑮</m:t>
                      </m:r>
                      <m:r>
                        <a:rPr lang="en-US" sz="4800"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rPr>
                          </m:ctrlPr>
                        </m:dPr>
                        <m:e>
                          <m:r>
                            <a:rPr lang="en-US" sz="4800" i="1">
                              <a:solidFill>
                                <a:srgbClr val="0000FF"/>
                              </a:solidFill>
                              <a:latin typeface="Cambria Math" panose="02040503050406030204" pitchFamily="18" charset="0"/>
                            </a:rPr>
                            <m:t>𝑨𝑩𝑵</m:t>
                          </m:r>
                        </m:e>
                      </m:d>
                    </m:oMath>
                  </m:oMathPara>
                </a14:m>
                <a:endParaRPr lang="en-US" sz="4800"/>
              </a:p>
            </p:txBody>
          </p:sp>
        </mc:Choice>
        <mc:Fallback xmlns="">
          <p:sp>
            <p:nvSpPr>
              <p:cNvPr id="101" name="TextBox 100">
                <a:extLst>
                  <a:ext uri="{FF2B5EF4-FFF2-40B4-BE49-F238E27FC236}">
                    <a16:creationId xmlns:a16="http://schemas.microsoft.com/office/drawing/2014/main" id="{D5C9E387-928C-4694-90EA-C537281CCFC3}"/>
                  </a:ext>
                </a:extLst>
              </p:cNvPr>
              <p:cNvSpPr txBox="1">
                <a:spLocks noRot="1" noChangeAspect="1" noMove="1" noResize="1" noEditPoints="1" noAdjustHandles="1" noChangeArrowheads="1" noChangeShapeType="1" noTextEdit="1"/>
              </p:cNvSpPr>
              <p:nvPr/>
            </p:nvSpPr>
            <p:spPr>
              <a:xfrm>
                <a:off x="2514600" y="8983606"/>
                <a:ext cx="4467744" cy="846194"/>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 xmlns:a16="http://schemas.microsoft.com/office/drawing/2014/main" id="{4DB885D6-23C6-4702-B2D2-8FE94AC47E34}"/>
                  </a:ext>
                </a:extLst>
              </p:cNvPr>
              <p:cNvSpPr txBox="1"/>
              <p:nvPr/>
            </p:nvSpPr>
            <p:spPr>
              <a:xfrm>
                <a:off x="761999" y="12420600"/>
                <a:ext cx="6324599" cy="838200"/>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Vậy </a:t>
                </a:r>
                <a14:m>
                  <m:oMath xmlns:m="http://schemas.openxmlformats.org/officeDocument/2006/math">
                    <m:sSup>
                      <m:sSupPr>
                        <m:ctrlPr>
                          <a:rPr lang="en-US" sz="4800" b="1" i="1" smtClean="0">
                            <a:solidFill>
                              <a:srgbClr val="0000FF"/>
                            </a:solidFill>
                            <a:latin typeface="Cambria Math" panose="02040503050406030204" pitchFamily="18" charset="0"/>
                          </a:rPr>
                        </m:ctrlPr>
                      </m:sSupPr>
                      <m:e>
                        <m:r>
                          <a:rPr lang="en-US" sz="4800" b="1" i="1" smtClean="0">
                            <a:solidFill>
                              <a:srgbClr val="0000FF"/>
                            </a:solidFill>
                            <a:latin typeface="Cambria Math" panose="02040503050406030204" pitchFamily="18" charset="0"/>
                          </a:rPr>
                          <m:t>𝑨</m:t>
                        </m:r>
                      </m:e>
                      <m:sup>
                        <m:r>
                          <a:rPr lang="en-US" sz="4800" b="1" i="1" smtClean="0">
                            <a:solidFill>
                              <a:srgbClr val="0000FF"/>
                            </a:solidFill>
                            <a:latin typeface="Cambria Math" panose="02040503050406030204" pitchFamily="18" charset="0"/>
                          </a:rPr>
                          <m:t>′</m:t>
                        </m:r>
                      </m:sup>
                    </m:sSup>
                    <m:r>
                      <a:rPr lang="en-US" sz="4800" b="1" i="1" smtClean="0">
                        <a:solidFill>
                          <a:srgbClr val="0000FF"/>
                        </a:solidFill>
                        <a:latin typeface="Cambria Math" panose="02040503050406030204" pitchFamily="18" charset="0"/>
                      </a:rPr>
                      <m:t>=</m:t>
                    </m:r>
                    <m:r>
                      <a:rPr lang="en-US" sz="4800" b="1" i="1" smtClean="0">
                        <a:solidFill>
                          <a:srgbClr val="0000FF"/>
                        </a:solidFill>
                        <a:latin typeface="Cambria Math" panose="02040503050406030204" pitchFamily="18" charset="0"/>
                      </a:rPr>
                      <m:t>𝑨𝑮</m:t>
                    </m:r>
                    <m:r>
                      <a:rPr lang="en-US" sz="4800" i="1">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𝑩𝑪𝑫</m:t>
                    </m:r>
                    <m:r>
                      <a:rPr lang="en-US" sz="4800" b="1" i="1" smtClean="0">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m:t>
                    </m:r>
                  </m:oMath>
                </a14:m>
                <a:endParaRPr lang="en-US" sz="4800"/>
              </a:p>
            </p:txBody>
          </p:sp>
        </mc:Choice>
        <mc:Fallback xmlns="">
          <p:sp>
            <p:nvSpPr>
              <p:cNvPr id="103" name="TextBox 102">
                <a:extLst>
                  <a:ext uri="{FF2B5EF4-FFF2-40B4-BE49-F238E27FC236}">
                    <a16:creationId xmlns:a16="http://schemas.microsoft.com/office/drawing/2014/main" id="{4DB885D6-23C6-4702-B2D2-8FE94AC47E34}"/>
                  </a:ext>
                </a:extLst>
              </p:cNvPr>
              <p:cNvSpPr txBox="1">
                <a:spLocks noRot="1" noChangeAspect="1" noMove="1" noResize="1" noEditPoints="1" noAdjustHandles="1" noChangeArrowheads="1" noChangeShapeType="1" noTextEdit="1"/>
              </p:cNvSpPr>
              <p:nvPr/>
            </p:nvSpPr>
            <p:spPr>
              <a:xfrm>
                <a:off x="761999" y="12420600"/>
                <a:ext cx="6324599" cy="838200"/>
              </a:xfrm>
              <a:prstGeom prst="rect">
                <a:avLst/>
              </a:prstGeom>
              <a:blipFill>
                <a:blip r:embed="rId18"/>
                <a:stretch>
                  <a:fillRect l="-4629" t="-7299" b="-33577"/>
                </a:stretch>
              </a:blipFill>
            </p:spPr>
            <p:txBody>
              <a:bodyPr/>
              <a:lstStyle/>
              <a:p>
                <a:r>
                  <a:rPr lang="en-US">
                    <a:noFill/>
                  </a:rPr>
                  <a:t> </a:t>
                </a:r>
              </a:p>
            </p:txBody>
          </p:sp>
        </mc:Fallback>
      </mc:AlternateContent>
      <p:cxnSp>
        <p:nvCxnSpPr>
          <p:cNvPr id="104" name="Straight Connector 103">
            <a:extLst>
              <a:ext uri="{FF2B5EF4-FFF2-40B4-BE49-F238E27FC236}">
                <a16:creationId xmlns="" xmlns:a16="http://schemas.microsoft.com/office/drawing/2014/main" id="{057FCE83-6B0F-4A7A-AAD9-261188DA853E}"/>
              </a:ext>
            </a:extLst>
          </p:cNvPr>
          <p:cNvCxnSpPr>
            <a:cxnSpLocks/>
          </p:cNvCxnSpPr>
          <p:nvPr/>
        </p:nvCxnSpPr>
        <p:spPr>
          <a:xfrm flipH="1" flipV="1">
            <a:off x="18973800" y="7620000"/>
            <a:ext cx="1124807" cy="3160433"/>
          </a:xfrm>
          <a:prstGeom prst="line">
            <a:avLst/>
          </a:prstGeom>
          <a:ln w="76200">
            <a:solidFill>
              <a:srgbClr val="0000FF">
                <a:alpha val="80000"/>
              </a:srgbClr>
            </a:solidFill>
            <a:prstDash val="sysDash"/>
          </a:ln>
        </p:spPr>
        <p:style>
          <a:lnRef idx="1">
            <a:schemeClr val="dk1"/>
          </a:lnRef>
          <a:fillRef idx="0">
            <a:schemeClr val="dk1"/>
          </a:fillRef>
          <a:effectRef idx="0">
            <a:schemeClr val="dk1"/>
          </a:effectRef>
          <a:fontRef idx="minor">
            <a:schemeClr val="tx1"/>
          </a:fontRef>
        </p:style>
      </p:cxnSp>
      <p:grpSp>
        <p:nvGrpSpPr>
          <p:cNvPr id="198" name="Group 197">
            <a:extLst>
              <a:ext uri="{FF2B5EF4-FFF2-40B4-BE49-F238E27FC236}">
                <a16:creationId xmlns="" xmlns:a16="http://schemas.microsoft.com/office/drawing/2014/main" id="{DCE99740-A815-482C-8593-03910F859B95}"/>
              </a:ext>
            </a:extLst>
          </p:cNvPr>
          <p:cNvGrpSpPr/>
          <p:nvPr/>
        </p:nvGrpSpPr>
        <p:grpSpPr>
          <a:xfrm>
            <a:off x="18248229" y="7010400"/>
            <a:ext cx="792690" cy="769441"/>
            <a:chOff x="10503906" y="7711594"/>
            <a:chExt cx="792690" cy="769441"/>
          </a:xfrm>
        </p:grpSpPr>
        <mc:AlternateContent xmlns:mc="http://schemas.openxmlformats.org/markup-compatibility/2006" xmlns:a14="http://schemas.microsoft.com/office/drawing/2010/main">
          <mc:Choice Requires="a14">
            <p:sp>
              <p:nvSpPr>
                <p:cNvPr id="199" name="TextBox 198">
                  <a:extLst>
                    <a:ext uri="{FF2B5EF4-FFF2-40B4-BE49-F238E27FC236}">
                      <a16:creationId xmlns="" xmlns:a16="http://schemas.microsoft.com/office/drawing/2014/main" id="{EB13CB6E-135A-4DCA-8615-40E16574E0B3}"/>
                    </a:ext>
                  </a:extLst>
                </p:cNvPr>
                <p:cNvSpPr txBox="1"/>
                <p:nvPr/>
              </p:nvSpPr>
              <p:spPr>
                <a:xfrm>
                  <a:off x="10503906" y="7711594"/>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𝑨</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99" name="TextBox 198">
                  <a:extLst>
                    <a:ext uri="{FF2B5EF4-FFF2-40B4-BE49-F238E27FC236}">
                      <a16:creationId xmlns:a16="http://schemas.microsoft.com/office/drawing/2014/main" id="{EB13CB6E-135A-4DCA-8615-40E16574E0B3}"/>
                    </a:ext>
                  </a:extLst>
                </p:cNvPr>
                <p:cNvSpPr txBox="1">
                  <a:spLocks noRot="1" noChangeAspect="1" noMove="1" noResize="1" noEditPoints="1" noAdjustHandles="1" noChangeArrowheads="1" noChangeShapeType="1" noTextEdit="1"/>
                </p:cNvSpPr>
                <p:nvPr/>
              </p:nvSpPr>
              <p:spPr>
                <a:xfrm>
                  <a:off x="10503906" y="7711594"/>
                  <a:ext cx="792690" cy="769441"/>
                </a:xfrm>
                <a:prstGeom prst="rect">
                  <a:avLst/>
                </a:prstGeom>
                <a:blipFill>
                  <a:blip r:embed="rId12"/>
                  <a:stretch>
                    <a:fillRect/>
                  </a:stretch>
                </a:blipFill>
              </p:spPr>
              <p:txBody>
                <a:bodyPr/>
                <a:lstStyle/>
                <a:p>
                  <a:r>
                    <a:rPr lang="en-US">
                      <a:noFill/>
                    </a:rPr>
                    <a:t> </a:t>
                  </a:r>
                </a:p>
              </p:txBody>
            </p:sp>
          </mc:Fallback>
        </mc:AlternateContent>
        <p:sp>
          <p:nvSpPr>
            <p:cNvPr id="200" name="Oval 199">
              <a:extLst>
                <a:ext uri="{FF2B5EF4-FFF2-40B4-BE49-F238E27FC236}">
                  <a16:creationId xmlns="" xmlns:a16="http://schemas.microsoft.com/office/drawing/2014/main" id="{7BCD9C92-4779-43F6-B47C-1B9AFE7468F5}"/>
                </a:ext>
              </a:extLst>
            </p:cNvPr>
            <p:cNvSpPr/>
            <p:nvPr/>
          </p:nvSpPr>
          <p:spPr>
            <a:xfrm>
              <a:off x="11109234" y="8202386"/>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60" name="Group 159">
            <a:extLst>
              <a:ext uri="{FF2B5EF4-FFF2-40B4-BE49-F238E27FC236}">
                <a16:creationId xmlns="" xmlns:a16="http://schemas.microsoft.com/office/drawing/2014/main" id="{1F458B6E-2C2A-45C2-8C74-866740DC27D8}"/>
              </a:ext>
            </a:extLst>
          </p:cNvPr>
          <p:cNvGrpSpPr/>
          <p:nvPr/>
        </p:nvGrpSpPr>
        <p:grpSpPr>
          <a:xfrm>
            <a:off x="19913550" y="10145403"/>
            <a:ext cx="792690" cy="817910"/>
            <a:chOff x="10224205" y="9850090"/>
            <a:chExt cx="792690" cy="817910"/>
          </a:xfrm>
        </p:grpSpPr>
        <p:sp>
          <p:nvSpPr>
            <p:cNvPr id="161" name="Oval 160">
              <a:extLst>
                <a:ext uri="{FF2B5EF4-FFF2-40B4-BE49-F238E27FC236}">
                  <a16:creationId xmlns="" xmlns:a16="http://schemas.microsoft.com/office/drawing/2014/main" id="{0AD0FEC2-7ABB-4223-8327-BD59D590A292}"/>
                </a:ext>
              </a:extLst>
            </p:cNvPr>
            <p:cNvSpPr/>
            <p:nvPr/>
          </p:nvSpPr>
          <p:spPr>
            <a:xfrm>
              <a:off x="10350500" y="104851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62" name="TextBox 161">
                  <a:extLst>
                    <a:ext uri="{FF2B5EF4-FFF2-40B4-BE49-F238E27FC236}">
                      <a16:creationId xmlns="" xmlns:a16="http://schemas.microsoft.com/office/drawing/2014/main" id="{6A72991A-8078-46CD-86E6-056BFDC261A6}"/>
                    </a:ext>
                  </a:extLst>
                </p:cNvPr>
                <p:cNvSpPr txBox="1"/>
                <p:nvPr/>
              </p:nvSpPr>
              <p:spPr>
                <a:xfrm>
                  <a:off x="10224205" y="9850090"/>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𝑮</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2" name="TextBox 161">
                  <a:extLst>
                    <a:ext uri="{FF2B5EF4-FFF2-40B4-BE49-F238E27FC236}">
                      <a16:creationId xmlns:a16="http://schemas.microsoft.com/office/drawing/2014/main" id="{6A72991A-8078-46CD-86E6-056BFDC261A6}"/>
                    </a:ext>
                  </a:extLst>
                </p:cNvPr>
                <p:cNvSpPr txBox="1">
                  <a:spLocks noRot="1" noChangeAspect="1" noMove="1" noResize="1" noEditPoints="1" noAdjustHandles="1" noChangeArrowheads="1" noChangeShapeType="1" noTextEdit="1"/>
                </p:cNvSpPr>
                <p:nvPr/>
              </p:nvSpPr>
              <p:spPr>
                <a:xfrm>
                  <a:off x="10224205" y="9850090"/>
                  <a:ext cx="792690" cy="769441"/>
                </a:xfrm>
                <a:prstGeom prst="rect">
                  <a:avLst/>
                </a:prstGeom>
                <a:blipFill>
                  <a:blip r:embed="rId6"/>
                  <a:stretch>
                    <a:fillRect/>
                  </a:stretch>
                </a:blipFill>
              </p:spPr>
              <p:txBody>
                <a:bodyPr/>
                <a:lstStyle/>
                <a:p>
                  <a:r>
                    <a:rPr lang="en-US">
                      <a:noFill/>
                    </a:rPr>
                    <a:t> </a:t>
                  </a:r>
                </a:p>
              </p:txBody>
            </p:sp>
          </mc:Fallback>
        </mc:AlternateContent>
      </p:grpSp>
      <p:grpSp>
        <p:nvGrpSpPr>
          <p:cNvPr id="176" name="Group 175">
            <a:extLst>
              <a:ext uri="{FF2B5EF4-FFF2-40B4-BE49-F238E27FC236}">
                <a16:creationId xmlns="" xmlns:a16="http://schemas.microsoft.com/office/drawing/2014/main" id="{518EB6D4-F83E-416B-AFDC-FF36DE730EA5}"/>
              </a:ext>
            </a:extLst>
          </p:cNvPr>
          <p:cNvGrpSpPr/>
          <p:nvPr/>
        </p:nvGrpSpPr>
        <p:grpSpPr>
          <a:xfrm>
            <a:off x="20040610" y="11872857"/>
            <a:ext cx="792690" cy="856622"/>
            <a:chOff x="8352384" y="11487150"/>
            <a:chExt cx="792690" cy="856622"/>
          </a:xfrm>
        </p:grpSpPr>
        <mc:AlternateContent xmlns:mc="http://schemas.openxmlformats.org/markup-compatibility/2006" xmlns:a14="http://schemas.microsoft.com/office/drawing/2010/main">
          <mc:Choice Requires="a14">
            <p:sp>
              <p:nvSpPr>
                <p:cNvPr id="177" name="TextBox 176">
                  <a:extLst>
                    <a:ext uri="{FF2B5EF4-FFF2-40B4-BE49-F238E27FC236}">
                      <a16:creationId xmlns="" xmlns:a16="http://schemas.microsoft.com/office/drawing/2014/main" id="{DD4B0794-FF68-43B8-BCDA-B5F59F2D2538}"/>
                    </a:ext>
                  </a:extLst>
                </p:cNvPr>
                <p:cNvSpPr txBox="1"/>
                <p:nvPr/>
              </p:nvSpPr>
              <p:spPr>
                <a:xfrm>
                  <a:off x="8352384" y="11635886"/>
                  <a:ext cx="79269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smtClean="0">
                            <a:latin typeface="Cambria Math" panose="02040503050406030204" pitchFamily="18" charset="0"/>
                            <a:ea typeface="Tahoma" panose="020B0604030504040204" pitchFamily="34" charset="0"/>
                            <a:cs typeface="Tahoma" panose="020B0604030504040204" pitchFamily="34" charset="0"/>
                          </a:rPr>
                          <m:t>𝑨</m:t>
                        </m:r>
                        <m:r>
                          <a:rPr lang="en-US" sz="4000"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lang="en-US" sz="40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7" name="TextBox 176">
                  <a:extLst>
                    <a:ext uri="{FF2B5EF4-FFF2-40B4-BE49-F238E27FC236}">
                      <a16:creationId xmlns:a16="http://schemas.microsoft.com/office/drawing/2014/main" id="{DD4B0794-FF68-43B8-BCDA-B5F59F2D2538}"/>
                    </a:ext>
                  </a:extLst>
                </p:cNvPr>
                <p:cNvSpPr txBox="1">
                  <a:spLocks noRot="1" noChangeAspect="1" noMove="1" noResize="1" noEditPoints="1" noAdjustHandles="1" noChangeArrowheads="1" noChangeShapeType="1" noTextEdit="1"/>
                </p:cNvSpPr>
                <p:nvPr/>
              </p:nvSpPr>
              <p:spPr>
                <a:xfrm>
                  <a:off x="8352384" y="11635886"/>
                  <a:ext cx="792690" cy="707886"/>
                </a:xfrm>
                <a:prstGeom prst="rect">
                  <a:avLst/>
                </a:prstGeom>
                <a:blipFill>
                  <a:blip r:embed="rId10"/>
                  <a:stretch>
                    <a:fillRect/>
                  </a:stretch>
                </a:blipFill>
              </p:spPr>
              <p:txBody>
                <a:bodyPr/>
                <a:lstStyle/>
                <a:p>
                  <a:r>
                    <a:rPr lang="en-US">
                      <a:noFill/>
                    </a:rPr>
                    <a:t> </a:t>
                  </a:r>
                </a:p>
              </p:txBody>
            </p:sp>
          </mc:Fallback>
        </mc:AlternateContent>
        <p:sp>
          <p:nvSpPr>
            <p:cNvPr id="178" name="Oval 177">
              <a:extLst>
                <a:ext uri="{FF2B5EF4-FFF2-40B4-BE49-F238E27FC236}">
                  <a16:creationId xmlns="" xmlns:a16="http://schemas.microsoft.com/office/drawing/2014/main" id="{00DB4D94-6451-4FDD-BCA8-50A5C0E456B5}"/>
                </a:ext>
              </a:extLst>
            </p:cNvPr>
            <p:cNvSpPr/>
            <p:nvPr/>
          </p:nvSpPr>
          <p:spPr>
            <a:xfrm>
              <a:off x="8739323" y="1148715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85" name="Group 184">
            <a:extLst>
              <a:ext uri="{FF2B5EF4-FFF2-40B4-BE49-F238E27FC236}">
                <a16:creationId xmlns="" xmlns:a16="http://schemas.microsoft.com/office/drawing/2014/main" id="{5608EF2A-BBD7-4663-8B6E-ABCEE8436686}"/>
              </a:ext>
            </a:extLst>
          </p:cNvPr>
          <p:cNvGrpSpPr/>
          <p:nvPr/>
        </p:nvGrpSpPr>
        <p:grpSpPr>
          <a:xfrm>
            <a:off x="23214099" y="11083335"/>
            <a:ext cx="839004" cy="769441"/>
            <a:chOff x="13096342" y="10218003"/>
            <a:chExt cx="839004" cy="769441"/>
          </a:xfrm>
        </p:grpSpPr>
        <mc:AlternateContent xmlns:mc="http://schemas.openxmlformats.org/markup-compatibility/2006" xmlns:a14="http://schemas.microsoft.com/office/drawing/2010/main">
          <mc:Choice Requires="a14">
            <p:sp>
              <p:nvSpPr>
                <p:cNvPr id="186" name="TextBox 185">
                  <a:extLst>
                    <a:ext uri="{FF2B5EF4-FFF2-40B4-BE49-F238E27FC236}">
                      <a16:creationId xmlns="" xmlns:a16="http://schemas.microsoft.com/office/drawing/2014/main" id="{06698BDA-FA36-4A34-A293-7CCECBAAE343}"/>
                    </a:ext>
                  </a:extLst>
                </p:cNvPr>
                <p:cNvSpPr txBox="1"/>
                <p:nvPr/>
              </p:nvSpPr>
              <p:spPr>
                <a:xfrm>
                  <a:off x="13142656" y="10218003"/>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𝑫</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6" name="TextBox 185">
                  <a:extLst>
                    <a:ext uri="{FF2B5EF4-FFF2-40B4-BE49-F238E27FC236}">
                      <a16:creationId xmlns:a16="http://schemas.microsoft.com/office/drawing/2014/main" id="{06698BDA-FA36-4A34-A293-7CCECBAAE343}"/>
                    </a:ext>
                  </a:extLst>
                </p:cNvPr>
                <p:cNvSpPr txBox="1">
                  <a:spLocks noRot="1" noChangeAspect="1" noMove="1" noResize="1" noEditPoints="1" noAdjustHandles="1" noChangeArrowheads="1" noChangeShapeType="1" noTextEdit="1"/>
                </p:cNvSpPr>
                <p:nvPr/>
              </p:nvSpPr>
              <p:spPr>
                <a:xfrm>
                  <a:off x="13142656" y="10218003"/>
                  <a:ext cx="792690" cy="769441"/>
                </a:xfrm>
                <a:prstGeom prst="rect">
                  <a:avLst/>
                </a:prstGeom>
                <a:blipFill>
                  <a:blip r:embed="rId11"/>
                  <a:stretch>
                    <a:fillRect/>
                  </a:stretch>
                </a:blipFill>
              </p:spPr>
              <p:txBody>
                <a:bodyPr/>
                <a:lstStyle/>
                <a:p>
                  <a:r>
                    <a:rPr lang="en-US">
                      <a:noFill/>
                    </a:rPr>
                    <a:t> </a:t>
                  </a:r>
                </a:p>
              </p:txBody>
            </p:sp>
          </mc:Fallback>
        </mc:AlternateContent>
        <p:sp>
          <p:nvSpPr>
            <p:cNvPr id="187" name="Oval 186">
              <a:extLst>
                <a:ext uri="{FF2B5EF4-FFF2-40B4-BE49-F238E27FC236}">
                  <a16:creationId xmlns="" xmlns:a16="http://schemas.microsoft.com/office/drawing/2014/main" id="{854AC2B2-FCDC-4703-A7C5-61F82606F090}"/>
                </a:ext>
              </a:extLst>
            </p:cNvPr>
            <p:cNvSpPr/>
            <p:nvPr/>
          </p:nvSpPr>
          <p:spPr>
            <a:xfrm>
              <a:off x="13096342" y="104851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30" name="Group 129">
            <a:extLst>
              <a:ext uri="{FF2B5EF4-FFF2-40B4-BE49-F238E27FC236}">
                <a16:creationId xmlns="" xmlns:a16="http://schemas.microsoft.com/office/drawing/2014/main" id="{822A123D-B93A-42AD-B00E-C6AE94FD0441}"/>
              </a:ext>
            </a:extLst>
          </p:cNvPr>
          <p:cNvGrpSpPr/>
          <p:nvPr/>
        </p:nvGrpSpPr>
        <p:grpSpPr>
          <a:xfrm>
            <a:off x="17317879" y="11088594"/>
            <a:ext cx="768425" cy="769441"/>
            <a:chOff x="7001797" y="10252997"/>
            <a:chExt cx="768425" cy="769441"/>
          </a:xfrm>
        </p:grpSpPr>
        <mc:AlternateContent xmlns:mc="http://schemas.openxmlformats.org/markup-compatibility/2006" xmlns:a14="http://schemas.microsoft.com/office/drawing/2010/main">
          <mc:Choice Requires="a14">
            <p:sp>
              <p:nvSpPr>
                <p:cNvPr id="132" name="TextBox 131">
                  <a:extLst>
                    <a:ext uri="{FF2B5EF4-FFF2-40B4-BE49-F238E27FC236}">
                      <a16:creationId xmlns="" xmlns:a16="http://schemas.microsoft.com/office/drawing/2014/main" id="{9A61B92B-FB61-4C7B-90A7-F166C6D4AA61}"/>
                    </a:ext>
                  </a:extLst>
                </p:cNvPr>
                <p:cNvSpPr txBox="1"/>
                <p:nvPr/>
              </p:nvSpPr>
              <p:spPr>
                <a:xfrm>
                  <a:off x="7001797" y="10252997"/>
                  <a:ext cx="588194"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𝑩</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2" name="TextBox 131">
                  <a:extLst>
                    <a:ext uri="{FF2B5EF4-FFF2-40B4-BE49-F238E27FC236}">
                      <a16:creationId xmlns:a16="http://schemas.microsoft.com/office/drawing/2014/main" id="{9A61B92B-FB61-4C7B-90A7-F166C6D4AA61}"/>
                    </a:ext>
                  </a:extLst>
                </p:cNvPr>
                <p:cNvSpPr txBox="1">
                  <a:spLocks noRot="1" noChangeAspect="1" noMove="1" noResize="1" noEditPoints="1" noAdjustHandles="1" noChangeArrowheads="1" noChangeShapeType="1" noTextEdit="1"/>
                </p:cNvSpPr>
                <p:nvPr/>
              </p:nvSpPr>
              <p:spPr>
                <a:xfrm>
                  <a:off x="7001797" y="10252997"/>
                  <a:ext cx="588194" cy="769441"/>
                </a:xfrm>
                <a:prstGeom prst="rect">
                  <a:avLst/>
                </a:prstGeom>
                <a:blipFill>
                  <a:blip r:embed="rId19"/>
                  <a:stretch>
                    <a:fillRect/>
                  </a:stretch>
                </a:blipFill>
              </p:spPr>
              <p:txBody>
                <a:bodyPr/>
                <a:lstStyle/>
                <a:p>
                  <a:r>
                    <a:rPr lang="en-US">
                      <a:noFill/>
                    </a:rPr>
                    <a:t> </a:t>
                  </a:r>
                </a:p>
              </p:txBody>
            </p:sp>
          </mc:Fallback>
        </mc:AlternateContent>
        <p:sp>
          <p:nvSpPr>
            <p:cNvPr id="135" name="Oval 134">
              <a:extLst>
                <a:ext uri="{FF2B5EF4-FFF2-40B4-BE49-F238E27FC236}">
                  <a16:creationId xmlns="" xmlns:a16="http://schemas.microsoft.com/office/drawing/2014/main" id="{C6EC6019-DBBD-4CB8-BC9B-9E9F352FA386}"/>
                </a:ext>
              </a:extLst>
            </p:cNvPr>
            <p:cNvSpPr/>
            <p:nvPr/>
          </p:nvSpPr>
          <p:spPr>
            <a:xfrm>
              <a:off x="7587342" y="105156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spTree>
    <p:extLst>
      <p:ext uri="{BB962C8B-B14F-4D97-AF65-F5344CB8AC3E}">
        <p14:creationId xmlns:p14="http://schemas.microsoft.com/office/powerpoint/2010/main" val="82149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wipe(up)">
                                      <p:cBhvr>
                                        <p:cTn id="15" dur="500"/>
                                        <p:tgtEl>
                                          <p:spTgt spid="12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98"/>
                                        </p:tgtEl>
                                        <p:attrNameLst>
                                          <p:attrName>style.visibility</p:attrName>
                                        </p:attrNameLst>
                                      </p:cBhvr>
                                      <p:to>
                                        <p:strVal val="visible"/>
                                      </p:to>
                                    </p:set>
                                    <p:animEffect transition="in" filter="wipe(down)">
                                      <p:cBhvr>
                                        <p:cTn id="20" dur="1000"/>
                                        <p:tgtEl>
                                          <p:spTgt spid="198"/>
                                        </p:tgtEl>
                                      </p:cBhvr>
                                    </p:animEffect>
                                  </p:childTnLst>
                                </p:cTn>
                              </p:par>
                              <p:par>
                                <p:cTn id="21" presetID="22" presetClass="entr" presetSubtype="4" fill="hold" nodeType="withEffect">
                                  <p:stCondLst>
                                    <p:cond delay="0"/>
                                  </p:stCondLst>
                                  <p:childTnLst>
                                    <p:set>
                                      <p:cBhvr>
                                        <p:cTn id="22" dur="1" fill="hold">
                                          <p:stCondLst>
                                            <p:cond delay="0"/>
                                          </p:stCondLst>
                                        </p:cTn>
                                        <p:tgtEl>
                                          <p:spTgt spid="130"/>
                                        </p:tgtEl>
                                        <p:attrNameLst>
                                          <p:attrName>style.visibility</p:attrName>
                                        </p:attrNameLst>
                                      </p:cBhvr>
                                      <p:to>
                                        <p:strVal val="visible"/>
                                      </p:to>
                                    </p:set>
                                    <p:animEffect transition="in" filter="wipe(down)">
                                      <p:cBhvr>
                                        <p:cTn id="23" dur="1000"/>
                                        <p:tgtEl>
                                          <p:spTgt spid="130"/>
                                        </p:tgtEl>
                                      </p:cBhvr>
                                    </p:animEffect>
                                  </p:childTnLst>
                                </p:cTn>
                              </p:par>
                              <p:par>
                                <p:cTn id="24" presetID="22" presetClass="entr" presetSubtype="4" fill="hold" nodeType="withEffect">
                                  <p:stCondLst>
                                    <p:cond delay="0"/>
                                  </p:stCondLst>
                                  <p:childTnLst>
                                    <p:set>
                                      <p:cBhvr>
                                        <p:cTn id="25" dur="1" fill="hold">
                                          <p:stCondLst>
                                            <p:cond delay="0"/>
                                          </p:stCondLst>
                                        </p:cTn>
                                        <p:tgtEl>
                                          <p:spTgt spid="170"/>
                                        </p:tgtEl>
                                        <p:attrNameLst>
                                          <p:attrName>style.visibility</p:attrName>
                                        </p:attrNameLst>
                                      </p:cBhvr>
                                      <p:to>
                                        <p:strVal val="visible"/>
                                      </p:to>
                                    </p:set>
                                    <p:animEffect transition="in" filter="wipe(down)">
                                      <p:cBhvr>
                                        <p:cTn id="26" dur="1000"/>
                                        <p:tgtEl>
                                          <p:spTgt spid="170"/>
                                        </p:tgtEl>
                                      </p:cBhvr>
                                    </p:animEffect>
                                  </p:childTnLst>
                                </p:cTn>
                              </p:par>
                              <p:par>
                                <p:cTn id="27" presetID="22" presetClass="entr" presetSubtype="4" fill="hold" nodeType="withEffect">
                                  <p:stCondLst>
                                    <p:cond delay="0"/>
                                  </p:stCondLst>
                                  <p:childTnLst>
                                    <p:set>
                                      <p:cBhvr>
                                        <p:cTn id="28" dur="1" fill="hold">
                                          <p:stCondLst>
                                            <p:cond delay="0"/>
                                          </p:stCondLst>
                                        </p:cTn>
                                        <p:tgtEl>
                                          <p:spTgt spid="185"/>
                                        </p:tgtEl>
                                        <p:attrNameLst>
                                          <p:attrName>style.visibility</p:attrName>
                                        </p:attrNameLst>
                                      </p:cBhvr>
                                      <p:to>
                                        <p:strVal val="visible"/>
                                      </p:to>
                                    </p:set>
                                    <p:animEffect transition="in" filter="wipe(down)">
                                      <p:cBhvr>
                                        <p:cTn id="29" dur="1000"/>
                                        <p:tgtEl>
                                          <p:spTgt spid="185"/>
                                        </p:tgtEl>
                                      </p:cBhvr>
                                    </p:animEffect>
                                  </p:childTnLst>
                                </p:cTn>
                              </p:par>
                              <p:par>
                                <p:cTn id="30" presetID="22" presetClass="entr" presetSubtype="4" fill="hold" nodeType="withEffect">
                                  <p:stCondLst>
                                    <p:cond delay="0"/>
                                  </p:stCondLst>
                                  <p:childTnLst>
                                    <p:set>
                                      <p:cBhvr>
                                        <p:cTn id="31" dur="1" fill="hold">
                                          <p:stCondLst>
                                            <p:cond delay="0"/>
                                          </p:stCondLst>
                                        </p:cTn>
                                        <p:tgtEl>
                                          <p:spTgt spid="126"/>
                                        </p:tgtEl>
                                        <p:attrNameLst>
                                          <p:attrName>style.visibility</p:attrName>
                                        </p:attrNameLst>
                                      </p:cBhvr>
                                      <p:to>
                                        <p:strVal val="visible"/>
                                      </p:to>
                                    </p:set>
                                    <p:animEffect transition="in" filter="wipe(down)">
                                      <p:cBhvr>
                                        <p:cTn id="32" dur="1000"/>
                                        <p:tgtEl>
                                          <p:spTgt spid="126"/>
                                        </p:tgtEl>
                                      </p:cBhvr>
                                    </p:animEffect>
                                  </p:childTnLst>
                                </p:cTn>
                              </p:par>
                              <p:par>
                                <p:cTn id="33" presetID="22" presetClass="entr" presetSubtype="4" fill="hold" nodeType="withEffect">
                                  <p:stCondLst>
                                    <p:cond delay="0"/>
                                  </p:stCondLst>
                                  <p:childTnLst>
                                    <p:set>
                                      <p:cBhvr>
                                        <p:cTn id="34" dur="1" fill="hold">
                                          <p:stCondLst>
                                            <p:cond delay="0"/>
                                          </p:stCondLst>
                                        </p:cTn>
                                        <p:tgtEl>
                                          <p:spTgt spid="144"/>
                                        </p:tgtEl>
                                        <p:attrNameLst>
                                          <p:attrName>style.visibility</p:attrName>
                                        </p:attrNameLst>
                                      </p:cBhvr>
                                      <p:to>
                                        <p:strVal val="visible"/>
                                      </p:to>
                                    </p:set>
                                    <p:animEffect transition="in" filter="wipe(down)">
                                      <p:cBhvr>
                                        <p:cTn id="35" dur="1000"/>
                                        <p:tgtEl>
                                          <p:spTgt spid="144"/>
                                        </p:tgtEl>
                                      </p:cBhvr>
                                    </p:animEffect>
                                  </p:childTnLst>
                                </p:cTn>
                              </p:par>
                              <p:par>
                                <p:cTn id="36" presetID="22" presetClass="entr" presetSubtype="4" fill="hold" nodeType="withEffect">
                                  <p:stCondLst>
                                    <p:cond delay="0"/>
                                  </p:stCondLst>
                                  <p:childTnLst>
                                    <p:set>
                                      <p:cBhvr>
                                        <p:cTn id="37" dur="1" fill="hold">
                                          <p:stCondLst>
                                            <p:cond delay="0"/>
                                          </p:stCondLst>
                                        </p:cTn>
                                        <p:tgtEl>
                                          <p:spTgt spid="124"/>
                                        </p:tgtEl>
                                        <p:attrNameLst>
                                          <p:attrName>style.visibility</p:attrName>
                                        </p:attrNameLst>
                                      </p:cBhvr>
                                      <p:to>
                                        <p:strVal val="visible"/>
                                      </p:to>
                                    </p:set>
                                    <p:animEffect transition="in" filter="wipe(down)">
                                      <p:cBhvr>
                                        <p:cTn id="38" dur="1000"/>
                                        <p:tgtEl>
                                          <p:spTgt spid="124"/>
                                        </p:tgtEl>
                                      </p:cBhvr>
                                    </p:animEffect>
                                  </p:childTnLst>
                                </p:cTn>
                              </p:par>
                              <p:par>
                                <p:cTn id="39" presetID="22" presetClass="entr" presetSubtype="4" fill="hold" nodeType="withEffect">
                                  <p:stCondLst>
                                    <p:cond delay="0"/>
                                  </p:stCondLst>
                                  <p:childTnLst>
                                    <p:set>
                                      <p:cBhvr>
                                        <p:cTn id="40" dur="1" fill="hold">
                                          <p:stCondLst>
                                            <p:cond delay="0"/>
                                          </p:stCondLst>
                                        </p:cTn>
                                        <p:tgtEl>
                                          <p:spTgt spid="129"/>
                                        </p:tgtEl>
                                        <p:attrNameLst>
                                          <p:attrName>style.visibility</p:attrName>
                                        </p:attrNameLst>
                                      </p:cBhvr>
                                      <p:to>
                                        <p:strVal val="visible"/>
                                      </p:to>
                                    </p:set>
                                    <p:animEffect transition="in" filter="wipe(down)">
                                      <p:cBhvr>
                                        <p:cTn id="41" dur="1000"/>
                                        <p:tgtEl>
                                          <p:spTgt spid="129"/>
                                        </p:tgtEl>
                                      </p:cBhvr>
                                    </p:animEffect>
                                  </p:childTnLst>
                                </p:cTn>
                              </p:par>
                              <p:par>
                                <p:cTn id="42" presetID="22" presetClass="entr" presetSubtype="4" fill="hold" nodeType="withEffect">
                                  <p:stCondLst>
                                    <p:cond delay="0"/>
                                  </p:stCondLst>
                                  <p:childTnLst>
                                    <p:set>
                                      <p:cBhvr>
                                        <p:cTn id="43" dur="1" fill="hold">
                                          <p:stCondLst>
                                            <p:cond delay="0"/>
                                          </p:stCondLst>
                                        </p:cTn>
                                        <p:tgtEl>
                                          <p:spTgt spid="127"/>
                                        </p:tgtEl>
                                        <p:attrNameLst>
                                          <p:attrName>style.visibility</p:attrName>
                                        </p:attrNameLst>
                                      </p:cBhvr>
                                      <p:to>
                                        <p:strVal val="visible"/>
                                      </p:to>
                                    </p:set>
                                    <p:animEffect transition="in" filter="wipe(down)">
                                      <p:cBhvr>
                                        <p:cTn id="44" dur="1000"/>
                                        <p:tgtEl>
                                          <p:spTgt spid="127"/>
                                        </p:tgtEl>
                                      </p:cBhvr>
                                    </p:animEffect>
                                  </p:childTnLst>
                                </p:cTn>
                              </p:par>
                              <p:par>
                                <p:cTn id="45" presetID="22" presetClass="entr" presetSubtype="4" fill="hold" nodeType="withEffect">
                                  <p:stCondLst>
                                    <p:cond delay="0"/>
                                  </p:stCondLst>
                                  <p:childTnLst>
                                    <p:set>
                                      <p:cBhvr>
                                        <p:cTn id="46" dur="1" fill="hold">
                                          <p:stCondLst>
                                            <p:cond delay="0"/>
                                          </p:stCondLst>
                                        </p:cTn>
                                        <p:tgtEl>
                                          <p:spTgt spid="169"/>
                                        </p:tgtEl>
                                        <p:attrNameLst>
                                          <p:attrName>style.visibility</p:attrName>
                                        </p:attrNameLst>
                                      </p:cBhvr>
                                      <p:to>
                                        <p:strVal val="visible"/>
                                      </p:to>
                                    </p:set>
                                    <p:animEffect transition="in" filter="wipe(down)">
                                      <p:cBhvr>
                                        <p:cTn id="47" dur="1000"/>
                                        <p:tgtEl>
                                          <p:spTgt spid="16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63"/>
                                        </p:tgtEl>
                                        <p:attrNameLst>
                                          <p:attrName>style.visibility</p:attrName>
                                        </p:attrNameLst>
                                      </p:cBhvr>
                                      <p:to>
                                        <p:strVal val="visible"/>
                                      </p:to>
                                    </p:set>
                                    <p:animEffect transition="in" filter="barn(inVertical)">
                                      <p:cBhvr>
                                        <p:cTn id="52" dur="500"/>
                                        <p:tgtEl>
                                          <p:spTgt spid="163"/>
                                        </p:tgtEl>
                                      </p:cBhvr>
                                    </p:animEffect>
                                  </p:childTnLst>
                                </p:cTn>
                              </p:par>
                              <p:par>
                                <p:cTn id="53" presetID="16" presetClass="entr" presetSubtype="21" fill="hold" nodeType="withEffect">
                                  <p:stCondLst>
                                    <p:cond delay="0"/>
                                  </p:stCondLst>
                                  <p:childTnLst>
                                    <p:set>
                                      <p:cBhvr>
                                        <p:cTn id="54" dur="1" fill="hold">
                                          <p:stCondLst>
                                            <p:cond delay="0"/>
                                          </p:stCondLst>
                                        </p:cTn>
                                        <p:tgtEl>
                                          <p:spTgt spid="182"/>
                                        </p:tgtEl>
                                        <p:attrNameLst>
                                          <p:attrName>style.visibility</p:attrName>
                                        </p:attrNameLst>
                                      </p:cBhvr>
                                      <p:to>
                                        <p:strVal val="visible"/>
                                      </p:to>
                                    </p:set>
                                    <p:animEffect transition="in" filter="barn(inVertical)">
                                      <p:cBhvr>
                                        <p:cTn id="55" dur="500"/>
                                        <p:tgtEl>
                                          <p:spTgt spid="182"/>
                                        </p:tgtEl>
                                      </p:cBhvr>
                                    </p:animEffect>
                                  </p:childTnLst>
                                </p:cTn>
                              </p:par>
                              <p:par>
                                <p:cTn id="56" presetID="16" presetClass="entr" presetSubtype="21" fill="hold" nodeType="withEffect">
                                  <p:stCondLst>
                                    <p:cond delay="0"/>
                                  </p:stCondLst>
                                  <p:childTnLst>
                                    <p:set>
                                      <p:cBhvr>
                                        <p:cTn id="57" dur="1" fill="hold">
                                          <p:stCondLst>
                                            <p:cond delay="0"/>
                                          </p:stCondLst>
                                        </p:cTn>
                                        <p:tgtEl>
                                          <p:spTgt spid="179"/>
                                        </p:tgtEl>
                                        <p:attrNameLst>
                                          <p:attrName>style.visibility</p:attrName>
                                        </p:attrNameLst>
                                      </p:cBhvr>
                                      <p:to>
                                        <p:strVal val="visible"/>
                                      </p:to>
                                    </p:set>
                                    <p:animEffect transition="in" filter="barn(inVertical)">
                                      <p:cBhvr>
                                        <p:cTn id="58" dur="500"/>
                                        <p:tgtEl>
                                          <p:spTgt spid="179"/>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188"/>
                                        </p:tgtEl>
                                        <p:attrNameLst>
                                          <p:attrName>style.visibility</p:attrName>
                                        </p:attrNameLst>
                                      </p:cBhvr>
                                      <p:to>
                                        <p:strVal val="visible"/>
                                      </p:to>
                                    </p:set>
                                    <p:animEffect transition="in" filter="barn(inVertical)">
                                      <p:cBhvr>
                                        <p:cTn id="63" dur="500"/>
                                        <p:tgtEl>
                                          <p:spTgt spid="188"/>
                                        </p:tgtEl>
                                      </p:cBhvr>
                                    </p:animEffect>
                                  </p:childTnLst>
                                </p:cTn>
                              </p:par>
                              <p:par>
                                <p:cTn id="64" presetID="16" presetClass="entr" presetSubtype="21" fill="hold" nodeType="withEffect">
                                  <p:stCondLst>
                                    <p:cond delay="0"/>
                                  </p:stCondLst>
                                  <p:childTnLst>
                                    <p:set>
                                      <p:cBhvr>
                                        <p:cTn id="65" dur="1" fill="hold">
                                          <p:stCondLst>
                                            <p:cond delay="0"/>
                                          </p:stCondLst>
                                        </p:cTn>
                                        <p:tgtEl>
                                          <p:spTgt spid="191"/>
                                        </p:tgtEl>
                                        <p:attrNameLst>
                                          <p:attrName>style.visibility</p:attrName>
                                        </p:attrNameLst>
                                      </p:cBhvr>
                                      <p:to>
                                        <p:strVal val="visible"/>
                                      </p:to>
                                    </p:set>
                                    <p:animEffect transition="in" filter="barn(inVertical)">
                                      <p:cBhvr>
                                        <p:cTn id="66" dur="500"/>
                                        <p:tgtEl>
                                          <p:spTgt spid="191"/>
                                        </p:tgtEl>
                                      </p:cBhvr>
                                    </p:animEffect>
                                  </p:childTnLst>
                                </p:cTn>
                              </p:par>
                              <p:par>
                                <p:cTn id="67" presetID="16" presetClass="entr" presetSubtype="21" fill="hold" nodeType="withEffect">
                                  <p:stCondLst>
                                    <p:cond delay="0"/>
                                  </p:stCondLst>
                                  <p:childTnLst>
                                    <p:set>
                                      <p:cBhvr>
                                        <p:cTn id="68" dur="1" fill="hold">
                                          <p:stCondLst>
                                            <p:cond delay="0"/>
                                          </p:stCondLst>
                                        </p:cTn>
                                        <p:tgtEl>
                                          <p:spTgt spid="195"/>
                                        </p:tgtEl>
                                        <p:attrNameLst>
                                          <p:attrName>style.visibility</p:attrName>
                                        </p:attrNameLst>
                                      </p:cBhvr>
                                      <p:to>
                                        <p:strVal val="visible"/>
                                      </p:to>
                                    </p:set>
                                    <p:animEffect transition="in" filter="barn(inVertical)">
                                      <p:cBhvr>
                                        <p:cTn id="69" dur="500"/>
                                        <p:tgtEl>
                                          <p:spTgt spid="195"/>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159"/>
                                        </p:tgtEl>
                                        <p:attrNameLst>
                                          <p:attrName>style.visibility</p:attrName>
                                        </p:attrNameLst>
                                      </p:cBhvr>
                                      <p:to>
                                        <p:strVal val="visible"/>
                                      </p:to>
                                    </p:set>
                                    <p:animEffect transition="in" filter="barn(inVertical)">
                                      <p:cBhvr>
                                        <p:cTn id="74" dur="500"/>
                                        <p:tgtEl>
                                          <p:spTgt spid="159"/>
                                        </p:tgtEl>
                                      </p:cBhvr>
                                    </p:animEffect>
                                  </p:childTnLst>
                                </p:cTn>
                              </p:par>
                              <p:par>
                                <p:cTn id="75" presetID="16" presetClass="entr" presetSubtype="21" fill="hold" nodeType="withEffect">
                                  <p:stCondLst>
                                    <p:cond delay="0"/>
                                  </p:stCondLst>
                                  <p:childTnLst>
                                    <p:set>
                                      <p:cBhvr>
                                        <p:cTn id="76" dur="1" fill="hold">
                                          <p:stCondLst>
                                            <p:cond delay="0"/>
                                          </p:stCondLst>
                                        </p:cTn>
                                        <p:tgtEl>
                                          <p:spTgt spid="166"/>
                                        </p:tgtEl>
                                        <p:attrNameLst>
                                          <p:attrName>style.visibility</p:attrName>
                                        </p:attrNameLst>
                                      </p:cBhvr>
                                      <p:to>
                                        <p:strVal val="visible"/>
                                      </p:to>
                                    </p:set>
                                    <p:animEffect transition="in" filter="barn(inVertical)">
                                      <p:cBhvr>
                                        <p:cTn id="77" dur="500"/>
                                        <p:tgtEl>
                                          <p:spTgt spid="166"/>
                                        </p:tgtEl>
                                      </p:cBhvr>
                                    </p:animEffect>
                                  </p:childTnLst>
                                </p:cTn>
                              </p:par>
                              <p:par>
                                <p:cTn id="78" presetID="16" presetClass="entr" presetSubtype="21" fill="hold" nodeType="withEffect">
                                  <p:stCondLst>
                                    <p:cond delay="0"/>
                                  </p:stCondLst>
                                  <p:childTnLst>
                                    <p:set>
                                      <p:cBhvr>
                                        <p:cTn id="79" dur="1" fill="hold">
                                          <p:stCondLst>
                                            <p:cond delay="0"/>
                                          </p:stCondLst>
                                        </p:cTn>
                                        <p:tgtEl>
                                          <p:spTgt spid="167"/>
                                        </p:tgtEl>
                                        <p:attrNameLst>
                                          <p:attrName>style.visibility</p:attrName>
                                        </p:attrNameLst>
                                      </p:cBhvr>
                                      <p:to>
                                        <p:strVal val="visible"/>
                                      </p:to>
                                    </p:set>
                                    <p:animEffect transition="in" filter="barn(inVertical)">
                                      <p:cBhvr>
                                        <p:cTn id="80" dur="500"/>
                                        <p:tgtEl>
                                          <p:spTgt spid="167"/>
                                        </p:tgtEl>
                                      </p:cBhvr>
                                    </p:animEffect>
                                  </p:childTnLst>
                                </p:cTn>
                              </p:par>
                              <p:par>
                                <p:cTn id="81" presetID="16" presetClass="entr" presetSubtype="21" fill="hold" nodeType="withEffect">
                                  <p:stCondLst>
                                    <p:cond delay="0"/>
                                  </p:stCondLst>
                                  <p:childTnLst>
                                    <p:set>
                                      <p:cBhvr>
                                        <p:cTn id="82" dur="1" fill="hold">
                                          <p:stCondLst>
                                            <p:cond delay="0"/>
                                          </p:stCondLst>
                                        </p:cTn>
                                        <p:tgtEl>
                                          <p:spTgt spid="160"/>
                                        </p:tgtEl>
                                        <p:attrNameLst>
                                          <p:attrName>style.visibility</p:attrName>
                                        </p:attrNameLst>
                                      </p:cBhvr>
                                      <p:to>
                                        <p:strVal val="visible"/>
                                      </p:to>
                                    </p:set>
                                    <p:animEffect transition="in" filter="barn(inVertical)">
                                      <p:cBhvr>
                                        <p:cTn id="83" dur="500"/>
                                        <p:tgtEl>
                                          <p:spTgt spid="160"/>
                                        </p:tgtEl>
                                      </p:cBhvr>
                                    </p:animEffect>
                                  </p:childTnLst>
                                </p:cTn>
                              </p:par>
                            </p:childTnLst>
                          </p:cTn>
                        </p:par>
                      </p:childTnLst>
                    </p:cTn>
                  </p:par>
                  <p:par>
                    <p:cTn id="84" fill="hold">
                      <p:stCondLst>
                        <p:cond delay="indefinite"/>
                      </p:stCondLst>
                      <p:childTnLst>
                        <p:par>
                          <p:cTn id="85" fill="hold">
                            <p:stCondLst>
                              <p:cond delay="0"/>
                            </p:stCondLst>
                            <p:childTnLst>
                              <p:par>
                                <p:cTn id="86" presetID="35" presetClass="path" presetSubtype="0" accel="50000" decel="50000" fill="hold" nodeType="clickEffect">
                                  <p:stCondLst>
                                    <p:cond delay="0"/>
                                  </p:stCondLst>
                                  <p:childTnLst>
                                    <p:animMotion origin="layout" path="M 3.02083E-6 3.33333E-6 L 0.46647 0.00092 " pathEditMode="relative" rAng="0" ptsTypes="AA">
                                      <p:cBhvr>
                                        <p:cTn id="87" dur="2000" fill="hold"/>
                                        <p:tgtEl>
                                          <p:spTgt spid="105"/>
                                        </p:tgtEl>
                                        <p:attrNameLst>
                                          <p:attrName>ppt_x</p:attrName>
                                          <p:attrName>ppt_y</p:attrName>
                                        </p:attrNameLst>
                                      </p:cBhvr>
                                      <p:rCtr x="23320" y="46"/>
                                    </p:animMotion>
                                  </p:childTnLst>
                                </p:cTn>
                              </p:par>
                            </p:childTnLst>
                          </p:cTn>
                        </p:par>
                        <p:par>
                          <p:cTn id="88" fill="hold">
                            <p:stCondLst>
                              <p:cond delay="2000"/>
                            </p:stCondLst>
                            <p:childTnLst>
                              <p:par>
                                <p:cTn id="89" presetID="18" presetClass="entr" presetSubtype="12" fill="hold"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strips(downLeft)">
                                      <p:cBhvr>
                                        <p:cTn id="91" dur="1000"/>
                                        <p:tgtEl>
                                          <p:spTgt spid="104"/>
                                        </p:tgtEl>
                                      </p:cBhvr>
                                    </p:animEffect>
                                  </p:childTnLst>
                                </p:cTn>
                              </p:par>
                              <p:par>
                                <p:cTn id="92" presetID="18" presetClass="entr" presetSubtype="12" fill="hold" nodeType="withEffect">
                                  <p:stCondLst>
                                    <p:cond delay="0"/>
                                  </p:stCondLst>
                                  <p:childTnLst>
                                    <p:set>
                                      <p:cBhvr>
                                        <p:cTn id="93" dur="1" fill="hold">
                                          <p:stCondLst>
                                            <p:cond delay="0"/>
                                          </p:stCondLst>
                                        </p:cTn>
                                        <p:tgtEl>
                                          <p:spTgt spid="168"/>
                                        </p:tgtEl>
                                        <p:attrNameLst>
                                          <p:attrName>style.visibility</p:attrName>
                                        </p:attrNameLst>
                                      </p:cBhvr>
                                      <p:to>
                                        <p:strVal val="visible"/>
                                      </p:to>
                                    </p:set>
                                    <p:animEffect transition="in" filter="strips(downLeft)">
                                      <p:cBhvr>
                                        <p:cTn id="94" dur="1000"/>
                                        <p:tgtEl>
                                          <p:spTgt spid="168"/>
                                        </p:tgtEl>
                                      </p:cBhvr>
                                    </p:animEffect>
                                  </p:childTnLst>
                                </p:cTn>
                              </p:par>
                            </p:childTnLst>
                          </p:cTn>
                        </p:par>
                      </p:childTnLst>
                    </p:cTn>
                  </p:par>
                  <p:par>
                    <p:cTn id="95" fill="hold">
                      <p:stCondLst>
                        <p:cond delay="indefinite"/>
                      </p:stCondLst>
                      <p:childTnLst>
                        <p:par>
                          <p:cTn id="96" fill="hold">
                            <p:stCondLst>
                              <p:cond delay="0"/>
                            </p:stCondLst>
                            <p:childTnLst>
                              <p:par>
                                <p:cTn id="97" presetID="9" presetClass="exit" presetSubtype="0" fill="hold" nodeType="clickEffect">
                                  <p:stCondLst>
                                    <p:cond delay="0"/>
                                  </p:stCondLst>
                                  <p:childTnLst>
                                    <p:animEffect transition="out" filter="dissolve">
                                      <p:cBhvr>
                                        <p:cTn id="98" dur="500"/>
                                        <p:tgtEl>
                                          <p:spTgt spid="105"/>
                                        </p:tgtEl>
                                      </p:cBhvr>
                                    </p:animEffect>
                                    <p:set>
                                      <p:cBhvr>
                                        <p:cTn id="99" dur="1" fill="hold">
                                          <p:stCondLst>
                                            <p:cond delay="499"/>
                                          </p:stCondLst>
                                        </p:cTn>
                                        <p:tgtEl>
                                          <p:spTgt spid="105"/>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22" presetClass="entr" presetSubtype="1" fill="hold" nodeType="clickEffect">
                                  <p:stCondLst>
                                    <p:cond delay="0"/>
                                  </p:stCondLst>
                                  <p:childTnLst>
                                    <p:set>
                                      <p:cBhvr>
                                        <p:cTn id="103" dur="1" fill="hold">
                                          <p:stCondLst>
                                            <p:cond delay="0"/>
                                          </p:stCondLst>
                                        </p:cTn>
                                        <p:tgtEl>
                                          <p:spTgt spid="194"/>
                                        </p:tgtEl>
                                        <p:attrNameLst>
                                          <p:attrName>style.visibility</p:attrName>
                                        </p:attrNameLst>
                                      </p:cBhvr>
                                      <p:to>
                                        <p:strVal val="visible"/>
                                      </p:to>
                                    </p:set>
                                    <p:animEffect transition="in" filter="wipe(up)">
                                      <p:cBhvr>
                                        <p:cTn id="104" dur="500"/>
                                        <p:tgtEl>
                                          <p:spTgt spid="194"/>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1" fill="hold" grpId="0" nodeType="clickEffect">
                                  <p:stCondLst>
                                    <p:cond delay="0"/>
                                  </p:stCondLst>
                                  <p:childTnLst>
                                    <p:set>
                                      <p:cBhvr>
                                        <p:cTn id="108" dur="1" fill="hold">
                                          <p:stCondLst>
                                            <p:cond delay="0"/>
                                          </p:stCondLst>
                                        </p:cTn>
                                        <p:tgtEl>
                                          <p:spTgt spid="7"/>
                                        </p:tgtEl>
                                        <p:attrNameLst>
                                          <p:attrName>style.visibility</p:attrName>
                                        </p:attrNameLst>
                                      </p:cBhvr>
                                      <p:to>
                                        <p:strVal val="visible"/>
                                      </p:to>
                                    </p:set>
                                    <p:animEffect transition="in" filter="wipe(up)">
                                      <p:cBhvr>
                                        <p:cTn id="109" dur="500"/>
                                        <p:tgtEl>
                                          <p:spTgt spid="7"/>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nodeType="clickEffect">
                                  <p:stCondLst>
                                    <p:cond delay="0"/>
                                  </p:stCondLst>
                                  <p:childTnLst>
                                    <p:set>
                                      <p:cBhvr>
                                        <p:cTn id="113" dur="1" fill="hold">
                                          <p:stCondLst>
                                            <p:cond delay="0"/>
                                          </p:stCondLst>
                                        </p:cTn>
                                        <p:tgtEl>
                                          <p:spTgt spid="202"/>
                                        </p:tgtEl>
                                        <p:attrNameLst>
                                          <p:attrName>style.visibility</p:attrName>
                                        </p:attrNameLst>
                                      </p:cBhvr>
                                      <p:to>
                                        <p:strVal val="visible"/>
                                      </p:to>
                                    </p:set>
                                    <p:animEffect transition="in" filter="wipe(left)">
                                      <p:cBhvr>
                                        <p:cTn id="114" dur="500"/>
                                        <p:tgtEl>
                                          <p:spTgt spid="202"/>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grpId="0" nodeType="clickEffect">
                                  <p:stCondLst>
                                    <p:cond delay="0"/>
                                  </p:stCondLst>
                                  <p:childTnLst>
                                    <p:set>
                                      <p:cBhvr>
                                        <p:cTn id="118" dur="1" fill="hold">
                                          <p:stCondLst>
                                            <p:cond delay="0"/>
                                          </p:stCondLst>
                                        </p:cTn>
                                        <p:tgtEl>
                                          <p:spTgt spid="201"/>
                                        </p:tgtEl>
                                        <p:attrNameLst>
                                          <p:attrName>style.visibility</p:attrName>
                                        </p:attrNameLst>
                                      </p:cBhvr>
                                      <p:to>
                                        <p:strVal val="visible"/>
                                      </p:to>
                                    </p:set>
                                    <p:animEffect transition="in" filter="wipe(down)">
                                      <p:cBhvr>
                                        <p:cTn id="119" dur="500"/>
                                        <p:tgtEl>
                                          <p:spTgt spid="201"/>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grpId="0" nodeType="clickEffect">
                                  <p:stCondLst>
                                    <p:cond delay="0"/>
                                  </p:stCondLst>
                                  <p:childTnLst>
                                    <p:set>
                                      <p:cBhvr>
                                        <p:cTn id="123" dur="1" fill="hold">
                                          <p:stCondLst>
                                            <p:cond delay="0"/>
                                          </p:stCondLst>
                                        </p:cTn>
                                        <p:tgtEl>
                                          <p:spTgt spid="101"/>
                                        </p:tgtEl>
                                        <p:attrNameLst>
                                          <p:attrName>style.visibility</p:attrName>
                                        </p:attrNameLst>
                                      </p:cBhvr>
                                      <p:to>
                                        <p:strVal val="visible"/>
                                      </p:to>
                                    </p:set>
                                    <p:animEffect transition="in" filter="wipe(down)">
                                      <p:cBhvr>
                                        <p:cTn id="124" dur="500"/>
                                        <p:tgtEl>
                                          <p:spTgt spid="101"/>
                                        </p:tgtEl>
                                      </p:cBhvr>
                                    </p:animEffect>
                                  </p:childTnLst>
                                </p:cTn>
                              </p:par>
                            </p:childTnLst>
                          </p:cTn>
                        </p:par>
                      </p:childTnLst>
                    </p:cTn>
                  </p:par>
                  <p:par>
                    <p:cTn id="125" fill="hold">
                      <p:stCondLst>
                        <p:cond delay="indefinite"/>
                      </p:stCondLst>
                      <p:childTnLst>
                        <p:par>
                          <p:cTn id="126" fill="hold">
                            <p:stCondLst>
                              <p:cond delay="0"/>
                            </p:stCondLst>
                            <p:childTnLst>
                              <p:par>
                                <p:cTn id="127" presetID="35" presetClass="path" presetSubtype="0" accel="50000" decel="50000" fill="hold" nodeType="clickEffect">
                                  <p:stCondLst>
                                    <p:cond delay="0"/>
                                  </p:stCondLst>
                                  <p:childTnLst>
                                    <p:animMotion origin="layout" path="M -1.45833E-6 0.00116 L 0.48347 0.00382 " pathEditMode="relative" rAng="0" ptsTypes="AA">
                                      <p:cBhvr>
                                        <p:cTn id="128" dur="2000" fill="hold"/>
                                        <p:tgtEl>
                                          <p:spTgt spid="146"/>
                                        </p:tgtEl>
                                        <p:attrNameLst>
                                          <p:attrName>ppt_x</p:attrName>
                                          <p:attrName>ppt_y</p:attrName>
                                        </p:attrNameLst>
                                      </p:cBhvr>
                                      <p:rCtr x="24173" y="127"/>
                                    </p:animMotion>
                                  </p:childTnLst>
                                </p:cTn>
                              </p:par>
                            </p:childTnLst>
                          </p:cTn>
                        </p:par>
                      </p:childTnLst>
                    </p:cTn>
                  </p:par>
                  <p:par>
                    <p:cTn id="129" fill="hold">
                      <p:stCondLst>
                        <p:cond delay="indefinite"/>
                      </p:stCondLst>
                      <p:childTnLst>
                        <p:par>
                          <p:cTn id="130" fill="hold">
                            <p:stCondLst>
                              <p:cond delay="0"/>
                            </p:stCondLst>
                            <p:childTnLst>
                              <p:par>
                                <p:cTn id="131" presetID="9" presetClass="exit" presetSubtype="0" fill="hold" nodeType="clickEffect">
                                  <p:stCondLst>
                                    <p:cond delay="0"/>
                                  </p:stCondLst>
                                  <p:childTnLst>
                                    <p:animEffect transition="out" filter="dissolve">
                                      <p:cBhvr>
                                        <p:cTn id="132" dur="500"/>
                                        <p:tgtEl>
                                          <p:spTgt spid="104"/>
                                        </p:tgtEl>
                                      </p:cBhvr>
                                    </p:animEffect>
                                    <p:set>
                                      <p:cBhvr>
                                        <p:cTn id="133" dur="1" fill="hold">
                                          <p:stCondLst>
                                            <p:cond delay="499"/>
                                          </p:stCondLst>
                                        </p:cTn>
                                        <p:tgtEl>
                                          <p:spTgt spid="104"/>
                                        </p:tgtEl>
                                        <p:attrNameLst>
                                          <p:attrName>style.visibility</p:attrName>
                                        </p:attrNameLst>
                                      </p:cBhvr>
                                      <p:to>
                                        <p:strVal val="hidden"/>
                                      </p:to>
                                    </p:set>
                                  </p:childTnLst>
                                </p:cTn>
                              </p:par>
                              <p:par>
                                <p:cTn id="134" presetID="22" presetClass="entr" presetSubtype="1" fill="hold" nodeType="withEffect">
                                  <p:stCondLst>
                                    <p:cond delay="0"/>
                                  </p:stCondLst>
                                  <p:childTnLst>
                                    <p:set>
                                      <p:cBhvr>
                                        <p:cTn id="135" dur="1" fill="hold">
                                          <p:stCondLst>
                                            <p:cond delay="0"/>
                                          </p:stCondLst>
                                        </p:cTn>
                                        <p:tgtEl>
                                          <p:spTgt spid="145"/>
                                        </p:tgtEl>
                                        <p:attrNameLst>
                                          <p:attrName>style.visibility</p:attrName>
                                        </p:attrNameLst>
                                      </p:cBhvr>
                                      <p:to>
                                        <p:strVal val="visible"/>
                                      </p:to>
                                    </p:set>
                                    <p:animEffect transition="in" filter="wipe(up)">
                                      <p:cBhvr>
                                        <p:cTn id="136" dur="500"/>
                                        <p:tgtEl>
                                          <p:spTgt spid="145"/>
                                        </p:tgtEl>
                                      </p:cBhvr>
                                    </p:animEffect>
                                  </p:childTnLst>
                                </p:cTn>
                              </p:par>
                            </p:childTnLst>
                          </p:cTn>
                        </p:par>
                        <p:par>
                          <p:cTn id="137" fill="hold">
                            <p:stCondLst>
                              <p:cond delay="500"/>
                            </p:stCondLst>
                            <p:childTnLst>
                              <p:par>
                                <p:cTn id="138" presetID="22" presetClass="entr" presetSubtype="1" fill="hold" nodeType="afterEffect">
                                  <p:stCondLst>
                                    <p:cond delay="0"/>
                                  </p:stCondLst>
                                  <p:childTnLst>
                                    <p:set>
                                      <p:cBhvr>
                                        <p:cTn id="139" dur="1" fill="hold">
                                          <p:stCondLst>
                                            <p:cond delay="0"/>
                                          </p:stCondLst>
                                        </p:cTn>
                                        <p:tgtEl>
                                          <p:spTgt spid="176"/>
                                        </p:tgtEl>
                                        <p:attrNameLst>
                                          <p:attrName>style.visibility</p:attrName>
                                        </p:attrNameLst>
                                      </p:cBhvr>
                                      <p:to>
                                        <p:strVal val="visible"/>
                                      </p:to>
                                    </p:set>
                                    <p:animEffect transition="in" filter="wipe(up)">
                                      <p:cBhvr>
                                        <p:cTn id="140" dur="500"/>
                                        <p:tgtEl>
                                          <p:spTgt spid="176"/>
                                        </p:tgtEl>
                                      </p:cBhvr>
                                    </p:animEffect>
                                  </p:childTnLst>
                                </p:cTn>
                              </p:par>
                            </p:childTnLst>
                          </p:cTn>
                        </p:par>
                      </p:childTnLst>
                    </p:cTn>
                  </p:par>
                  <p:par>
                    <p:cTn id="141" fill="hold">
                      <p:stCondLst>
                        <p:cond delay="indefinite"/>
                      </p:stCondLst>
                      <p:childTnLst>
                        <p:par>
                          <p:cTn id="142" fill="hold">
                            <p:stCondLst>
                              <p:cond delay="0"/>
                            </p:stCondLst>
                            <p:childTnLst>
                              <p:par>
                                <p:cTn id="143" presetID="9" presetClass="exit" presetSubtype="0" fill="hold" nodeType="clickEffect">
                                  <p:stCondLst>
                                    <p:cond delay="0"/>
                                  </p:stCondLst>
                                  <p:childTnLst>
                                    <p:animEffect transition="out" filter="dissolve">
                                      <p:cBhvr>
                                        <p:cTn id="144" dur="500"/>
                                        <p:tgtEl>
                                          <p:spTgt spid="146"/>
                                        </p:tgtEl>
                                      </p:cBhvr>
                                    </p:animEffect>
                                    <p:set>
                                      <p:cBhvr>
                                        <p:cTn id="145" dur="1" fill="hold">
                                          <p:stCondLst>
                                            <p:cond delay="499"/>
                                          </p:stCondLst>
                                        </p:cTn>
                                        <p:tgtEl>
                                          <p:spTgt spid="146"/>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22" presetClass="entr" presetSubtype="4" fill="hold" grpId="0" nodeType="clickEffect">
                                  <p:stCondLst>
                                    <p:cond delay="0"/>
                                  </p:stCondLst>
                                  <p:childTnLst>
                                    <p:set>
                                      <p:cBhvr>
                                        <p:cTn id="149" dur="1" fill="hold">
                                          <p:stCondLst>
                                            <p:cond delay="0"/>
                                          </p:stCondLst>
                                        </p:cTn>
                                        <p:tgtEl>
                                          <p:spTgt spid="209"/>
                                        </p:tgtEl>
                                        <p:attrNameLst>
                                          <p:attrName>style.visibility</p:attrName>
                                        </p:attrNameLst>
                                      </p:cBhvr>
                                      <p:to>
                                        <p:strVal val="visible"/>
                                      </p:to>
                                    </p:set>
                                    <p:animEffect transition="in" filter="wipe(down)">
                                      <p:cBhvr>
                                        <p:cTn id="150" dur="500"/>
                                        <p:tgtEl>
                                          <p:spTgt spid="209"/>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4" fill="hold" grpId="0" nodeType="clickEffect">
                                  <p:stCondLst>
                                    <p:cond delay="0"/>
                                  </p:stCondLst>
                                  <p:childTnLst>
                                    <p:set>
                                      <p:cBhvr>
                                        <p:cTn id="154" dur="1" fill="hold">
                                          <p:stCondLst>
                                            <p:cond delay="0"/>
                                          </p:stCondLst>
                                        </p:cTn>
                                        <p:tgtEl>
                                          <p:spTgt spid="99"/>
                                        </p:tgtEl>
                                        <p:attrNameLst>
                                          <p:attrName>style.visibility</p:attrName>
                                        </p:attrNameLst>
                                      </p:cBhvr>
                                      <p:to>
                                        <p:strVal val="visible"/>
                                      </p:to>
                                    </p:set>
                                    <p:animEffect transition="in" filter="wipe(down)">
                                      <p:cBhvr>
                                        <p:cTn id="155" dur="500"/>
                                        <p:tgtEl>
                                          <p:spTgt spid="99"/>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4" fill="hold" grpId="0" nodeType="clickEffect">
                                  <p:stCondLst>
                                    <p:cond delay="0"/>
                                  </p:stCondLst>
                                  <p:childTnLst>
                                    <p:set>
                                      <p:cBhvr>
                                        <p:cTn id="159" dur="1" fill="hold">
                                          <p:stCondLst>
                                            <p:cond delay="0"/>
                                          </p:stCondLst>
                                        </p:cTn>
                                        <p:tgtEl>
                                          <p:spTgt spid="103"/>
                                        </p:tgtEl>
                                        <p:attrNameLst>
                                          <p:attrName>style.visibility</p:attrName>
                                        </p:attrNameLst>
                                      </p:cBhvr>
                                      <p:to>
                                        <p:strVal val="visible"/>
                                      </p:to>
                                    </p:set>
                                    <p:animEffect transition="in" filter="wipe(down)">
                                      <p:cBhvr>
                                        <p:cTn id="160"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7" grpId="0" animBg="1"/>
      <p:bldP spid="29" grpId="0"/>
      <p:bldP spid="201" grpId="0"/>
      <p:bldP spid="209" grpId="0"/>
      <p:bldP spid="99" grpId="0"/>
      <p:bldP spid="101" grpId="0"/>
      <p:bldP spid="10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2" name="Group 201">
            <a:extLst>
              <a:ext uri="{FF2B5EF4-FFF2-40B4-BE49-F238E27FC236}">
                <a16:creationId xmlns="" xmlns:a16="http://schemas.microsoft.com/office/drawing/2014/main" id="{152373D9-C030-404D-85C6-F98D8188E6BC}"/>
              </a:ext>
            </a:extLst>
          </p:cNvPr>
          <p:cNvGrpSpPr/>
          <p:nvPr/>
        </p:nvGrpSpPr>
        <p:grpSpPr>
          <a:xfrm>
            <a:off x="417481" y="7086600"/>
            <a:ext cx="16428503" cy="6546761"/>
            <a:chOff x="1270511" y="5867400"/>
            <a:chExt cx="16430405" cy="7049528"/>
          </a:xfrm>
        </p:grpSpPr>
        <p:sp>
          <p:nvSpPr>
            <p:cNvPr id="203" name="Rounded Rectangle 18">
              <a:extLst>
                <a:ext uri="{FF2B5EF4-FFF2-40B4-BE49-F238E27FC236}">
                  <a16:creationId xmlns="" xmlns:a16="http://schemas.microsoft.com/office/drawing/2014/main" id="{E29504D8-5F55-4D8E-BF07-D5C055722DFF}"/>
                </a:ext>
              </a:extLst>
            </p:cNvPr>
            <p:cNvSpPr/>
            <p:nvPr/>
          </p:nvSpPr>
          <p:spPr>
            <a:xfrm>
              <a:off x="1272210" y="5867400"/>
              <a:ext cx="16428706" cy="7049528"/>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60">
              <a:extLst>
                <a:ext uri="{FF2B5EF4-FFF2-40B4-BE49-F238E27FC236}">
                  <a16:creationId xmlns="" xmlns:a16="http://schemas.microsoft.com/office/drawing/2014/main" id="{19BB8A48-4209-46A0-B4EA-6120391933F6}"/>
                </a:ext>
              </a:extLst>
            </p:cNvPr>
            <p:cNvGrpSpPr/>
            <p:nvPr/>
          </p:nvGrpSpPr>
          <p:grpSpPr>
            <a:xfrm>
              <a:off x="1270511" y="5867400"/>
              <a:ext cx="3568119" cy="849746"/>
              <a:chOff x="1224541" y="6305967"/>
              <a:chExt cx="3568119" cy="849746"/>
            </a:xfrm>
          </p:grpSpPr>
          <p:sp>
            <p:nvSpPr>
              <p:cNvPr id="205" name="Freeform 20">
                <a:extLst>
                  <a:ext uri="{FF2B5EF4-FFF2-40B4-BE49-F238E27FC236}">
                    <a16:creationId xmlns="" xmlns:a16="http://schemas.microsoft.com/office/drawing/2014/main" id="{4FC71659-4815-49DA-80C4-C040A8189FE2}"/>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06" name="TextBox 205">
                <a:extLst>
                  <a:ext uri="{FF2B5EF4-FFF2-40B4-BE49-F238E27FC236}">
                    <a16:creationId xmlns="" xmlns:a16="http://schemas.microsoft.com/office/drawing/2014/main" id="{DF170595-7578-4A7D-BB49-374967371FFD}"/>
                  </a:ext>
                </a:extLst>
              </p:cNvPr>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207" name="Round Diagonal Corner Rectangle 22">
                <a:extLst>
                  <a:ext uri="{FF2B5EF4-FFF2-40B4-BE49-F238E27FC236}">
                    <a16:creationId xmlns="" xmlns:a16="http://schemas.microsoft.com/office/drawing/2014/main" id="{68588A93-C4E8-4B2F-924D-91E29074BDA4}"/>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15">
                <a:extLst>
                  <a:ext uri="{FF2B5EF4-FFF2-40B4-BE49-F238E27FC236}">
                    <a16:creationId xmlns="" xmlns:a16="http://schemas.microsoft.com/office/drawing/2014/main" id="{F031BF39-B8B6-409F-A241-BEBFCFCE7A68}"/>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269" name="Group 268">
            <a:extLst>
              <a:ext uri="{FF2B5EF4-FFF2-40B4-BE49-F238E27FC236}">
                <a16:creationId xmlns=""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SGK</a:t>
              </a:r>
            </a:p>
          </p:txBody>
        </p:sp>
      </p:grpSp>
      <p:grpSp>
        <p:nvGrpSpPr>
          <p:cNvPr id="83" name="Group 9">
            <a:extLst>
              <a:ext uri="{FF2B5EF4-FFF2-40B4-BE49-F238E27FC236}">
                <a16:creationId xmlns="" xmlns:a16="http://schemas.microsoft.com/office/drawing/2014/main" id="{6362816D-945A-4EE6-B203-536ECDB4AAA9}"/>
              </a:ext>
            </a:extLst>
          </p:cNvPr>
          <p:cNvGrpSpPr/>
          <p:nvPr/>
        </p:nvGrpSpPr>
        <p:grpSpPr>
          <a:xfrm>
            <a:off x="380999" y="2514600"/>
            <a:ext cx="23583819" cy="4383584"/>
            <a:chOff x="1175569" y="3048677"/>
            <a:chExt cx="23586548" cy="4555405"/>
          </a:xfrm>
        </p:grpSpPr>
        <p:sp>
          <p:nvSpPr>
            <p:cNvPr id="84" name="Rounded Rectangle 4">
              <a:extLst>
                <a:ext uri="{FF2B5EF4-FFF2-40B4-BE49-F238E27FC236}">
                  <a16:creationId xmlns="" xmlns:a16="http://schemas.microsoft.com/office/drawing/2014/main" id="{96CF2647-9831-4637-A892-8D0DA5214E60}"/>
                </a:ext>
              </a:extLst>
            </p:cNvPr>
            <p:cNvSpPr/>
            <p:nvPr/>
          </p:nvSpPr>
          <p:spPr>
            <a:xfrm>
              <a:off x="1175569" y="3221084"/>
              <a:ext cx="23586548" cy="4382998"/>
            </a:xfrm>
            <a:prstGeom prst="roundRect">
              <a:avLst>
                <a:gd name="adj" fmla="val 701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2">
              <a:extLst>
                <a:ext uri="{FF2B5EF4-FFF2-40B4-BE49-F238E27FC236}">
                  <a16:creationId xmlns="" xmlns:a16="http://schemas.microsoft.com/office/drawing/2014/main" id="{E43E0BE0-C731-4F36-BC82-9E8086C1091D}"/>
                </a:ext>
              </a:extLst>
            </p:cNvPr>
            <p:cNvGrpSpPr/>
            <p:nvPr/>
          </p:nvGrpSpPr>
          <p:grpSpPr>
            <a:xfrm>
              <a:off x="1175570" y="3048677"/>
              <a:ext cx="3903662" cy="969507"/>
              <a:chOff x="1175570" y="1834705"/>
              <a:chExt cx="3903662" cy="969507"/>
            </a:xfrm>
          </p:grpSpPr>
          <p:sp>
            <p:nvSpPr>
              <p:cNvPr id="87" name="Freeform 20">
                <a:extLst>
                  <a:ext uri="{FF2B5EF4-FFF2-40B4-BE49-F238E27FC236}">
                    <a16:creationId xmlns="" xmlns:a16="http://schemas.microsoft.com/office/drawing/2014/main" id="{824DAB09-5256-45C2-BC4C-A68B6700562A}"/>
                  </a:ext>
                </a:extLst>
              </p:cNvPr>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90" name="Round Diagonal Corner Rectangle 8">
                <a:extLst>
                  <a:ext uri="{FF2B5EF4-FFF2-40B4-BE49-F238E27FC236}">
                    <a16:creationId xmlns="" xmlns:a16="http://schemas.microsoft.com/office/drawing/2014/main" id="{29BAE745-F559-4299-836F-48B8A88D4321}"/>
                  </a:ext>
                </a:extLst>
              </p:cNvPr>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2">
                <a:extLst>
                  <a:ext uri="{FF2B5EF4-FFF2-40B4-BE49-F238E27FC236}">
                    <a16:creationId xmlns="" xmlns:a16="http://schemas.microsoft.com/office/drawing/2014/main" id="{DB364EF7-9EEF-42EC-9B18-60B688F0853D}"/>
                  </a:ext>
                </a:extLst>
              </p:cNvPr>
              <p:cNvGrpSpPr/>
              <p:nvPr/>
            </p:nvGrpSpPr>
            <p:grpSpPr>
              <a:xfrm>
                <a:off x="1314846" y="1951291"/>
                <a:ext cx="756925" cy="699372"/>
                <a:chOff x="7440266" y="3398551"/>
                <a:chExt cx="757238" cy="765175"/>
              </a:xfrm>
              <a:solidFill>
                <a:srgbClr val="999158"/>
              </a:solidFill>
            </p:grpSpPr>
            <p:sp>
              <p:nvSpPr>
                <p:cNvPr id="92" name="Freeform 15">
                  <a:extLst>
                    <a:ext uri="{FF2B5EF4-FFF2-40B4-BE49-F238E27FC236}">
                      <a16:creationId xmlns="" xmlns:a16="http://schemas.microsoft.com/office/drawing/2014/main" id="{EA33BCC2-D03A-46E9-83F2-E63F8CA4F1EC}"/>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3" name="Freeform 16">
                  <a:extLst>
                    <a:ext uri="{FF2B5EF4-FFF2-40B4-BE49-F238E27FC236}">
                      <a16:creationId xmlns="" xmlns:a16="http://schemas.microsoft.com/office/drawing/2014/main" id="{62C182CE-0EE0-400A-B935-AFB7B2C92725}"/>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4" name="Freeform 17">
                  <a:extLst>
                    <a:ext uri="{FF2B5EF4-FFF2-40B4-BE49-F238E27FC236}">
                      <a16:creationId xmlns="" xmlns:a16="http://schemas.microsoft.com/office/drawing/2014/main" id="{F7A2E095-174F-417E-8C33-4EE7ABA8EA3F}"/>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5" name="Rectangle 18">
                  <a:extLst>
                    <a:ext uri="{FF2B5EF4-FFF2-40B4-BE49-F238E27FC236}">
                      <a16:creationId xmlns="" xmlns:a16="http://schemas.microsoft.com/office/drawing/2014/main" id="{2CDE2ADF-27A3-48F4-9602-769062176681}"/>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6" name="Rectangle 19">
                  <a:extLst>
                    <a:ext uri="{FF2B5EF4-FFF2-40B4-BE49-F238E27FC236}">
                      <a16:creationId xmlns="" xmlns:a16="http://schemas.microsoft.com/office/drawing/2014/main" id="{A3A625D2-63A6-406A-8B23-071C60B7F65E}"/>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7" name="Rectangle 20">
                  <a:extLst>
                    <a:ext uri="{FF2B5EF4-FFF2-40B4-BE49-F238E27FC236}">
                      <a16:creationId xmlns="" xmlns:a16="http://schemas.microsoft.com/office/drawing/2014/main" id="{C5AED32F-DFCF-4E1C-8789-7171685846D9}"/>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8" name="Rectangle 21">
                  <a:extLst>
                    <a:ext uri="{FF2B5EF4-FFF2-40B4-BE49-F238E27FC236}">
                      <a16:creationId xmlns="" xmlns:a16="http://schemas.microsoft.com/office/drawing/2014/main" id="{F760624F-7BBE-4E94-BCEC-4A401B35CFD9}"/>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sp>
            <p:nvSpPr>
              <p:cNvPr id="89" name="TextBox 88">
                <a:extLst>
                  <a:ext uri="{FF2B5EF4-FFF2-40B4-BE49-F238E27FC236}">
                    <a16:creationId xmlns="" xmlns:a16="http://schemas.microsoft.com/office/drawing/2014/main" id="{F6BDDFD2-8C51-4F86-B2C5-8AD637B5AFBD}"/>
                  </a:ext>
                </a:extLst>
              </p:cNvPr>
              <p:cNvSpPr txBox="1"/>
              <p:nvPr/>
            </p:nvSpPr>
            <p:spPr>
              <a:xfrm>
                <a:off x="2235430" y="1958752"/>
                <a:ext cx="2810710" cy="800311"/>
              </a:xfrm>
              <a:prstGeom prst="rect">
                <a:avLst/>
              </a:prstGeom>
              <a:noFill/>
            </p:spPr>
            <p:txBody>
              <a:bodyPr wrap="none" rtlCol="0">
                <a:spAutoFit/>
              </a:bodyPr>
              <a:lstStyle/>
              <a:p>
                <a:r>
                  <a:rPr lang="vi-VN" sz="4600" b="1">
                    <a:solidFill>
                      <a:schemeClr val="bg1"/>
                    </a:solidFill>
                    <a:latin typeface="Tahoma" pitchFamily="34" charset="0"/>
                    <a:ea typeface="Tahoma" pitchFamily="34" charset="0"/>
                    <a:cs typeface="Tahoma" pitchFamily="34" charset="0"/>
                  </a:rPr>
                  <a:t>Bài tập </a:t>
                </a:r>
                <a:r>
                  <a:rPr lang="en-US" sz="4600" b="1">
                    <a:solidFill>
                      <a:schemeClr val="bg1"/>
                    </a:solidFill>
                    <a:latin typeface="Tahoma" pitchFamily="34" charset="0"/>
                    <a:ea typeface="Tahoma" pitchFamily="34" charset="0"/>
                    <a:cs typeface="Tahoma" pitchFamily="34" charset="0"/>
                  </a:rPr>
                  <a:t>3</a:t>
                </a:r>
                <a:endParaRPr lang="en-US" sz="4600" b="1" dirty="0">
                  <a:solidFill>
                    <a:schemeClr val="bg1"/>
                  </a:solidFill>
                  <a:latin typeface="Tahoma" pitchFamily="34" charset="0"/>
                  <a:ea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9" name="TextBox 28">
                <a:extLst>
                  <a:ext uri="{FF2B5EF4-FFF2-40B4-BE49-F238E27FC236}">
                    <a16:creationId xmlns="" xmlns:a16="http://schemas.microsoft.com/office/drawing/2014/main" id="{A851B77B-9511-4B9F-AD95-2416D60758A7}"/>
                  </a:ext>
                </a:extLst>
              </p:cNvPr>
              <p:cNvSpPr txBox="1"/>
              <p:nvPr/>
            </p:nvSpPr>
            <p:spPr>
              <a:xfrm>
                <a:off x="1371601" y="2743200"/>
                <a:ext cx="22019341" cy="4199548"/>
              </a:xfrm>
              <a:prstGeom prst="rect">
                <a:avLst/>
              </a:prstGeom>
              <a:noFill/>
            </p:spPr>
            <p:txBody>
              <a:bodyPr wrap="square">
                <a:spAutoFit/>
              </a:bodyPr>
              <a:lstStyle>
                <a:defPPr>
                  <a:defRPr lang="en-US"/>
                </a:defPPr>
                <a:lvl1pPr>
                  <a:lnSpc>
                    <a:spcPct val="114000"/>
                  </a:lnSpc>
                  <a:defRPr sz="4400" b="1">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pPr>
                  <a:lnSpc>
                    <a:spcPct val="100000"/>
                  </a:lnSpc>
                </a:pPr>
                <a:r>
                  <a:rPr lang="en-US">
                    <a:solidFill>
                      <a:srgbClr val="242452"/>
                    </a:solidFill>
                  </a:rPr>
                  <a:t>                  </a:t>
                </a:r>
                <a:r>
                  <a:rPr lang="vi-VN">
                    <a:solidFill>
                      <a:srgbClr val="242452"/>
                    </a:solidFill>
                  </a:rPr>
                  <a:t>Cho tứ diện </a:t>
                </a:r>
                <a14:m>
                  <m:oMath xmlns:m="http://schemas.openxmlformats.org/officeDocument/2006/math">
                    <m:r>
                      <a:rPr lang="en-US">
                        <a:solidFill>
                          <a:srgbClr val="242452"/>
                        </a:solidFill>
                        <a:latin typeface="Cambria Math" panose="02040503050406030204" pitchFamily="18" charset="0"/>
                      </a:rPr>
                      <m:t>𝑨𝑩𝑪𝑫</m:t>
                    </m:r>
                  </m:oMath>
                </a14:m>
                <a:r>
                  <a:rPr lang="vi-VN">
                    <a:solidFill>
                      <a:srgbClr val="242452"/>
                    </a:solidFill>
                  </a:rPr>
                  <a:t>. Gọi </a:t>
                </a:r>
                <a14:m>
                  <m:oMath xmlns:m="http://schemas.openxmlformats.org/officeDocument/2006/math">
                    <m:r>
                      <a:rPr lang="en-US">
                        <a:solidFill>
                          <a:srgbClr val="242452"/>
                        </a:solidFill>
                        <a:latin typeface="Cambria Math" panose="02040503050406030204" pitchFamily="18" charset="0"/>
                      </a:rPr>
                      <m:t>𝑴</m:t>
                    </m:r>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𝑵</m:t>
                    </m:r>
                    <m:r>
                      <a:rPr lang="en-US">
                        <a:solidFill>
                          <a:srgbClr val="242452"/>
                        </a:solidFill>
                        <a:latin typeface="Cambria Math" panose="02040503050406030204" pitchFamily="18" charset="0"/>
                      </a:rPr>
                      <m:t> </m:t>
                    </m:r>
                  </m:oMath>
                </a14:m>
                <a:r>
                  <a:rPr lang="vi-VN">
                    <a:solidFill>
                      <a:srgbClr val="242452"/>
                    </a:solidFill>
                  </a:rPr>
                  <a:t>lần lượt là trung điểm của các cạnh </a:t>
                </a:r>
                <a14:m>
                  <m:oMath xmlns:m="http://schemas.openxmlformats.org/officeDocument/2006/math">
                    <m:r>
                      <a:rPr lang="en-US">
                        <a:solidFill>
                          <a:srgbClr val="242452"/>
                        </a:solidFill>
                        <a:latin typeface="Cambria Math" panose="02040503050406030204" pitchFamily="18" charset="0"/>
                      </a:rPr>
                      <m:t>𝑨𝑩</m:t>
                    </m:r>
                    <m:r>
                      <a:rPr lang="en-US">
                        <a:solidFill>
                          <a:srgbClr val="242452"/>
                        </a:solidFill>
                        <a:latin typeface="Cambria Math" panose="02040503050406030204" pitchFamily="18" charset="0"/>
                      </a:rPr>
                      <m:t>, </m:t>
                    </m:r>
                    <m:r>
                      <a:rPr lang="en-US">
                        <a:solidFill>
                          <a:srgbClr val="242452"/>
                        </a:solidFill>
                        <a:latin typeface="Cambria Math" panose="02040503050406030204" pitchFamily="18" charset="0"/>
                      </a:rPr>
                      <m:t>𝑪𝑫</m:t>
                    </m:r>
                  </m:oMath>
                </a14:m>
                <a:r>
                  <a:rPr lang="vi-VN">
                    <a:solidFill>
                      <a:srgbClr val="242452"/>
                    </a:solidFill>
                  </a:rPr>
                  <a:t> và </a:t>
                </a:r>
                <a14:m>
                  <m:oMath xmlns:m="http://schemas.openxmlformats.org/officeDocument/2006/math">
                    <m:r>
                      <a:rPr lang="en-US">
                        <a:solidFill>
                          <a:srgbClr val="242452"/>
                        </a:solidFill>
                        <a:latin typeface="Cambria Math" panose="02040503050406030204" pitchFamily="18" charset="0"/>
                      </a:rPr>
                      <m:t>𝑮</m:t>
                    </m:r>
                  </m:oMath>
                </a14:m>
                <a:r>
                  <a:rPr lang="vi-VN">
                    <a:solidFill>
                      <a:srgbClr val="242452"/>
                    </a:solidFill>
                  </a:rPr>
                  <a:t> là trung điểm của đoạn </a:t>
                </a:r>
                <a14:m>
                  <m:oMath xmlns:m="http://schemas.openxmlformats.org/officeDocument/2006/math">
                    <m:r>
                      <a:rPr lang="en-US">
                        <a:solidFill>
                          <a:srgbClr val="242452"/>
                        </a:solidFill>
                        <a:latin typeface="Cambria Math" panose="02040503050406030204" pitchFamily="18" charset="0"/>
                      </a:rPr>
                      <m:t>𝑴𝑵</m:t>
                    </m:r>
                  </m:oMath>
                </a14:m>
                <a:r>
                  <a:rPr lang="vi-VN">
                    <a:solidFill>
                      <a:srgbClr val="242452"/>
                    </a:solidFill>
                  </a:rPr>
                  <a:t>.</a:t>
                </a:r>
              </a:p>
              <a:p>
                <a:pPr>
                  <a:lnSpc>
                    <a:spcPct val="100000"/>
                  </a:lnSpc>
                </a:pPr>
                <a:r>
                  <a:rPr lang="vi-VN">
                    <a:solidFill>
                      <a:srgbClr val="242452"/>
                    </a:solidFill>
                  </a:rPr>
                  <a:t>a) Tìm giao điểm </a:t>
                </a:r>
                <a14:m>
                  <m:oMath xmlns:m="http://schemas.openxmlformats.org/officeDocument/2006/math">
                    <m:r>
                      <a:rPr lang="en-US">
                        <a:solidFill>
                          <a:srgbClr val="242452"/>
                        </a:solidFill>
                        <a:latin typeface="Cambria Math" panose="02040503050406030204" pitchFamily="18" charset="0"/>
                      </a:rPr>
                      <m:t>𝑨</m:t>
                    </m:r>
                    <m:r>
                      <a:rPr lang="en-US">
                        <a:solidFill>
                          <a:srgbClr val="242452"/>
                        </a:solidFill>
                        <a:latin typeface="Cambria Math" panose="02040503050406030204" pitchFamily="18" charset="0"/>
                      </a:rPr>
                      <m:t>′</m:t>
                    </m:r>
                  </m:oMath>
                </a14:m>
                <a:r>
                  <a:rPr lang="en-US">
                    <a:solidFill>
                      <a:srgbClr val="242452"/>
                    </a:solidFill>
                  </a:rPr>
                  <a:t> </a:t>
                </a:r>
                <a:r>
                  <a:rPr lang="vi-VN">
                    <a:solidFill>
                      <a:srgbClr val="242452"/>
                    </a:solidFill>
                  </a:rPr>
                  <a:t>của đường thẳng </a:t>
                </a:r>
                <a14:m>
                  <m:oMath xmlns:m="http://schemas.openxmlformats.org/officeDocument/2006/math">
                    <m:r>
                      <a:rPr lang="en-US">
                        <a:solidFill>
                          <a:srgbClr val="242452"/>
                        </a:solidFill>
                        <a:latin typeface="Cambria Math" panose="02040503050406030204" pitchFamily="18" charset="0"/>
                      </a:rPr>
                      <m:t>𝑨𝑮</m:t>
                    </m:r>
                  </m:oMath>
                </a14:m>
                <a:r>
                  <a:rPr lang="vi-VN">
                    <a:solidFill>
                      <a:srgbClr val="242452"/>
                    </a:solidFill>
                  </a:rPr>
                  <a:t> và mp</a:t>
                </a:r>
                <a:r>
                  <a:rPr lang="en-US">
                    <a:solidFill>
                      <a:srgbClr val="242452"/>
                    </a:solidFill>
                  </a:rPr>
                  <a:t> </a:t>
                </a:r>
                <a14:m>
                  <m:oMath xmlns:m="http://schemas.openxmlformats.org/officeDocument/2006/math">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𝑩𝑪𝑫</m:t>
                    </m:r>
                    <m:r>
                      <a:rPr lang="en-US">
                        <a:solidFill>
                          <a:srgbClr val="242452"/>
                        </a:solidFill>
                        <a:latin typeface="Cambria Math" panose="02040503050406030204" pitchFamily="18" charset="0"/>
                      </a:rPr>
                      <m:t>)</m:t>
                    </m:r>
                  </m:oMath>
                </a14:m>
                <a:r>
                  <a:rPr lang="vi-VN">
                    <a:solidFill>
                      <a:srgbClr val="242452"/>
                    </a:solidFill>
                  </a:rPr>
                  <a:t>.</a:t>
                </a:r>
              </a:p>
              <a:p>
                <a:pPr>
                  <a:lnSpc>
                    <a:spcPct val="100000"/>
                  </a:lnSpc>
                </a:pPr>
                <a:r>
                  <a:rPr lang="vi-VN">
                    <a:solidFill>
                      <a:srgbClr val="242452"/>
                    </a:solidFill>
                  </a:rPr>
                  <a:t>b) Qua </a:t>
                </a:r>
                <a14:m>
                  <m:oMath xmlns:m="http://schemas.openxmlformats.org/officeDocument/2006/math">
                    <m:r>
                      <a:rPr lang="en-US">
                        <a:solidFill>
                          <a:srgbClr val="242452"/>
                        </a:solidFill>
                        <a:latin typeface="Cambria Math" panose="02040503050406030204" pitchFamily="18" charset="0"/>
                      </a:rPr>
                      <m:t>𝑴</m:t>
                    </m:r>
                  </m:oMath>
                </a14:m>
                <a:r>
                  <a:rPr lang="vi-VN">
                    <a:solidFill>
                      <a:srgbClr val="242452"/>
                    </a:solidFill>
                  </a:rPr>
                  <a:t> kẻ đường thẳng </a:t>
                </a:r>
                <a14:m>
                  <m:oMath xmlns:m="http://schemas.openxmlformats.org/officeDocument/2006/math">
                    <m:r>
                      <a:rPr lang="en-US">
                        <a:solidFill>
                          <a:srgbClr val="242452"/>
                        </a:solidFill>
                        <a:latin typeface="Cambria Math" panose="02040503050406030204" pitchFamily="18" charset="0"/>
                      </a:rPr>
                      <m:t>𝑴𝒙</m:t>
                    </m:r>
                  </m:oMath>
                </a14:m>
                <a:r>
                  <a:rPr lang="vi-VN">
                    <a:solidFill>
                      <a:srgbClr val="242452"/>
                    </a:solidFill>
                  </a:rPr>
                  <a:t> song song với </a:t>
                </a:r>
                <a14:m>
                  <m:oMath xmlns:m="http://schemas.openxmlformats.org/officeDocument/2006/math">
                    <m:r>
                      <a:rPr lang="en-US">
                        <a:solidFill>
                          <a:srgbClr val="242452"/>
                        </a:solidFill>
                        <a:latin typeface="Cambria Math" panose="02040503050406030204" pitchFamily="18" charset="0"/>
                      </a:rPr>
                      <m:t>𝑨𝑨</m:t>
                    </m:r>
                    <m:r>
                      <a:rPr lang="en-US">
                        <a:solidFill>
                          <a:srgbClr val="242452"/>
                        </a:solidFill>
                        <a:latin typeface="Cambria Math" panose="02040503050406030204" pitchFamily="18" charset="0"/>
                      </a:rPr>
                      <m:t>′</m:t>
                    </m:r>
                  </m:oMath>
                </a14:m>
                <a:r>
                  <a:rPr lang="vi-VN">
                    <a:solidFill>
                      <a:srgbClr val="242452"/>
                    </a:solidFill>
                  </a:rPr>
                  <a:t> và </a:t>
                </a:r>
                <a14:m>
                  <m:oMath xmlns:m="http://schemas.openxmlformats.org/officeDocument/2006/math">
                    <m:r>
                      <a:rPr lang="en-US">
                        <a:solidFill>
                          <a:srgbClr val="242452"/>
                        </a:solidFill>
                        <a:latin typeface="Cambria Math" panose="02040503050406030204" pitchFamily="18" charset="0"/>
                      </a:rPr>
                      <m:t>𝑴𝒙</m:t>
                    </m:r>
                  </m:oMath>
                </a14:m>
                <a:r>
                  <a:rPr lang="vi-VN">
                    <a:solidFill>
                      <a:srgbClr val="242452"/>
                    </a:solidFill>
                  </a:rPr>
                  <a:t> cắt </a:t>
                </a:r>
                <a14:m>
                  <m:oMath xmlns:m="http://schemas.openxmlformats.org/officeDocument/2006/math">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𝑩𝑪𝑫</m:t>
                    </m:r>
                    <m:r>
                      <a:rPr lang="en-US">
                        <a:solidFill>
                          <a:srgbClr val="242452"/>
                        </a:solidFill>
                        <a:latin typeface="Cambria Math" panose="02040503050406030204" pitchFamily="18" charset="0"/>
                      </a:rPr>
                      <m:t>) </m:t>
                    </m:r>
                  </m:oMath>
                </a14:m>
                <a:r>
                  <a:rPr lang="vi-VN">
                    <a:solidFill>
                      <a:srgbClr val="242452"/>
                    </a:solidFill>
                  </a:rPr>
                  <a:t>tại </a:t>
                </a:r>
                <a14:m>
                  <m:oMath xmlns:m="http://schemas.openxmlformats.org/officeDocument/2006/math">
                    <m:r>
                      <a:rPr lang="en-US">
                        <a:solidFill>
                          <a:srgbClr val="242452"/>
                        </a:solidFill>
                        <a:latin typeface="Cambria Math" panose="02040503050406030204" pitchFamily="18" charset="0"/>
                      </a:rPr>
                      <m:t>𝑴</m:t>
                    </m:r>
                    <m:r>
                      <a:rPr lang="en-US">
                        <a:solidFill>
                          <a:srgbClr val="242452"/>
                        </a:solidFill>
                        <a:latin typeface="Cambria Math" panose="02040503050406030204" pitchFamily="18" charset="0"/>
                      </a:rPr>
                      <m:t>′</m:t>
                    </m:r>
                  </m:oMath>
                </a14:m>
                <a:r>
                  <a:rPr lang="vi-VN">
                    <a:solidFill>
                      <a:srgbClr val="242452"/>
                    </a:solidFill>
                  </a:rPr>
                  <a:t>.</a:t>
                </a:r>
              </a:p>
              <a:p>
                <a:pPr>
                  <a:lnSpc>
                    <a:spcPct val="100000"/>
                  </a:lnSpc>
                </a:pPr>
                <a:r>
                  <a:rPr lang="vi-VN">
                    <a:solidFill>
                      <a:srgbClr val="242452"/>
                    </a:solidFill>
                  </a:rPr>
                  <a:t>     Chứng minh </a:t>
                </a:r>
                <a14:m>
                  <m:oMath xmlns:m="http://schemas.openxmlformats.org/officeDocument/2006/math">
                    <m:r>
                      <a:rPr lang="en-US">
                        <a:solidFill>
                          <a:srgbClr val="242452"/>
                        </a:solidFill>
                        <a:latin typeface="Cambria Math" panose="02040503050406030204" pitchFamily="18" charset="0"/>
                      </a:rPr>
                      <m:t>𝑩</m:t>
                    </m:r>
                    <m:r>
                      <a:rPr lang="en-US">
                        <a:solidFill>
                          <a:srgbClr val="242452"/>
                        </a:solidFill>
                        <a:latin typeface="Cambria Math" panose="02040503050406030204" pitchFamily="18" charset="0"/>
                      </a:rPr>
                      <m:t>, </m:t>
                    </m:r>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𝑴</m:t>
                        </m:r>
                      </m:e>
                      <m:sup>
                        <m:r>
                          <a:rPr lang="en-US">
                            <a:solidFill>
                              <a:srgbClr val="242452"/>
                            </a:solidFill>
                            <a:latin typeface="Cambria Math" panose="02040503050406030204" pitchFamily="18" charset="0"/>
                          </a:rPr>
                          <m:t>′</m:t>
                        </m:r>
                      </m:sup>
                    </m:sSup>
                    <m:r>
                      <a:rPr lang="en-US">
                        <a:solidFill>
                          <a:srgbClr val="242452"/>
                        </a:solidFill>
                        <a:latin typeface="Cambria Math" panose="02040503050406030204" pitchFamily="18" charset="0"/>
                      </a:rPr>
                      <m:t>, </m:t>
                    </m:r>
                    <m:r>
                      <a:rPr lang="en-US">
                        <a:solidFill>
                          <a:srgbClr val="242452"/>
                        </a:solidFill>
                        <a:latin typeface="Cambria Math" panose="02040503050406030204" pitchFamily="18" charset="0"/>
                      </a:rPr>
                      <m:t>𝑨</m:t>
                    </m:r>
                    <m:r>
                      <a:rPr lang="en-US">
                        <a:solidFill>
                          <a:srgbClr val="242452"/>
                        </a:solidFill>
                        <a:latin typeface="Cambria Math" panose="02040503050406030204" pitchFamily="18" charset="0"/>
                      </a:rPr>
                      <m:t>′ </m:t>
                    </m:r>
                  </m:oMath>
                </a14:m>
                <a:r>
                  <a:rPr lang="vi-VN">
                    <a:solidFill>
                      <a:srgbClr val="242452"/>
                    </a:solidFill>
                  </a:rPr>
                  <a:t>thẳng hàng và </a:t>
                </a:r>
                <a14:m>
                  <m:oMath xmlns:m="http://schemas.openxmlformats.org/officeDocument/2006/math">
                    <m:r>
                      <a:rPr lang="en-US">
                        <a:solidFill>
                          <a:srgbClr val="242452"/>
                        </a:solidFill>
                        <a:latin typeface="Cambria Math" panose="02040503050406030204" pitchFamily="18" charset="0"/>
                      </a:rPr>
                      <m:t>𝐁</m:t>
                    </m:r>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𝑴</m:t>
                        </m:r>
                      </m:e>
                      <m:sup>
                        <m:r>
                          <a:rPr lang="en-US">
                            <a:solidFill>
                              <a:srgbClr val="242452"/>
                            </a:solidFill>
                            <a:latin typeface="Cambria Math" panose="02040503050406030204" pitchFamily="18" charset="0"/>
                          </a:rPr>
                          <m:t>′</m:t>
                        </m:r>
                      </m:sup>
                    </m:sSup>
                    <m:r>
                      <a:rPr lang="en-US">
                        <a:solidFill>
                          <a:srgbClr val="242452"/>
                        </a:solidFill>
                        <a:latin typeface="Cambria Math" panose="02040503050406030204" pitchFamily="18" charset="0"/>
                      </a:rPr>
                      <m:t>=</m:t>
                    </m:r>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𝑴</m:t>
                        </m:r>
                      </m:e>
                      <m:sup>
                        <m:r>
                          <a:rPr lang="en-US">
                            <a:solidFill>
                              <a:srgbClr val="242452"/>
                            </a:solidFill>
                            <a:latin typeface="Cambria Math" panose="02040503050406030204" pitchFamily="18" charset="0"/>
                          </a:rPr>
                          <m:t>′</m:t>
                        </m:r>
                      </m:sup>
                    </m:sSup>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𝑨</m:t>
                        </m:r>
                      </m:e>
                      <m:sup>
                        <m:r>
                          <a:rPr lang="en-US">
                            <a:solidFill>
                              <a:srgbClr val="242452"/>
                            </a:solidFill>
                            <a:latin typeface="Cambria Math" panose="02040503050406030204" pitchFamily="18" charset="0"/>
                          </a:rPr>
                          <m:t>′</m:t>
                        </m:r>
                      </m:sup>
                    </m:sSup>
                    <m:r>
                      <a:rPr lang="en-US">
                        <a:solidFill>
                          <a:srgbClr val="242452"/>
                        </a:solidFill>
                        <a:latin typeface="Cambria Math" panose="02040503050406030204" pitchFamily="18" charset="0"/>
                      </a:rPr>
                      <m:t>=</m:t>
                    </m:r>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𝑨</m:t>
                        </m:r>
                      </m:e>
                      <m:sup>
                        <m:r>
                          <a:rPr lang="en-US">
                            <a:solidFill>
                              <a:srgbClr val="242452"/>
                            </a:solidFill>
                            <a:latin typeface="Cambria Math" panose="02040503050406030204" pitchFamily="18" charset="0"/>
                          </a:rPr>
                          <m:t>′</m:t>
                        </m:r>
                      </m:sup>
                    </m:sSup>
                    <m:r>
                      <a:rPr lang="en-US">
                        <a:solidFill>
                          <a:srgbClr val="242452"/>
                        </a:solidFill>
                        <a:latin typeface="Cambria Math" panose="02040503050406030204" pitchFamily="18" charset="0"/>
                      </a:rPr>
                      <m:t>𝑵</m:t>
                    </m:r>
                    <m:r>
                      <a:rPr lang="en-US">
                        <a:solidFill>
                          <a:srgbClr val="242452"/>
                        </a:solidFill>
                        <a:latin typeface="Cambria Math" panose="02040503050406030204" pitchFamily="18" charset="0"/>
                      </a:rPr>
                      <m:t> </m:t>
                    </m:r>
                  </m:oMath>
                </a14:m>
                <a:r>
                  <a:rPr lang="vi-VN">
                    <a:solidFill>
                      <a:srgbClr val="242452"/>
                    </a:solidFill>
                  </a:rPr>
                  <a:t>.</a:t>
                </a:r>
                <a:endParaRPr lang="en-US">
                  <a:solidFill>
                    <a:srgbClr val="242452"/>
                  </a:solidFill>
                </a:endParaRPr>
              </a:p>
              <a:p>
                <a:pPr>
                  <a:lnSpc>
                    <a:spcPct val="100000"/>
                  </a:lnSpc>
                </a:pPr>
                <a:r>
                  <a:rPr lang="en-US">
                    <a:solidFill>
                      <a:srgbClr val="242452"/>
                    </a:solidFill>
                  </a:rPr>
                  <a:t>c) Chứng minh </a:t>
                </a:r>
                <a14:m>
                  <m:oMath xmlns:m="http://schemas.openxmlformats.org/officeDocument/2006/math">
                    <m:r>
                      <a:rPr lang="en-US">
                        <a:solidFill>
                          <a:srgbClr val="242452"/>
                        </a:solidFill>
                        <a:latin typeface="Cambria Math" panose="02040503050406030204" pitchFamily="18" charset="0"/>
                      </a:rPr>
                      <m:t>𝑮𝑨</m:t>
                    </m:r>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𝟑</m:t>
                    </m:r>
                    <m:r>
                      <a:rPr lang="en-US">
                        <a:solidFill>
                          <a:srgbClr val="242452"/>
                        </a:solidFill>
                        <a:latin typeface="Cambria Math" panose="02040503050406030204" pitchFamily="18" charset="0"/>
                      </a:rPr>
                      <m:t>𝑮𝑨</m:t>
                    </m:r>
                    <m:r>
                      <a:rPr lang="en-US">
                        <a:solidFill>
                          <a:srgbClr val="242452"/>
                        </a:solidFill>
                        <a:latin typeface="Cambria Math" panose="02040503050406030204" pitchFamily="18" charset="0"/>
                      </a:rPr>
                      <m:t>′</m:t>
                    </m:r>
                  </m:oMath>
                </a14:m>
                <a:r>
                  <a:rPr lang="en-US">
                    <a:solidFill>
                      <a:srgbClr val="242452"/>
                    </a:solidFill>
                  </a:rPr>
                  <a:t>.</a:t>
                </a:r>
                <a:endParaRPr lang="vi-VN">
                  <a:solidFill>
                    <a:srgbClr val="242452"/>
                  </a:solidFill>
                </a:endParaRPr>
              </a:p>
            </p:txBody>
          </p:sp>
        </mc:Choice>
        <mc:Fallback xmlns="">
          <p:sp>
            <p:nvSpPr>
              <p:cNvPr id="29" name="TextBox 28">
                <a:extLst>
                  <a:ext uri="{FF2B5EF4-FFF2-40B4-BE49-F238E27FC236}">
                    <a16:creationId xmlns:a16="http://schemas.microsoft.com/office/drawing/2014/main" id="{A851B77B-9511-4B9F-AD95-2416D60758A7}"/>
                  </a:ext>
                </a:extLst>
              </p:cNvPr>
              <p:cNvSpPr txBox="1">
                <a:spLocks noRot="1" noChangeAspect="1" noMove="1" noResize="1" noEditPoints="1" noAdjustHandles="1" noChangeArrowheads="1" noChangeShapeType="1" noTextEdit="1"/>
              </p:cNvSpPr>
              <p:nvPr/>
            </p:nvSpPr>
            <p:spPr>
              <a:xfrm>
                <a:off x="1371601" y="2743200"/>
                <a:ext cx="22019341" cy="4199548"/>
              </a:xfrm>
              <a:prstGeom prst="rect">
                <a:avLst/>
              </a:prstGeom>
              <a:blipFill>
                <a:blip r:embed="rId2"/>
                <a:stretch>
                  <a:fillRect l="-1107" t="-3048" b="-4790"/>
                </a:stretch>
              </a:blipFill>
            </p:spPr>
            <p:txBody>
              <a:bodyPr/>
              <a:lstStyle/>
              <a:p>
                <a:r>
                  <a:rPr lang="en-US">
                    <a:noFill/>
                  </a:rPr>
                  <a:t> </a:t>
                </a:r>
              </a:p>
            </p:txBody>
          </p:sp>
        </mc:Fallback>
      </mc:AlternateContent>
      <p:grpSp>
        <p:nvGrpSpPr>
          <p:cNvPr id="105" name="Group 104">
            <a:extLst>
              <a:ext uri="{FF2B5EF4-FFF2-40B4-BE49-F238E27FC236}">
                <a16:creationId xmlns="" xmlns:a16="http://schemas.microsoft.com/office/drawing/2014/main" id="{1E3CE202-7A68-47F9-8A55-650EB0F32EBE}"/>
              </a:ext>
            </a:extLst>
          </p:cNvPr>
          <p:cNvGrpSpPr/>
          <p:nvPr/>
        </p:nvGrpSpPr>
        <p:grpSpPr>
          <a:xfrm>
            <a:off x="-6577739" y="8153400"/>
            <a:ext cx="6484551" cy="3522319"/>
            <a:chOff x="24279989" y="3734822"/>
            <a:chExt cx="6484551" cy="3522319"/>
          </a:xfrm>
        </p:grpSpPr>
        <p:pic>
          <p:nvPicPr>
            <p:cNvPr id="108" name="Picture 4" descr="Tôi Thích Suy Nghĩ của Bạn - Home | Facebook">
              <a:extLst>
                <a:ext uri="{FF2B5EF4-FFF2-40B4-BE49-F238E27FC236}">
                  <a16:creationId xmlns="" xmlns:a16="http://schemas.microsoft.com/office/drawing/2014/main" id="{DA3B2ADD-5C06-48E3-B13A-5820DAE48B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9989" y="6013402"/>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15" name="Speech Bubble: Rectangle with Corners Rounded 114">
              <a:extLst>
                <a:ext uri="{FF2B5EF4-FFF2-40B4-BE49-F238E27FC236}">
                  <a16:creationId xmlns="" xmlns:a16="http://schemas.microsoft.com/office/drawing/2014/main" id="{1D5B2CBF-A93F-4020-AFAF-E3BFAD1ECB64}"/>
                </a:ext>
              </a:extLst>
            </p:cNvPr>
            <p:cNvSpPr/>
            <p:nvPr/>
          </p:nvSpPr>
          <p:spPr>
            <a:xfrm>
              <a:off x="24304528" y="3734822"/>
              <a:ext cx="6460012" cy="1955083"/>
            </a:xfrm>
            <a:prstGeom prst="wedgeRoundRectCallout">
              <a:avLst>
                <a:gd name="adj1" fmla="val -49920"/>
                <a:gd name="adj2" fmla="val 64145"/>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ct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Nêu cách chứng minh 3 điểm thẳng hàng ?</a:t>
              </a:r>
            </a:p>
          </p:txBody>
        </p:sp>
      </p:grpSp>
      <p:grpSp>
        <p:nvGrpSpPr>
          <p:cNvPr id="146" name="Group 145">
            <a:extLst>
              <a:ext uri="{FF2B5EF4-FFF2-40B4-BE49-F238E27FC236}">
                <a16:creationId xmlns="" xmlns:a16="http://schemas.microsoft.com/office/drawing/2014/main" id="{077AB7FE-39A9-4C46-97E3-578F3DD9CF47}"/>
              </a:ext>
            </a:extLst>
          </p:cNvPr>
          <p:cNvGrpSpPr/>
          <p:nvPr/>
        </p:nvGrpSpPr>
        <p:grpSpPr>
          <a:xfrm>
            <a:off x="-6858000" y="9906000"/>
            <a:ext cx="6781800" cy="3589939"/>
            <a:chOff x="23902881" y="3025244"/>
            <a:chExt cx="6781800" cy="3636724"/>
          </a:xfrm>
        </p:grpSpPr>
        <p:pic>
          <p:nvPicPr>
            <p:cNvPr id="147" name="Picture 4" descr="Tôi Thích Suy Nghĩ của Bạn - Home | Facebook">
              <a:extLst>
                <a:ext uri="{FF2B5EF4-FFF2-40B4-BE49-F238E27FC236}">
                  <a16:creationId xmlns="" xmlns:a16="http://schemas.microsoft.com/office/drawing/2014/main" id="{B980A97D-2621-4108-B32F-F21AC83B55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2881" y="5418229"/>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48" name="Speech Bubble: Rectangle with Corners Rounded 147">
                  <a:extLst>
                    <a:ext uri="{FF2B5EF4-FFF2-40B4-BE49-F238E27FC236}">
                      <a16:creationId xmlns="" xmlns:a16="http://schemas.microsoft.com/office/drawing/2014/main" id="{625FA3E8-3D9A-45CD-8DF3-C7BECB6E6900}"/>
                    </a:ext>
                  </a:extLst>
                </p:cNvPr>
                <p:cNvSpPr/>
                <p:nvPr/>
              </p:nvSpPr>
              <p:spPr>
                <a:xfrm>
                  <a:off x="23979080" y="3025244"/>
                  <a:ext cx="6705601" cy="1980562"/>
                </a:xfrm>
                <a:prstGeom prst="wedgeRoundRectCallout">
                  <a:avLst>
                    <a:gd name="adj1" fmla="val -50585"/>
                    <a:gd name="adj2" fmla="val 74394"/>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ct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Chứng tỏ rằng:</a:t>
                  </a:r>
                  <a:b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br>
                  <a14:m>
                    <m:oMath xmlns:m="http://schemas.openxmlformats.org/officeDocument/2006/math">
                      <m:sSup>
                        <m:sSupPr>
                          <m:ctrlPr>
                            <a:rPr lang="en-US" sz="4800" b="1" i="1" smtClean="0">
                              <a:solidFill>
                                <a:srgbClr val="FF0000"/>
                              </a:solidFill>
                              <a:latin typeface="Cambria Math" panose="02040503050406030204" pitchFamily="18" charset="0"/>
                            </a:rPr>
                          </m:ctrlPr>
                        </m:sSupPr>
                        <m:e>
                          <m:r>
                            <a:rPr lang="en-US" sz="4800" b="1" i="1" smtClean="0">
                              <a:solidFill>
                                <a:srgbClr val="FF0000"/>
                              </a:solidFill>
                              <a:latin typeface="Cambria Math" panose="02040503050406030204" pitchFamily="18" charset="0"/>
                            </a:rPr>
                            <m:t>𝑴</m:t>
                          </m:r>
                        </m:e>
                        <m:sup>
                          <m:r>
                            <a:rPr lang="en-US" sz="4800" b="1" i="1" smtClean="0">
                              <a:solidFill>
                                <a:srgbClr val="FF0000"/>
                              </a:solidFill>
                              <a:latin typeface="Cambria Math" panose="02040503050406030204" pitchFamily="18" charset="0"/>
                            </a:rPr>
                            <m:t>′</m:t>
                          </m:r>
                        </m:sup>
                      </m:sSup>
                      <m:r>
                        <a:rPr lang="en-US" sz="4800" b="1" smtClean="0">
                          <a:solidFill>
                            <a:srgbClr val="FF0000"/>
                          </a:solidFill>
                          <a:latin typeface="Cambria Math" panose="02040503050406030204" pitchFamily="18" charset="0"/>
                        </a:rPr>
                        <m:t>∈</m:t>
                      </m:r>
                      <m:r>
                        <a:rPr lang="en-US" sz="4800" b="1" i="1" smtClean="0">
                          <a:solidFill>
                            <a:srgbClr val="FF0000"/>
                          </a:solidFill>
                          <a:latin typeface="Cambria Math" panose="02040503050406030204" pitchFamily="18" charset="0"/>
                        </a:rPr>
                        <m:t>(</m:t>
                      </m:r>
                      <m:r>
                        <a:rPr lang="en-US" sz="4800" b="1" i="1" smtClean="0">
                          <a:solidFill>
                            <a:srgbClr val="FF0000"/>
                          </a:solidFill>
                          <a:latin typeface="Cambria Math" panose="02040503050406030204" pitchFamily="18" charset="0"/>
                        </a:rPr>
                        <m:t>𝑩𝑪𝑫</m:t>
                      </m:r>
                      <m:r>
                        <a:rPr lang="en-US" sz="4800" b="1" i="1" smtClean="0">
                          <a:solidFill>
                            <a:srgbClr val="FF0000"/>
                          </a:solidFill>
                          <a:latin typeface="Cambria Math" panose="02040503050406030204" pitchFamily="18" charset="0"/>
                        </a:rPr>
                        <m:t>)∩(</m:t>
                      </m:r>
                      <m:r>
                        <a:rPr lang="en-US" sz="4800" b="1" i="1" smtClean="0">
                          <a:solidFill>
                            <a:srgbClr val="FF0000"/>
                          </a:solidFill>
                          <a:latin typeface="Cambria Math" panose="02040503050406030204" pitchFamily="18" charset="0"/>
                        </a:rPr>
                        <m:t>𝑨𝑩𝑵</m:t>
                      </m:r>
                      <m:r>
                        <a:rPr lang="en-US" sz="4800" b="1" i="1" smtClean="0">
                          <a:solidFill>
                            <a:srgbClr val="FF0000"/>
                          </a:solidFill>
                          <a:latin typeface="Cambria Math" panose="02040503050406030204" pitchFamily="18" charset="0"/>
                        </a:rPr>
                        <m:t>)</m:t>
                      </m:r>
                    </m:oMath>
                  </a14:m>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48" name="Speech Bubble: Rectangle with Corners Rounded 147">
                  <a:extLst>
                    <a:ext uri="{FF2B5EF4-FFF2-40B4-BE49-F238E27FC236}">
                      <a16:creationId xmlns:a16="http://schemas.microsoft.com/office/drawing/2014/main" id="{625FA3E8-3D9A-45CD-8DF3-C7BECB6E6900}"/>
                    </a:ext>
                  </a:extLst>
                </p:cNvPr>
                <p:cNvSpPr>
                  <a:spLocks noRot="1" noChangeAspect="1" noMove="1" noResize="1" noEditPoints="1" noAdjustHandles="1" noChangeArrowheads="1" noChangeShapeType="1" noTextEdit="1"/>
                </p:cNvSpPr>
                <p:nvPr/>
              </p:nvSpPr>
              <p:spPr>
                <a:xfrm>
                  <a:off x="23979080" y="3025244"/>
                  <a:ext cx="6705601" cy="1980562"/>
                </a:xfrm>
                <a:prstGeom prst="wedgeRoundRectCallout">
                  <a:avLst>
                    <a:gd name="adj1" fmla="val -50585"/>
                    <a:gd name="adj2" fmla="val 74394"/>
                    <a:gd name="adj3" fmla="val 16667"/>
                  </a:avLst>
                </a:prstGeom>
                <a:blipFill>
                  <a:blip r:embed="rId4"/>
                  <a:stretch>
                    <a:fillRect r="-1226"/>
                  </a:stretch>
                </a:blipFill>
                <a:ln w="50800">
                  <a:solidFill>
                    <a:srgbClr val="3333FF"/>
                  </a:solidFill>
                </a:ln>
              </p:spPr>
              <p:txBody>
                <a:bodyPr/>
                <a:lstStyle/>
                <a:p>
                  <a:r>
                    <a:rPr lang="en-US">
                      <a:noFill/>
                    </a:rPr>
                    <a:t> </a:t>
                  </a:r>
                </a:p>
              </p:txBody>
            </p:sp>
          </mc:Fallback>
        </mc:AlternateContent>
      </p:grpSp>
      <p:sp>
        <p:nvSpPr>
          <p:cNvPr id="123" name="Rounded Rectangle 18">
            <a:extLst>
              <a:ext uri="{FF2B5EF4-FFF2-40B4-BE49-F238E27FC236}">
                <a16:creationId xmlns="" xmlns:a16="http://schemas.microsoft.com/office/drawing/2014/main" id="{FBAEA67E-AD68-4EAF-8039-90D12B551FDD}"/>
              </a:ext>
            </a:extLst>
          </p:cNvPr>
          <p:cNvSpPr/>
          <p:nvPr/>
        </p:nvSpPr>
        <p:spPr>
          <a:xfrm>
            <a:off x="17068800" y="7080160"/>
            <a:ext cx="6896018" cy="6553201"/>
          </a:xfrm>
          <a:prstGeom prst="roundRect">
            <a:avLst>
              <a:gd name="adj" fmla="val 4276"/>
            </a:avLst>
          </a:prstGeom>
          <a:solidFill>
            <a:schemeClr val="accent4">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1" name="TextBox 200">
                <a:extLst>
                  <a:ext uri="{FF2B5EF4-FFF2-40B4-BE49-F238E27FC236}">
                    <a16:creationId xmlns="" xmlns:a16="http://schemas.microsoft.com/office/drawing/2014/main" id="{0668A321-9D61-4BE8-A289-E2EF8CAAC9FE}"/>
                  </a:ext>
                </a:extLst>
              </p:cNvPr>
              <p:cNvSpPr txBox="1"/>
              <p:nvPr/>
            </p:nvSpPr>
            <p:spPr>
              <a:xfrm>
                <a:off x="636930" y="7924800"/>
                <a:ext cx="12466657"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b) Ta có: </a:t>
                </a:r>
                <a14:m>
                  <m:oMath xmlns:m="http://schemas.openxmlformats.org/officeDocument/2006/math">
                    <m:sSup>
                      <m:sSupPr>
                        <m:ctrlPr>
                          <a:rPr lang="en-US" sz="4800" b="1" i="1" smtClean="0">
                            <a:solidFill>
                              <a:srgbClr val="0000FF"/>
                            </a:solidFill>
                            <a:latin typeface="Cambria Math" panose="02040503050406030204" pitchFamily="18" charset="0"/>
                          </a:rPr>
                        </m:ctrlPr>
                      </m:sSupPr>
                      <m:e>
                        <m:r>
                          <a:rPr lang="en-US" sz="4800" b="1" i="1" smtClean="0">
                            <a:solidFill>
                              <a:srgbClr val="0000FF"/>
                            </a:solidFill>
                            <a:latin typeface="Cambria Math" panose="02040503050406030204" pitchFamily="18" charset="0"/>
                          </a:rPr>
                          <m:t>𝑴</m:t>
                        </m:r>
                      </m:e>
                      <m:sup>
                        <m:r>
                          <a:rPr lang="en-US" sz="4800" b="1" i="1" smtClean="0">
                            <a:solidFill>
                              <a:srgbClr val="0000FF"/>
                            </a:solidFill>
                            <a:latin typeface="Cambria Math" panose="02040503050406030204" pitchFamily="18" charset="0"/>
                          </a:rPr>
                          <m:t>′</m:t>
                        </m:r>
                      </m:sup>
                    </m:sSup>
                    <m:r>
                      <a:rPr lang="en-US" sz="4800" b="1" i="1" smtClean="0">
                        <a:solidFill>
                          <a:srgbClr val="0000FF"/>
                        </a:solidFill>
                        <a:latin typeface="Cambria Math" panose="02040503050406030204" pitchFamily="18" charset="0"/>
                      </a:rPr>
                      <m:t>=</m:t>
                    </m:r>
                    <m:r>
                      <a:rPr lang="en-US" sz="4800" b="1" i="1" smtClean="0">
                        <a:solidFill>
                          <a:srgbClr val="0000FF"/>
                        </a:solidFill>
                        <a:latin typeface="Cambria Math" panose="02040503050406030204" pitchFamily="18" charset="0"/>
                      </a:rPr>
                      <m:t>𝑴𝒙</m:t>
                    </m:r>
                    <m:r>
                      <a:rPr lang="en-US" sz="4800" b="1" i="1" smtClean="0">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rPr>
                        </m:ctrlPr>
                      </m:dPr>
                      <m:e>
                        <m:r>
                          <a:rPr lang="en-US" sz="4800" i="1">
                            <a:solidFill>
                              <a:srgbClr val="0000FF"/>
                            </a:solidFill>
                            <a:latin typeface="Cambria Math" panose="02040503050406030204" pitchFamily="18" charset="0"/>
                          </a:rPr>
                          <m:t>𝑩</m:t>
                        </m:r>
                        <m:r>
                          <a:rPr lang="en-US" sz="4800" b="1" i="1" smtClean="0">
                            <a:solidFill>
                              <a:srgbClr val="0000FF"/>
                            </a:solidFill>
                            <a:latin typeface="Cambria Math" panose="02040503050406030204" pitchFamily="18" charset="0"/>
                          </a:rPr>
                          <m:t>𝑪𝑫</m:t>
                        </m:r>
                      </m:e>
                    </m:d>
                    <m:r>
                      <a:rPr lang="en-US" sz="4800" i="1">
                        <a:solidFill>
                          <a:srgbClr val="0000FF"/>
                        </a:solidFill>
                        <a:latin typeface="Cambria Math" panose="02040503050406030204" pitchFamily="18" charset="0"/>
                        <a:ea typeface="Cambria Math" panose="02040503050406030204" pitchFamily="18" charset="0"/>
                      </a:rPr>
                      <m:t>⇒</m:t>
                    </m:r>
                    <m:sSup>
                      <m:sSupPr>
                        <m:ctrlPr>
                          <a:rPr lang="en-US" sz="4800" b="1" i="1" smtClean="0">
                            <a:solidFill>
                              <a:srgbClr val="0000FF"/>
                            </a:solidFill>
                            <a:latin typeface="Cambria Math" panose="02040503050406030204" pitchFamily="18" charset="0"/>
                            <a:ea typeface="Cambria Math" panose="02040503050406030204" pitchFamily="18" charset="0"/>
                          </a:rPr>
                        </m:ctrlPr>
                      </m:sSupPr>
                      <m:e>
                        <m:r>
                          <a:rPr lang="en-US" sz="4800" b="1" i="1" smtClean="0">
                            <a:solidFill>
                              <a:srgbClr val="0000FF"/>
                            </a:solidFill>
                            <a:latin typeface="Cambria Math" panose="02040503050406030204" pitchFamily="18" charset="0"/>
                            <a:ea typeface="Cambria Math" panose="02040503050406030204" pitchFamily="18" charset="0"/>
                          </a:rPr>
                          <m:t>𝑴</m:t>
                        </m:r>
                      </m:e>
                      <m:sup>
                        <m:r>
                          <a:rPr lang="en-US" sz="4800" b="1" i="1" smtClean="0">
                            <a:solidFill>
                              <a:srgbClr val="0000FF"/>
                            </a:solidFill>
                            <a:latin typeface="Cambria Math" panose="02040503050406030204" pitchFamily="18" charset="0"/>
                            <a:ea typeface="Cambria Math" panose="02040503050406030204" pitchFamily="18" charset="0"/>
                          </a:rPr>
                          <m:t>′</m:t>
                        </m:r>
                      </m:sup>
                    </m:sSup>
                    <m:r>
                      <a:rPr lang="en-US" sz="4800" i="1">
                        <a:solidFill>
                          <a:srgbClr val="0000FF"/>
                        </a:solidFill>
                        <a:latin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b="1" i="1" smtClean="0">
                            <a:solidFill>
                              <a:srgbClr val="0000FF"/>
                            </a:solidFill>
                            <a:latin typeface="Cambria Math" panose="02040503050406030204" pitchFamily="18" charset="0"/>
                            <a:ea typeface="Cambria Math" panose="02040503050406030204" pitchFamily="18" charset="0"/>
                          </a:rPr>
                          <m:t>𝑩𝑪𝑫</m:t>
                        </m:r>
                      </m:e>
                    </m:d>
                    <m:r>
                      <a:rPr lang="en-US" sz="4800" b="1" i="1" smtClean="0">
                        <a:solidFill>
                          <a:srgbClr val="0000FF"/>
                        </a:solidFill>
                        <a:latin typeface="Cambria Math" panose="02040503050406030204" pitchFamily="18" charset="0"/>
                        <a:ea typeface="Cambria Math" panose="02040503050406030204" pitchFamily="18" charset="0"/>
                      </a:rPr>
                      <m:t>.</m:t>
                    </m:r>
                  </m:oMath>
                </a14:m>
                <a:endParaRPr lang="en-US" sz="4800"/>
              </a:p>
            </p:txBody>
          </p:sp>
        </mc:Choice>
        <mc:Fallback xmlns="">
          <p:sp>
            <p:nvSpPr>
              <p:cNvPr id="201" name="TextBox 200">
                <a:extLst>
                  <a:ext uri="{FF2B5EF4-FFF2-40B4-BE49-F238E27FC236}">
                    <a16:creationId xmlns:a16="http://schemas.microsoft.com/office/drawing/2014/main" id="{0668A321-9D61-4BE8-A289-E2EF8CAAC9FE}"/>
                  </a:ext>
                </a:extLst>
              </p:cNvPr>
              <p:cNvSpPr txBox="1">
                <a:spLocks noRot="1" noChangeAspect="1" noMove="1" noResize="1" noEditPoints="1" noAdjustHandles="1" noChangeArrowheads="1" noChangeShapeType="1" noTextEdit="1"/>
              </p:cNvSpPr>
              <p:nvPr/>
            </p:nvSpPr>
            <p:spPr>
              <a:xfrm>
                <a:off x="636930" y="7924800"/>
                <a:ext cx="12466657" cy="846194"/>
              </a:xfrm>
              <a:prstGeom prst="rect">
                <a:avLst/>
              </a:prstGeom>
              <a:blipFill>
                <a:blip r:embed="rId5"/>
                <a:stretch>
                  <a:fillRect l="-2346" t="-6475" b="-330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9" name="TextBox 208">
                <a:extLst>
                  <a:ext uri="{FF2B5EF4-FFF2-40B4-BE49-F238E27FC236}">
                    <a16:creationId xmlns="" xmlns:a16="http://schemas.microsoft.com/office/drawing/2014/main" id="{6E4EED3B-54B9-4350-AAEA-1CC3B8886CFD}"/>
                  </a:ext>
                </a:extLst>
              </p:cNvPr>
              <p:cNvSpPr txBox="1"/>
              <p:nvPr/>
            </p:nvSpPr>
            <p:spPr>
              <a:xfrm>
                <a:off x="636930" y="11658600"/>
                <a:ext cx="13506063" cy="838200"/>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Suy ra </a:t>
                </a:r>
                <a14:m>
                  <m:oMath xmlns:m="http://schemas.openxmlformats.org/officeDocument/2006/math">
                    <m:sSup>
                      <m:sSupPr>
                        <m:ctrlPr>
                          <a:rPr lang="en-US" sz="4800" i="1" smtClean="0">
                            <a:solidFill>
                              <a:srgbClr val="3333FF"/>
                            </a:solidFill>
                            <a:latin typeface="Cambria Math" panose="02040503050406030204" pitchFamily="18" charset="0"/>
                          </a:rPr>
                        </m:ctrlPr>
                      </m:sSupPr>
                      <m:e>
                        <m:r>
                          <a:rPr lang="en-US" sz="4800" i="1">
                            <a:solidFill>
                              <a:srgbClr val="3333FF"/>
                            </a:solidFill>
                            <a:latin typeface="Cambria Math" panose="02040503050406030204" pitchFamily="18" charset="0"/>
                          </a:rPr>
                          <m:t>𝑴</m:t>
                        </m:r>
                      </m:e>
                      <m:sup>
                        <m:r>
                          <a:rPr lang="en-US" sz="4800" i="1">
                            <a:solidFill>
                              <a:srgbClr val="3333FF"/>
                            </a:solidFill>
                            <a:latin typeface="Cambria Math" panose="02040503050406030204" pitchFamily="18" charset="0"/>
                          </a:rPr>
                          <m:t>′</m:t>
                        </m:r>
                      </m:sup>
                    </m:sSup>
                    <m:r>
                      <a:rPr lang="en-US" sz="4800">
                        <a:solidFill>
                          <a:srgbClr val="3333FF"/>
                        </a:solidFill>
                        <a:latin typeface="Cambria Math" panose="02040503050406030204" pitchFamily="18" charset="0"/>
                      </a:rPr>
                      <m:t>∈</m:t>
                    </m:r>
                    <m:d>
                      <m:dPr>
                        <m:ctrlPr>
                          <a:rPr lang="en-US" sz="4800" i="1">
                            <a:solidFill>
                              <a:srgbClr val="3333FF"/>
                            </a:solidFill>
                            <a:latin typeface="Cambria Math" panose="02040503050406030204" pitchFamily="18" charset="0"/>
                          </a:rPr>
                        </m:ctrlPr>
                      </m:dPr>
                      <m:e>
                        <m:r>
                          <a:rPr lang="en-US" sz="4800" b="1" i="1" smtClean="0">
                            <a:solidFill>
                              <a:srgbClr val="3333FF"/>
                            </a:solidFill>
                            <a:latin typeface="Cambria Math" panose="02040503050406030204" pitchFamily="18" charset="0"/>
                          </a:rPr>
                          <m:t>𝑩𝑪𝑫</m:t>
                        </m:r>
                      </m:e>
                    </m:d>
                    <m:r>
                      <a:rPr lang="en-US" sz="4800" i="1">
                        <a:solidFill>
                          <a:srgbClr val="3333FF"/>
                        </a:solidFill>
                        <a:latin typeface="Cambria Math" panose="02040503050406030204" pitchFamily="18" charset="0"/>
                      </a:rPr>
                      <m:t>∩</m:t>
                    </m:r>
                    <m:d>
                      <m:dPr>
                        <m:ctrlPr>
                          <a:rPr lang="en-US" sz="4800" i="1">
                            <a:solidFill>
                              <a:srgbClr val="3333FF"/>
                            </a:solidFill>
                            <a:latin typeface="Cambria Math" panose="02040503050406030204" pitchFamily="18" charset="0"/>
                          </a:rPr>
                        </m:ctrlPr>
                      </m:dPr>
                      <m:e>
                        <m:r>
                          <a:rPr lang="en-US" sz="4800" b="1" i="1" smtClean="0">
                            <a:solidFill>
                              <a:srgbClr val="3333FF"/>
                            </a:solidFill>
                            <a:latin typeface="Cambria Math" panose="02040503050406030204" pitchFamily="18" charset="0"/>
                          </a:rPr>
                          <m:t>𝑨𝑩𝑵</m:t>
                        </m:r>
                      </m:e>
                    </m:d>
                    <m:r>
                      <a:rPr lang="en-US" sz="4800" b="1" i="1" smtClean="0">
                        <a:solidFill>
                          <a:srgbClr val="3333FF"/>
                        </a:solidFill>
                        <a:latin typeface="Cambria Math" panose="02040503050406030204" pitchFamily="18" charset="0"/>
                      </a:rPr>
                      <m:t>=</m:t>
                    </m:r>
                    <m:r>
                      <a:rPr lang="en-US" sz="4800" b="1" i="1" smtClean="0">
                        <a:solidFill>
                          <a:srgbClr val="3333FF"/>
                        </a:solidFill>
                        <a:latin typeface="Cambria Math" panose="02040503050406030204" pitchFamily="18" charset="0"/>
                      </a:rPr>
                      <m:t>𝑩𝑵</m:t>
                    </m:r>
                  </m:oMath>
                </a14:m>
                <a:r>
                  <a:rPr lang="en-US">
                    <a:solidFill>
                      <a:srgbClr val="3333FF"/>
                    </a:solidFill>
                  </a:rPr>
                  <a:t> </a:t>
                </a:r>
                <a:r>
                  <a:rPr lang="en-US"/>
                  <a:t>nên </a:t>
                </a:r>
                <a14:m>
                  <m:oMath xmlns:m="http://schemas.openxmlformats.org/officeDocument/2006/math">
                    <m:sSup>
                      <m:sSupPr>
                        <m:ctrlPr>
                          <a:rPr lang="en-US" sz="4800" i="1" smtClean="0">
                            <a:solidFill>
                              <a:srgbClr val="3333FF"/>
                            </a:solidFill>
                            <a:latin typeface="Cambria Math" panose="02040503050406030204" pitchFamily="18" charset="0"/>
                          </a:rPr>
                        </m:ctrlPr>
                      </m:sSupPr>
                      <m:e>
                        <m:r>
                          <a:rPr lang="en-US" sz="4800" i="1">
                            <a:solidFill>
                              <a:srgbClr val="3333FF"/>
                            </a:solidFill>
                            <a:latin typeface="Cambria Math" panose="02040503050406030204" pitchFamily="18" charset="0"/>
                          </a:rPr>
                          <m:t>𝑴</m:t>
                        </m:r>
                      </m:e>
                      <m:sup>
                        <m:r>
                          <a:rPr lang="en-US" sz="4800" i="1">
                            <a:solidFill>
                              <a:srgbClr val="3333FF"/>
                            </a:solidFill>
                            <a:latin typeface="Cambria Math" panose="02040503050406030204" pitchFamily="18" charset="0"/>
                          </a:rPr>
                          <m:t>′</m:t>
                        </m:r>
                      </m:sup>
                    </m:sSup>
                    <m:r>
                      <a:rPr lang="en-US" sz="4800">
                        <a:solidFill>
                          <a:srgbClr val="3333FF"/>
                        </a:solidFill>
                        <a:latin typeface="Cambria Math" panose="02040503050406030204" pitchFamily="18" charset="0"/>
                      </a:rPr>
                      <m:t>∈</m:t>
                    </m:r>
                    <m:r>
                      <a:rPr lang="en-US" sz="4800" b="1" i="1" smtClean="0">
                        <a:solidFill>
                          <a:srgbClr val="3333FF"/>
                        </a:solidFill>
                        <a:latin typeface="Cambria Math" panose="02040503050406030204" pitchFamily="18" charset="0"/>
                      </a:rPr>
                      <m:t>𝑩𝑵</m:t>
                    </m:r>
                    <m:r>
                      <a:rPr lang="en-US" sz="4800" b="1" i="0" smtClean="0">
                        <a:solidFill>
                          <a:srgbClr val="3333FF"/>
                        </a:solidFill>
                        <a:latin typeface="Cambria Math" panose="02040503050406030204" pitchFamily="18" charset="0"/>
                      </a:rPr>
                      <m:t>.</m:t>
                    </m:r>
                  </m:oMath>
                </a14:m>
                <a:endParaRPr lang="en-US" sz="4800"/>
              </a:p>
            </p:txBody>
          </p:sp>
        </mc:Choice>
        <mc:Fallback xmlns="">
          <p:sp>
            <p:nvSpPr>
              <p:cNvPr id="209" name="TextBox 208">
                <a:extLst>
                  <a:ext uri="{FF2B5EF4-FFF2-40B4-BE49-F238E27FC236}">
                    <a16:creationId xmlns:a16="http://schemas.microsoft.com/office/drawing/2014/main" id="{6E4EED3B-54B9-4350-AAEA-1CC3B8886CFD}"/>
                  </a:ext>
                </a:extLst>
              </p:cNvPr>
              <p:cNvSpPr txBox="1">
                <a:spLocks noRot="1" noChangeAspect="1" noMove="1" noResize="1" noEditPoints="1" noAdjustHandles="1" noChangeArrowheads="1" noChangeShapeType="1" noTextEdit="1"/>
              </p:cNvSpPr>
              <p:nvPr/>
            </p:nvSpPr>
            <p:spPr>
              <a:xfrm>
                <a:off x="636930" y="11658600"/>
                <a:ext cx="13506063" cy="838200"/>
              </a:xfrm>
              <a:prstGeom prst="rect">
                <a:avLst/>
              </a:prstGeom>
              <a:blipFill>
                <a:blip r:embed="rId6"/>
                <a:stretch>
                  <a:fillRect l="-2166" t="-7299" b="-335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 xmlns:a16="http://schemas.microsoft.com/office/drawing/2014/main" id="{11C29E7B-F6B4-43F6-89AF-C79A666A14C9}"/>
                  </a:ext>
                </a:extLst>
              </p:cNvPr>
              <p:cNvSpPr txBox="1"/>
              <p:nvPr/>
            </p:nvSpPr>
            <p:spPr>
              <a:xfrm>
                <a:off x="636930" y="12573000"/>
                <a:ext cx="16127070" cy="838200"/>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Mà </a:t>
                </a:r>
                <a14:m>
                  <m:oMath xmlns:m="http://schemas.openxmlformats.org/officeDocument/2006/math">
                    <m:sSup>
                      <m:sSupPr>
                        <m:ctrlPr>
                          <a:rPr lang="en-US" sz="4800" b="1" i="1" smtClean="0">
                            <a:solidFill>
                              <a:srgbClr val="0000FF"/>
                            </a:solidFill>
                            <a:latin typeface="Cambria Math" panose="02040503050406030204" pitchFamily="18" charset="0"/>
                          </a:rPr>
                        </m:ctrlPr>
                      </m:sSupPr>
                      <m:e>
                        <m:r>
                          <a:rPr lang="en-US" sz="4800" b="1" i="1" smtClean="0">
                            <a:solidFill>
                              <a:srgbClr val="0000FF"/>
                            </a:solidFill>
                            <a:latin typeface="Cambria Math" panose="02040503050406030204" pitchFamily="18" charset="0"/>
                          </a:rPr>
                          <m:t>𝑨</m:t>
                        </m:r>
                      </m:e>
                      <m:sup>
                        <m:r>
                          <a:rPr lang="en-US" sz="4800" b="1" i="1" smtClean="0">
                            <a:solidFill>
                              <a:srgbClr val="0000FF"/>
                            </a:solidFill>
                            <a:latin typeface="Cambria Math" panose="02040503050406030204" pitchFamily="18" charset="0"/>
                          </a:rPr>
                          <m:t>′</m:t>
                        </m:r>
                      </m:sup>
                    </m:sSup>
                    <m:r>
                      <a:rPr lang="en-US" sz="4800" i="1">
                        <a:solidFill>
                          <a:srgbClr val="0000FF"/>
                        </a:solidFill>
                        <a:latin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𝑩𝑵</m:t>
                    </m:r>
                  </m:oMath>
                </a14:m>
                <a:r>
                  <a:rPr lang="en-US"/>
                  <a:t> nên </a:t>
                </a:r>
                <a14:m>
                  <m:oMath xmlns:m="http://schemas.openxmlformats.org/officeDocument/2006/math">
                    <m:sSup>
                      <m:sSupPr>
                        <m:ctrlPr>
                          <a:rPr lang="en-US" sz="4800" i="1">
                            <a:solidFill>
                              <a:srgbClr val="3333FF"/>
                            </a:solidFill>
                            <a:latin typeface="Cambria Math" panose="02040503050406030204" pitchFamily="18" charset="0"/>
                          </a:rPr>
                        </m:ctrlPr>
                      </m:sSupPr>
                      <m:e>
                        <m:r>
                          <a:rPr lang="en-US" sz="4800" b="1" i="1" smtClean="0">
                            <a:solidFill>
                              <a:srgbClr val="3333FF"/>
                            </a:solidFill>
                            <a:latin typeface="Cambria Math" panose="02040503050406030204" pitchFamily="18" charset="0"/>
                          </a:rPr>
                          <m:t>𝑩</m:t>
                        </m:r>
                        <m:r>
                          <a:rPr lang="en-US" sz="4800" b="1" i="1" smtClean="0">
                            <a:solidFill>
                              <a:srgbClr val="3333FF"/>
                            </a:solidFill>
                            <a:latin typeface="Cambria Math" panose="02040503050406030204" pitchFamily="18" charset="0"/>
                          </a:rPr>
                          <m:t>, </m:t>
                        </m:r>
                        <m:r>
                          <a:rPr lang="en-US" sz="4800" i="1">
                            <a:solidFill>
                              <a:srgbClr val="3333FF"/>
                            </a:solidFill>
                            <a:latin typeface="Cambria Math" panose="02040503050406030204" pitchFamily="18" charset="0"/>
                          </a:rPr>
                          <m:t>𝑴</m:t>
                        </m:r>
                      </m:e>
                      <m:sup>
                        <m:r>
                          <a:rPr lang="en-US" sz="4800" i="1">
                            <a:solidFill>
                              <a:srgbClr val="3333FF"/>
                            </a:solidFill>
                            <a:latin typeface="Cambria Math" panose="02040503050406030204" pitchFamily="18" charset="0"/>
                          </a:rPr>
                          <m:t>′</m:t>
                        </m:r>
                      </m:sup>
                    </m:sSup>
                    <m:r>
                      <a:rPr lang="en-US" sz="4800" b="1" i="1" smtClean="0">
                        <a:solidFill>
                          <a:srgbClr val="3333FF"/>
                        </a:solidFill>
                        <a:latin typeface="Cambria Math" panose="02040503050406030204" pitchFamily="18" charset="0"/>
                      </a:rPr>
                      <m:t>,</m:t>
                    </m:r>
                    <m:r>
                      <a:rPr lang="en-US" sz="4800" b="1" i="1" smtClean="0">
                        <a:solidFill>
                          <a:srgbClr val="3333FF"/>
                        </a:solidFill>
                        <a:latin typeface="Cambria Math" panose="02040503050406030204" pitchFamily="18" charset="0"/>
                      </a:rPr>
                      <m:t>𝑨</m:t>
                    </m:r>
                    <m:r>
                      <a:rPr lang="en-US" sz="4800" b="1" i="1" smtClean="0">
                        <a:solidFill>
                          <a:srgbClr val="3333FF"/>
                        </a:solidFill>
                        <a:latin typeface="Cambria Math" panose="02040503050406030204" pitchFamily="18" charset="0"/>
                      </a:rPr>
                      <m:t>′</m:t>
                    </m:r>
                  </m:oMath>
                </a14:m>
                <a:r>
                  <a:rPr lang="en-US"/>
                  <a:t> thẳng hàng (cùng nằm trên </a:t>
                </a:r>
                <a14:m>
                  <m:oMath xmlns:m="http://schemas.openxmlformats.org/officeDocument/2006/math">
                    <m:r>
                      <a:rPr lang="en-US" sz="4800" i="1">
                        <a:solidFill>
                          <a:srgbClr val="0000FF"/>
                        </a:solidFill>
                        <a:latin typeface="Cambria Math" panose="02040503050406030204" pitchFamily="18" charset="0"/>
                        <a:ea typeface="Cambria Math" panose="02040503050406030204" pitchFamily="18" charset="0"/>
                      </a:rPr>
                      <m:t>𝑩𝑵</m:t>
                    </m:r>
                  </m:oMath>
                </a14:m>
                <a:r>
                  <a:rPr lang="en-US"/>
                  <a:t>)  </a:t>
                </a:r>
                <a:endParaRPr lang="en-US" sz="4800"/>
              </a:p>
            </p:txBody>
          </p:sp>
        </mc:Choice>
        <mc:Fallback xmlns="">
          <p:sp>
            <p:nvSpPr>
              <p:cNvPr id="99" name="TextBox 98">
                <a:extLst>
                  <a:ext uri="{FF2B5EF4-FFF2-40B4-BE49-F238E27FC236}">
                    <a16:creationId xmlns:a16="http://schemas.microsoft.com/office/drawing/2014/main" id="{11C29E7B-F6B4-43F6-89AF-C79A666A14C9}"/>
                  </a:ext>
                </a:extLst>
              </p:cNvPr>
              <p:cNvSpPr txBox="1">
                <a:spLocks noRot="1" noChangeAspect="1" noMove="1" noResize="1" noEditPoints="1" noAdjustHandles="1" noChangeArrowheads="1" noChangeShapeType="1" noTextEdit="1"/>
              </p:cNvSpPr>
              <p:nvPr/>
            </p:nvSpPr>
            <p:spPr>
              <a:xfrm>
                <a:off x="636930" y="12573000"/>
                <a:ext cx="16127070" cy="838200"/>
              </a:xfrm>
              <a:prstGeom prst="rect">
                <a:avLst/>
              </a:prstGeom>
              <a:blipFill>
                <a:blip r:embed="rId7"/>
                <a:stretch>
                  <a:fillRect l="-1814" t="-8759" r="-3326" b="-32847"/>
                </a:stretch>
              </a:blipFill>
            </p:spPr>
            <p:txBody>
              <a:bodyPr/>
              <a:lstStyle/>
              <a:p>
                <a:r>
                  <a:rPr lang="en-US">
                    <a:noFill/>
                  </a:rPr>
                  <a:t> </a:t>
                </a:r>
              </a:p>
            </p:txBody>
          </p:sp>
        </mc:Fallback>
      </mc:AlternateContent>
      <p:sp>
        <p:nvSpPr>
          <p:cNvPr id="100" name="Rounded Rectangle 18">
            <a:extLst>
              <a:ext uri="{FF2B5EF4-FFF2-40B4-BE49-F238E27FC236}">
                <a16:creationId xmlns="" xmlns:a16="http://schemas.microsoft.com/office/drawing/2014/main" id="{BBAF2A28-46A4-4985-AA54-DC9504B72B74}"/>
              </a:ext>
            </a:extLst>
          </p:cNvPr>
          <p:cNvSpPr/>
          <p:nvPr/>
        </p:nvSpPr>
        <p:spPr>
          <a:xfrm>
            <a:off x="17068800" y="7080160"/>
            <a:ext cx="6896018" cy="6553201"/>
          </a:xfrm>
          <a:prstGeom prst="roundRect">
            <a:avLst>
              <a:gd name="adj" fmla="val 4276"/>
            </a:avLst>
          </a:prstGeom>
          <a:solidFill>
            <a:schemeClr val="accent4">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 xmlns:a16="http://schemas.microsoft.com/office/drawing/2014/main" id="{495CF8CB-CD9E-4F48-898F-8BEA437470A4}"/>
              </a:ext>
            </a:extLst>
          </p:cNvPr>
          <p:cNvSpPr/>
          <p:nvPr/>
        </p:nvSpPr>
        <p:spPr>
          <a:xfrm>
            <a:off x="18040350" y="7696200"/>
            <a:ext cx="3638550" cy="4495800"/>
          </a:xfrm>
          <a:custGeom>
            <a:avLst/>
            <a:gdLst>
              <a:gd name="connsiteX0" fmla="*/ 933450 w 3733800"/>
              <a:gd name="connsiteY0" fmla="*/ 0 h 4629150"/>
              <a:gd name="connsiteX1" fmla="*/ 0 w 3733800"/>
              <a:gd name="connsiteY1" fmla="*/ 3810000 h 4629150"/>
              <a:gd name="connsiteX2" fmla="*/ 3733800 w 3733800"/>
              <a:gd name="connsiteY2" fmla="*/ 4629150 h 4629150"/>
              <a:gd name="connsiteX3" fmla="*/ 933450 w 3733800"/>
              <a:gd name="connsiteY3" fmla="*/ 0 h 4629150"/>
              <a:gd name="connsiteX0" fmla="*/ 933450 w 3733800"/>
              <a:gd name="connsiteY0" fmla="*/ 0 h 4514850"/>
              <a:gd name="connsiteX1" fmla="*/ 0 w 3733800"/>
              <a:gd name="connsiteY1" fmla="*/ 3695700 h 4514850"/>
              <a:gd name="connsiteX2" fmla="*/ 3733800 w 3733800"/>
              <a:gd name="connsiteY2" fmla="*/ 4514850 h 4514850"/>
              <a:gd name="connsiteX3" fmla="*/ 933450 w 3733800"/>
              <a:gd name="connsiteY3" fmla="*/ 0 h 4514850"/>
              <a:gd name="connsiteX0" fmla="*/ 933450 w 3657600"/>
              <a:gd name="connsiteY0" fmla="*/ 0 h 4495800"/>
              <a:gd name="connsiteX1" fmla="*/ 0 w 3657600"/>
              <a:gd name="connsiteY1" fmla="*/ 3695700 h 4495800"/>
              <a:gd name="connsiteX2" fmla="*/ 3657600 w 3657600"/>
              <a:gd name="connsiteY2" fmla="*/ 4495800 h 4495800"/>
              <a:gd name="connsiteX3" fmla="*/ 933450 w 3657600"/>
              <a:gd name="connsiteY3" fmla="*/ 0 h 4495800"/>
              <a:gd name="connsiteX0" fmla="*/ 971550 w 3695700"/>
              <a:gd name="connsiteY0" fmla="*/ 0 h 4495800"/>
              <a:gd name="connsiteX1" fmla="*/ 0 w 3695700"/>
              <a:gd name="connsiteY1" fmla="*/ 3733800 h 4495800"/>
              <a:gd name="connsiteX2" fmla="*/ 3695700 w 3695700"/>
              <a:gd name="connsiteY2" fmla="*/ 4495800 h 4495800"/>
              <a:gd name="connsiteX3" fmla="*/ 971550 w 3695700"/>
              <a:gd name="connsiteY3" fmla="*/ 0 h 4495800"/>
              <a:gd name="connsiteX0" fmla="*/ 914400 w 3638550"/>
              <a:gd name="connsiteY0" fmla="*/ 0 h 4495800"/>
              <a:gd name="connsiteX1" fmla="*/ 0 w 3638550"/>
              <a:gd name="connsiteY1" fmla="*/ 3733800 h 4495800"/>
              <a:gd name="connsiteX2" fmla="*/ 3638550 w 3638550"/>
              <a:gd name="connsiteY2" fmla="*/ 4495800 h 4495800"/>
              <a:gd name="connsiteX3" fmla="*/ 914400 w 3638550"/>
              <a:gd name="connsiteY3" fmla="*/ 0 h 4495800"/>
              <a:gd name="connsiteX0" fmla="*/ 914400 w 3638550"/>
              <a:gd name="connsiteY0" fmla="*/ 0 h 4495800"/>
              <a:gd name="connsiteX1" fmla="*/ 0 w 3638550"/>
              <a:gd name="connsiteY1" fmla="*/ 3733800 h 4495800"/>
              <a:gd name="connsiteX2" fmla="*/ 3638550 w 3638550"/>
              <a:gd name="connsiteY2" fmla="*/ 4495800 h 4495800"/>
              <a:gd name="connsiteX3" fmla="*/ 914400 w 3638550"/>
              <a:gd name="connsiteY3" fmla="*/ 0 h 4495800"/>
            </a:gdLst>
            <a:ahLst/>
            <a:cxnLst>
              <a:cxn ang="0">
                <a:pos x="connsiteX0" y="connsiteY0"/>
              </a:cxn>
              <a:cxn ang="0">
                <a:pos x="connsiteX1" y="connsiteY1"/>
              </a:cxn>
              <a:cxn ang="0">
                <a:pos x="connsiteX2" y="connsiteY2"/>
              </a:cxn>
              <a:cxn ang="0">
                <a:pos x="connsiteX3" y="connsiteY3"/>
              </a:cxn>
            </a:cxnLst>
            <a:rect l="l" t="t" r="r" b="b"/>
            <a:pathLst>
              <a:path w="3638550" h="4495800">
                <a:moveTo>
                  <a:pt x="914400" y="0"/>
                </a:moveTo>
                <a:lnTo>
                  <a:pt x="0" y="3733800"/>
                </a:lnTo>
                <a:lnTo>
                  <a:pt x="3638550" y="4495800"/>
                </a:lnTo>
                <a:lnTo>
                  <a:pt x="914400" y="0"/>
                </a:lnTo>
                <a:close/>
              </a:path>
            </a:pathLst>
          </a:custGeom>
          <a:solidFill>
            <a:srgbClr val="FFF487"/>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4" name="Straight Connector 103">
            <a:extLst>
              <a:ext uri="{FF2B5EF4-FFF2-40B4-BE49-F238E27FC236}">
                <a16:creationId xmlns="" xmlns:a16="http://schemas.microsoft.com/office/drawing/2014/main" id="{351FBA1E-39A5-4C0E-82BC-5909AC2CF131}"/>
              </a:ext>
            </a:extLst>
          </p:cNvPr>
          <p:cNvCxnSpPr>
            <a:cxnSpLocks/>
          </p:cNvCxnSpPr>
          <p:nvPr/>
        </p:nvCxnSpPr>
        <p:spPr>
          <a:xfrm>
            <a:off x="18960251" y="7612325"/>
            <a:ext cx="4318730" cy="3783959"/>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 xmlns:a16="http://schemas.microsoft.com/office/drawing/2014/main" id="{51529376-7C27-4E0D-ABAA-0FBBBEAEBAFD}"/>
              </a:ext>
            </a:extLst>
          </p:cNvPr>
          <p:cNvCxnSpPr>
            <a:cxnSpLocks/>
          </p:cNvCxnSpPr>
          <p:nvPr/>
        </p:nvCxnSpPr>
        <p:spPr>
          <a:xfrm flipH="1">
            <a:off x="17983124" y="7581143"/>
            <a:ext cx="956495" cy="3879658"/>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 xmlns:a16="http://schemas.microsoft.com/office/drawing/2014/main" id="{2E20A459-1FC4-48E4-A0DC-F0076A2572EA}"/>
              </a:ext>
            </a:extLst>
          </p:cNvPr>
          <p:cNvCxnSpPr>
            <a:cxnSpLocks/>
          </p:cNvCxnSpPr>
          <p:nvPr/>
        </p:nvCxnSpPr>
        <p:spPr>
          <a:xfrm flipH="1" flipV="1">
            <a:off x="17952037" y="11464335"/>
            <a:ext cx="2162392" cy="1574591"/>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 xmlns:a16="http://schemas.microsoft.com/office/drawing/2014/main" id="{07823055-582F-4087-8C59-483BEC4D80B3}"/>
              </a:ext>
            </a:extLst>
          </p:cNvPr>
          <p:cNvCxnSpPr>
            <a:cxnSpLocks/>
          </p:cNvCxnSpPr>
          <p:nvPr/>
        </p:nvCxnSpPr>
        <p:spPr>
          <a:xfrm flipH="1">
            <a:off x="18067254" y="11442637"/>
            <a:ext cx="5219235" cy="0"/>
          </a:xfrm>
          <a:prstGeom prst="line">
            <a:avLst/>
          </a:prstGeom>
          <a:ln w="76200">
            <a:solidFill>
              <a:srgbClr val="0000FF">
                <a:alpha val="80000"/>
              </a:srgbClr>
            </a:solidFill>
            <a:prstDash val="sysDash"/>
          </a:ln>
        </p:spPr>
        <p:style>
          <a:lnRef idx="1">
            <a:schemeClr val="dk1"/>
          </a:lnRef>
          <a:fillRef idx="0">
            <a:schemeClr val="dk1"/>
          </a:fillRef>
          <a:effectRef idx="0">
            <a:schemeClr val="dk1"/>
          </a:effectRef>
          <a:fontRef idx="minor">
            <a:schemeClr val="tx1"/>
          </a:fontRef>
        </p:style>
      </p:cxnSp>
      <p:grpSp>
        <p:nvGrpSpPr>
          <p:cNvPr id="110" name="Group 109">
            <a:extLst>
              <a:ext uri="{FF2B5EF4-FFF2-40B4-BE49-F238E27FC236}">
                <a16:creationId xmlns="" xmlns:a16="http://schemas.microsoft.com/office/drawing/2014/main" id="{BDC40B66-485F-4E71-9636-993FFB254112}"/>
              </a:ext>
            </a:extLst>
          </p:cNvPr>
          <p:cNvGrpSpPr/>
          <p:nvPr/>
        </p:nvGrpSpPr>
        <p:grpSpPr>
          <a:xfrm>
            <a:off x="17317879" y="11088594"/>
            <a:ext cx="768425" cy="769441"/>
            <a:chOff x="7001797" y="10252997"/>
            <a:chExt cx="768425" cy="769441"/>
          </a:xfrm>
        </p:grpSpPr>
        <mc:AlternateContent xmlns:mc="http://schemas.openxmlformats.org/markup-compatibility/2006" xmlns:a14="http://schemas.microsoft.com/office/drawing/2010/main">
          <mc:Choice Requires="a14">
            <p:sp>
              <p:nvSpPr>
                <p:cNvPr id="111" name="TextBox 110">
                  <a:extLst>
                    <a:ext uri="{FF2B5EF4-FFF2-40B4-BE49-F238E27FC236}">
                      <a16:creationId xmlns="" xmlns:a16="http://schemas.microsoft.com/office/drawing/2014/main" id="{ED8F0CCA-03EC-4974-B675-E247FC475D94}"/>
                    </a:ext>
                  </a:extLst>
                </p:cNvPr>
                <p:cNvSpPr txBox="1"/>
                <p:nvPr/>
              </p:nvSpPr>
              <p:spPr>
                <a:xfrm>
                  <a:off x="7001797" y="10252997"/>
                  <a:ext cx="588194"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𝑩</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2" name="TextBox 131">
                  <a:extLst>
                    <a:ext uri="{FF2B5EF4-FFF2-40B4-BE49-F238E27FC236}">
                      <a16:creationId xmlns:a16="http://schemas.microsoft.com/office/drawing/2014/main" id="{9A61B92B-FB61-4C7B-90A7-F166C6D4AA61}"/>
                    </a:ext>
                  </a:extLst>
                </p:cNvPr>
                <p:cNvSpPr txBox="1">
                  <a:spLocks noRot="1" noChangeAspect="1" noMove="1" noResize="1" noEditPoints="1" noAdjustHandles="1" noChangeArrowheads="1" noChangeShapeType="1" noTextEdit="1"/>
                </p:cNvSpPr>
                <p:nvPr/>
              </p:nvSpPr>
              <p:spPr>
                <a:xfrm>
                  <a:off x="7001797" y="10252997"/>
                  <a:ext cx="588194" cy="769441"/>
                </a:xfrm>
                <a:prstGeom prst="rect">
                  <a:avLst/>
                </a:prstGeom>
                <a:blipFill>
                  <a:blip r:embed="rId8"/>
                  <a:stretch>
                    <a:fillRect/>
                  </a:stretch>
                </a:blipFill>
              </p:spPr>
              <p:txBody>
                <a:bodyPr/>
                <a:lstStyle/>
                <a:p>
                  <a:r>
                    <a:rPr lang="en-US">
                      <a:noFill/>
                    </a:rPr>
                    <a:t> </a:t>
                  </a:r>
                </a:p>
              </p:txBody>
            </p:sp>
          </mc:Fallback>
        </mc:AlternateContent>
        <p:sp>
          <p:nvSpPr>
            <p:cNvPr id="112" name="Oval 111">
              <a:extLst>
                <a:ext uri="{FF2B5EF4-FFF2-40B4-BE49-F238E27FC236}">
                  <a16:creationId xmlns="" xmlns:a16="http://schemas.microsoft.com/office/drawing/2014/main" id="{4C05BF75-4FE3-4F3A-A333-C80A065CE41D}"/>
                </a:ext>
              </a:extLst>
            </p:cNvPr>
            <p:cNvSpPr/>
            <p:nvPr/>
          </p:nvSpPr>
          <p:spPr>
            <a:xfrm>
              <a:off x="7587342" y="105156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cxnSp>
        <p:nvCxnSpPr>
          <p:cNvPr id="113" name="Straight Connector 112">
            <a:extLst>
              <a:ext uri="{FF2B5EF4-FFF2-40B4-BE49-F238E27FC236}">
                <a16:creationId xmlns="" xmlns:a16="http://schemas.microsoft.com/office/drawing/2014/main" id="{FAB1101E-6E98-4478-9016-C6F126242CF9}"/>
              </a:ext>
            </a:extLst>
          </p:cNvPr>
          <p:cNvCxnSpPr>
            <a:cxnSpLocks/>
          </p:cNvCxnSpPr>
          <p:nvPr/>
        </p:nvCxnSpPr>
        <p:spPr>
          <a:xfrm>
            <a:off x="18922151" y="7582923"/>
            <a:ext cx="1202523" cy="5456003"/>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 xmlns:a16="http://schemas.microsoft.com/office/drawing/2014/main" id="{49E63964-F8E3-467E-8DAD-8DDC5DB1CEF0}"/>
              </a:ext>
            </a:extLst>
          </p:cNvPr>
          <p:cNvCxnSpPr>
            <a:cxnSpLocks/>
          </p:cNvCxnSpPr>
          <p:nvPr/>
        </p:nvCxnSpPr>
        <p:spPr>
          <a:xfrm flipH="1" flipV="1">
            <a:off x="18979266" y="7655929"/>
            <a:ext cx="1539088" cy="4324462"/>
          </a:xfrm>
          <a:prstGeom prst="line">
            <a:avLst/>
          </a:prstGeom>
          <a:ln w="76200">
            <a:solidFill>
              <a:srgbClr val="FF0000">
                <a:alpha val="80000"/>
              </a:srgbClr>
            </a:solidFill>
            <a:prstDash val="sysDash"/>
          </a:ln>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 xmlns:a16="http://schemas.microsoft.com/office/drawing/2014/main" id="{A2F17FE2-E1E4-45F4-B071-86C429F5E46F}"/>
              </a:ext>
            </a:extLst>
          </p:cNvPr>
          <p:cNvCxnSpPr>
            <a:cxnSpLocks/>
            <a:endCxn id="155" idx="1"/>
          </p:cNvCxnSpPr>
          <p:nvPr/>
        </p:nvCxnSpPr>
        <p:spPr>
          <a:xfrm>
            <a:off x="18446945" y="9547307"/>
            <a:ext cx="3229249" cy="2605770"/>
          </a:xfrm>
          <a:prstGeom prst="line">
            <a:avLst/>
          </a:prstGeom>
          <a:ln w="76200">
            <a:solidFill>
              <a:srgbClr val="0000FF">
                <a:alpha val="80000"/>
              </a:srgbClr>
            </a:solidFill>
            <a:prstDash val="sysDash"/>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 xmlns:a16="http://schemas.microsoft.com/office/drawing/2014/main" id="{AD6D1624-F416-4E5B-8055-A2893A7DC4B0}"/>
              </a:ext>
            </a:extLst>
          </p:cNvPr>
          <p:cNvCxnSpPr>
            <a:cxnSpLocks/>
          </p:cNvCxnSpPr>
          <p:nvPr/>
        </p:nvCxnSpPr>
        <p:spPr>
          <a:xfrm flipH="1">
            <a:off x="19082135" y="10033283"/>
            <a:ext cx="274320" cy="27432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 xmlns:a16="http://schemas.microsoft.com/office/drawing/2014/main" id="{A6D777E0-BA36-4BA2-B4BF-23D0A214C0EB}"/>
              </a:ext>
            </a:extLst>
          </p:cNvPr>
          <p:cNvCxnSpPr>
            <a:cxnSpLocks/>
          </p:cNvCxnSpPr>
          <p:nvPr/>
        </p:nvCxnSpPr>
        <p:spPr>
          <a:xfrm flipH="1">
            <a:off x="20925306" y="11518620"/>
            <a:ext cx="274320" cy="27432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 xmlns:a16="http://schemas.microsoft.com/office/drawing/2014/main" id="{88B524D1-800C-41A4-A034-33A15A84D6EC}"/>
              </a:ext>
            </a:extLst>
          </p:cNvPr>
          <p:cNvCxnSpPr>
            <a:cxnSpLocks/>
          </p:cNvCxnSpPr>
          <p:nvPr/>
        </p:nvCxnSpPr>
        <p:spPr>
          <a:xfrm flipH="1" flipV="1">
            <a:off x="18086304" y="11460801"/>
            <a:ext cx="3676650" cy="765536"/>
          </a:xfrm>
          <a:prstGeom prst="line">
            <a:avLst/>
          </a:prstGeom>
          <a:ln w="76200">
            <a:solidFill>
              <a:srgbClr val="0000FF">
                <a:alpha val="80000"/>
              </a:srgbClr>
            </a:solidFill>
            <a:prstDash val="sysDash"/>
          </a:ln>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 xmlns:a16="http://schemas.microsoft.com/office/drawing/2014/main" id="{6DD62231-F3B7-4A92-A0C4-047EDC6A2B61}"/>
              </a:ext>
            </a:extLst>
          </p:cNvPr>
          <p:cNvCxnSpPr>
            <a:cxnSpLocks/>
          </p:cNvCxnSpPr>
          <p:nvPr/>
        </p:nvCxnSpPr>
        <p:spPr>
          <a:xfrm flipH="1">
            <a:off x="20091839" y="11464334"/>
            <a:ext cx="3213700" cy="157511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128" name="Group 127">
            <a:extLst>
              <a:ext uri="{FF2B5EF4-FFF2-40B4-BE49-F238E27FC236}">
                <a16:creationId xmlns="" xmlns:a16="http://schemas.microsoft.com/office/drawing/2014/main" id="{3A98B0EC-FEAD-4B7E-92B9-4D0DE4F42A10}"/>
              </a:ext>
            </a:extLst>
          </p:cNvPr>
          <p:cNvGrpSpPr/>
          <p:nvPr/>
        </p:nvGrpSpPr>
        <p:grpSpPr>
          <a:xfrm>
            <a:off x="19891313" y="12903115"/>
            <a:ext cx="792690" cy="769441"/>
            <a:chOff x="9759042" y="12533500"/>
            <a:chExt cx="792690" cy="769441"/>
          </a:xfrm>
        </p:grpSpPr>
        <p:sp>
          <p:nvSpPr>
            <p:cNvPr id="131" name="Oval 130">
              <a:extLst>
                <a:ext uri="{FF2B5EF4-FFF2-40B4-BE49-F238E27FC236}">
                  <a16:creationId xmlns="" xmlns:a16="http://schemas.microsoft.com/office/drawing/2014/main" id="{BCB64213-6F78-4C53-AEC2-A27E80B31633}"/>
                </a:ext>
              </a:extLst>
            </p:cNvPr>
            <p:cNvSpPr/>
            <p:nvPr/>
          </p:nvSpPr>
          <p:spPr>
            <a:xfrm>
              <a:off x="9901051" y="125425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33" name="TextBox 132">
                  <a:extLst>
                    <a:ext uri="{FF2B5EF4-FFF2-40B4-BE49-F238E27FC236}">
                      <a16:creationId xmlns="" xmlns:a16="http://schemas.microsoft.com/office/drawing/2014/main" id="{C2F080DC-E9F9-4F09-AC7B-380F742B6476}"/>
                    </a:ext>
                  </a:extLst>
                </p:cNvPr>
                <p:cNvSpPr txBox="1"/>
                <p:nvPr/>
              </p:nvSpPr>
              <p:spPr>
                <a:xfrm>
                  <a:off x="9759042" y="12533500"/>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𝑪</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2" name="TextBox 171">
                  <a:extLst>
                    <a:ext uri="{FF2B5EF4-FFF2-40B4-BE49-F238E27FC236}">
                      <a16:creationId xmlns:a16="http://schemas.microsoft.com/office/drawing/2014/main" id="{DFB43EFF-445A-49C7-836F-6BF06116D80F}"/>
                    </a:ext>
                  </a:extLst>
                </p:cNvPr>
                <p:cNvSpPr txBox="1">
                  <a:spLocks noRot="1" noChangeAspect="1" noMove="1" noResize="1" noEditPoints="1" noAdjustHandles="1" noChangeArrowheads="1" noChangeShapeType="1" noTextEdit="1"/>
                </p:cNvSpPr>
                <p:nvPr/>
              </p:nvSpPr>
              <p:spPr>
                <a:xfrm>
                  <a:off x="9759042" y="12533500"/>
                  <a:ext cx="792690" cy="769441"/>
                </a:xfrm>
                <a:prstGeom prst="rect">
                  <a:avLst/>
                </a:prstGeom>
                <a:blipFill>
                  <a:blip r:embed="rId9"/>
                  <a:stretch>
                    <a:fillRect/>
                  </a:stretch>
                </a:blipFill>
              </p:spPr>
              <p:txBody>
                <a:bodyPr/>
                <a:lstStyle/>
                <a:p>
                  <a:r>
                    <a:rPr lang="en-US">
                      <a:noFill/>
                    </a:rPr>
                    <a:t> </a:t>
                  </a:r>
                </a:p>
              </p:txBody>
            </p:sp>
          </mc:Fallback>
        </mc:AlternateContent>
      </p:grpSp>
      <p:grpSp>
        <p:nvGrpSpPr>
          <p:cNvPr id="134" name="Group 133">
            <a:extLst>
              <a:ext uri="{FF2B5EF4-FFF2-40B4-BE49-F238E27FC236}">
                <a16:creationId xmlns="" xmlns:a16="http://schemas.microsoft.com/office/drawing/2014/main" id="{7B966A36-FFAA-47A2-97D5-A4F05D5632E2}"/>
              </a:ext>
            </a:extLst>
          </p:cNvPr>
          <p:cNvGrpSpPr/>
          <p:nvPr/>
        </p:nvGrpSpPr>
        <p:grpSpPr>
          <a:xfrm>
            <a:off x="18486354" y="8576852"/>
            <a:ext cx="343968" cy="296683"/>
            <a:chOff x="18440400" y="8542517"/>
            <a:chExt cx="343968" cy="296683"/>
          </a:xfrm>
        </p:grpSpPr>
        <p:cxnSp>
          <p:nvCxnSpPr>
            <p:cNvPr id="136" name="Straight Connector 135">
              <a:extLst>
                <a:ext uri="{FF2B5EF4-FFF2-40B4-BE49-F238E27FC236}">
                  <a16:creationId xmlns="" xmlns:a16="http://schemas.microsoft.com/office/drawing/2014/main" id="{49A1BA20-BF74-4C48-8614-68816EC34977}"/>
                </a:ext>
              </a:extLst>
            </p:cNvPr>
            <p:cNvCxnSpPr>
              <a:cxnSpLocks/>
            </p:cNvCxnSpPr>
            <p:nvPr/>
          </p:nvCxnSpPr>
          <p:spPr>
            <a:xfrm flipH="1">
              <a:off x="18440400" y="8601934"/>
              <a:ext cx="343968" cy="161066"/>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 xmlns:a16="http://schemas.microsoft.com/office/drawing/2014/main" id="{E01855C5-C9B4-4C9C-B198-6D185BEDF72F}"/>
                </a:ext>
              </a:extLst>
            </p:cNvPr>
            <p:cNvCxnSpPr>
              <a:cxnSpLocks/>
            </p:cNvCxnSpPr>
            <p:nvPr/>
          </p:nvCxnSpPr>
          <p:spPr>
            <a:xfrm flipH="1" flipV="1">
              <a:off x="18491211" y="8542517"/>
              <a:ext cx="234939" cy="29668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grpSp>
        <p:nvGrpSpPr>
          <p:cNvPr id="138" name="Group 137">
            <a:extLst>
              <a:ext uri="{FF2B5EF4-FFF2-40B4-BE49-F238E27FC236}">
                <a16:creationId xmlns="" xmlns:a16="http://schemas.microsoft.com/office/drawing/2014/main" id="{859C025A-45DE-4BC0-AE09-A0C43B7FA647}"/>
              </a:ext>
            </a:extLst>
          </p:cNvPr>
          <p:cNvGrpSpPr/>
          <p:nvPr/>
        </p:nvGrpSpPr>
        <p:grpSpPr>
          <a:xfrm>
            <a:off x="18066186" y="10397535"/>
            <a:ext cx="343968" cy="296683"/>
            <a:chOff x="18440400" y="8542517"/>
            <a:chExt cx="343968" cy="296683"/>
          </a:xfrm>
        </p:grpSpPr>
        <p:cxnSp>
          <p:nvCxnSpPr>
            <p:cNvPr id="139" name="Straight Connector 138">
              <a:extLst>
                <a:ext uri="{FF2B5EF4-FFF2-40B4-BE49-F238E27FC236}">
                  <a16:creationId xmlns="" xmlns:a16="http://schemas.microsoft.com/office/drawing/2014/main" id="{2C078A74-A952-4D98-910F-5F6177A0EA60}"/>
                </a:ext>
              </a:extLst>
            </p:cNvPr>
            <p:cNvCxnSpPr>
              <a:cxnSpLocks/>
            </p:cNvCxnSpPr>
            <p:nvPr/>
          </p:nvCxnSpPr>
          <p:spPr>
            <a:xfrm flipH="1">
              <a:off x="18440400" y="8601934"/>
              <a:ext cx="343968" cy="161066"/>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 xmlns:a16="http://schemas.microsoft.com/office/drawing/2014/main" id="{A0C192FC-42CA-4FF1-B5CE-376F53DE72E3}"/>
                </a:ext>
              </a:extLst>
            </p:cNvPr>
            <p:cNvCxnSpPr>
              <a:cxnSpLocks/>
            </p:cNvCxnSpPr>
            <p:nvPr/>
          </p:nvCxnSpPr>
          <p:spPr>
            <a:xfrm flipH="1" flipV="1">
              <a:off x="18491211" y="8542517"/>
              <a:ext cx="234939" cy="29668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grpSp>
        <p:nvGrpSpPr>
          <p:cNvPr id="141" name="Group 140">
            <a:extLst>
              <a:ext uri="{FF2B5EF4-FFF2-40B4-BE49-F238E27FC236}">
                <a16:creationId xmlns="" xmlns:a16="http://schemas.microsoft.com/office/drawing/2014/main" id="{21F466B3-CE80-4DE1-BB4F-1157310D831A}"/>
              </a:ext>
            </a:extLst>
          </p:cNvPr>
          <p:cNvGrpSpPr/>
          <p:nvPr/>
        </p:nvGrpSpPr>
        <p:grpSpPr>
          <a:xfrm>
            <a:off x="20796776" y="12468089"/>
            <a:ext cx="265395" cy="355086"/>
            <a:chOff x="22251705" y="11671557"/>
            <a:chExt cx="265395" cy="355086"/>
          </a:xfrm>
        </p:grpSpPr>
        <p:cxnSp>
          <p:nvCxnSpPr>
            <p:cNvPr id="142" name="Straight Connector 141">
              <a:extLst>
                <a:ext uri="{FF2B5EF4-FFF2-40B4-BE49-F238E27FC236}">
                  <a16:creationId xmlns="" xmlns:a16="http://schemas.microsoft.com/office/drawing/2014/main" id="{0B3C0D5D-85F4-4662-9E86-7A3D4CCF409A}"/>
                </a:ext>
              </a:extLst>
            </p:cNvPr>
            <p:cNvCxnSpPr>
              <a:cxnSpLocks/>
            </p:cNvCxnSpPr>
            <p:nvPr/>
          </p:nvCxnSpPr>
          <p:spPr>
            <a:xfrm>
              <a:off x="22327905" y="11671557"/>
              <a:ext cx="189195" cy="29184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 xmlns:a16="http://schemas.microsoft.com/office/drawing/2014/main" id="{29C707CD-B1EE-4AEE-B664-68A29118969F}"/>
                </a:ext>
              </a:extLst>
            </p:cNvPr>
            <p:cNvCxnSpPr>
              <a:cxnSpLocks/>
            </p:cNvCxnSpPr>
            <p:nvPr/>
          </p:nvCxnSpPr>
          <p:spPr>
            <a:xfrm>
              <a:off x="22251705" y="11734800"/>
              <a:ext cx="189195" cy="29184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grpSp>
        <p:nvGrpSpPr>
          <p:cNvPr id="149" name="Group 148">
            <a:extLst>
              <a:ext uri="{FF2B5EF4-FFF2-40B4-BE49-F238E27FC236}">
                <a16:creationId xmlns="" xmlns:a16="http://schemas.microsoft.com/office/drawing/2014/main" id="{03398B87-EE2C-48D1-9E6D-8F0C139DCE47}"/>
              </a:ext>
            </a:extLst>
          </p:cNvPr>
          <p:cNvGrpSpPr/>
          <p:nvPr/>
        </p:nvGrpSpPr>
        <p:grpSpPr>
          <a:xfrm>
            <a:off x="22325851" y="11718849"/>
            <a:ext cx="265395" cy="355086"/>
            <a:chOff x="22251705" y="11671557"/>
            <a:chExt cx="265395" cy="355086"/>
          </a:xfrm>
        </p:grpSpPr>
        <p:cxnSp>
          <p:nvCxnSpPr>
            <p:cNvPr id="150" name="Straight Connector 149">
              <a:extLst>
                <a:ext uri="{FF2B5EF4-FFF2-40B4-BE49-F238E27FC236}">
                  <a16:creationId xmlns="" xmlns:a16="http://schemas.microsoft.com/office/drawing/2014/main" id="{479283C7-6703-4424-8038-355BFDC7B995}"/>
                </a:ext>
              </a:extLst>
            </p:cNvPr>
            <p:cNvCxnSpPr>
              <a:cxnSpLocks/>
            </p:cNvCxnSpPr>
            <p:nvPr/>
          </p:nvCxnSpPr>
          <p:spPr>
            <a:xfrm>
              <a:off x="22327905" y="11671557"/>
              <a:ext cx="189195" cy="29184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 xmlns:a16="http://schemas.microsoft.com/office/drawing/2014/main" id="{D0A24735-E660-45F0-BD4B-7F05B73C58D6}"/>
                </a:ext>
              </a:extLst>
            </p:cNvPr>
            <p:cNvCxnSpPr>
              <a:cxnSpLocks/>
            </p:cNvCxnSpPr>
            <p:nvPr/>
          </p:nvCxnSpPr>
          <p:spPr>
            <a:xfrm>
              <a:off x="22251705" y="11734800"/>
              <a:ext cx="189195" cy="29184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cxnSp>
        <p:nvCxnSpPr>
          <p:cNvPr id="152" name="Straight Connector 151">
            <a:extLst>
              <a:ext uri="{FF2B5EF4-FFF2-40B4-BE49-F238E27FC236}">
                <a16:creationId xmlns="" xmlns:a16="http://schemas.microsoft.com/office/drawing/2014/main" id="{02182FE4-262E-4599-8677-BCFCAA324377}"/>
              </a:ext>
            </a:extLst>
          </p:cNvPr>
          <p:cNvCxnSpPr>
            <a:cxnSpLocks/>
          </p:cNvCxnSpPr>
          <p:nvPr/>
        </p:nvCxnSpPr>
        <p:spPr>
          <a:xfrm>
            <a:off x="18968224" y="7654335"/>
            <a:ext cx="2770330" cy="4572001"/>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153" name="Group 152">
            <a:extLst>
              <a:ext uri="{FF2B5EF4-FFF2-40B4-BE49-F238E27FC236}">
                <a16:creationId xmlns="" xmlns:a16="http://schemas.microsoft.com/office/drawing/2014/main" id="{FBF476D8-323E-4AF8-B19C-61A74CC0F6CD}"/>
              </a:ext>
            </a:extLst>
          </p:cNvPr>
          <p:cNvGrpSpPr/>
          <p:nvPr/>
        </p:nvGrpSpPr>
        <p:grpSpPr>
          <a:xfrm>
            <a:off x="21649412" y="12104594"/>
            <a:ext cx="837442" cy="769441"/>
            <a:chOff x="11506644" y="11454019"/>
            <a:chExt cx="837442" cy="769441"/>
          </a:xfrm>
        </p:grpSpPr>
        <p:sp>
          <p:nvSpPr>
            <p:cNvPr id="155" name="Oval 154">
              <a:extLst>
                <a:ext uri="{FF2B5EF4-FFF2-40B4-BE49-F238E27FC236}">
                  <a16:creationId xmlns="" xmlns:a16="http://schemas.microsoft.com/office/drawing/2014/main" id="{2CF0DE6E-DEAB-4C45-B115-D061312A43A3}"/>
                </a:ext>
              </a:extLst>
            </p:cNvPr>
            <p:cNvSpPr/>
            <p:nvPr/>
          </p:nvSpPr>
          <p:spPr>
            <a:xfrm>
              <a:off x="11506644" y="114757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56" name="TextBox 155">
                  <a:extLst>
                    <a:ext uri="{FF2B5EF4-FFF2-40B4-BE49-F238E27FC236}">
                      <a16:creationId xmlns="" xmlns:a16="http://schemas.microsoft.com/office/drawing/2014/main" id="{F200D213-893C-46CF-BD3A-F13A4AAB834D}"/>
                    </a:ext>
                  </a:extLst>
                </p:cNvPr>
                <p:cNvSpPr txBox="1"/>
                <p:nvPr/>
              </p:nvSpPr>
              <p:spPr>
                <a:xfrm>
                  <a:off x="11551396" y="11454019"/>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𝑵</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97" name="TextBox 196">
                  <a:extLst>
                    <a:ext uri="{FF2B5EF4-FFF2-40B4-BE49-F238E27FC236}">
                      <a16:creationId xmlns:a16="http://schemas.microsoft.com/office/drawing/2014/main" id="{C6DE946D-EE96-4B5C-B71E-866679F3901E}"/>
                    </a:ext>
                  </a:extLst>
                </p:cNvPr>
                <p:cNvSpPr txBox="1">
                  <a:spLocks noRot="1" noChangeAspect="1" noMove="1" noResize="1" noEditPoints="1" noAdjustHandles="1" noChangeArrowheads="1" noChangeShapeType="1" noTextEdit="1"/>
                </p:cNvSpPr>
                <p:nvPr/>
              </p:nvSpPr>
              <p:spPr>
                <a:xfrm>
                  <a:off x="11551396" y="11454019"/>
                  <a:ext cx="792690" cy="769441"/>
                </a:xfrm>
                <a:prstGeom prst="rect">
                  <a:avLst/>
                </a:prstGeom>
                <a:blipFill>
                  <a:blip r:embed="rId13"/>
                  <a:stretch>
                    <a:fillRect/>
                  </a:stretch>
                </a:blipFill>
              </p:spPr>
              <p:txBody>
                <a:bodyPr/>
                <a:lstStyle/>
                <a:p>
                  <a:r>
                    <a:rPr lang="en-US">
                      <a:noFill/>
                    </a:rPr>
                    <a:t> </a:t>
                  </a:r>
                </a:p>
              </p:txBody>
            </p:sp>
          </mc:Fallback>
        </mc:AlternateContent>
      </p:grpSp>
      <p:grpSp>
        <p:nvGrpSpPr>
          <p:cNvPr id="157" name="Group 156">
            <a:extLst>
              <a:ext uri="{FF2B5EF4-FFF2-40B4-BE49-F238E27FC236}">
                <a16:creationId xmlns="" xmlns:a16="http://schemas.microsoft.com/office/drawing/2014/main" id="{CF35AA3D-BF94-41F8-A8E4-5EBD6CE3A91E}"/>
              </a:ext>
            </a:extLst>
          </p:cNvPr>
          <p:cNvGrpSpPr/>
          <p:nvPr/>
        </p:nvGrpSpPr>
        <p:grpSpPr>
          <a:xfrm>
            <a:off x="18248229" y="7010400"/>
            <a:ext cx="792690" cy="769441"/>
            <a:chOff x="10503906" y="7711594"/>
            <a:chExt cx="792690" cy="769441"/>
          </a:xfrm>
        </p:grpSpPr>
        <mc:AlternateContent xmlns:mc="http://schemas.openxmlformats.org/markup-compatibility/2006" xmlns:a14="http://schemas.microsoft.com/office/drawing/2010/main">
          <mc:Choice Requires="a14">
            <p:sp>
              <p:nvSpPr>
                <p:cNvPr id="158" name="TextBox 157">
                  <a:extLst>
                    <a:ext uri="{FF2B5EF4-FFF2-40B4-BE49-F238E27FC236}">
                      <a16:creationId xmlns="" xmlns:a16="http://schemas.microsoft.com/office/drawing/2014/main" id="{E4613718-01A1-4E30-895D-93EB841B2F7B}"/>
                    </a:ext>
                  </a:extLst>
                </p:cNvPr>
                <p:cNvSpPr txBox="1"/>
                <p:nvPr/>
              </p:nvSpPr>
              <p:spPr>
                <a:xfrm>
                  <a:off x="10503906" y="7711594"/>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𝑨</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99" name="TextBox 198">
                  <a:extLst>
                    <a:ext uri="{FF2B5EF4-FFF2-40B4-BE49-F238E27FC236}">
                      <a16:creationId xmlns:a16="http://schemas.microsoft.com/office/drawing/2014/main" id="{EB13CB6E-135A-4DCA-8615-40E16574E0B3}"/>
                    </a:ext>
                  </a:extLst>
                </p:cNvPr>
                <p:cNvSpPr txBox="1">
                  <a:spLocks noRot="1" noChangeAspect="1" noMove="1" noResize="1" noEditPoints="1" noAdjustHandles="1" noChangeArrowheads="1" noChangeShapeType="1" noTextEdit="1"/>
                </p:cNvSpPr>
                <p:nvPr/>
              </p:nvSpPr>
              <p:spPr>
                <a:xfrm>
                  <a:off x="10503906" y="7711594"/>
                  <a:ext cx="792690" cy="769441"/>
                </a:xfrm>
                <a:prstGeom prst="rect">
                  <a:avLst/>
                </a:prstGeom>
                <a:blipFill>
                  <a:blip r:embed="rId12"/>
                  <a:stretch>
                    <a:fillRect/>
                  </a:stretch>
                </a:blipFill>
              </p:spPr>
              <p:txBody>
                <a:bodyPr/>
                <a:lstStyle/>
                <a:p>
                  <a:r>
                    <a:rPr lang="en-US">
                      <a:noFill/>
                    </a:rPr>
                    <a:t> </a:t>
                  </a:r>
                </a:p>
              </p:txBody>
            </p:sp>
          </mc:Fallback>
        </mc:AlternateContent>
        <p:sp>
          <p:nvSpPr>
            <p:cNvPr id="210" name="Oval 209">
              <a:extLst>
                <a:ext uri="{FF2B5EF4-FFF2-40B4-BE49-F238E27FC236}">
                  <a16:creationId xmlns="" xmlns:a16="http://schemas.microsoft.com/office/drawing/2014/main" id="{8E55D203-3F2F-4783-83DA-6EB49B1C0DBB}"/>
                </a:ext>
              </a:extLst>
            </p:cNvPr>
            <p:cNvSpPr/>
            <p:nvPr/>
          </p:nvSpPr>
          <p:spPr>
            <a:xfrm>
              <a:off x="11109234" y="8202386"/>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211" name="Group 210">
            <a:extLst>
              <a:ext uri="{FF2B5EF4-FFF2-40B4-BE49-F238E27FC236}">
                <a16:creationId xmlns="" xmlns:a16="http://schemas.microsoft.com/office/drawing/2014/main" id="{A0EA9C54-5CB7-4222-A404-E122EF4A25DC}"/>
              </a:ext>
            </a:extLst>
          </p:cNvPr>
          <p:cNvGrpSpPr/>
          <p:nvPr/>
        </p:nvGrpSpPr>
        <p:grpSpPr>
          <a:xfrm>
            <a:off x="19913550" y="10145403"/>
            <a:ext cx="792690" cy="817910"/>
            <a:chOff x="10224205" y="9850090"/>
            <a:chExt cx="792690" cy="817910"/>
          </a:xfrm>
        </p:grpSpPr>
        <p:sp>
          <p:nvSpPr>
            <p:cNvPr id="212" name="Oval 211">
              <a:extLst>
                <a:ext uri="{FF2B5EF4-FFF2-40B4-BE49-F238E27FC236}">
                  <a16:creationId xmlns="" xmlns:a16="http://schemas.microsoft.com/office/drawing/2014/main" id="{44633DB5-C82B-4B53-8946-3235329366EB}"/>
                </a:ext>
              </a:extLst>
            </p:cNvPr>
            <p:cNvSpPr/>
            <p:nvPr/>
          </p:nvSpPr>
          <p:spPr>
            <a:xfrm>
              <a:off x="10350500" y="104851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213" name="TextBox 212">
                  <a:extLst>
                    <a:ext uri="{FF2B5EF4-FFF2-40B4-BE49-F238E27FC236}">
                      <a16:creationId xmlns="" xmlns:a16="http://schemas.microsoft.com/office/drawing/2014/main" id="{47E6CA9E-842A-4070-AE37-AC9BFF92867F}"/>
                    </a:ext>
                  </a:extLst>
                </p:cNvPr>
                <p:cNvSpPr txBox="1"/>
                <p:nvPr/>
              </p:nvSpPr>
              <p:spPr>
                <a:xfrm>
                  <a:off x="10224205" y="9850090"/>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𝑮</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2" name="TextBox 161">
                  <a:extLst>
                    <a:ext uri="{FF2B5EF4-FFF2-40B4-BE49-F238E27FC236}">
                      <a16:creationId xmlns:a16="http://schemas.microsoft.com/office/drawing/2014/main" id="{6A72991A-8078-46CD-86E6-056BFDC261A6}"/>
                    </a:ext>
                  </a:extLst>
                </p:cNvPr>
                <p:cNvSpPr txBox="1">
                  <a:spLocks noRot="1" noChangeAspect="1" noMove="1" noResize="1" noEditPoints="1" noAdjustHandles="1" noChangeArrowheads="1" noChangeShapeType="1" noTextEdit="1"/>
                </p:cNvSpPr>
                <p:nvPr/>
              </p:nvSpPr>
              <p:spPr>
                <a:xfrm>
                  <a:off x="10224205" y="9850090"/>
                  <a:ext cx="792690" cy="769441"/>
                </a:xfrm>
                <a:prstGeom prst="rect">
                  <a:avLst/>
                </a:prstGeom>
                <a:blipFill>
                  <a:blip r:embed="rId14"/>
                  <a:stretch>
                    <a:fillRect/>
                  </a:stretch>
                </a:blipFill>
              </p:spPr>
              <p:txBody>
                <a:bodyPr/>
                <a:lstStyle/>
                <a:p>
                  <a:r>
                    <a:rPr lang="en-US">
                      <a:noFill/>
                    </a:rPr>
                    <a:t> </a:t>
                  </a:r>
                </a:p>
              </p:txBody>
            </p:sp>
          </mc:Fallback>
        </mc:AlternateContent>
      </p:grpSp>
      <p:grpSp>
        <p:nvGrpSpPr>
          <p:cNvPr id="214" name="Group 213">
            <a:extLst>
              <a:ext uri="{FF2B5EF4-FFF2-40B4-BE49-F238E27FC236}">
                <a16:creationId xmlns="" xmlns:a16="http://schemas.microsoft.com/office/drawing/2014/main" id="{991D0887-52AA-42EC-894F-09D4BDE352B7}"/>
              </a:ext>
            </a:extLst>
          </p:cNvPr>
          <p:cNvGrpSpPr/>
          <p:nvPr/>
        </p:nvGrpSpPr>
        <p:grpSpPr>
          <a:xfrm>
            <a:off x="20040610" y="11891907"/>
            <a:ext cx="792690" cy="837572"/>
            <a:chOff x="8352384" y="11506200"/>
            <a:chExt cx="792690" cy="837572"/>
          </a:xfrm>
        </p:grpSpPr>
        <mc:AlternateContent xmlns:mc="http://schemas.openxmlformats.org/markup-compatibility/2006" xmlns:a14="http://schemas.microsoft.com/office/drawing/2010/main">
          <mc:Choice Requires="a14">
            <p:sp>
              <p:nvSpPr>
                <p:cNvPr id="215" name="TextBox 214">
                  <a:extLst>
                    <a:ext uri="{FF2B5EF4-FFF2-40B4-BE49-F238E27FC236}">
                      <a16:creationId xmlns="" xmlns:a16="http://schemas.microsoft.com/office/drawing/2014/main" id="{CBCFADFC-CB11-4890-A206-9D1BACE1661A}"/>
                    </a:ext>
                  </a:extLst>
                </p:cNvPr>
                <p:cNvSpPr txBox="1"/>
                <p:nvPr/>
              </p:nvSpPr>
              <p:spPr>
                <a:xfrm>
                  <a:off x="8352384" y="11635886"/>
                  <a:ext cx="79269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smtClean="0">
                            <a:latin typeface="Cambria Math" panose="02040503050406030204" pitchFamily="18" charset="0"/>
                            <a:ea typeface="Tahoma" panose="020B0604030504040204" pitchFamily="34" charset="0"/>
                            <a:cs typeface="Tahoma" panose="020B0604030504040204" pitchFamily="34" charset="0"/>
                          </a:rPr>
                          <m:t>𝑨</m:t>
                        </m:r>
                        <m:r>
                          <a:rPr lang="en-US" sz="4000"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lang="en-US" sz="40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7" name="TextBox 176">
                  <a:extLst>
                    <a:ext uri="{FF2B5EF4-FFF2-40B4-BE49-F238E27FC236}">
                      <a16:creationId xmlns:a16="http://schemas.microsoft.com/office/drawing/2014/main" id="{DD4B0794-FF68-43B8-BCDA-B5F59F2D2538}"/>
                    </a:ext>
                  </a:extLst>
                </p:cNvPr>
                <p:cNvSpPr txBox="1">
                  <a:spLocks noRot="1" noChangeAspect="1" noMove="1" noResize="1" noEditPoints="1" noAdjustHandles="1" noChangeArrowheads="1" noChangeShapeType="1" noTextEdit="1"/>
                </p:cNvSpPr>
                <p:nvPr/>
              </p:nvSpPr>
              <p:spPr>
                <a:xfrm>
                  <a:off x="8352384" y="11635886"/>
                  <a:ext cx="792690" cy="707886"/>
                </a:xfrm>
                <a:prstGeom prst="rect">
                  <a:avLst/>
                </a:prstGeom>
                <a:blipFill>
                  <a:blip r:embed="rId10"/>
                  <a:stretch>
                    <a:fillRect/>
                  </a:stretch>
                </a:blipFill>
              </p:spPr>
              <p:txBody>
                <a:bodyPr/>
                <a:lstStyle/>
                <a:p>
                  <a:r>
                    <a:rPr lang="en-US">
                      <a:noFill/>
                    </a:rPr>
                    <a:t> </a:t>
                  </a:r>
                </a:p>
              </p:txBody>
            </p:sp>
          </mc:Fallback>
        </mc:AlternateContent>
        <p:sp>
          <p:nvSpPr>
            <p:cNvPr id="216" name="Oval 215">
              <a:extLst>
                <a:ext uri="{FF2B5EF4-FFF2-40B4-BE49-F238E27FC236}">
                  <a16:creationId xmlns="" xmlns:a16="http://schemas.microsoft.com/office/drawing/2014/main" id="{A905F08D-3851-4DC7-8511-5477F4AEBB0C}"/>
                </a:ext>
              </a:extLst>
            </p:cNvPr>
            <p:cNvSpPr/>
            <p:nvPr/>
          </p:nvSpPr>
          <p:spPr>
            <a:xfrm>
              <a:off x="8748848" y="115062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217" name="Group 216">
            <a:extLst>
              <a:ext uri="{FF2B5EF4-FFF2-40B4-BE49-F238E27FC236}">
                <a16:creationId xmlns="" xmlns:a16="http://schemas.microsoft.com/office/drawing/2014/main" id="{95A9D682-A2C2-4810-A6E8-81D77489D836}"/>
              </a:ext>
            </a:extLst>
          </p:cNvPr>
          <p:cNvGrpSpPr/>
          <p:nvPr/>
        </p:nvGrpSpPr>
        <p:grpSpPr>
          <a:xfrm>
            <a:off x="23214099" y="11083335"/>
            <a:ext cx="839004" cy="769441"/>
            <a:chOff x="13096342" y="10218003"/>
            <a:chExt cx="839004" cy="769441"/>
          </a:xfrm>
        </p:grpSpPr>
        <mc:AlternateContent xmlns:mc="http://schemas.openxmlformats.org/markup-compatibility/2006" xmlns:a14="http://schemas.microsoft.com/office/drawing/2010/main">
          <mc:Choice Requires="a14">
            <p:sp>
              <p:nvSpPr>
                <p:cNvPr id="218" name="TextBox 217">
                  <a:extLst>
                    <a:ext uri="{FF2B5EF4-FFF2-40B4-BE49-F238E27FC236}">
                      <a16:creationId xmlns="" xmlns:a16="http://schemas.microsoft.com/office/drawing/2014/main" id="{4F0811F5-9EB4-45B0-B8F6-B8E6D0291571}"/>
                    </a:ext>
                  </a:extLst>
                </p:cNvPr>
                <p:cNvSpPr txBox="1"/>
                <p:nvPr/>
              </p:nvSpPr>
              <p:spPr>
                <a:xfrm>
                  <a:off x="13142656" y="10218003"/>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𝑫</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6" name="TextBox 185">
                  <a:extLst>
                    <a:ext uri="{FF2B5EF4-FFF2-40B4-BE49-F238E27FC236}">
                      <a16:creationId xmlns:a16="http://schemas.microsoft.com/office/drawing/2014/main" id="{06698BDA-FA36-4A34-A293-7CCECBAAE343}"/>
                    </a:ext>
                  </a:extLst>
                </p:cNvPr>
                <p:cNvSpPr txBox="1">
                  <a:spLocks noRot="1" noChangeAspect="1" noMove="1" noResize="1" noEditPoints="1" noAdjustHandles="1" noChangeArrowheads="1" noChangeShapeType="1" noTextEdit="1"/>
                </p:cNvSpPr>
                <p:nvPr/>
              </p:nvSpPr>
              <p:spPr>
                <a:xfrm>
                  <a:off x="13142656" y="10218003"/>
                  <a:ext cx="792690" cy="769441"/>
                </a:xfrm>
                <a:prstGeom prst="rect">
                  <a:avLst/>
                </a:prstGeom>
                <a:blipFill>
                  <a:blip r:embed="rId11"/>
                  <a:stretch>
                    <a:fillRect/>
                  </a:stretch>
                </a:blipFill>
              </p:spPr>
              <p:txBody>
                <a:bodyPr/>
                <a:lstStyle/>
                <a:p>
                  <a:r>
                    <a:rPr lang="en-US">
                      <a:noFill/>
                    </a:rPr>
                    <a:t> </a:t>
                  </a:r>
                </a:p>
              </p:txBody>
            </p:sp>
          </mc:Fallback>
        </mc:AlternateContent>
        <p:sp>
          <p:nvSpPr>
            <p:cNvPr id="219" name="Oval 218">
              <a:extLst>
                <a:ext uri="{FF2B5EF4-FFF2-40B4-BE49-F238E27FC236}">
                  <a16:creationId xmlns="" xmlns:a16="http://schemas.microsoft.com/office/drawing/2014/main" id="{5C55FF8B-7EC6-4C4B-B4FA-D6335A254889}"/>
                </a:ext>
              </a:extLst>
            </p:cNvPr>
            <p:cNvSpPr/>
            <p:nvPr/>
          </p:nvSpPr>
          <p:spPr>
            <a:xfrm>
              <a:off x="13096342" y="104851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cxnSp>
        <p:nvCxnSpPr>
          <p:cNvPr id="220" name="Straight Connector 219">
            <a:extLst>
              <a:ext uri="{FF2B5EF4-FFF2-40B4-BE49-F238E27FC236}">
                <a16:creationId xmlns="" xmlns:a16="http://schemas.microsoft.com/office/drawing/2014/main" id="{F6D5D265-77EC-42FC-AF39-FDFE4BC6162C}"/>
              </a:ext>
            </a:extLst>
          </p:cNvPr>
          <p:cNvCxnSpPr>
            <a:cxnSpLocks/>
          </p:cNvCxnSpPr>
          <p:nvPr/>
        </p:nvCxnSpPr>
        <p:spPr>
          <a:xfrm flipH="1" flipV="1">
            <a:off x="18471266" y="9578274"/>
            <a:ext cx="759190" cy="2133137"/>
          </a:xfrm>
          <a:prstGeom prst="line">
            <a:avLst/>
          </a:prstGeom>
          <a:ln w="76200">
            <a:solidFill>
              <a:srgbClr val="FF0000">
                <a:alpha val="80000"/>
              </a:srgbClr>
            </a:solidFill>
            <a:prstDash val="sysDash"/>
          </a:ln>
        </p:spPr>
        <p:style>
          <a:lnRef idx="1">
            <a:schemeClr val="dk1"/>
          </a:lnRef>
          <a:fillRef idx="0">
            <a:schemeClr val="dk1"/>
          </a:fillRef>
          <a:effectRef idx="0">
            <a:schemeClr val="dk1"/>
          </a:effectRef>
          <a:fontRef idx="minor">
            <a:schemeClr val="tx1"/>
          </a:fontRef>
        </p:style>
      </p:cxnSp>
      <p:grpSp>
        <p:nvGrpSpPr>
          <p:cNvPr id="221" name="Group 220">
            <a:extLst>
              <a:ext uri="{FF2B5EF4-FFF2-40B4-BE49-F238E27FC236}">
                <a16:creationId xmlns="" xmlns:a16="http://schemas.microsoft.com/office/drawing/2014/main" id="{965DAEE9-26A0-47F6-B34D-1895C63B6DA7}"/>
              </a:ext>
            </a:extLst>
          </p:cNvPr>
          <p:cNvGrpSpPr/>
          <p:nvPr/>
        </p:nvGrpSpPr>
        <p:grpSpPr>
          <a:xfrm>
            <a:off x="18970014" y="11614452"/>
            <a:ext cx="792690" cy="829728"/>
            <a:chOff x="8577188" y="11506200"/>
            <a:chExt cx="792690" cy="829728"/>
          </a:xfrm>
        </p:grpSpPr>
        <p:sp>
          <p:nvSpPr>
            <p:cNvPr id="222" name="Oval 221">
              <a:extLst>
                <a:ext uri="{FF2B5EF4-FFF2-40B4-BE49-F238E27FC236}">
                  <a16:creationId xmlns="" xmlns:a16="http://schemas.microsoft.com/office/drawing/2014/main" id="{D23B7F3C-83D0-4220-B44D-8228E244250F}"/>
                </a:ext>
              </a:extLst>
            </p:cNvPr>
            <p:cNvSpPr/>
            <p:nvPr/>
          </p:nvSpPr>
          <p:spPr>
            <a:xfrm>
              <a:off x="8748848" y="115062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223" name="TextBox 222">
                  <a:extLst>
                    <a:ext uri="{FF2B5EF4-FFF2-40B4-BE49-F238E27FC236}">
                      <a16:creationId xmlns="" xmlns:a16="http://schemas.microsoft.com/office/drawing/2014/main" id="{72BB731B-5AE6-4D53-A22D-22EE448432E9}"/>
                    </a:ext>
                  </a:extLst>
                </p:cNvPr>
                <p:cNvSpPr txBox="1"/>
                <p:nvPr/>
              </p:nvSpPr>
              <p:spPr>
                <a:xfrm>
                  <a:off x="8577188" y="11628042"/>
                  <a:ext cx="79269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smtClean="0">
                            <a:latin typeface="Cambria Math" panose="02040503050406030204" pitchFamily="18" charset="0"/>
                            <a:ea typeface="Tahoma" panose="020B0604030504040204" pitchFamily="34" charset="0"/>
                            <a:cs typeface="Tahoma" panose="020B0604030504040204" pitchFamily="34" charset="0"/>
                          </a:rPr>
                          <m:t>𝑴</m:t>
                        </m:r>
                        <m:r>
                          <a:rPr lang="en-US" sz="4000"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lang="en-US" sz="40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3" name="TextBox 222">
                  <a:extLst>
                    <a:ext uri="{FF2B5EF4-FFF2-40B4-BE49-F238E27FC236}">
                      <a16:creationId xmlns:a16="http://schemas.microsoft.com/office/drawing/2014/main" id="{72BB731B-5AE6-4D53-A22D-22EE448432E9}"/>
                    </a:ext>
                  </a:extLst>
                </p:cNvPr>
                <p:cNvSpPr txBox="1">
                  <a:spLocks noRot="1" noChangeAspect="1" noMove="1" noResize="1" noEditPoints="1" noAdjustHandles="1" noChangeArrowheads="1" noChangeShapeType="1" noTextEdit="1"/>
                </p:cNvSpPr>
                <p:nvPr/>
              </p:nvSpPr>
              <p:spPr>
                <a:xfrm>
                  <a:off x="8577188" y="11628042"/>
                  <a:ext cx="792690" cy="707886"/>
                </a:xfrm>
                <a:prstGeom prst="rect">
                  <a:avLst/>
                </a:prstGeom>
                <a:blipFill>
                  <a:blip r:embed="rId15"/>
                  <a:stretch>
                    <a:fillRect/>
                  </a:stretch>
                </a:blipFill>
              </p:spPr>
              <p:txBody>
                <a:bodyPr/>
                <a:lstStyle/>
                <a:p>
                  <a:r>
                    <a:rPr lang="en-US">
                      <a:noFill/>
                    </a:rPr>
                    <a:t> </a:t>
                  </a:r>
                </a:p>
              </p:txBody>
            </p:sp>
          </mc:Fallback>
        </mc:AlternateContent>
      </p:grpSp>
      <p:grpSp>
        <p:nvGrpSpPr>
          <p:cNvPr id="117" name="Group 116">
            <a:extLst>
              <a:ext uri="{FF2B5EF4-FFF2-40B4-BE49-F238E27FC236}">
                <a16:creationId xmlns="" xmlns:a16="http://schemas.microsoft.com/office/drawing/2014/main" id="{CF1F4067-4771-4A15-B986-708BA8791252}"/>
              </a:ext>
            </a:extLst>
          </p:cNvPr>
          <p:cNvGrpSpPr/>
          <p:nvPr/>
        </p:nvGrpSpPr>
        <p:grpSpPr>
          <a:xfrm>
            <a:off x="17649214" y="8961344"/>
            <a:ext cx="894290" cy="769441"/>
            <a:chOff x="8808510" y="8755321"/>
            <a:chExt cx="894290" cy="769441"/>
          </a:xfrm>
        </p:grpSpPr>
        <p:sp>
          <p:nvSpPr>
            <p:cNvPr id="119" name="Oval 118">
              <a:extLst>
                <a:ext uri="{FF2B5EF4-FFF2-40B4-BE49-F238E27FC236}">
                  <a16:creationId xmlns="" xmlns:a16="http://schemas.microsoft.com/office/drawing/2014/main" id="{AD9AFAA7-6289-410C-B66D-9F1E4FF6672B}"/>
                </a:ext>
              </a:extLst>
            </p:cNvPr>
            <p:cNvSpPr/>
            <p:nvPr/>
          </p:nvSpPr>
          <p:spPr>
            <a:xfrm>
              <a:off x="9519920" y="92456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18" name="TextBox 117">
                  <a:extLst>
                    <a:ext uri="{FF2B5EF4-FFF2-40B4-BE49-F238E27FC236}">
                      <a16:creationId xmlns="" xmlns:a16="http://schemas.microsoft.com/office/drawing/2014/main" id="{0E7DF1DB-01F3-46C0-9CC4-B50F856A648D}"/>
                    </a:ext>
                  </a:extLst>
                </p:cNvPr>
                <p:cNvSpPr txBox="1"/>
                <p:nvPr/>
              </p:nvSpPr>
              <p:spPr>
                <a:xfrm>
                  <a:off x="8808510" y="8755321"/>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𝑴</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4" name="TextBox 163">
                  <a:extLst>
                    <a:ext uri="{FF2B5EF4-FFF2-40B4-BE49-F238E27FC236}">
                      <a16:creationId xmlns:a16="http://schemas.microsoft.com/office/drawing/2014/main" id="{8339FD58-1245-4EA0-A57C-D53A854128A0}"/>
                    </a:ext>
                  </a:extLst>
                </p:cNvPr>
                <p:cNvSpPr txBox="1">
                  <a:spLocks noRot="1" noChangeAspect="1" noMove="1" noResize="1" noEditPoints="1" noAdjustHandles="1" noChangeArrowheads="1" noChangeShapeType="1" noTextEdit="1"/>
                </p:cNvSpPr>
                <p:nvPr/>
              </p:nvSpPr>
              <p:spPr>
                <a:xfrm>
                  <a:off x="8808510" y="8755321"/>
                  <a:ext cx="792690" cy="769441"/>
                </a:xfrm>
                <a:prstGeom prst="rect">
                  <a:avLst/>
                </a:prstGeom>
                <a:blipFill>
                  <a:blip r:embed="rId1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24" name="TextBox 223">
                <a:extLst>
                  <a:ext uri="{FF2B5EF4-FFF2-40B4-BE49-F238E27FC236}">
                    <a16:creationId xmlns="" xmlns:a16="http://schemas.microsoft.com/office/drawing/2014/main" id="{2F4332D2-D76B-4471-AF30-80EAEDBC4AE6}"/>
                  </a:ext>
                </a:extLst>
              </p:cNvPr>
              <p:cNvSpPr txBox="1"/>
              <p:nvPr/>
            </p:nvSpPr>
            <p:spPr>
              <a:xfrm>
                <a:off x="636930" y="8449686"/>
                <a:ext cx="15271324" cy="3074493"/>
              </a:xfrm>
              <a:prstGeom prst="rect">
                <a:avLst/>
              </a:prstGeom>
              <a:noFill/>
            </p:spPr>
            <p:txBody>
              <a:bodyPr wrap="square" lIns="45720" tIns="45720" rIns="45720" rtlCol="0" anchor="t"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Ta có: </a:t>
                </a:r>
                <a14:m>
                  <m:oMath xmlns:m="http://schemas.openxmlformats.org/officeDocument/2006/math">
                    <m:d>
                      <m:dPr>
                        <m:begChr m:val="{"/>
                        <m:endChr m:val=""/>
                        <m:ctrlPr>
                          <a:rPr lang="en-US" sz="4800" b="1" i="1" smtClean="0">
                            <a:solidFill>
                              <a:srgbClr val="0000FF"/>
                            </a:solidFill>
                            <a:latin typeface="Cambria Math" panose="02040503050406030204" pitchFamily="18" charset="0"/>
                            <a:ea typeface="Cambria Math" panose="02040503050406030204" pitchFamily="18" charset="0"/>
                          </a:rPr>
                        </m:ctrlPr>
                      </m:dPr>
                      <m:e>
                        <m:eqArr>
                          <m:eqArrPr>
                            <m:ctrlPr>
                              <a:rPr lang="en-US" sz="4800" b="1" i="1" smtClean="0">
                                <a:solidFill>
                                  <a:srgbClr val="0000FF"/>
                                </a:solidFill>
                                <a:latin typeface="Cambria Math" panose="02040503050406030204" pitchFamily="18" charset="0"/>
                                <a:ea typeface="Cambria Math" panose="02040503050406030204" pitchFamily="18" charset="0"/>
                              </a:rPr>
                            </m:ctrlPr>
                          </m:eqArrPr>
                          <m:e>
                            <m:r>
                              <a:rPr lang="en-US" sz="4800" b="1" i="1" smtClean="0">
                                <a:solidFill>
                                  <a:srgbClr val="0000FF"/>
                                </a:solidFill>
                                <a:latin typeface="Cambria Math" panose="02040503050406030204" pitchFamily="18" charset="0"/>
                                <a:ea typeface="Cambria Math" panose="02040503050406030204" pitchFamily="18" charset="0"/>
                              </a:rPr>
                              <m:t>𝑴</m:t>
                            </m:r>
                            <m:sSup>
                              <m:sSupPr>
                                <m:ctrlPr>
                                  <a:rPr lang="en-US" sz="4800" b="1" i="1" smtClean="0">
                                    <a:solidFill>
                                      <a:srgbClr val="0000FF"/>
                                    </a:solidFill>
                                    <a:latin typeface="Cambria Math" panose="02040503050406030204" pitchFamily="18" charset="0"/>
                                    <a:ea typeface="Cambria Math" panose="02040503050406030204" pitchFamily="18" charset="0"/>
                                  </a:rPr>
                                </m:ctrlPr>
                              </m:sSupPr>
                              <m:e>
                                <m:r>
                                  <a:rPr lang="en-US" sz="4800" b="1" i="1" smtClean="0">
                                    <a:solidFill>
                                      <a:srgbClr val="0000FF"/>
                                    </a:solidFill>
                                    <a:latin typeface="Cambria Math" panose="02040503050406030204" pitchFamily="18" charset="0"/>
                                    <a:ea typeface="Cambria Math" panose="02040503050406030204" pitchFamily="18" charset="0"/>
                                  </a:rPr>
                                  <m:t>𝑴</m:t>
                                </m:r>
                              </m:e>
                              <m:sup>
                                <m:r>
                                  <a:rPr lang="en-US" sz="4800" b="1" i="1" smtClean="0">
                                    <a:solidFill>
                                      <a:srgbClr val="0000FF"/>
                                    </a:solidFill>
                                    <a:latin typeface="Cambria Math" panose="02040503050406030204" pitchFamily="18" charset="0"/>
                                    <a:ea typeface="Cambria Math" panose="02040503050406030204" pitchFamily="18" charset="0"/>
                                  </a:rPr>
                                  <m:t>′</m:t>
                                </m:r>
                              </m:sup>
                            </m:sSup>
                            <m:r>
                              <a:rPr lang="en-US" sz="4800" b="1"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𝑨𝑨</m:t>
                            </m:r>
                            <m:r>
                              <a:rPr lang="en-US" sz="4800" b="1" i="1" smtClean="0">
                                <a:solidFill>
                                  <a:srgbClr val="0000FF"/>
                                </a:solidFill>
                                <a:latin typeface="Cambria Math" panose="02040503050406030204" pitchFamily="18" charset="0"/>
                                <a:ea typeface="Cambria Math" panose="02040503050406030204" pitchFamily="18" charset="0"/>
                              </a:rPr>
                              <m:t>′</m:t>
                            </m:r>
                          </m:e>
                          <m:e>
                            <m:r>
                              <a:rPr lang="en-US" sz="4800" i="1">
                                <a:solidFill>
                                  <a:srgbClr val="0000FF"/>
                                </a:solidFill>
                                <a:latin typeface="Cambria Math" panose="02040503050406030204" pitchFamily="18" charset="0"/>
                                <a:ea typeface="Cambria Math" panose="02040503050406030204" pitchFamily="18" charset="0"/>
                              </a:rPr>
                              <m:t>𝑨𝑨</m:t>
                            </m:r>
                            <m:r>
                              <a:rPr lang="en-US" sz="4800"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rPr>
                                </m:ctrlPr>
                              </m:dPr>
                              <m:e>
                                <m:r>
                                  <a:rPr lang="en-US" sz="4800" i="1">
                                    <a:solidFill>
                                      <a:srgbClr val="0000FF"/>
                                    </a:solidFill>
                                    <a:latin typeface="Cambria Math" panose="02040503050406030204" pitchFamily="18" charset="0"/>
                                  </a:rPr>
                                  <m:t>𝑨</m:t>
                                </m:r>
                                <m:r>
                                  <a:rPr lang="en-US" sz="4800" b="1" i="1" smtClean="0">
                                    <a:solidFill>
                                      <a:srgbClr val="0000FF"/>
                                    </a:solidFill>
                                    <a:latin typeface="Cambria Math" panose="02040503050406030204" pitchFamily="18" charset="0"/>
                                  </a:rPr>
                                  <m:t>𝑩𝑵</m:t>
                                </m:r>
                              </m:e>
                            </m:d>
                          </m:e>
                          <m:e>
                            <m:r>
                              <a:rPr lang="en-US" sz="4800" b="1" i="1" smtClean="0">
                                <a:solidFill>
                                  <a:srgbClr val="0000FF"/>
                                </a:solidFill>
                                <a:latin typeface="Cambria Math" panose="02040503050406030204" pitchFamily="18" charset="0"/>
                              </a:rPr>
                              <m:t>𝑴</m:t>
                            </m:r>
                            <m:r>
                              <a:rPr lang="en-US" sz="4800" i="1">
                                <a:solidFill>
                                  <a:srgbClr val="0000FF"/>
                                </a:solidFill>
                                <a:latin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b="1" i="1" smtClean="0">
                                    <a:solidFill>
                                      <a:srgbClr val="0000FF"/>
                                    </a:solidFill>
                                    <a:latin typeface="Cambria Math" panose="02040503050406030204" pitchFamily="18" charset="0"/>
                                    <a:ea typeface="Cambria Math" panose="02040503050406030204" pitchFamily="18" charset="0"/>
                                  </a:rPr>
                                  <m:t>𝑨𝑩𝑵</m:t>
                                </m:r>
                              </m:e>
                            </m:d>
                          </m:e>
                        </m:eqArr>
                      </m:e>
                    </m:d>
                  </m:oMath>
                </a14:m>
                <a:r>
                  <a:rPr lang="en-US" sz="4800"/>
                  <a:t> </a:t>
                </a:r>
                <a14:m>
                  <m:oMath xmlns:m="http://schemas.openxmlformats.org/officeDocument/2006/math">
                    <m:r>
                      <a:rPr lang="en-US" sz="4800" i="1">
                        <a:solidFill>
                          <a:srgbClr val="0000FF"/>
                        </a:solidFill>
                        <a:latin typeface="Cambria Math" panose="02040503050406030204" pitchFamily="18" charset="0"/>
                        <a:ea typeface="Cambria Math" panose="02040503050406030204" pitchFamily="18" charset="0"/>
                      </a:rPr>
                      <m:t>⇒</m:t>
                    </m:r>
                    <m:r>
                      <a:rPr lang="en-US" sz="4800" b="1" i="1" smtClean="0">
                        <a:solidFill>
                          <a:srgbClr val="3333FF"/>
                        </a:solidFill>
                        <a:latin typeface="Cambria Math" panose="02040503050406030204" pitchFamily="18" charset="0"/>
                        <a:ea typeface="Cambria Math" panose="02040503050406030204" pitchFamily="18" charset="0"/>
                      </a:rPr>
                      <m:t>𝑴𝑴</m:t>
                    </m:r>
                    <m:r>
                      <a:rPr lang="en-US" sz="4800" b="1" i="1" smtClean="0">
                        <a:solidFill>
                          <a:srgbClr val="3333FF"/>
                        </a:solidFill>
                        <a:latin typeface="Cambria Math" panose="02040503050406030204" pitchFamily="18" charset="0"/>
                        <a:ea typeface="Cambria Math" panose="02040503050406030204" pitchFamily="18" charset="0"/>
                      </a:rPr>
                      <m:t>′⊂</m:t>
                    </m:r>
                    <m:d>
                      <m:dPr>
                        <m:ctrlPr>
                          <a:rPr lang="en-US" sz="4800" i="1">
                            <a:solidFill>
                              <a:srgbClr val="3333FF"/>
                            </a:solidFill>
                            <a:latin typeface="Cambria Math" panose="02040503050406030204" pitchFamily="18" charset="0"/>
                          </a:rPr>
                        </m:ctrlPr>
                      </m:dPr>
                      <m:e>
                        <m:r>
                          <a:rPr lang="en-US" sz="4800" b="1" i="1">
                            <a:solidFill>
                              <a:srgbClr val="3333FF"/>
                            </a:solidFill>
                            <a:latin typeface="Cambria Math" panose="02040503050406030204" pitchFamily="18" charset="0"/>
                          </a:rPr>
                          <m:t>𝑨</m:t>
                        </m:r>
                        <m:r>
                          <a:rPr lang="en-US" sz="4800" b="1" i="1" smtClean="0">
                            <a:solidFill>
                              <a:srgbClr val="3333FF"/>
                            </a:solidFill>
                            <a:latin typeface="Cambria Math" panose="02040503050406030204" pitchFamily="18" charset="0"/>
                          </a:rPr>
                          <m:t>𝑩𝑵</m:t>
                        </m:r>
                      </m:e>
                    </m:d>
                  </m:oMath>
                </a14:m>
                <a:r>
                  <a:rPr lang="en-US">
                    <a:solidFill>
                      <a:srgbClr val="0000FF"/>
                    </a:solidFill>
                    <a:ea typeface="Cambria Math" panose="02040503050406030204" pitchFamily="18" charset="0"/>
                  </a:rPr>
                  <a:t> </a:t>
                </a:r>
                <a14:m>
                  <m:oMath xmlns:m="http://schemas.openxmlformats.org/officeDocument/2006/math">
                    <m:r>
                      <a:rPr lang="en-US" sz="4800" i="1">
                        <a:solidFill>
                          <a:srgbClr val="0000FF"/>
                        </a:solidFill>
                        <a:latin typeface="Cambria Math" panose="02040503050406030204" pitchFamily="18" charset="0"/>
                        <a:ea typeface="Cambria Math" panose="02040503050406030204" pitchFamily="18" charset="0"/>
                      </a:rPr>
                      <m:t>⇒</m:t>
                    </m:r>
                    <m:sSup>
                      <m:sSupPr>
                        <m:ctrlPr>
                          <a:rPr lang="en-US" sz="4800" b="1" i="1" smtClean="0">
                            <a:solidFill>
                              <a:srgbClr val="0000FF"/>
                            </a:solidFill>
                            <a:latin typeface="Cambria Math" panose="02040503050406030204" pitchFamily="18" charset="0"/>
                            <a:ea typeface="Cambria Math" panose="02040503050406030204" pitchFamily="18" charset="0"/>
                          </a:rPr>
                        </m:ctrlPr>
                      </m:sSupPr>
                      <m:e>
                        <m:r>
                          <a:rPr lang="en-US" sz="4800" b="1" i="1" smtClean="0">
                            <a:solidFill>
                              <a:srgbClr val="0000FF"/>
                            </a:solidFill>
                            <a:latin typeface="Cambria Math" panose="02040503050406030204" pitchFamily="18" charset="0"/>
                            <a:ea typeface="Cambria Math" panose="02040503050406030204" pitchFamily="18" charset="0"/>
                          </a:rPr>
                          <m:t>𝑴</m:t>
                        </m:r>
                      </m:e>
                      <m:sup>
                        <m:r>
                          <a:rPr lang="en-US" sz="4800" b="1" i="1" smtClean="0">
                            <a:solidFill>
                              <a:srgbClr val="0000FF"/>
                            </a:solidFill>
                            <a:latin typeface="Cambria Math" panose="02040503050406030204" pitchFamily="18" charset="0"/>
                            <a:ea typeface="Cambria Math" panose="02040503050406030204" pitchFamily="18" charset="0"/>
                          </a:rPr>
                          <m:t>′</m:t>
                        </m:r>
                      </m:sup>
                    </m:sSup>
                    <m:r>
                      <a:rPr lang="en-US" sz="4800" i="1" smtClean="0">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i="1">
                            <a:solidFill>
                              <a:srgbClr val="0000FF"/>
                            </a:solidFill>
                            <a:latin typeface="Cambria Math" panose="02040503050406030204" pitchFamily="18" charset="0"/>
                            <a:ea typeface="Cambria Math" panose="02040503050406030204" pitchFamily="18" charset="0"/>
                          </a:rPr>
                          <m:t>𝑨𝑩𝑵</m:t>
                        </m:r>
                      </m:e>
                    </m:d>
                    <m:r>
                      <a:rPr lang="en-US" sz="4800" b="1" i="0" smtClean="0">
                        <a:solidFill>
                          <a:srgbClr val="0000FF"/>
                        </a:solidFill>
                        <a:latin typeface="Cambria Math" panose="02040503050406030204" pitchFamily="18" charset="0"/>
                        <a:ea typeface="Cambria Math" panose="02040503050406030204" pitchFamily="18" charset="0"/>
                      </a:rPr>
                      <m:t>.</m:t>
                    </m:r>
                  </m:oMath>
                </a14:m>
                <a:endParaRPr lang="en-US" sz="4800"/>
              </a:p>
            </p:txBody>
          </p:sp>
        </mc:Choice>
        <mc:Fallback xmlns="">
          <p:sp>
            <p:nvSpPr>
              <p:cNvPr id="224" name="TextBox 223">
                <a:extLst>
                  <a:ext uri="{FF2B5EF4-FFF2-40B4-BE49-F238E27FC236}">
                    <a16:creationId xmlns:a16="http://schemas.microsoft.com/office/drawing/2014/main" id="{2F4332D2-D76B-4471-AF30-80EAEDBC4AE6}"/>
                  </a:ext>
                </a:extLst>
              </p:cNvPr>
              <p:cNvSpPr txBox="1">
                <a:spLocks noRot="1" noChangeAspect="1" noMove="1" noResize="1" noEditPoints="1" noAdjustHandles="1" noChangeArrowheads="1" noChangeShapeType="1" noTextEdit="1"/>
              </p:cNvSpPr>
              <p:nvPr/>
            </p:nvSpPr>
            <p:spPr>
              <a:xfrm>
                <a:off x="636930" y="8449686"/>
                <a:ext cx="15271324" cy="3074493"/>
              </a:xfrm>
              <a:prstGeom prst="rect">
                <a:avLst/>
              </a:prstGeom>
              <a:blipFill>
                <a:blip r:embed="rId17"/>
                <a:stretch>
                  <a:fillRect l="-1915" b="-1984"/>
                </a:stretch>
              </a:blipFill>
            </p:spPr>
            <p:txBody>
              <a:bodyPr/>
              <a:lstStyle/>
              <a:p>
                <a:r>
                  <a:rPr lang="en-US">
                    <a:noFill/>
                  </a:rPr>
                  <a:t> </a:t>
                </a:r>
              </a:p>
            </p:txBody>
          </p:sp>
        </mc:Fallback>
      </mc:AlternateContent>
    </p:spTree>
    <p:extLst>
      <p:ext uri="{BB962C8B-B14F-4D97-AF65-F5344CB8AC3E}">
        <p14:creationId xmlns:p14="http://schemas.microsoft.com/office/powerpoint/2010/main" val="210480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wipe(up)">
                                      <p:cBhvr>
                                        <p:cTn id="7" dur="500"/>
                                        <p:tgtEl>
                                          <p:spTgt spid="22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21"/>
                                        </p:tgtEl>
                                        <p:attrNameLst>
                                          <p:attrName>style.visibility</p:attrName>
                                        </p:attrNameLst>
                                      </p:cBhvr>
                                      <p:to>
                                        <p:strVal val="visible"/>
                                      </p:to>
                                    </p:set>
                                    <p:animEffect transition="in" filter="wipe(up)">
                                      <p:cBhvr>
                                        <p:cTn id="11" dur="500"/>
                                        <p:tgtEl>
                                          <p:spTgt spid="221"/>
                                        </p:tgtEl>
                                      </p:cBhvr>
                                    </p:animEffect>
                                  </p:childTnLst>
                                </p:cTn>
                              </p:par>
                            </p:childTnLst>
                          </p:cTn>
                        </p:par>
                      </p:childTnLst>
                    </p:cTn>
                  </p:par>
                  <p:par>
                    <p:cTn id="12" fill="hold">
                      <p:stCondLst>
                        <p:cond delay="indefinite"/>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3.85417E-6 -9.25926E-7 L 0.48626 -9.25926E-7 " pathEditMode="relative" rAng="0" ptsTypes="AA">
                                      <p:cBhvr>
                                        <p:cTn id="15" dur="2000" fill="hold"/>
                                        <p:tgtEl>
                                          <p:spTgt spid="105"/>
                                        </p:tgtEl>
                                        <p:attrNameLst>
                                          <p:attrName>ppt_x</p:attrName>
                                          <p:attrName>ppt_y</p:attrName>
                                        </p:attrNameLst>
                                      </p:cBhvr>
                                      <p:rCtr x="24310" y="0"/>
                                    </p:animMotion>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nodeType="clickEffect">
                                  <p:stCondLst>
                                    <p:cond delay="0"/>
                                  </p:stCondLst>
                                  <p:childTnLst>
                                    <p:animEffect transition="out" filter="dissolve">
                                      <p:cBhvr>
                                        <p:cTn id="19" dur="500"/>
                                        <p:tgtEl>
                                          <p:spTgt spid="105"/>
                                        </p:tgtEl>
                                      </p:cBhvr>
                                    </p:animEffect>
                                    <p:set>
                                      <p:cBhvr>
                                        <p:cTn id="20" dur="1" fill="hold">
                                          <p:stCondLst>
                                            <p:cond delay="499"/>
                                          </p:stCondLst>
                                        </p:cTn>
                                        <p:tgtEl>
                                          <p:spTgt spid="10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5" presetClass="path" presetSubtype="0" accel="50000" decel="50000" fill="hold" nodeType="clickEffect">
                                  <p:stCondLst>
                                    <p:cond delay="0"/>
                                  </p:stCondLst>
                                  <p:childTnLst>
                                    <p:animMotion origin="layout" path="M -2.5E-6 7.40741E-7 L 0.49219 0.00081 " pathEditMode="relative" rAng="0" ptsTypes="AA">
                                      <p:cBhvr>
                                        <p:cTn id="24" dur="2000" fill="hold"/>
                                        <p:tgtEl>
                                          <p:spTgt spid="146"/>
                                        </p:tgtEl>
                                        <p:attrNameLst>
                                          <p:attrName>ppt_x</p:attrName>
                                          <p:attrName>ppt_y</p:attrName>
                                        </p:attrNameLst>
                                      </p:cBhvr>
                                      <p:rCtr x="24609" y="35"/>
                                    </p:animMotion>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nodeType="clickEffect">
                                  <p:stCondLst>
                                    <p:cond delay="0"/>
                                  </p:stCondLst>
                                  <p:childTnLst>
                                    <p:animEffect transition="out" filter="dissolve">
                                      <p:cBhvr>
                                        <p:cTn id="28" dur="500"/>
                                        <p:tgtEl>
                                          <p:spTgt spid="146"/>
                                        </p:tgtEl>
                                      </p:cBhvr>
                                    </p:animEffect>
                                    <p:set>
                                      <p:cBhvr>
                                        <p:cTn id="29" dur="1" fill="hold">
                                          <p:stCondLst>
                                            <p:cond delay="499"/>
                                          </p:stCondLst>
                                        </p:cTn>
                                        <p:tgtEl>
                                          <p:spTgt spid="14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1"/>
                                        </p:tgtEl>
                                        <p:attrNameLst>
                                          <p:attrName>style.visibility</p:attrName>
                                        </p:attrNameLst>
                                      </p:cBhvr>
                                      <p:to>
                                        <p:strVal val="visible"/>
                                      </p:to>
                                    </p:set>
                                    <p:animEffect transition="in" filter="wipe(down)">
                                      <p:cBhvr>
                                        <p:cTn id="34" dur="500"/>
                                        <p:tgtEl>
                                          <p:spTgt spid="20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24"/>
                                        </p:tgtEl>
                                        <p:attrNameLst>
                                          <p:attrName>style.visibility</p:attrName>
                                        </p:attrNameLst>
                                      </p:cBhvr>
                                      <p:to>
                                        <p:strVal val="visible"/>
                                      </p:to>
                                    </p:set>
                                    <p:animEffect transition="in" filter="wipe(down)">
                                      <p:cBhvr>
                                        <p:cTn id="39" dur="500"/>
                                        <p:tgtEl>
                                          <p:spTgt spid="2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09"/>
                                        </p:tgtEl>
                                        <p:attrNameLst>
                                          <p:attrName>style.visibility</p:attrName>
                                        </p:attrNameLst>
                                      </p:cBhvr>
                                      <p:to>
                                        <p:strVal val="visible"/>
                                      </p:to>
                                    </p:set>
                                    <p:animEffect transition="in" filter="wipe(down)">
                                      <p:cBhvr>
                                        <p:cTn id="44" dur="500"/>
                                        <p:tgtEl>
                                          <p:spTgt spid="20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99"/>
                                        </p:tgtEl>
                                        <p:attrNameLst>
                                          <p:attrName>style.visibility</p:attrName>
                                        </p:attrNameLst>
                                      </p:cBhvr>
                                      <p:to>
                                        <p:strVal val="visible"/>
                                      </p:to>
                                    </p:set>
                                    <p:animEffect transition="in" filter="wipe(down)">
                                      <p:cBhvr>
                                        <p:cTn id="49"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9" grpId="0"/>
      <p:bldP spid="99" grpId="0"/>
      <p:bldP spid="2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ounded Rectangle 18">
            <a:extLst>
              <a:ext uri="{FF2B5EF4-FFF2-40B4-BE49-F238E27FC236}">
                <a16:creationId xmlns="" xmlns:a16="http://schemas.microsoft.com/office/drawing/2014/main" id="{BBAF2A28-46A4-4985-AA54-DC9504B72B74}"/>
              </a:ext>
            </a:extLst>
          </p:cNvPr>
          <p:cNvSpPr/>
          <p:nvPr/>
        </p:nvSpPr>
        <p:spPr>
          <a:xfrm>
            <a:off x="17068800" y="7080160"/>
            <a:ext cx="6896018" cy="6553201"/>
          </a:xfrm>
          <a:prstGeom prst="roundRect">
            <a:avLst>
              <a:gd name="adj" fmla="val 4276"/>
            </a:avLst>
          </a:prstGeom>
          <a:solidFill>
            <a:schemeClr val="accent4">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8">
            <a:extLst>
              <a:ext uri="{FF2B5EF4-FFF2-40B4-BE49-F238E27FC236}">
                <a16:creationId xmlns="" xmlns:a16="http://schemas.microsoft.com/office/drawing/2014/main" id="{FBAEA67E-AD68-4EAF-8039-90D12B551FDD}"/>
              </a:ext>
            </a:extLst>
          </p:cNvPr>
          <p:cNvSpPr/>
          <p:nvPr/>
        </p:nvSpPr>
        <p:spPr>
          <a:xfrm>
            <a:off x="17068800" y="7080160"/>
            <a:ext cx="6896018" cy="6553201"/>
          </a:xfrm>
          <a:prstGeom prst="roundRect">
            <a:avLst>
              <a:gd name="adj" fmla="val 4276"/>
            </a:avLst>
          </a:prstGeom>
          <a:solidFill>
            <a:schemeClr val="accent4">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 xmlns:a16="http://schemas.microsoft.com/office/drawing/2014/main" id="{F3913C56-7BD0-4E5C-B87A-A4299CE35ED1}"/>
              </a:ext>
            </a:extLst>
          </p:cNvPr>
          <p:cNvSpPr/>
          <p:nvPr/>
        </p:nvSpPr>
        <p:spPr>
          <a:xfrm>
            <a:off x="18537371" y="9640862"/>
            <a:ext cx="3171708" cy="2549572"/>
          </a:xfrm>
          <a:custGeom>
            <a:avLst/>
            <a:gdLst>
              <a:gd name="connsiteX0" fmla="*/ 933450 w 3733800"/>
              <a:gd name="connsiteY0" fmla="*/ 0 h 4629150"/>
              <a:gd name="connsiteX1" fmla="*/ 0 w 3733800"/>
              <a:gd name="connsiteY1" fmla="*/ 3810000 h 4629150"/>
              <a:gd name="connsiteX2" fmla="*/ 3733800 w 3733800"/>
              <a:gd name="connsiteY2" fmla="*/ 4629150 h 4629150"/>
              <a:gd name="connsiteX3" fmla="*/ 933450 w 3733800"/>
              <a:gd name="connsiteY3" fmla="*/ 0 h 4629150"/>
              <a:gd name="connsiteX0" fmla="*/ 933450 w 3733800"/>
              <a:gd name="connsiteY0" fmla="*/ 0 h 4514850"/>
              <a:gd name="connsiteX1" fmla="*/ 0 w 3733800"/>
              <a:gd name="connsiteY1" fmla="*/ 3695700 h 4514850"/>
              <a:gd name="connsiteX2" fmla="*/ 3733800 w 3733800"/>
              <a:gd name="connsiteY2" fmla="*/ 4514850 h 4514850"/>
              <a:gd name="connsiteX3" fmla="*/ 933450 w 3733800"/>
              <a:gd name="connsiteY3" fmla="*/ 0 h 4514850"/>
              <a:gd name="connsiteX0" fmla="*/ 933450 w 3657600"/>
              <a:gd name="connsiteY0" fmla="*/ 0 h 4495800"/>
              <a:gd name="connsiteX1" fmla="*/ 0 w 3657600"/>
              <a:gd name="connsiteY1" fmla="*/ 3695700 h 4495800"/>
              <a:gd name="connsiteX2" fmla="*/ 3657600 w 3657600"/>
              <a:gd name="connsiteY2" fmla="*/ 4495800 h 4495800"/>
              <a:gd name="connsiteX3" fmla="*/ 933450 w 3657600"/>
              <a:gd name="connsiteY3" fmla="*/ 0 h 4495800"/>
              <a:gd name="connsiteX0" fmla="*/ 971550 w 3695700"/>
              <a:gd name="connsiteY0" fmla="*/ 0 h 4495800"/>
              <a:gd name="connsiteX1" fmla="*/ 0 w 3695700"/>
              <a:gd name="connsiteY1" fmla="*/ 3733800 h 4495800"/>
              <a:gd name="connsiteX2" fmla="*/ 3695700 w 3695700"/>
              <a:gd name="connsiteY2" fmla="*/ 4495800 h 4495800"/>
              <a:gd name="connsiteX3" fmla="*/ 971550 w 3695700"/>
              <a:gd name="connsiteY3" fmla="*/ 0 h 4495800"/>
              <a:gd name="connsiteX0" fmla="*/ 914400 w 3638550"/>
              <a:gd name="connsiteY0" fmla="*/ 0 h 4495800"/>
              <a:gd name="connsiteX1" fmla="*/ 0 w 3638550"/>
              <a:gd name="connsiteY1" fmla="*/ 3733800 h 4495800"/>
              <a:gd name="connsiteX2" fmla="*/ 3638550 w 3638550"/>
              <a:gd name="connsiteY2" fmla="*/ 4495800 h 4495800"/>
              <a:gd name="connsiteX3" fmla="*/ 914400 w 3638550"/>
              <a:gd name="connsiteY3" fmla="*/ 0 h 4495800"/>
              <a:gd name="connsiteX0" fmla="*/ 914400 w 3638550"/>
              <a:gd name="connsiteY0" fmla="*/ 0 h 4495800"/>
              <a:gd name="connsiteX1" fmla="*/ 0 w 3638550"/>
              <a:gd name="connsiteY1" fmla="*/ 3733800 h 4495800"/>
              <a:gd name="connsiteX2" fmla="*/ 3638550 w 3638550"/>
              <a:gd name="connsiteY2" fmla="*/ 4495800 h 4495800"/>
              <a:gd name="connsiteX3" fmla="*/ 914400 w 3638550"/>
              <a:gd name="connsiteY3" fmla="*/ 0 h 4495800"/>
              <a:gd name="connsiteX0" fmla="*/ 914400 w 2432050"/>
              <a:gd name="connsiteY0" fmla="*/ 0 h 4216400"/>
              <a:gd name="connsiteX1" fmla="*/ 0 w 2432050"/>
              <a:gd name="connsiteY1" fmla="*/ 3733800 h 4216400"/>
              <a:gd name="connsiteX2" fmla="*/ 2432050 w 2432050"/>
              <a:gd name="connsiteY2" fmla="*/ 4216400 h 4216400"/>
              <a:gd name="connsiteX3" fmla="*/ 914400 w 2432050"/>
              <a:gd name="connsiteY3" fmla="*/ 0 h 4216400"/>
              <a:gd name="connsiteX0" fmla="*/ 0 w 4551804"/>
              <a:gd name="connsiteY0" fmla="*/ 0 h 3836023"/>
              <a:gd name="connsiteX1" fmla="*/ 2119754 w 4551804"/>
              <a:gd name="connsiteY1" fmla="*/ 3353423 h 3836023"/>
              <a:gd name="connsiteX2" fmla="*/ 4551804 w 4551804"/>
              <a:gd name="connsiteY2" fmla="*/ 3836023 h 3836023"/>
              <a:gd name="connsiteX3" fmla="*/ 0 w 4551804"/>
              <a:gd name="connsiteY3" fmla="*/ 0 h 3836023"/>
              <a:gd name="connsiteX0" fmla="*/ 0 w 5592085"/>
              <a:gd name="connsiteY0" fmla="*/ 0 h 4096281"/>
              <a:gd name="connsiteX1" fmla="*/ 2119754 w 5592085"/>
              <a:gd name="connsiteY1" fmla="*/ 3353423 h 4096281"/>
              <a:gd name="connsiteX2" fmla="*/ 5592085 w 5592085"/>
              <a:gd name="connsiteY2" fmla="*/ 4096281 h 4096281"/>
              <a:gd name="connsiteX3" fmla="*/ 0 w 5592085"/>
              <a:gd name="connsiteY3" fmla="*/ 0 h 4096281"/>
              <a:gd name="connsiteX0" fmla="*/ 0 w 5592085"/>
              <a:gd name="connsiteY0" fmla="*/ 0 h 4096281"/>
              <a:gd name="connsiteX1" fmla="*/ 1361215 w 5592085"/>
              <a:gd name="connsiteY1" fmla="*/ 3313383 h 4096281"/>
              <a:gd name="connsiteX2" fmla="*/ 5592085 w 5592085"/>
              <a:gd name="connsiteY2" fmla="*/ 4096281 h 4096281"/>
              <a:gd name="connsiteX3" fmla="*/ 0 w 5592085"/>
              <a:gd name="connsiteY3" fmla="*/ 0 h 4096281"/>
              <a:gd name="connsiteX0" fmla="*/ 0 w 5527067"/>
              <a:gd name="connsiteY0" fmla="*/ 0 h 4096281"/>
              <a:gd name="connsiteX1" fmla="*/ 1361215 w 5527067"/>
              <a:gd name="connsiteY1" fmla="*/ 3313383 h 4096281"/>
              <a:gd name="connsiteX2" fmla="*/ 5527067 w 5527067"/>
              <a:gd name="connsiteY2" fmla="*/ 4096281 h 4096281"/>
              <a:gd name="connsiteX3" fmla="*/ 0 w 5527067"/>
              <a:gd name="connsiteY3" fmla="*/ 0 h 4096281"/>
              <a:gd name="connsiteX0" fmla="*/ 0 w 5418704"/>
              <a:gd name="connsiteY0" fmla="*/ 0 h 4056241"/>
              <a:gd name="connsiteX1" fmla="*/ 1252852 w 5418704"/>
              <a:gd name="connsiteY1" fmla="*/ 3273343 h 4056241"/>
              <a:gd name="connsiteX2" fmla="*/ 5418704 w 5418704"/>
              <a:gd name="connsiteY2" fmla="*/ 4056241 h 4056241"/>
              <a:gd name="connsiteX3" fmla="*/ 0 w 5418704"/>
              <a:gd name="connsiteY3" fmla="*/ 0 h 4056241"/>
              <a:gd name="connsiteX0" fmla="*/ 0 w 5375359"/>
              <a:gd name="connsiteY0" fmla="*/ 0 h 3996181"/>
              <a:gd name="connsiteX1" fmla="*/ 1209507 w 5375359"/>
              <a:gd name="connsiteY1" fmla="*/ 3213283 h 3996181"/>
              <a:gd name="connsiteX2" fmla="*/ 5375359 w 5375359"/>
              <a:gd name="connsiteY2" fmla="*/ 3996181 h 3996181"/>
              <a:gd name="connsiteX3" fmla="*/ 0 w 5375359"/>
              <a:gd name="connsiteY3" fmla="*/ 0 h 3996181"/>
              <a:gd name="connsiteX0" fmla="*/ 0 w 5245324"/>
              <a:gd name="connsiteY0" fmla="*/ 0 h 3976161"/>
              <a:gd name="connsiteX1" fmla="*/ 1209507 w 5245324"/>
              <a:gd name="connsiteY1" fmla="*/ 3213283 h 3976161"/>
              <a:gd name="connsiteX2" fmla="*/ 5245324 w 5245324"/>
              <a:gd name="connsiteY2" fmla="*/ 3976161 h 3976161"/>
              <a:gd name="connsiteX3" fmla="*/ 0 w 5245324"/>
              <a:gd name="connsiteY3" fmla="*/ 0 h 3976161"/>
              <a:gd name="connsiteX0" fmla="*/ 0 w 5245324"/>
              <a:gd name="connsiteY0" fmla="*/ 0 h 3976161"/>
              <a:gd name="connsiteX1" fmla="*/ 1231180 w 5245324"/>
              <a:gd name="connsiteY1" fmla="*/ 3253323 h 3976161"/>
              <a:gd name="connsiteX2" fmla="*/ 5245324 w 5245324"/>
              <a:gd name="connsiteY2" fmla="*/ 3976161 h 3976161"/>
              <a:gd name="connsiteX3" fmla="*/ 0 w 5245324"/>
              <a:gd name="connsiteY3" fmla="*/ 0 h 3976161"/>
              <a:gd name="connsiteX0" fmla="*/ 0 w 5245324"/>
              <a:gd name="connsiteY0" fmla="*/ 0 h 3976161"/>
              <a:gd name="connsiteX1" fmla="*/ 1231180 w 5245324"/>
              <a:gd name="connsiteY1" fmla="*/ 3193263 h 3976161"/>
              <a:gd name="connsiteX2" fmla="*/ 5245324 w 5245324"/>
              <a:gd name="connsiteY2" fmla="*/ 3976161 h 3976161"/>
              <a:gd name="connsiteX3" fmla="*/ 0 w 5245324"/>
              <a:gd name="connsiteY3" fmla="*/ 0 h 3976161"/>
              <a:gd name="connsiteX0" fmla="*/ 0 w 5288669"/>
              <a:gd name="connsiteY0" fmla="*/ 0 h 4016201"/>
              <a:gd name="connsiteX1" fmla="*/ 1231180 w 5288669"/>
              <a:gd name="connsiteY1" fmla="*/ 3193263 h 4016201"/>
              <a:gd name="connsiteX2" fmla="*/ 5288669 w 5288669"/>
              <a:gd name="connsiteY2" fmla="*/ 4016201 h 4016201"/>
              <a:gd name="connsiteX3" fmla="*/ 0 w 5288669"/>
              <a:gd name="connsiteY3" fmla="*/ 0 h 4016201"/>
              <a:gd name="connsiteX0" fmla="*/ 0 w 5288669"/>
              <a:gd name="connsiteY0" fmla="*/ 0 h 3996181"/>
              <a:gd name="connsiteX1" fmla="*/ 1231180 w 5288669"/>
              <a:gd name="connsiteY1" fmla="*/ 3193263 h 3996181"/>
              <a:gd name="connsiteX2" fmla="*/ 5288669 w 5288669"/>
              <a:gd name="connsiteY2" fmla="*/ 3996181 h 3996181"/>
              <a:gd name="connsiteX3" fmla="*/ 0 w 5288669"/>
              <a:gd name="connsiteY3" fmla="*/ 0 h 3996181"/>
              <a:gd name="connsiteX0" fmla="*/ 0 w 5412513"/>
              <a:gd name="connsiteY0" fmla="*/ 0 h 4019062"/>
              <a:gd name="connsiteX1" fmla="*/ 1231180 w 5412513"/>
              <a:gd name="connsiteY1" fmla="*/ 3193263 h 4019062"/>
              <a:gd name="connsiteX2" fmla="*/ 5412513 w 5412513"/>
              <a:gd name="connsiteY2" fmla="*/ 4019062 h 4019062"/>
              <a:gd name="connsiteX3" fmla="*/ 0 w 5412513"/>
              <a:gd name="connsiteY3" fmla="*/ 0 h 4019062"/>
            </a:gdLst>
            <a:ahLst/>
            <a:cxnLst>
              <a:cxn ang="0">
                <a:pos x="connsiteX0" y="connsiteY0"/>
              </a:cxn>
              <a:cxn ang="0">
                <a:pos x="connsiteX1" y="connsiteY1"/>
              </a:cxn>
              <a:cxn ang="0">
                <a:pos x="connsiteX2" y="connsiteY2"/>
              </a:cxn>
              <a:cxn ang="0">
                <a:pos x="connsiteX3" y="connsiteY3"/>
              </a:cxn>
            </a:cxnLst>
            <a:rect l="l" t="t" r="r" b="b"/>
            <a:pathLst>
              <a:path w="5412513" h="4019062">
                <a:moveTo>
                  <a:pt x="0" y="0"/>
                </a:moveTo>
                <a:lnTo>
                  <a:pt x="1231180" y="3193263"/>
                </a:lnTo>
                <a:lnTo>
                  <a:pt x="5412513" y="4019062"/>
                </a:lnTo>
                <a:lnTo>
                  <a:pt x="0" y="0"/>
                </a:lnTo>
                <a:close/>
              </a:path>
            </a:pathLst>
          </a:custGeom>
          <a:solidFill>
            <a:srgbClr val="92D050"/>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Shape 101">
            <a:extLst>
              <a:ext uri="{FF2B5EF4-FFF2-40B4-BE49-F238E27FC236}">
                <a16:creationId xmlns="" xmlns:a16="http://schemas.microsoft.com/office/drawing/2014/main" id="{495CF8CB-CD9E-4F48-898F-8BEA437470A4}"/>
              </a:ext>
            </a:extLst>
          </p:cNvPr>
          <p:cNvSpPr/>
          <p:nvPr/>
        </p:nvSpPr>
        <p:spPr>
          <a:xfrm>
            <a:off x="18040350" y="7696200"/>
            <a:ext cx="2432050" cy="4216400"/>
          </a:xfrm>
          <a:custGeom>
            <a:avLst/>
            <a:gdLst>
              <a:gd name="connsiteX0" fmla="*/ 933450 w 3733800"/>
              <a:gd name="connsiteY0" fmla="*/ 0 h 4629150"/>
              <a:gd name="connsiteX1" fmla="*/ 0 w 3733800"/>
              <a:gd name="connsiteY1" fmla="*/ 3810000 h 4629150"/>
              <a:gd name="connsiteX2" fmla="*/ 3733800 w 3733800"/>
              <a:gd name="connsiteY2" fmla="*/ 4629150 h 4629150"/>
              <a:gd name="connsiteX3" fmla="*/ 933450 w 3733800"/>
              <a:gd name="connsiteY3" fmla="*/ 0 h 4629150"/>
              <a:gd name="connsiteX0" fmla="*/ 933450 w 3733800"/>
              <a:gd name="connsiteY0" fmla="*/ 0 h 4514850"/>
              <a:gd name="connsiteX1" fmla="*/ 0 w 3733800"/>
              <a:gd name="connsiteY1" fmla="*/ 3695700 h 4514850"/>
              <a:gd name="connsiteX2" fmla="*/ 3733800 w 3733800"/>
              <a:gd name="connsiteY2" fmla="*/ 4514850 h 4514850"/>
              <a:gd name="connsiteX3" fmla="*/ 933450 w 3733800"/>
              <a:gd name="connsiteY3" fmla="*/ 0 h 4514850"/>
              <a:gd name="connsiteX0" fmla="*/ 933450 w 3657600"/>
              <a:gd name="connsiteY0" fmla="*/ 0 h 4495800"/>
              <a:gd name="connsiteX1" fmla="*/ 0 w 3657600"/>
              <a:gd name="connsiteY1" fmla="*/ 3695700 h 4495800"/>
              <a:gd name="connsiteX2" fmla="*/ 3657600 w 3657600"/>
              <a:gd name="connsiteY2" fmla="*/ 4495800 h 4495800"/>
              <a:gd name="connsiteX3" fmla="*/ 933450 w 3657600"/>
              <a:gd name="connsiteY3" fmla="*/ 0 h 4495800"/>
              <a:gd name="connsiteX0" fmla="*/ 971550 w 3695700"/>
              <a:gd name="connsiteY0" fmla="*/ 0 h 4495800"/>
              <a:gd name="connsiteX1" fmla="*/ 0 w 3695700"/>
              <a:gd name="connsiteY1" fmla="*/ 3733800 h 4495800"/>
              <a:gd name="connsiteX2" fmla="*/ 3695700 w 3695700"/>
              <a:gd name="connsiteY2" fmla="*/ 4495800 h 4495800"/>
              <a:gd name="connsiteX3" fmla="*/ 971550 w 3695700"/>
              <a:gd name="connsiteY3" fmla="*/ 0 h 4495800"/>
              <a:gd name="connsiteX0" fmla="*/ 914400 w 3638550"/>
              <a:gd name="connsiteY0" fmla="*/ 0 h 4495800"/>
              <a:gd name="connsiteX1" fmla="*/ 0 w 3638550"/>
              <a:gd name="connsiteY1" fmla="*/ 3733800 h 4495800"/>
              <a:gd name="connsiteX2" fmla="*/ 3638550 w 3638550"/>
              <a:gd name="connsiteY2" fmla="*/ 4495800 h 4495800"/>
              <a:gd name="connsiteX3" fmla="*/ 914400 w 3638550"/>
              <a:gd name="connsiteY3" fmla="*/ 0 h 4495800"/>
              <a:gd name="connsiteX0" fmla="*/ 914400 w 3638550"/>
              <a:gd name="connsiteY0" fmla="*/ 0 h 4495800"/>
              <a:gd name="connsiteX1" fmla="*/ 0 w 3638550"/>
              <a:gd name="connsiteY1" fmla="*/ 3733800 h 4495800"/>
              <a:gd name="connsiteX2" fmla="*/ 3638550 w 3638550"/>
              <a:gd name="connsiteY2" fmla="*/ 4495800 h 4495800"/>
              <a:gd name="connsiteX3" fmla="*/ 914400 w 3638550"/>
              <a:gd name="connsiteY3" fmla="*/ 0 h 4495800"/>
              <a:gd name="connsiteX0" fmla="*/ 914400 w 2432050"/>
              <a:gd name="connsiteY0" fmla="*/ 0 h 4216400"/>
              <a:gd name="connsiteX1" fmla="*/ 0 w 2432050"/>
              <a:gd name="connsiteY1" fmla="*/ 3733800 h 4216400"/>
              <a:gd name="connsiteX2" fmla="*/ 2432050 w 2432050"/>
              <a:gd name="connsiteY2" fmla="*/ 4216400 h 4216400"/>
              <a:gd name="connsiteX3" fmla="*/ 914400 w 2432050"/>
              <a:gd name="connsiteY3" fmla="*/ 0 h 4216400"/>
            </a:gdLst>
            <a:ahLst/>
            <a:cxnLst>
              <a:cxn ang="0">
                <a:pos x="connsiteX0" y="connsiteY0"/>
              </a:cxn>
              <a:cxn ang="0">
                <a:pos x="connsiteX1" y="connsiteY1"/>
              </a:cxn>
              <a:cxn ang="0">
                <a:pos x="connsiteX2" y="connsiteY2"/>
              </a:cxn>
              <a:cxn ang="0">
                <a:pos x="connsiteX3" y="connsiteY3"/>
              </a:cxn>
            </a:cxnLst>
            <a:rect l="l" t="t" r="r" b="b"/>
            <a:pathLst>
              <a:path w="2432050" h="4216400">
                <a:moveTo>
                  <a:pt x="914400" y="0"/>
                </a:moveTo>
                <a:lnTo>
                  <a:pt x="0" y="3733800"/>
                </a:lnTo>
                <a:lnTo>
                  <a:pt x="2432050" y="4216400"/>
                </a:lnTo>
                <a:lnTo>
                  <a:pt x="914400" y="0"/>
                </a:lnTo>
                <a:close/>
              </a:path>
            </a:pathLst>
          </a:custGeom>
          <a:solidFill>
            <a:srgbClr val="FFF487"/>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02" name="Group 201">
            <a:extLst>
              <a:ext uri="{FF2B5EF4-FFF2-40B4-BE49-F238E27FC236}">
                <a16:creationId xmlns="" xmlns:a16="http://schemas.microsoft.com/office/drawing/2014/main" id="{152373D9-C030-404D-85C6-F98D8188E6BC}"/>
              </a:ext>
            </a:extLst>
          </p:cNvPr>
          <p:cNvGrpSpPr/>
          <p:nvPr/>
        </p:nvGrpSpPr>
        <p:grpSpPr>
          <a:xfrm>
            <a:off x="417481" y="7086600"/>
            <a:ext cx="16428503" cy="6546761"/>
            <a:chOff x="1270511" y="5867400"/>
            <a:chExt cx="16430405" cy="7049528"/>
          </a:xfrm>
        </p:grpSpPr>
        <p:sp>
          <p:nvSpPr>
            <p:cNvPr id="203" name="Rounded Rectangle 18">
              <a:extLst>
                <a:ext uri="{FF2B5EF4-FFF2-40B4-BE49-F238E27FC236}">
                  <a16:creationId xmlns="" xmlns:a16="http://schemas.microsoft.com/office/drawing/2014/main" id="{E29504D8-5F55-4D8E-BF07-D5C055722DFF}"/>
                </a:ext>
              </a:extLst>
            </p:cNvPr>
            <p:cNvSpPr/>
            <p:nvPr/>
          </p:nvSpPr>
          <p:spPr>
            <a:xfrm>
              <a:off x="1272210" y="5867400"/>
              <a:ext cx="16428706" cy="7049528"/>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60">
              <a:extLst>
                <a:ext uri="{FF2B5EF4-FFF2-40B4-BE49-F238E27FC236}">
                  <a16:creationId xmlns="" xmlns:a16="http://schemas.microsoft.com/office/drawing/2014/main" id="{19BB8A48-4209-46A0-B4EA-6120391933F6}"/>
                </a:ext>
              </a:extLst>
            </p:cNvPr>
            <p:cNvGrpSpPr/>
            <p:nvPr/>
          </p:nvGrpSpPr>
          <p:grpSpPr>
            <a:xfrm>
              <a:off x="1270511" y="5867400"/>
              <a:ext cx="3568119" cy="849746"/>
              <a:chOff x="1224541" y="6305967"/>
              <a:chExt cx="3568119" cy="849746"/>
            </a:xfrm>
          </p:grpSpPr>
          <p:sp>
            <p:nvSpPr>
              <p:cNvPr id="205" name="Freeform 20">
                <a:extLst>
                  <a:ext uri="{FF2B5EF4-FFF2-40B4-BE49-F238E27FC236}">
                    <a16:creationId xmlns="" xmlns:a16="http://schemas.microsoft.com/office/drawing/2014/main" id="{4FC71659-4815-49DA-80C4-C040A8189FE2}"/>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06" name="TextBox 205">
                <a:extLst>
                  <a:ext uri="{FF2B5EF4-FFF2-40B4-BE49-F238E27FC236}">
                    <a16:creationId xmlns="" xmlns:a16="http://schemas.microsoft.com/office/drawing/2014/main" id="{DF170595-7578-4A7D-BB49-374967371FFD}"/>
                  </a:ext>
                </a:extLst>
              </p:cNvPr>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207" name="Round Diagonal Corner Rectangle 22">
                <a:extLst>
                  <a:ext uri="{FF2B5EF4-FFF2-40B4-BE49-F238E27FC236}">
                    <a16:creationId xmlns="" xmlns:a16="http://schemas.microsoft.com/office/drawing/2014/main" id="{68588A93-C4E8-4B2F-924D-91E29074BDA4}"/>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15">
                <a:extLst>
                  <a:ext uri="{FF2B5EF4-FFF2-40B4-BE49-F238E27FC236}">
                    <a16:creationId xmlns="" xmlns:a16="http://schemas.microsoft.com/office/drawing/2014/main" id="{F031BF39-B8B6-409F-A241-BEBFCFCE7A68}"/>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269" name="Group 268">
            <a:extLst>
              <a:ext uri="{FF2B5EF4-FFF2-40B4-BE49-F238E27FC236}">
                <a16:creationId xmlns=""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SGK</a:t>
              </a:r>
            </a:p>
          </p:txBody>
        </p:sp>
      </p:grpSp>
      <p:grpSp>
        <p:nvGrpSpPr>
          <p:cNvPr id="83" name="Group 9">
            <a:extLst>
              <a:ext uri="{FF2B5EF4-FFF2-40B4-BE49-F238E27FC236}">
                <a16:creationId xmlns="" xmlns:a16="http://schemas.microsoft.com/office/drawing/2014/main" id="{6362816D-945A-4EE6-B203-536ECDB4AAA9}"/>
              </a:ext>
            </a:extLst>
          </p:cNvPr>
          <p:cNvGrpSpPr/>
          <p:nvPr/>
        </p:nvGrpSpPr>
        <p:grpSpPr>
          <a:xfrm>
            <a:off x="380999" y="2514600"/>
            <a:ext cx="23583819" cy="4383584"/>
            <a:chOff x="1175569" y="3048677"/>
            <a:chExt cx="23586548" cy="4555405"/>
          </a:xfrm>
        </p:grpSpPr>
        <p:sp>
          <p:nvSpPr>
            <p:cNvPr id="84" name="Rounded Rectangle 4">
              <a:extLst>
                <a:ext uri="{FF2B5EF4-FFF2-40B4-BE49-F238E27FC236}">
                  <a16:creationId xmlns="" xmlns:a16="http://schemas.microsoft.com/office/drawing/2014/main" id="{96CF2647-9831-4637-A892-8D0DA5214E60}"/>
                </a:ext>
              </a:extLst>
            </p:cNvPr>
            <p:cNvSpPr/>
            <p:nvPr/>
          </p:nvSpPr>
          <p:spPr>
            <a:xfrm>
              <a:off x="1175569" y="3221084"/>
              <a:ext cx="23586548" cy="4382998"/>
            </a:xfrm>
            <a:prstGeom prst="roundRect">
              <a:avLst>
                <a:gd name="adj" fmla="val 701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2">
              <a:extLst>
                <a:ext uri="{FF2B5EF4-FFF2-40B4-BE49-F238E27FC236}">
                  <a16:creationId xmlns="" xmlns:a16="http://schemas.microsoft.com/office/drawing/2014/main" id="{E43E0BE0-C731-4F36-BC82-9E8086C1091D}"/>
                </a:ext>
              </a:extLst>
            </p:cNvPr>
            <p:cNvGrpSpPr/>
            <p:nvPr/>
          </p:nvGrpSpPr>
          <p:grpSpPr>
            <a:xfrm>
              <a:off x="1175570" y="3048677"/>
              <a:ext cx="3903662" cy="969507"/>
              <a:chOff x="1175570" y="1834705"/>
              <a:chExt cx="3903662" cy="969507"/>
            </a:xfrm>
          </p:grpSpPr>
          <p:sp>
            <p:nvSpPr>
              <p:cNvPr id="87" name="Freeform 20">
                <a:extLst>
                  <a:ext uri="{FF2B5EF4-FFF2-40B4-BE49-F238E27FC236}">
                    <a16:creationId xmlns="" xmlns:a16="http://schemas.microsoft.com/office/drawing/2014/main" id="{824DAB09-5256-45C2-BC4C-A68B6700562A}"/>
                  </a:ext>
                </a:extLst>
              </p:cNvPr>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90" name="Round Diagonal Corner Rectangle 8">
                <a:extLst>
                  <a:ext uri="{FF2B5EF4-FFF2-40B4-BE49-F238E27FC236}">
                    <a16:creationId xmlns="" xmlns:a16="http://schemas.microsoft.com/office/drawing/2014/main" id="{29BAE745-F559-4299-836F-48B8A88D4321}"/>
                  </a:ext>
                </a:extLst>
              </p:cNvPr>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2">
                <a:extLst>
                  <a:ext uri="{FF2B5EF4-FFF2-40B4-BE49-F238E27FC236}">
                    <a16:creationId xmlns="" xmlns:a16="http://schemas.microsoft.com/office/drawing/2014/main" id="{DB364EF7-9EEF-42EC-9B18-60B688F0853D}"/>
                  </a:ext>
                </a:extLst>
              </p:cNvPr>
              <p:cNvGrpSpPr/>
              <p:nvPr/>
            </p:nvGrpSpPr>
            <p:grpSpPr>
              <a:xfrm>
                <a:off x="1314846" y="1951291"/>
                <a:ext cx="756925" cy="699372"/>
                <a:chOff x="7440266" y="3398551"/>
                <a:chExt cx="757238" cy="765175"/>
              </a:xfrm>
              <a:solidFill>
                <a:srgbClr val="999158"/>
              </a:solidFill>
            </p:grpSpPr>
            <p:sp>
              <p:nvSpPr>
                <p:cNvPr id="92" name="Freeform 15">
                  <a:extLst>
                    <a:ext uri="{FF2B5EF4-FFF2-40B4-BE49-F238E27FC236}">
                      <a16:creationId xmlns="" xmlns:a16="http://schemas.microsoft.com/office/drawing/2014/main" id="{EA33BCC2-D03A-46E9-83F2-E63F8CA4F1EC}"/>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3" name="Freeform 16">
                  <a:extLst>
                    <a:ext uri="{FF2B5EF4-FFF2-40B4-BE49-F238E27FC236}">
                      <a16:creationId xmlns="" xmlns:a16="http://schemas.microsoft.com/office/drawing/2014/main" id="{62C182CE-0EE0-400A-B935-AFB7B2C92725}"/>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4" name="Freeform 17">
                  <a:extLst>
                    <a:ext uri="{FF2B5EF4-FFF2-40B4-BE49-F238E27FC236}">
                      <a16:creationId xmlns="" xmlns:a16="http://schemas.microsoft.com/office/drawing/2014/main" id="{F7A2E095-174F-417E-8C33-4EE7ABA8EA3F}"/>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5" name="Rectangle 18">
                  <a:extLst>
                    <a:ext uri="{FF2B5EF4-FFF2-40B4-BE49-F238E27FC236}">
                      <a16:creationId xmlns="" xmlns:a16="http://schemas.microsoft.com/office/drawing/2014/main" id="{2CDE2ADF-27A3-48F4-9602-769062176681}"/>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6" name="Rectangle 19">
                  <a:extLst>
                    <a:ext uri="{FF2B5EF4-FFF2-40B4-BE49-F238E27FC236}">
                      <a16:creationId xmlns="" xmlns:a16="http://schemas.microsoft.com/office/drawing/2014/main" id="{A3A625D2-63A6-406A-8B23-071C60B7F65E}"/>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7" name="Rectangle 20">
                  <a:extLst>
                    <a:ext uri="{FF2B5EF4-FFF2-40B4-BE49-F238E27FC236}">
                      <a16:creationId xmlns="" xmlns:a16="http://schemas.microsoft.com/office/drawing/2014/main" id="{C5AED32F-DFCF-4E1C-8789-7171685846D9}"/>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8" name="Rectangle 21">
                  <a:extLst>
                    <a:ext uri="{FF2B5EF4-FFF2-40B4-BE49-F238E27FC236}">
                      <a16:creationId xmlns="" xmlns:a16="http://schemas.microsoft.com/office/drawing/2014/main" id="{F760624F-7BBE-4E94-BCEC-4A401B35CFD9}"/>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sp>
            <p:nvSpPr>
              <p:cNvPr id="89" name="TextBox 88">
                <a:extLst>
                  <a:ext uri="{FF2B5EF4-FFF2-40B4-BE49-F238E27FC236}">
                    <a16:creationId xmlns="" xmlns:a16="http://schemas.microsoft.com/office/drawing/2014/main" id="{F6BDDFD2-8C51-4F86-B2C5-8AD637B5AFBD}"/>
                  </a:ext>
                </a:extLst>
              </p:cNvPr>
              <p:cNvSpPr txBox="1"/>
              <p:nvPr/>
            </p:nvSpPr>
            <p:spPr>
              <a:xfrm>
                <a:off x="2235430" y="1958752"/>
                <a:ext cx="2810710" cy="800311"/>
              </a:xfrm>
              <a:prstGeom prst="rect">
                <a:avLst/>
              </a:prstGeom>
              <a:noFill/>
            </p:spPr>
            <p:txBody>
              <a:bodyPr wrap="none" rtlCol="0">
                <a:spAutoFit/>
              </a:bodyPr>
              <a:lstStyle/>
              <a:p>
                <a:r>
                  <a:rPr lang="vi-VN" sz="4600" b="1">
                    <a:solidFill>
                      <a:schemeClr val="bg1"/>
                    </a:solidFill>
                    <a:latin typeface="Tahoma" pitchFamily="34" charset="0"/>
                    <a:ea typeface="Tahoma" pitchFamily="34" charset="0"/>
                    <a:cs typeface="Tahoma" pitchFamily="34" charset="0"/>
                  </a:rPr>
                  <a:t>Bài tập </a:t>
                </a:r>
                <a:r>
                  <a:rPr lang="en-US" sz="4600" b="1">
                    <a:solidFill>
                      <a:schemeClr val="bg1"/>
                    </a:solidFill>
                    <a:latin typeface="Tahoma" pitchFamily="34" charset="0"/>
                    <a:ea typeface="Tahoma" pitchFamily="34" charset="0"/>
                    <a:cs typeface="Tahoma" pitchFamily="34" charset="0"/>
                  </a:rPr>
                  <a:t>3</a:t>
                </a:r>
                <a:endParaRPr lang="en-US" sz="4600" b="1" dirty="0">
                  <a:solidFill>
                    <a:schemeClr val="bg1"/>
                  </a:solidFill>
                  <a:latin typeface="Tahoma" pitchFamily="34" charset="0"/>
                  <a:ea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9" name="TextBox 28">
                <a:extLst>
                  <a:ext uri="{FF2B5EF4-FFF2-40B4-BE49-F238E27FC236}">
                    <a16:creationId xmlns="" xmlns:a16="http://schemas.microsoft.com/office/drawing/2014/main" id="{A851B77B-9511-4B9F-AD95-2416D60758A7}"/>
                  </a:ext>
                </a:extLst>
              </p:cNvPr>
              <p:cNvSpPr txBox="1"/>
              <p:nvPr/>
            </p:nvSpPr>
            <p:spPr>
              <a:xfrm>
                <a:off x="1371601" y="2743200"/>
                <a:ext cx="22019341" cy="4154984"/>
              </a:xfrm>
              <a:prstGeom prst="rect">
                <a:avLst/>
              </a:prstGeom>
              <a:noFill/>
            </p:spPr>
            <p:txBody>
              <a:bodyPr wrap="square">
                <a:spAutoFit/>
              </a:bodyPr>
              <a:lstStyle>
                <a:defPPr>
                  <a:defRPr lang="en-US"/>
                </a:defPPr>
                <a:lvl1pPr>
                  <a:lnSpc>
                    <a:spcPct val="114000"/>
                  </a:lnSpc>
                  <a:defRPr sz="4400" b="1">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pPr>
                  <a:lnSpc>
                    <a:spcPct val="100000"/>
                  </a:lnSpc>
                </a:pPr>
                <a:r>
                  <a:rPr lang="en-US">
                    <a:solidFill>
                      <a:srgbClr val="242452"/>
                    </a:solidFill>
                  </a:rPr>
                  <a:t>                  </a:t>
                </a:r>
                <a:r>
                  <a:rPr lang="vi-VN">
                    <a:solidFill>
                      <a:srgbClr val="242452"/>
                    </a:solidFill>
                  </a:rPr>
                  <a:t>Cho tứ diện </a:t>
                </a:r>
                <a14:m>
                  <m:oMath xmlns:m="http://schemas.openxmlformats.org/officeDocument/2006/math">
                    <m:r>
                      <a:rPr lang="en-US">
                        <a:solidFill>
                          <a:srgbClr val="242452"/>
                        </a:solidFill>
                        <a:latin typeface="Cambria Math" panose="02040503050406030204" pitchFamily="18" charset="0"/>
                      </a:rPr>
                      <m:t>𝑨𝑩𝑪𝑫</m:t>
                    </m:r>
                  </m:oMath>
                </a14:m>
                <a:r>
                  <a:rPr lang="vi-VN">
                    <a:solidFill>
                      <a:srgbClr val="242452"/>
                    </a:solidFill>
                  </a:rPr>
                  <a:t>. Gọi </a:t>
                </a:r>
                <a14:m>
                  <m:oMath xmlns:m="http://schemas.openxmlformats.org/officeDocument/2006/math">
                    <m:r>
                      <a:rPr lang="en-US">
                        <a:solidFill>
                          <a:srgbClr val="242452"/>
                        </a:solidFill>
                        <a:latin typeface="Cambria Math" panose="02040503050406030204" pitchFamily="18" charset="0"/>
                      </a:rPr>
                      <m:t>𝑴</m:t>
                    </m:r>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𝑵</m:t>
                    </m:r>
                    <m:r>
                      <a:rPr lang="en-US">
                        <a:solidFill>
                          <a:srgbClr val="242452"/>
                        </a:solidFill>
                        <a:latin typeface="Cambria Math" panose="02040503050406030204" pitchFamily="18" charset="0"/>
                      </a:rPr>
                      <m:t> </m:t>
                    </m:r>
                  </m:oMath>
                </a14:m>
                <a:r>
                  <a:rPr lang="vi-VN">
                    <a:solidFill>
                      <a:srgbClr val="242452"/>
                    </a:solidFill>
                  </a:rPr>
                  <a:t>lần lượt là trung điểm của các cạnh </a:t>
                </a:r>
                <a14:m>
                  <m:oMath xmlns:m="http://schemas.openxmlformats.org/officeDocument/2006/math">
                    <m:r>
                      <a:rPr lang="en-US">
                        <a:solidFill>
                          <a:srgbClr val="242452"/>
                        </a:solidFill>
                        <a:latin typeface="Cambria Math" panose="02040503050406030204" pitchFamily="18" charset="0"/>
                      </a:rPr>
                      <m:t>𝑨𝑩</m:t>
                    </m:r>
                    <m:r>
                      <a:rPr lang="en-US">
                        <a:solidFill>
                          <a:srgbClr val="242452"/>
                        </a:solidFill>
                        <a:latin typeface="Cambria Math" panose="02040503050406030204" pitchFamily="18" charset="0"/>
                      </a:rPr>
                      <m:t>, </m:t>
                    </m:r>
                    <m:r>
                      <a:rPr lang="en-US">
                        <a:solidFill>
                          <a:srgbClr val="242452"/>
                        </a:solidFill>
                        <a:latin typeface="Cambria Math" panose="02040503050406030204" pitchFamily="18" charset="0"/>
                      </a:rPr>
                      <m:t>𝑪𝑫</m:t>
                    </m:r>
                  </m:oMath>
                </a14:m>
                <a:r>
                  <a:rPr lang="vi-VN">
                    <a:solidFill>
                      <a:srgbClr val="242452"/>
                    </a:solidFill>
                  </a:rPr>
                  <a:t> và </a:t>
                </a:r>
                <a14:m>
                  <m:oMath xmlns:m="http://schemas.openxmlformats.org/officeDocument/2006/math">
                    <m:r>
                      <a:rPr lang="en-US">
                        <a:solidFill>
                          <a:srgbClr val="242452"/>
                        </a:solidFill>
                        <a:latin typeface="Cambria Math" panose="02040503050406030204" pitchFamily="18" charset="0"/>
                      </a:rPr>
                      <m:t>𝑮</m:t>
                    </m:r>
                  </m:oMath>
                </a14:m>
                <a:r>
                  <a:rPr lang="vi-VN">
                    <a:solidFill>
                      <a:srgbClr val="242452"/>
                    </a:solidFill>
                  </a:rPr>
                  <a:t> là trung điểm của đoạn </a:t>
                </a:r>
                <a14:m>
                  <m:oMath xmlns:m="http://schemas.openxmlformats.org/officeDocument/2006/math">
                    <m:r>
                      <a:rPr lang="en-US">
                        <a:solidFill>
                          <a:srgbClr val="242452"/>
                        </a:solidFill>
                        <a:latin typeface="Cambria Math" panose="02040503050406030204" pitchFamily="18" charset="0"/>
                      </a:rPr>
                      <m:t>𝑴𝑵</m:t>
                    </m:r>
                  </m:oMath>
                </a14:m>
                <a:r>
                  <a:rPr lang="vi-VN">
                    <a:solidFill>
                      <a:srgbClr val="242452"/>
                    </a:solidFill>
                  </a:rPr>
                  <a:t>.</a:t>
                </a:r>
              </a:p>
              <a:p>
                <a:pPr>
                  <a:lnSpc>
                    <a:spcPct val="100000"/>
                  </a:lnSpc>
                </a:pPr>
                <a:r>
                  <a:rPr lang="vi-VN">
                    <a:solidFill>
                      <a:srgbClr val="242452"/>
                    </a:solidFill>
                  </a:rPr>
                  <a:t>a) Tìm giao điểm </a:t>
                </a:r>
                <a14:m>
                  <m:oMath xmlns:m="http://schemas.openxmlformats.org/officeDocument/2006/math">
                    <m:r>
                      <a:rPr lang="en-US">
                        <a:solidFill>
                          <a:srgbClr val="242452"/>
                        </a:solidFill>
                        <a:latin typeface="Cambria Math" panose="02040503050406030204" pitchFamily="18" charset="0"/>
                      </a:rPr>
                      <m:t>𝑨</m:t>
                    </m:r>
                    <m:r>
                      <a:rPr lang="en-US">
                        <a:solidFill>
                          <a:srgbClr val="242452"/>
                        </a:solidFill>
                        <a:latin typeface="Cambria Math" panose="02040503050406030204" pitchFamily="18" charset="0"/>
                      </a:rPr>
                      <m:t>′</m:t>
                    </m:r>
                  </m:oMath>
                </a14:m>
                <a:r>
                  <a:rPr lang="en-US">
                    <a:solidFill>
                      <a:srgbClr val="242452"/>
                    </a:solidFill>
                  </a:rPr>
                  <a:t> </a:t>
                </a:r>
                <a:r>
                  <a:rPr lang="vi-VN">
                    <a:solidFill>
                      <a:srgbClr val="242452"/>
                    </a:solidFill>
                  </a:rPr>
                  <a:t>của đường thẳng </a:t>
                </a:r>
                <a14:m>
                  <m:oMath xmlns:m="http://schemas.openxmlformats.org/officeDocument/2006/math">
                    <m:r>
                      <a:rPr lang="en-US">
                        <a:solidFill>
                          <a:srgbClr val="242452"/>
                        </a:solidFill>
                        <a:latin typeface="Cambria Math" panose="02040503050406030204" pitchFamily="18" charset="0"/>
                      </a:rPr>
                      <m:t>𝑨𝑮</m:t>
                    </m:r>
                  </m:oMath>
                </a14:m>
                <a:r>
                  <a:rPr lang="vi-VN">
                    <a:solidFill>
                      <a:srgbClr val="242452"/>
                    </a:solidFill>
                  </a:rPr>
                  <a:t> và mp</a:t>
                </a:r>
                <a:r>
                  <a:rPr lang="en-US">
                    <a:solidFill>
                      <a:srgbClr val="242452"/>
                    </a:solidFill>
                  </a:rPr>
                  <a:t> </a:t>
                </a:r>
                <a14:m>
                  <m:oMath xmlns:m="http://schemas.openxmlformats.org/officeDocument/2006/math">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𝑩𝑪𝑫</m:t>
                    </m:r>
                    <m:r>
                      <a:rPr lang="en-US">
                        <a:solidFill>
                          <a:srgbClr val="242452"/>
                        </a:solidFill>
                        <a:latin typeface="Cambria Math" panose="02040503050406030204" pitchFamily="18" charset="0"/>
                      </a:rPr>
                      <m:t>)</m:t>
                    </m:r>
                  </m:oMath>
                </a14:m>
                <a:r>
                  <a:rPr lang="vi-VN">
                    <a:solidFill>
                      <a:srgbClr val="242452"/>
                    </a:solidFill>
                  </a:rPr>
                  <a:t>.</a:t>
                </a:r>
              </a:p>
              <a:p>
                <a:pPr>
                  <a:lnSpc>
                    <a:spcPct val="100000"/>
                  </a:lnSpc>
                </a:pPr>
                <a:r>
                  <a:rPr lang="vi-VN">
                    <a:solidFill>
                      <a:srgbClr val="242452"/>
                    </a:solidFill>
                  </a:rPr>
                  <a:t>b) Qua </a:t>
                </a:r>
                <a14:m>
                  <m:oMath xmlns:m="http://schemas.openxmlformats.org/officeDocument/2006/math">
                    <m:r>
                      <a:rPr lang="en-US">
                        <a:solidFill>
                          <a:srgbClr val="242452"/>
                        </a:solidFill>
                        <a:latin typeface="Cambria Math" panose="02040503050406030204" pitchFamily="18" charset="0"/>
                      </a:rPr>
                      <m:t>𝑴</m:t>
                    </m:r>
                  </m:oMath>
                </a14:m>
                <a:r>
                  <a:rPr lang="vi-VN">
                    <a:solidFill>
                      <a:srgbClr val="242452"/>
                    </a:solidFill>
                  </a:rPr>
                  <a:t> kẻ đường thẳng </a:t>
                </a:r>
                <a14:m>
                  <m:oMath xmlns:m="http://schemas.openxmlformats.org/officeDocument/2006/math">
                    <m:r>
                      <a:rPr lang="en-US">
                        <a:solidFill>
                          <a:srgbClr val="242452"/>
                        </a:solidFill>
                        <a:latin typeface="Cambria Math" panose="02040503050406030204" pitchFamily="18" charset="0"/>
                      </a:rPr>
                      <m:t>𝑴𝒙</m:t>
                    </m:r>
                  </m:oMath>
                </a14:m>
                <a:r>
                  <a:rPr lang="vi-VN">
                    <a:solidFill>
                      <a:srgbClr val="242452"/>
                    </a:solidFill>
                  </a:rPr>
                  <a:t> song song với </a:t>
                </a:r>
                <a14:m>
                  <m:oMath xmlns:m="http://schemas.openxmlformats.org/officeDocument/2006/math">
                    <m:r>
                      <a:rPr lang="en-US">
                        <a:solidFill>
                          <a:srgbClr val="242452"/>
                        </a:solidFill>
                        <a:latin typeface="Cambria Math" panose="02040503050406030204" pitchFamily="18" charset="0"/>
                      </a:rPr>
                      <m:t>𝑨𝑨</m:t>
                    </m:r>
                    <m:r>
                      <a:rPr lang="en-US">
                        <a:solidFill>
                          <a:srgbClr val="242452"/>
                        </a:solidFill>
                        <a:latin typeface="Cambria Math" panose="02040503050406030204" pitchFamily="18" charset="0"/>
                      </a:rPr>
                      <m:t>′</m:t>
                    </m:r>
                  </m:oMath>
                </a14:m>
                <a:r>
                  <a:rPr lang="vi-VN">
                    <a:solidFill>
                      <a:srgbClr val="242452"/>
                    </a:solidFill>
                  </a:rPr>
                  <a:t> và </a:t>
                </a:r>
                <a14:m>
                  <m:oMath xmlns:m="http://schemas.openxmlformats.org/officeDocument/2006/math">
                    <m:r>
                      <a:rPr lang="en-US">
                        <a:solidFill>
                          <a:srgbClr val="242452"/>
                        </a:solidFill>
                        <a:latin typeface="Cambria Math" panose="02040503050406030204" pitchFamily="18" charset="0"/>
                      </a:rPr>
                      <m:t>𝑴𝒙</m:t>
                    </m:r>
                  </m:oMath>
                </a14:m>
                <a:r>
                  <a:rPr lang="vi-VN">
                    <a:solidFill>
                      <a:srgbClr val="242452"/>
                    </a:solidFill>
                  </a:rPr>
                  <a:t> cắt </a:t>
                </a:r>
                <a14:m>
                  <m:oMath xmlns:m="http://schemas.openxmlformats.org/officeDocument/2006/math">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𝑩𝑪𝑫</m:t>
                    </m:r>
                    <m:r>
                      <a:rPr lang="en-US">
                        <a:solidFill>
                          <a:srgbClr val="242452"/>
                        </a:solidFill>
                        <a:latin typeface="Cambria Math" panose="02040503050406030204" pitchFamily="18" charset="0"/>
                      </a:rPr>
                      <m:t>) </m:t>
                    </m:r>
                  </m:oMath>
                </a14:m>
                <a:r>
                  <a:rPr lang="vi-VN">
                    <a:solidFill>
                      <a:srgbClr val="242452"/>
                    </a:solidFill>
                  </a:rPr>
                  <a:t>tại </a:t>
                </a:r>
                <a14:m>
                  <m:oMath xmlns:m="http://schemas.openxmlformats.org/officeDocument/2006/math">
                    <m:r>
                      <a:rPr lang="en-US">
                        <a:solidFill>
                          <a:srgbClr val="242452"/>
                        </a:solidFill>
                        <a:latin typeface="Cambria Math" panose="02040503050406030204" pitchFamily="18" charset="0"/>
                      </a:rPr>
                      <m:t>𝑴</m:t>
                    </m:r>
                    <m:r>
                      <a:rPr lang="en-US">
                        <a:solidFill>
                          <a:srgbClr val="242452"/>
                        </a:solidFill>
                        <a:latin typeface="Cambria Math" panose="02040503050406030204" pitchFamily="18" charset="0"/>
                      </a:rPr>
                      <m:t>′</m:t>
                    </m:r>
                  </m:oMath>
                </a14:m>
                <a:r>
                  <a:rPr lang="vi-VN">
                    <a:solidFill>
                      <a:srgbClr val="242452"/>
                    </a:solidFill>
                  </a:rPr>
                  <a:t>.</a:t>
                </a:r>
              </a:p>
              <a:p>
                <a:pPr>
                  <a:lnSpc>
                    <a:spcPct val="100000"/>
                  </a:lnSpc>
                </a:pPr>
                <a:r>
                  <a:rPr lang="vi-VN">
                    <a:solidFill>
                      <a:srgbClr val="242452"/>
                    </a:solidFill>
                  </a:rPr>
                  <a:t>     Chứng minh </a:t>
                </a:r>
                <a14:m>
                  <m:oMath xmlns:m="http://schemas.openxmlformats.org/officeDocument/2006/math">
                    <m:r>
                      <a:rPr lang="en-US">
                        <a:solidFill>
                          <a:srgbClr val="242452"/>
                        </a:solidFill>
                        <a:latin typeface="Cambria Math" panose="02040503050406030204" pitchFamily="18" charset="0"/>
                      </a:rPr>
                      <m:t>𝑩</m:t>
                    </m:r>
                    <m:r>
                      <a:rPr lang="en-US">
                        <a:solidFill>
                          <a:srgbClr val="242452"/>
                        </a:solidFill>
                        <a:latin typeface="Cambria Math" panose="02040503050406030204" pitchFamily="18" charset="0"/>
                      </a:rPr>
                      <m:t>, </m:t>
                    </m:r>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𝑴</m:t>
                        </m:r>
                      </m:e>
                      <m:sup>
                        <m:r>
                          <a:rPr lang="en-US">
                            <a:solidFill>
                              <a:srgbClr val="242452"/>
                            </a:solidFill>
                            <a:latin typeface="Cambria Math" panose="02040503050406030204" pitchFamily="18" charset="0"/>
                          </a:rPr>
                          <m:t>′</m:t>
                        </m:r>
                      </m:sup>
                    </m:sSup>
                    <m:r>
                      <a:rPr lang="en-US">
                        <a:solidFill>
                          <a:srgbClr val="242452"/>
                        </a:solidFill>
                        <a:latin typeface="Cambria Math" panose="02040503050406030204" pitchFamily="18" charset="0"/>
                      </a:rPr>
                      <m:t>, </m:t>
                    </m:r>
                    <m:r>
                      <a:rPr lang="en-US">
                        <a:solidFill>
                          <a:srgbClr val="242452"/>
                        </a:solidFill>
                        <a:latin typeface="Cambria Math" panose="02040503050406030204" pitchFamily="18" charset="0"/>
                      </a:rPr>
                      <m:t>𝑨</m:t>
                    </m:r>
                    <m:r>
                      <a:rPr lang="en-US">
                        <a:solidFill>
                          <a:srgbClr val="242452"/>
                        </a:solidFill>
                        <a:latin typeface="Cambria Math" panose="02040503050406030204" pitchFamily="18" charset="0"/>
                      </a:rPr>
                      <m:t>′ </m:t>
                    </m:r>
                  </m:oMath>
                </a14:m>
                <a:r>
                  <a:rPr lang="vi-VN">
                    <a:solidFill>
                      <a:srgbClr val="242452"/>
                    </a:solidFill>
                  </a:rPr>
                  <a:t>thẳng hàng và </a:t>
                </a:r>
                <a14:m>
                  <m:oMath xmlns:m="http://schemas.openxmlformats.org/officeDocument/2006/math">
                    <m:r>
                      <a:rPr lang="en-US">
                        <a:solidFill>
                          <a:srgbClr val="242452"/>
                        </a:solidFill>
                        <a:latin typeface="Cambria Math" panose="02040503050406030204" pitchFamily="18" charset="0"/>
                      </a:rPr>
                      <m:t>𝐁</m:t>
                    </m:r>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𝑴</m:t>
                        </m:r>
                      </m:e>
                      <m:sup>
                        <m:r>
                          <a:rPr lang="en-US">
                            <a:solidFill>
                              <a:srgbClr val="242452"/>
                            </a:solidFill>
                            <a:latin typeface="Cambria Math" panose="02040503050406030204" pitchFamily="18" charset="0"/>
                          </a:rPr>
                          <m:t>′</m:t>
                        </m:r>
                      </m:sup>
                    </m:sSup>
                    <m:r>
                      <a:rPr lang="en-US">
                        <a:solidFill>
                          <a:srgbClr val="242452"/>
                        </a:solidFill>
                        <a:latin typeface="Cambria Math" panose="02040503050406030204" pitchFamily="18" charset="0"/>
                      </a:rPr>
                      <m:t>=</m:t>
                    </m:r>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𝑴</m:t>
                        </m:r>
                      </m:e>
                      <m:sup>
                        <m:r>
                          <a:rPr lang="en-US">
                            <a:solidFill>
                              <a:srgbClr val="242452"/>
                            </a:solidFill>
                            <a:latin typeface="Cambria Math" panose="02040503050406030204" pitchFamily="18" charset="0"/>
                          </a:rPr>
                          <m:t>′</m:t>
                        </m:r>
                      </m:sup>
                    </m:sSup>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𝑨</m:t>
                        </m:r>
                      </m:e>
                      <m:sup>
                        <m:r>
                          <a:rPr lang="en-US">
                            <a:solidFill>
                              <a:srgbClr val="242452"/>
                            </a:solidFill>
                            <a:latin typeface="Cambria Math" panose="02040503050406030204" pitchFamily="18" charset="0"/>
                          </a:rPr>
                          <m:t>′</m:t>
                        </m:r>
                      </m:sup>
                    </m:sSup>
                    <m:r>
                      <a:rPr lang="en-US">
                        <a:solidFill>
                          <a:srgbClr val="242452"/>
                        </a:solidFill>
                        <a:latin typeface="Cambria Math" panose="02040503050406030204" pitchFamily="18" charset="0"/>
                      </a:rPr>
                      <m:t>=</m:t>
                    </m:r>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𝑨</m:t>
                        </m:r>
                      </m:e>
                      <m:sup>
                        <m:r>
                          <a:rPr lang="en-US">
                            <a:solidFill>
                              <a:srgbClr val="242452"/>
                            </a:solidFill>
                            <a:latin typeface="Cambria Math" panose="02040503050406030204" pitchFamily="18" charset="0"/>
                          </a:rPr>
                          <m:t>′</m:t>
                        </m:r>
                      </m:sup>
                    </m:sSup>
                    <m:r>
                      <a:rPr lang="en-US">
                        <a:solidFill>
                          <a:srgbClr val="242452"/>
                        </a:solidFill>
                        <a:latin typeface="Cambria Math" panose="02040503050406030204" pitchFamily="18" charset="0"/>
                      </a:rPr>
                      <m:t>𝑵</m:t>
                    </m:r>
                    <m:r>
                      <a:rPr lang="en-US">
                        <a:solidFill>
                          <a:srgbClr val="242452"/>
                        </a:solidFill>
                        <a:latin typeface="Cambria Math" panose="02040503050406030204" pitchFamily="18" charset="0"/>
                      </a:rPr>
                      <m:t> </m:t>
                    </m:r>
                  </m:oMath>
                </a14:m>
                <a:r>
                  <a:rPr lang="vi-VN">
                    <a:solidFill>
                      <a:srgbClr val="242452"/>
                    </a:solidFill>
                  </a:rPr>
                  <a:t>.</a:t>
                </a:r>
                <a:endParaRPr lang="en-US">
                  <a:solidFill>
                    <a:srgbClr val="242452"/>
                  </a:solidFill>
                </a:endParaRPr>
              </a:p>
              <a:p>
                <a:pPr>
                  <a:lnSpc>
                    <a:spcPct val="100000"/>
                  </a:lnSpc>
                </a:pPr>
                <a:r>
                  <a:rPr lang="en-US">
                    <a:solidFill>
                      <a:srgbClr val="242452"/>
                    </a:solidFill>
                  </a:rPr>
                  <a:t>c) Chứng minh </a:t>
                </a:r>
                <a14:m>
                  <m:oMath xmlns:m="http://schemas.openxmlformats.org/officeDocument/2006/math">
                    <m:r>
                      <a:rPr lang="en-US">
                        <a:solidFill>
                          <a:srgbClr val="242452"/>
                        </a:solidFill>
                        <a:latin typeface="Cambria Math" panose="02040503050406030204" pitchFamily="18" charset="0"/>
                      </a:rPr>
                      <m:t>𝑮𝑨</m:t>
                    </m:r>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𝟑</m:t>
                    </m:r>
                    <m:r>
                      <a:rPr lang="en-US">
                        <a:solidFill>
                          <a:srgbClr val="242452"/>
                        </a:solidFill>
                        <a:latin typeface="Cambria Math" panose="02040503050406030204" pitchFamily="18" charset="0"/>
                      </a:rPr>
                      <m:t>𝑮𝑨</m:t>
                    </m:r>
                    <m:r>
                      <a:rPr lang="en-US">
                        <a:solidFill>
                          <a:srgbClr val="242452"/>
                        </a:solidFill>
                        <a:latin typeface="Cambria Math" panose="02040503050406030204" pitchFamily="18" charset="0"/>
                      </a:rPr>
                      <m:t>′</m:t>
                    </m:r>
                  </m:oMath>
                </a14:m>
                <a:r>
                  <a:rPr lang="en-US">
                    <a:solidFill>
                      <a:srgbClr val="242452"/>
                    </a:solidFill>
                  </a:rPr>
                  <a:t>.</a:t>
                </a:r>
                <a:endParaRPr lang="vi-VN">
                  <a:solidFill>
                    <a:srgbClr val="242452"/>
                  </a:solidFill>
                </a:endParaRPr>
              </a:p>
            </p:txBody>
          </p:sp>
        </mc:Choice>
        <mc:Fallback xmlns="">
          <p:sp>
            <p:nvSpPr>
              <p:cNvPr id="29" name="TextBox 28">
                <a:extLst>
                  <a:ext uri="{FF2B5EF4-FFF2-40B4-BE49-F238E27FC236}">
                    <a16:creationId xmlns:a16="http://schemas.microsoft.com/office/drawing/2014/main" id="{A851B77B-9511-4B9F-AD95-2416D60758A7}"/>
                  </a:ext>
                </a:extLst>
              </p:cNvPr>
              <p:cNvSpPr txBox="1">
                <a:spLocks noRot="1" noChangeAspect="1" noMove="1" noResize="1" noEditPoints="1" noAdjustHandles="1" noChangeArrowheads="1" noChangeShapeType="1" noTextEdit="1"/>
              </p:cNvSpPr>
              <p:nvPr/>
            </p:nvSpPr>
            <p:spPr>
              <a:xfrm>
                <a:off x="1371601" y="2743200"/>
                <a:ext cx="22019341" cy="4154984"/>
              </a:xfrm>
              <a:prstGeom prst="rect">
                <a:avLst/>
              </a:prstGeom>
              <a:blipFill>
                <a:blip r:embed="rId2"/>
                <a:stretch>
                  <a:fillRect l="-1107" t="-3079" b="-5865"/>
                </a:stretch>
              </a:blipFill>
            </p:spPr>
            <p:txBody>
              <a:bodyPr/>
              <a:lstStyle/>
              <a:p>
                <a:r>
                  <a:rPr lang="en-US">
                    <a:noFill/>
                  </a:rPr>
                  <a:t> </a:t>
                </a:r>
              </a:p>
            </p:txBody>
          </p:sp>
        </mc:Fallback>
      </mc:AlternateContent>
      <p:grpSp>
        <p:nvGrpSpPr>
          <p:cNvPr id="105" name="Group 104">
            <a:extLst>
              <a:ext uri="{FF2B5EF4-FFF2-40B4-BE49-F238E27FC236}">
                <a16:creationId xmlns="" xmlns:a16="http://schemas.microsoft.com/office/drawing/2014/main" id="{1E3CE202-7A68-47F9-8A55-650EB0F32EBE}"/>
              </a:ext>
            </a:extLst>
          </p:cNvPr>
          <p:cNvGrpSpPr/>
          <p:nvPr/>
        </p:nvGrpSpPr>
        <p:grpSpPr>
          <a:xfrm>
            <a:off x="-6577739" y="8060081"/>
            <a:ext cx="6484551" cy="3522319"/>
            <a:chOff x="24279989" y="3734822"/>
            <a:chExt cx="6484551" cy="3522319"/>
          </a:xfrm>
        </p:grpSpPr>
        <p:pic>
          <p:nvPicPr>
            <p:cNvPr id="108" name="Picture 4" descr="Tôi Thích Suy Nghĩ của Bạn - Home | Facebook">
              <a:extLst>
                <a:ext uri="{FF2B5EF4-FFF2-40B4-BE49-F238E27FC236}">
                  <a16:creationId xmlns="" xmlns:a16="http://schemas.microsoft.com/office/drawing/2014/main" id="{DA3B2ADD-5C06-48E3-B13A-5820DAE48B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9989" y="6013402"/>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5" name="Speech Bubble: Rectangle with Corners Rounded 114">
                  <a:extLst>
                    <a:ext uri="{FF2B5EF4-FFF2-40B4-BE49-F238E27FC236}">
                      <a16:creationId xmlns="" xmlns:a16="http://schemas.microsoft.com/office/drawing/2014/main" id="{1D5B2CBF-A93F-4020-AFAF-E3BFAD1ECB64}"/>
                    </a:ext>
                  </a:extLst>
                </p:cNvPr>
                <p:cNvSpPr/>
                <p:nvPr/>
              </p:nvSpPr>
              <p:spPr>
                <a:xfrm>
                  <a:off x="24304528" y="3734822"/>
                  <a:ext cx="6460012" cy="1955083"/>
                </a:xfrm>
                <a:prstGeom prst="wedgeRoundRectCallout">
                  <a:avLst>
                    <a:gd name="adj1" fmla="val -49920"/>
                    <a:gd name="adj2" fmla="val 64145"/>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ct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Chứng tỏ rằng:</a:t>
                  </a:r>
                  <a:b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br>
                  <a14:m>
                    <m:oMath xmlns:m="http://schemas.openxmlformats.org/officeDocument/2006/math">
                      <m:sSup>
                        <m:sSupPr>
                          <m:ctrlPr>
                            <a:rPr lang="en-US" sz="4800" b="1" i="1" smtClean="0">
                              <a:solidFill>
                                <a:srgbClr val="FF0000"/>
                              </a:solidFill>
                              <a:latin typeface="Cambria Math" panose="02040503050406030204" pitchFamily="18" charset="0"/>
                            </a:rPr>
                          </m:ctrlPr>
                        </m:sSupPr>
                        <m:e>
                          <m:r>
                            <a:rPr lang="en-US" sz="4800" b="1" i="1" smtClean="0">
                              <a:solidFill>
                                <a:srgbClr val="FF0000"/>
                              </a:solidFill>
                              <a:latin typeface="Cambria Math" panose="02040503050406030204" pitchFamily="18" charset="0"/>
                            </a:rPr>
                            <m:t>𝑩𝑴</m:t>
                          </m:r>
                        </m:e>
                        <m:sup>
                          <m:r>
                            <a:rPr lang="en-US" sz="4800" b="1" i="1" smtClean="0">
                              <a:solidFill>
                                <a:srgbClr val="FF0000"/>
                              </a:solidFill>
                              <a:latin typeface="Cambria Math" panose="02040503050406030204" pitchFamily="18" charset="0"/>
                            </a:rPr>
                            <m:t>′</m:t>
                          </m:r>
                        </m:sup>
                      </m:sSup>
                      <m:r>
                        <a:rPr lang="en-US" sz="4800" b="1" i="1" smtClean="0">
                          <a:solidFill>
                            <a:srgbClr val="FF0000"/>
                          </a:solidFill>
                          <a:latin typeface="Cambria Math" panose="02040503050406030204" pitchFamily="18" charset="0"/>
                        </a:rPr>
                        <m:t>=</m:t>
                      </m:r>
                      <m:sSup>
                        <m:sSupPr>
                          <m:ctrlPr>
                            <a:rPr lang="en-US" sz="4800" b="1" i="1" smtClean="0">
                              <a:solidFill>
                                <a:srgbClr val="FF0000"/>
                              </a:solidFill>
                              <a:latin typeface="Cambria Math" panose="02040503050406030204" pitchFamily="18" charset="0"/>
                            </a:rPr>
                          </m:ctrlPr>
                        </m:sSupPr>
                        <m:e>
                          <m:r>
                            <a:rPr lang="en-US" sz="4800" b="1" i="1" smtClean="0">
                              <a:solidFill>
                                <a:srgbClr val="FF0000"/>
                              </a:solidFill>
                              <a:latin typeface="Cambria Math" panose="02040503050406030204" pitchFamily="18" charset="0"/>
                            </a:rPr>
                            <m:t>𝑴</m:t>
                          </m:r>
                        </m:e>
                        <m:sup>
                          <m:r>
                            <a:rPr lang="en-US" sz="4800" b="1" i="1" smtClean="0">
                              <a:solidFill>
                                <a:srgbClr val="FF0000"/>
                              </a:solidFill>
                              <a:latin typeface="Cambria Math" panose="02040503050406030204" pitchFamily="18" charset="0"/>
                            </a:rPr>
                            <m:t>′</m:t>
                          </m:r>
                        </m:sup>
                      </m:sSup>
                      <m:r>
                        <a:rPr lang="en-US" sz="4800" b="1" i="1" smtClean="0">
                          <a:solidFill>
                            <a:srgbClr val="FF0000"/>
                          </a:solidFill>
                          <a:latin typeface="Cambria Math" panose="02040503050406030204" pitchFamily="18" charset="0"/>
                        </a:rPr>
                        <m:t>𝑨</m:t>
                      </m:r>
                      <m:r>
                        <a:rPr lang="en-US" sz="4800" b="1" i="1" smtClean="0">
                          <a:solidFill>
                            <a:srgbClr val="FF0000"/>
                          </a:solidFill>
                          <a:latin typeface="Cambria Math" panose="02040503050406030204" pitchFamily="18" charset="0"/>
                        </a:rPr>
                        <m:t>′</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115" name="Speech Bubble: Rectangle with Corners Rounded 114">
                  <a:extLst>
                    <a:ext uri="{FF2B5EF4-FFF2-40B4-BE49-F238E27FC236}">
                      <a16:creationId xmlns:a16="http://schemas.microsoft.com/office/drawing/2014/main" id="{1D5B2CBF-A93F-4020-AFAF-E3BFAD1ECB64}"/>
                    </a:ext>
                  </a:extLst>
                </p:cNvPr>
                <p:cNvSpPr>
                  <a:spLocks noRot="1" noChangeAspect="1" noMove="1" noResize="1" noEditPoints="1" noAdjustHandles="1" noChangeArrowheads="1" noChangeShapeType="1" noTextEdit="1"/>
                </p:cNvSpPr>
                <p:nvPr/>
              </p:nvSpPr>
              <p:spPr>
                <a:xfrm>
                  <a:off x="24304528" y="3734822"/>
                  <a:ext cx="6460012" cy="1955083"/>
                </a:xfrm>
                <a:prstGeom prst="wedgeRoundRectCallout">
                  <a:avLst>
                    <a:gd name="adj1" fmla="val -49920"/>
                    <a:gd name="adj2" fmla="val 64145"/>
                    <a:gd name="adj3" fmla="val 16667"/>
                  </a:avLst>
                </a:prstGeom>
                <a:blipFill>
                  <a:blip r:embed="rId4"/>
                  <a:stretch>
                    <a:fillRect/>
                  </a:stretch>
                </a:blipFill>
                <a:ln w="50800">
                  <a:solidFill>
                    <a:srgbClr val="3333FF"/>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01" name="TextBox 200">
                <a:extLst>
                  <a:ext uri="{FF2B5EF4-FFF2-40B4-BE49-F238E27FC236}">
                    <a16:creationId xmlns="" xmlns:a16="http://schemas.microsoft.com/office/drawing/2014/main" id="{0668A321-9D61-4BE8-A289-E2EF8CAAC9FE}"/>
                  </a:ext>
                </a:extLst>
              </p:cNvPr>
              <p:cNvSpPr txBox="1"/>
              <p:nvPr/>
            </p:nvSpPr>
            <p:spPr>
              <a:xfrm>
                <a:off x="559064" y="7848600"/>
                <a:ext cx="5916270"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 Xét </a:t>
                </a:r>
                <a14:m>
                  <m:oMath xmlns:m="http://schemas.openxmlformats.org/officeDocument/2006/math">
                    <m:r>
                      <a:rPr lang="en-US" sz="4800" b="1"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rPr>
                      <m:t>𝑨𝑩𝑨</m:t>
                    </m:r>
                    <m:r>
                      <a:rPr lang="en-US" sz="4800" b="1" i="1" smtClean="0">
                        <a:solidFill>
                          <a:srgbClr val="0000FF"/>
                        </a:solidFill>
                        <a:latin typeface="Cambria Math" panose="02040503050406030204" pitchFamily="18" charset="0"/>
                      </a:rPr>
                      <m:t>′</m:t>
                    </m:r>
                  </m:oMath>
                </a14:m>
                <a:r>
                  <a:rPr lang="en-US"/>
                  <a:t>,</a:t>
                </a:r>
                <a:r>
                  <a:rPr lang="en-US" sz="4800"/>
                  <a:t> </a:t>
                </a:r>
                <a:r>
                  <a:rPr lang="en-US"/>
                  <a:t>ta có:</a:t>
                </a:r>
                <a:endParaRPr lang="en-US" sz="4800"/>
              </a:p>
            </p:txBody>
          </p:sp>
        </mc:Choice>
        <mc:Fallback xmlns="">
          <p:sp>
            <p:nvSpPr>
              <p:cNvPr id="201" name="TextBox 200">
                <a:extLst>
                  <a:ext uri="{FF2B5EF4-FFF2-40B4-BE49-F238E27FC236}">
                    <a16:creationId xmlns:a16="http://schemas.microsoft.com/office/drawing/2014/main" id="{0668A321-9D61-4BE8-A289-E2EF8CAAC9FE}"/>
                  </a:ext>
                </a:extLst>
              </p:cNvPr>
              <p:cNvSpPr txBox="1">
                <a:spLocks noRot="1" noChangeAspect="1" noMove="1" noResize="1" noEditPoints="1" noAdjustHandles="1" noChangeArrowheads="1" noChangeShapeType="1" noTextEdit="1"/>
              </p:cNvSpPr>
              <p:nvPr/>
            </p:nvSpPr>
            <p:spPr>
              <a:xfrm>
                <a:off x="559064" y="7848600"/>
                <a:ext cx="5916270" cy="846194"/>
              </a:xfrm>
              <a:prstGeom prst="rect">
                <a:avLst/>
              </a:prstGeom>
              <a:blipFill>
                <a:blip r:embed="rId5"/>
                <a:stretch>
                  <a:fillRect l="-4948" t="-6522" r="-1031"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 xmlns:a16="http://schemas.microsoft.com/office/drawing/2014/main" id="{11C29E7B-F6B4-43F6-89AF-C79A666A14C9}"/>
                  </a:ext>
                </a:extLst>
              </p:cNvPr>
              <p:cNvSpPr txBox="1"/>
              <p:nvPr/>
            </p:nvSpPr>
            <p:spPr>
              <a:xfrm>
                <a:off x="559064" y="12725400"/>
                <a:ext cx="13151055" cy="838200"/>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Từ đó suy ra: </a:t>
                </a:r>
                <a14:m>
                  <m:oMath xmlns:m="http://schemas.openxmlformats.org/officeDocument/2006/math">
                    <m:sSup>
                      <m:sSupPr>
                        <m:ctrlPr>
                          <a:rPr lang="en-US" sz="4800" i="1">
                            <a:solidFill>
                              <a:srgbClr val="0000FF"/>
                            </a:solidFill>
                            <a:latin typeface="Cambria Math" panose="02040503050406030204" pitchFamily="18" charset="0"/>
                          </a:rPr>
                        </m:ctrlPr>
                      </m:sSupPr>
                      <m:e>
                        <m:r>
                          <a:rPr lang="en-US" sz="4800" i="1">
                            <a:solidFill>
                              <a:srgbClr val="0000FF"/>
                            </a:solidFill>
                            <a:latin typeface="Cambria Math" panose="02040503050406030204" pitchFamily="18" charset="0"/>
                          </a:rPr>
                          <m:t>𝑩𝑴</m:t>
                        </m:r>
                      </m:e>
                      <m:sup>
                        <m:r>
                          <a:rPr lang="en-US" sz="4800" i="1">
                            <a:solidFill>
                              <a:srgbClr val="0000FF"/>
                            </a:solidFill>
                            <a:latin typeface="Cambria Math" panose="02040503050406030204" pitchFamily="18" charset="0"/>
                          </a:rPr>
                          <m:t>′</m:t>
                        </m:r>
                      </m:sup>
                    </m:sSup>
                    <m:r>
                      <a:rPr lang="en-US" sz="4800" i="1">
                        <a:solidFill>
                          <a:srgbClr val="0000FF"/>
                        </a:solidFill>
                        <a:latin typeface="Cambria Math" panose="02040503050406030204" pitchFamily="18" charset="0"/>
                      </a:rPr>
                      <m:t>=</m:t>
                    </m:r>
                    <m:sSup>
                      <m:sSupPr>
                        <m:ctrlPr>
                          <a:rPr lang="en-US" sz="4800" i="1">
                            <a:solidFill>
                              <a:srgbClr val="0000FF"/>
                            </a:solidFill>
                            <a:latin typeface="Cambria Math" panose="02040503050406030204" pitchFamily="18" charset="0"/>
                          </a:rPr>
                        </m:ctrlPr>
                      </m:sSupPr>
                      <m:e>
                        <m:r>
                          <a:rPr lang="en-US" sz="4800" i="1">
                            <a:solidFill>
                              <a:srgbClr val="0000FF"/>
                            </a:solidFill>
                            <a:latin typeface="Cambria Math" panose="02040503050406030204" pitchFamily="18" charset="0"/>
                          </a:rPr>
                          <m:t>𝑴</m:t>
                        </m:r>
                      </m:e>
                      <m:sup>
                        <m:r>
                          <a:rPr lang="en-US" sz="4800" i="1">
                            <a:solidFill>
                              <a:srgbClr val="0000FF"/>
                            </a:solidFill>
                            <a:latin typeface="Cambria Math" panose="02040503050406030204" pitchFamily="18" charset="0"/>
                          </a:rPr>
                          <m:t>′</m:t>
                        </m:r>
                      </m:sup>
                    </m:sSup>
                    <m:sSup>
                      <m:sSupPr>
                        <m:ctrlPr>
                          <a:rPr lang="en-US" sz="4800" i="1">
                            <a:solidFill>
                              <a:srgbClr val="0000FF"/>
                            </a:solidFill>
                            <a:latin typeface="Cambria Math" panose="02040503050406030204" pitchFamily="18" charset="0"/>
                          </a:rPr>
                        </m:ctrlPr>
                      </m:sSupPr>
                      <m:e>
                        <m:r>
                          <a:rPr lang="en-US" sz="4800" i="1">
                            <a:solidFill>
                              <a:srgbClr val="0000FF"/>
                            </a:solidFill>
                            <a:latin typeface="Cambria Math" panose="02040503050406030204" pitchFamily="18" charset="0"/>
                          </a:rPr>
                          <m:t>𝑨</m:t>
                        </m:r>
                      </m:e>
                      <m:sup>
                        <m:r>
                          <a:rPr lang="en-US" sz="4800" i="1">
                            <a:solidFill>
                              <a:srgbClr val="0000FF"/>
                            </a:solidFill>
                            <a:latin typeface="Cambria Math" panose="02040503050406030204" pitchFamily="18" charset="0"/>
                          </a:rPr>
                          <m:t>′</m:t>
                        </m:r>
                      </m:sup>
                    </m:sSup>
                    <m:r>
                      <a:rPr lang="en-US" sz="4800" i="1">
                        <a:solidFill>
                          <a:srgbClr val="0000FF"/>
                        </a:solidFill>
                        <a:latin typeface="Cambria Math" panose="02040503050406030204" pitchFamily="18" charset="0"/>
                      </a:rPr>
                      <m:t>=</m:t>
                    </m:r>
                    <m:sSup>
                      <m:sSupPr>
                        <m:ctrlPr>
                          <a:rPr lang="en-US" sz="4800" i="1">
                            <a:solidFill>
                              <a:srgbClr val="0000FF"/>
                            </a:solidFill>
                            <a:latin typeface="Cambria Math" panose="02040503050406030204" pitchFamily="18" charset="0"/>
                          </a:rPr>
                        </m:ctrlPr>
                      </m:sSupPr>
                      <m:e>
                        <m:r>
                          <a:rPr lang="en-US" sz="4800" i="1">
                            <a:solidFill>
                              <a:srgbClr val="0000FF"/>
                            </a:solidFill>
                            <a:latin typeface="Cambria Math" panose="02040503050406030204" pitchFamily="18" charset="0"/>
                          </a:rPr>
                          <m:t>𝑨</m:t>
                        </m:r>
                      </m:e>
                      <m:sup>
                        <m:r>
                          <a:rPr lang="en-US" sz="4800" i="1">
                            <a:solidFill>
                              <a:srgbClr val="0000FF"/>
                            </a:solidFill>
                            <a:latin typeface="Cambria Math" panose="02040503050406030204" pitchFamily="18" charset="0"/>
                          </a:rPr>
                          <m:t>′</m:t>
                        </m:r>
                      </m:sup>
                    </m:sSup>
                    <m:r>
                      <a:rPr lang="en-US" sz="4800" i="1">
                        <a:solidFill>
                          <a:srgbClr val="0000FF"/>
                        </a:solidFill>
                        <a:latin typeface="Cambria Math" panose="02040503050406030204" pitchFamily="18" charset="0"/>
                      </a:rPr>
                      <m:t>𝑵</m:t>
                    </m:r>
                  </m:oMath>
                </a14:m>
                <a:r>
                  <a:rPr lang="en-US"/>
                  <a:t> (đpcm).  </a:t>
                </a:r>
                <a:endParaRPr lang="en-US" sz="4800"/>
              </a:p>
            </p:txBody>
          </p:sp>
        </mc:Choice>
        <mc:Fallback xmlns="">
          <p:sp>
            <p:nvSpPr>
              <p:cNvPr id="99" name="TextBox 98">
                <a:extLst>
                  <a:ext uri="{FF2B5EF4-FFF2-40B4-BE49-F238E27FC236}">
                    <a16:creationId xmlns:a16="http://schemas.microsoft.com/office/drawing/2014/main" id="{11C29E7B-F6B4-43F6-89AF-C79A666A14C9}"/>
                  </a:ext>
                </a:extLst>
              </p:cNvPr>
              <p:cNvSpPr txBox="1">
                <a:spLocks noRot="1" noChangeAspect="1" noMove="1" noResize="1" noEditPoints="1" noAdjustHandles="1" noChangeArrowheads="1" noChangeShapeType="1" noTextEdit="1"/>
              </p:cNvSpPr>
              <p:nvPr/>
            </p:nvSpPr>
            <p:spPr>
              <a:xfrm>
                <a:off x="559064" y="12725400"/>
                <a:ext cx="13151055" cy="838200"/>
              </a:xfrm>
              <a:prstGeom prst="rect">
                <a:avLst/>
              </a:prstGeom>
              <a:blipFill>
                <a:blip r:embed="rId6"/>
                <a:stretch>
                  <a:fillRect l="-2225" t="-8759" b="-32847"/>
                </a:stretch>
              </a:blipFill>
            </p:spPr>
            <p:txBody>
              <a:bodyPr/>
              <a:lstStyle/>
              <a:p>
                <a:r>
                  <a:rPr lang="en-US">
                    <a:noFill/>
                  </a:rPr>
                  <a:t> </a:t>
                </a:r>
              </a:p>
            </p:txBody>
          </p:sp>
        </mc:Fallback>
      </mc:AlternateContent>
      <p:cxnSp>
        <p:nvCxnSpPr>
          <p:cNvPr id="104" name="Straight Connector 103">
            <a:extLst>
              <a:ext uri="{FF2B5EF4-FFF2-40B4-BE49-F238E27FC236}">
                <a16:creationId xmlns="" xmlns:a16="http://schemas.microsoft.com/office/drawing/2014/main" id="{351FBA1E-39A5-4C0E-82BC-5909AC2CF131}"/>
              </a:ext>
            </a:extLst>
          </p:cNvPr>
          <p:cNvCxnSpPr>
            <a:cxnSpLocks/>
          </p:cNvCxnSpPr>
          <p:nvPr/>
        </p:nvCxnSpPr>
        <p:spPr>
          <a:xfrm>
            <a:off x="18960251" y="7612325"/>
            <a:ext cx="4318730" cy="3783959"/>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 xmlns:a16="http://schemas.microsoft.com/office/drawing/2014/main" id="{51529376-7C27-4E0D-ABAA-0FBBBEAEBAFD}"/>
              </a:ext>
            </a:extLst>
          </p:cNvPr>
          <p:cNvCxnSpPr>
            <a:cxnSpLocks/>
          </p:cNvCxnSpPr>
          <p:nvPr/>
        </p:nvCxnSpPr>
        <p:spPr>
          <a:xfrm flipH="1">
            <a:off x="17983124" y="7581143"/>
            <a:ext cx="956495" cy="3879658"/>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 xmlns:a16="http://schemas.microsoft.com/office/drawing/2014/main" id="{2E20A459-1FC4-48E4-A0DC-F0076A2572EA}"/>
              </a:ext>
            </a:extLst>
          </p:cNvPr>
          <p:cNvCxnSpPr>
            <a:cxnSpLocks/>
          </p:cNvCxnSpPr>
          <p:nvPr/>
        </p:nvCxnSpPr>
        <p:spPr>
          <a:xfrm flipH="1" flipV="1">
            <a:off x="17952037" y="11464335"/>
            <a:ext cx="2162392" cy="1574591"/>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 xmlns:a16="http://schemas.microsoft.com/office/drawing/2014/main" id="{FAB1101E-6E98-4478-9016-C6F126242CF9}"/>
              </a:ext>
            </a:extLst>
          </p:cNvPr>
          <p:cNvCxnSpPr>
            <a:cxnSpLocks/>
          </p:cNvCxnSpPr>
          <p:nvPr/>
        </p:nvCxnSpPr>
        <p:spPr>
          <a:xfrm>
            <a:off x="18922151" y="7582923"/>
            <a:ext cx="1202523" cy="5456003"/>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 xmlns:a16="http://schemas.microsoft.com/office/drawing/2014/main" id="{49E63964-F8E3-467E-8DAD-8DDC5DB1CEF0}"/>
              </a:ext>
            </a:extLst>
          </p:cNvPr>
          <p:cNvCxnSpPr>
            <a:cxnSpLocks/>
          </p:cNvCxnSpPr>
          <p:nvPr/>
        </p:nvCxnSpPr>
        <p:spPr>
          <a:xfrm flipH="1" flipV="1">
            <a:off x="18979266" y="7655929"/>
            <a:ext cx="1539088" cy="4324462"/>
          </a:xfrm>
          <a:prstGeom prst="line">
            <a:avLst/>
          </a:prstGeom>
          <a:ln w="76200">
            <a:solidFill>
              <a:srgbClr val="FF0000">
                <a:alpha val="80000"/>
              </a:srgbClr>
            </a:solidFill>
            <a:prstDash val="sysDash"/>
          </a:ln>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 xmlns:a16="http://schemas.microsoft.com/office/drawing/2014/main" id="{6DD62231-F3B7-4A92-A0C4-047EDC6A2B61}"/>
              </a:ext>
            </a:extLst>
          </p:cNvPr>
          <p:cNvCxnSpPr>
            <a:cxnSpLocks/>
          </p:cNvCxnSpPr>
          <p:nvPr/>
        </p:nvCxnSpPr>
        <p:spPr>
          <a:xfrm flipH="1">
            <a:off x="20091839" y="11464334"/>
            <a:ext cx="3213700" cy="157511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134" name="Group 133">
            <a:extLst>
              <a:ext uri="{FF2B5EF4-FFF2-40B4-BE49-F238E27FC236}">
                <a16:creationId xmlns="" xmlns:a16="http://schemas.microsoft.com/office/drawing/2014/main" id="{7B966A36-FFAA-47A2-97D5-A4F05D5632E2}"/>
              </a:ext>
            </a:extLst>
          </p:cNvPr>
          <p:cNvGrpSpPr/>
          <p:nvPr/>
        </p:nvGrpSpPr>
        <p:grpSpPr>
          <a:xfrm>
            <a:off x="18486354" y="8576852"/>
            <a:ext cx="343968" cy="296683"/>
            <a:chOff x="18440400" y="8542517"/>
            <a:chExt cx="343968" cy="296683"/>
          </a:xfrm>
        </p:grpSpPr>
        <p:cxnSp>
          <p:nvCxnSpPr>
            <p:cNvPr id="136" name="Straight Connector 135">
              <a:extLst>
                <a:ext uri="{FF2B5EF4-FFF2-40B4-BE49-F238E27FC236}">
                  <a16:creationId xmlns="" xmlns:a16="http://schemas.microsoft.com/office/drawing/2014/main" id="{49A1BA20-BF74-4C48-8614-68816EC34977}"/>
                </a:ext>
              </a:extLst>
            </p:cNvPr>
            <p:cNvCxnSpPr>
              <a:cxnSpLocks/>
            </p:cNvCxnSpPr>
            <p:nvPr/>
          </p:nvCxnSpPr>
          <p:spPr>
            <a:xfrm flipH="1">
              <a:off x="18440400" y="8601934"/>
              <a:ext cx="343968" cy="161066"/>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 xmlns:a16="http://schemas.microsoft.com/office/drawing/2014/main" id="{E01855C5-C9B4-4C9C-B198-6D185BEDF72F}"/>
                </a:ext>
              </a:extLst>
            </p:cNvPr>
            <p:cNvCxnSpPr>
              <a:cxnSpLocks/>
            </p:cNvCxnSpPr>
            <p:nvPr/>
          </p:nvCxnSpPr>
          <p:spPr>
            <a:xfrm flipH="1" flipV="1">
              <a:off x="18491211" y="8542517"/>
              <a:ext cx="234939" cy="29668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grpSp>
        <p:nvGrpSpPr>
          <p:cNvPr id="138" name="Group 137">
            <a:extLst>
              <a:ext uri="{FF2B5EF4-FFF2-40B4-BE49-F238E27FC236}">
                <a16:creationId xmlns="" xmlns:a16="http://schemas.microsoft.com/office/drawing/2014/main" id="{859C025A-45DE-4BC0-AE09-A0C43B7FA647}"/>
              </a:ext>
            </a:extLst>
          </p:cNvPr>
          <p:cNvGrpSpPr/>
          <p:nvPr/>
        </p:nvGrpSpPr>
        <p:grpSpPr>
          <a:xfrm>
            <a:off x="18066186" y="10397535"/>
            <a:ext cx="343968" cy="296683"/>
            <a:chOff x="18440400" y="8542517"/>
            <a:chExt cx="343968" cy="296683"/>
          </a:xfrm>
        </p:grpSpPr>
        <p:cxnSp>
          <p:nvCxnSpPr>
            <p:cNvPr id="139" name="Straight Connector 138">
              <a:extLst>
                <a:ext uri="{FF2B5EF4-FFF2-40B4-BE49-F238E27FC236}">
                  <a16:creationId xmlns="" xmlns:a16="http://schemas.microsoft.com/office/drawing/2014/main" id="{2C078A74-A952-4D98-910F-5F6177A0EA60}"/>
                </a:ext>
              </a:extLst>
            </p:cNvPr>
            <p:cNvCxnSpPr>
              <a:cxnSpLocks/>
            </p:cNvCxnSpPr>
            <p:nvPr/>
          </p:nvCxnSpPr>
          <p:spPr>
            <a:xfrm flipH="1">
              <a:off x="18440400" y="8601934"/>
              <a:ext cx="343968" cy="161066"/>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 xmlns:a16="http://schemas.microsoft.com/office/drawing/2014/main" id="{A0C192FC-42CA-4FF1-B5CE-376F53DE72E3}"/>
                </a:ext>
              </a:extLst>
            </p:cNvPr>
            <p:cNvCxnSpPr>
              <a:cxnSpLocks/>
            </p:cNvCxnSpPr>
            <p:nvPr/>
          </p:nvCxnSpPr>
          <p:spPr>
            <a:xfrm flipH="1" flipV="1">
              <a:off x="18491211" y="8542517"/>
              <a:ext cx="234939" cy="29668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grpSp>
        <p:nvGrpSpPr>
          <p:cNvPr id="141" name="Group 140">
            <a:extLst>
              <a:ext uri="{FF2B5EF4-FFF2-40B4-BE49-F238E27FC236}">
                <a16:creationId xmlns="" xmlns:a16="http://schemas.microsoft.com/office/drawing/2014/main" id="{21F466B3-CE80-4DE1-BB4F-1157310D831A}"/>
              </a:ext>
            </a:extLst>
          </p:cNvPr>
          <p:cNvGrpSpPr/>
          <p:nvPr/>
        </p:nvGrpSpPr>
        <p:grpSpPr>
          <a:xfrm>
            <a:off x="20796776" y="12468089"/>
            <a:ext cx="265395" cy="355086"/>
            <a:chOff x="22251705" y="11671557"/>
            <a:chExt cx="265395" cy="355086"/>
          </a:xfrm>
        </p:grpSpPr>
        <p:cxnSp>
          <p:nvCxnSpPr>
            <p:cNvPr id="142" name="Straight Connector 141">
              <a:extLst>
                <a:ext uri="{FF2B5EF4-FFF2-40B4-BE49-F238E27FC236}">
                  <a16:creationId xmlns="" xmlns:a16="http://schemas.microsoft.com/office/drawing/2014/main" id="{0B3C0D5D-85F4-4662-9E86-7A3D4CCF409A}"/>
                </a:ext>
              </a:extLst>
            </p:cNvPr>
            <p:cNvCxnSpPr>
              <a:cxnSpLocks/>
            </p:cNvCxnSpPr>
            <p:nvPr/>
          </p:nvCxnSpPr>
          <p:spPr>
            <a:xfrm>
              <a:off x="22327905" y="11671557"/>
              <a:ext cx="189195" cy="29184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 xmlns:a16="http://schemas.microsoft.com/office/drawing/2014/main" id="{29C707CD-B1EE-4AEE-B664-68A29118969F}"/>
                </a:ext>
              </a:extLst>
            </p:cNvPr>
            <p:cNvCxnSpPr>
              <a:cxnSpLocks/>
            </p:cNvCxnSpPr>
            <p:nvPr/>
          </p:nvCxnSpPr>
          <p:spPr>
            <a:xfrm>
              <a:off x="22251705" y="11734800"/>
              <a:ext cx="189195" cy="29184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grpSp>
        <p:nvGrpSpPr>
          <p:cNvPr id="149" name="Group 148">
            <a:extLst>
              <a:ext uri="{FF2B5EF4-FFF2-40B4-BE49-F238E27FC236}">
                <a16:creationId xmlns="" xmlns:a16="http://schemas.microsoft.com/office/drawing/2014/main" id="{03398B87-EE2C-48D1-9E6D-8F0C139DCE47}"/>
              </a:ext>
            </a:extLst>
          </p:cNvPr>
          <p:cNvGrpSpPr/>
          <p:nvPr/>
        </p:nvGrpSpPr>
        <p:grpSpPr>
          <a:xfrm>
            <a:off x="22325851" y="11718849"/>
            <a:ext cx="265395" cy="355086"/>
            <a:chOff x="22251705" y="11671557"/>
            <a:chExt cx="265395" cy="355086"/>
          </a:xfrm>
        </p:grpSpPr>
        <p:cxnSp>
          <p:nvCxnSpPr>
            <p:cNvPr id="150" name="Straight Connector 149">
              <a:extLst>
                <a:ext uri="{FF2B5EF4-FFF2-40B4-BE49-F238E27FC236}">
                  <a16:creationId xmlns="" xmlns:a16="http://schemas.microsoft.com/office/drawing/2014/main" id="{479283C7-6703-4424-8038-355BFDC7B995}"/>
                </a:ext>
              </a:extLst>
            </p:cNvPr>
            <p:cNvCxnSpPr>
              <a:cxnSpLocks/>
            </p:cNvCxnSpPr>
            <p:nvPr/>
          </p:nvCxnSpPr>
          <p:spPr>
            <a:xfrm>
              <a:off x="22327905" y="11671557"/>
              <a:ext cx="189195" cy="29184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 xmlns:a16="http://schemas.microsoft.com/office/drawing/2014/main" id="{D0A24735-E660-45F0-BD4B-7F05B73C58D6}"/>
                </a:ext>
              </a:extLst>
            </p:cNvPr>
            <p:cNvCxnSpPr>
              <a:cxnSpLocks/>
            </p:cNvCxnSpPr>
            <p:nvPr/>
          </p:nvCxnSpPr>
          <p:spPr>
            <a:xfrm>
              <a:off x="22251705" y="11734800"/>
              <a:ext cx="189195" cy="29184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cxnSp>
        <p:nvCxnSpPr>
          <p:cNvPr id="152" name="Straight Connector 151">
            <a:extLst>
              <a:ext uri="{FF2B5EF4-FFF2-40B4-BE49-F238E27FC236}">
                <a16:creationId xmlns="" xmlns:a16="http://schemas.microsoft.com/office/drawing/2014/main" id="{02182FE4-262E-4599-8677-BCFCAA324377}"/>
              </a:ext>
            </a:extLst>
          </p:cNvPr>
          <p:cNvCxnSpPr>
            <a:cxnSpLocks/>
          </p:cNvCxnSpPr>
          <p:nvPr/>
        </p:nvCxnSpPr>
        <p:spPr>
          <a:xfrm>
            <a:off x="18968224" y="7654335"/>
            <a:ext cx="2770330" cy="4572001"/>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4" name="TextBox 223">
                <a:extLst>
                  <a:ext uri="{FF2B5EF4-FFF2-40B4-BE49-F238E27FC236}">
                    <a16:creationId xmlns="" xmlns:a16="http://schemas.microsoft.com/office/drawing/2014/main" id="{2F4332D2-D76B-4471-AF30-80EAEDBC4AE6}"/>
                  </a:ext>
                </a:extLst>
              </p:cNvPr>
              <p:cNvSpPr txBox="1"/>
              <p:nvPr/>
            </p:nvSpPr>
            <p:spPr>
              <a:xfrm>
                <a:off x="611433" y="8468668"/>
                <a:ext cx="16228767" cy="1970732"/>
              </a:xfrm>
              <a:prstGeom prst="rect">
                <a:avLst/>
              </a:prstGeom>
              <a:noFill/>
            </p:spPr>
            <p:txBody>
              <a:bodyPr wrap="square" lIns="45720" tIns="45720" rIns="45720" rtlCol="0" anchor="t" anchorCtr="0">
                <a:sp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14:m>
                  <m:oMath xmlns:m="http://schemas.openxmlformats.org/officeDocument/2006/math">
                    <m:d>
                      <m:dPr>
                        <m:begChr m:val="{"/>
                        <m:endChr m:val=""/>
                        <m:ctrlPr>
                          <a:rPr lang="en-US" sz="4800" b="1" i="1" smtClean="0">
                            <a:solidFill>
                              <a:srgbClr val="0000FF"/>
                            </a:solidFill>
                            <a:latin typeface="Cambria Math" panose="02040503050406030204" pitchFamily="18" charset="0"/>
                            <a:ea typeface="Cambria Math" panose="02040503050406030204" pitchFamily="18" charset="0"/>
                          </a:rPr>
                        </m:ctrlPr>
                      </m:dPr>
                      <m:e>
                        <m:eqArr>
                          <m:eqArrPr>
                            <m:ctrlPr>
                              <a:rPr lang="en-US" sz="4800" b="1" i="1" smtClean="0">
                                <a:solidFill>
                                  <a:srgbClr val="0000FF"/>
                                </a:solidFill>
                                <a:latin typeface="Cambria Math" panose="02040503050406030204" pitchFamily="18" charset="0"/>
                                <a:ea typeface="Cambria Math" panose="02040503050406030204" pitchFamily="18" charset="0"/>
                              </a:rPr>
                            </m:ctrlPr>
                          </m:eqArrPr>
                          <m:e>
                            <m:r>
                              <a:rPr lang="en-US" sz="4800" b="1" i="1" smtClean="0">
                                <a:solidFill>
                                  <a:srgbClr val="0000FF"/>
                                </a:solidFill>
                                <a:latin typeface="Cambria Math" panose="02040503050406030204" pitchFamily="18" charset="0"/>
                                <a:ea typeface="Cambria Math" panose="02040503050406030204" pitchFamily="18" charset="0"/>
                              </a:rPr>
                              <m:t>𝑴</m:t>
                            </m:r>
                            <m:r>
                              <a:rPr lang="en-US" sz="4800" b="1" i="1" smtClean="0">
                                <a:solidFill>
                                  <a:srgbClr val="0000FF"/>
                                </a:solidFill>
                                <a:latin typeface="Cambria Math" panose="02040503050406030204" pitchFamily="18" charset="0"/>
                                <a:ea typeface="Cambria Math" panose="02040503050406030204" pitchFamily="18" charset="0"/>
                              </a:rPr>
                              <m:t> </m:t>
                            </m:r>
                            <m:r>
                              <m:rPr>
                                <m:nor/>
                              </m:rPr>
                              <a:rPr lang="en-US" sz="4800">
                                <a:solidFill>
                                  <a:srgbClr val="0000FF"/>
                                </a:solidFill>
                                <a:latin typeface="Cambria Math" panose="02040503050406030204" pitchFamily="18" charset="0"/>
                                <a:ea typeface="Cambria Math" panose="02040503050406030204" pitchFamily="18" charset="0"/>
                              </a:rPr>
                              <m:t>l</m:t>
                            </m:r>
                            <m:r>
                              <m:rPr>
                                <m:nor/>
                              </m:rPr>
                              <a:rPr lang="en-US" sz="4800">
                                <a:solidFill>
                                  <a:srgbClr val="0000FF"/>
                                </a:solidFill>
                                <a:latin typeface="Cambria Math" panose="02040503050406030204" pitchFamily="18" charset="0"/>
                                <a:ea typeface="Cambria Math" panose="02040503050406030204" pitchFamily="18" charset="0"/>
                              </a:rPr>
                              <m:t>à </m:t>
                            </m:r>
                            <m:r>
                              <m:rPr>
                                <m:nor/>
                              </m:rPr>
                              <a:rPr lang="en-US" sz="4800">
                                <a:solidFill>
                                  <a:srgbClr val="0000FF"/>
                                </a:solidFill>
                                <a:latin typeface="Cambria Math" panose="02040503050406030204" pitchFamily="18" charset="0"/>
                                <a:ea typeface="Cambria Math" panose="02040503050406030204" pitchFamily="18" charset="0"/>
                              </a:rPr>
                              <m:t>trung</m:t>
                            </m:r>
                            <m:r>
                              <m:rPr>
                                <m:nor/>
                              </m:rPr>
                              <a:rPr lang="en-US" sz="4800">
                                <a:solidFill>
                                  <a:srgbClr val="0000FF"/>
                                </a:solidFill>
                                <a:latin typeface="Cambria Math" panose="02040503050406030204" pitchFamily="18" charset="0"/>
                                <a:ea typeface="Cambria Math" panose="02040503050406030204" pitchFamily="18" charset="0"/>
                              </a:rPr>
                              <m:t> đ</m:t>
                            </m:r>
                            <m:r>
                              <m:rPr>
                                <m:nor/>
                              </m:rPr>
                              <a:rPr lang="en-US" sz="4800">
                                <a:solidFill>
                                  <a:srgbClr val="0000FF"/>
                                </a:solidFill>
                                <a:latin typeface="Cambria Math" panose="02040503050406030204" pitchFamily="18" charset="0"/>
                                <a:ea typeface="Cambria Math" panose="02040503050406030204" pitchFamily="18" charset="0"/>
                              </a:rPr>
                              <m:t>i</m:t>
                            </m:r>
                            <m:r>
                              <m:rPr>
                                <m:nor/>
                              </m:rPr>
                              <a:rPr lang="en-US" sz="4800">
                                <a:solidFill>
                                  <a:srgbClr val="0000FF"/>
                                </a:solidFill>
                                <a:latin typeface="Cambria Math" panose="02040503050406030204" pitchFamily="18" charset="0"/>
                                <a:ea typeface="Cambria Math" panose="02040503050406030204" pitchFamily="18" charset="0"/>
                              </a:rPr>
                              <m:t>ể</m:t>
                            </m:r>
                            <m:r>
                              <m:rPr>
                                <m:nor/>
                              </m:rPr>
                              <a:rPr lang="en-US" sz="4800">
                                <a:solidFill>
                                  <a:srgbClr val="0000FF"/>
                                </a:solidFill>
                                <a:latin typeface="Cambria Math" panose="02040503050406030204" pitchFamily="18" charset="0"/>
                                <a:ea typeface="Cambria Math" panose="02040503050406030204" pitchFamily="18" charset="0"/>
                              </a:rPr>
                              <m:t>m</m:t>
                            </m:r>
                            <m:r>
                              <m:rPr>
                                <m:nor/>
                              </m:rPr>
                              <a:rPr lang="en-US" sz="4800" b="1" i="0" smtClean="0">
                                <a:solidFill>
                                  <a:srgbClr val="0000FF"/>
                                </a:solidFill>
                                <a:latin typeface="Cambria Math" panose="02040503050406030204" pitchFamily="18" charset="0"/>
                                <a:ea typeface="Cambria Math" panose="02040503050406030204" pitchFamily="18" charset="0"/>
                              </a:rPr>
                              <m:t> </m:t>
                            </m:r>
                            <m:r>
                              <a:rPr lang="en-US" sz="4800" b="1" i="1" smtClean="0">
                                <a:solidFill>
                                  <a:srgbClr val="0000FF"/>
                                </a:solidFill>
                                <a:latin typeface="Cambria Math" panose="02040503050406030204" pitchFamily="18" charset="0"/>
                                <a:ea typeface="Cambria Math" panose="02040503050406030204" pitchFamily="18" charset="0"/>
                              </a:rPr>
                              <m:t>𝑨𝑩</m:t>
                            </m:r>
                          </m:e>
                          <m:e>
                            <m:r>
                              <a:rPr lang="en-US" sz="4800" b="1" i="1" smtClean="0">
                                <a:solidFill>
                                  <a:srgbClr val="0000FF"/>
                                </a:solidFill>
                                <a:latin typeface="Cambria Math" panose="02040503050406030204" pitchFamily="18" charset="0"/>
                              </a:rPr>
                              <m:t>𝑴</m:t>
                            </m:r>
                            <m:sSup>
                              <m:sSupPr>
                                <m:ctrlPr>
                                  <a:rPr lang="en-US" sz="4800" b="1" i="1" smtClean="0">
                                    <a:solidFill>
                                      <a:srgbClr val="0000FF"/>
                                    </a:solidFill>
                                    <a:latin typeface="Cambria Math" panose="02040503050406030204" pitchFamily="18" charset="0"/>
                                  </a:rPr>
                                </m:ctrlPr>
                              </m:sSupPr>
                              <m:e>
                                <m:r>
                                  <a:rPr lang="en-US" sz="4800" b="1" i="1" smtClean="0">
                                    <a:solidFill>
                                      <a:srgbClr val="0000FF"/>
                                    </a:solidFill>
                                    <a:latin typeface="Cambria Math" panose="02040503050406030204" pitchFamily="18" charset="0"/>
                                  </a:rPr>
                                  <m:t>𝑴</m:t>
                                </m:r>
                              </m:e>
                              <m:sup>
                                <m:r>
                                  <a:rPr lang="en-US" sz="4800" b="1" i="1" smtClean="0">
                                    <a:solidFill>
                                      <a:srgbClr val="0000FF"/>
                                    </a:solidFill>
                                    <a:latin typeface="Cambria Math" panose="02040503050406030204" pitchFamily="18" charset="0"/>
                                  </a:rPr>
                                  <m:t>′</m:t>
                                </m:r>
                              </m:sup>
                            </m:sSup>
                            <m:r>
                              <a:rPr lang="en-US" sz="4800" b="1" i="1" smtClean="0">
                                <a:solidFill>
                                  <a:srgbClr val="0000FF"/>
                                </a:solidFill>
                                <a:latin typeface="Cambria Math" panose="02040503050406030204" pitchFamily="18" charset="0"/>
                              </a:rPr>
                              <m:t>//</m:t>
                            </m:r>
                            <m:r>
                              <a:rPr lang="en-US" sz="4800" b="1" i="1" smtClean="0">
                                <a:solidFill>
                                  <a:srgbClr val="0000FF"/>
                                </a:solidFill>
                                <a:latin typeface="Cambria Math" panose="02040503050406030204" pitchFamily="18" charset="0"/>
                              </a:rPr>
                              <m:t>𝑨𝑨</m:t>
                            </m:r>
                            <m:r>
                              <a:rPr lang="en-US" sz="4800" b="1" i="1" smtClean="0">
                                <a:solidFill>
                                  <a:srgbClr val="0000FF"/>
                                </a:solidFill>
                                <a:latin typeface="Cambria Math" panose="02040503050406030204" pitchFamily="18" charset="0"/>
                              </a:rPr>
                              <m:t>′</m:t>
                            </m:r>
                          </m:e>
                        </m:eqArr>
                      </m:e>
                    </m:d>
                  </m:oMath>
                </a14:m>
                <a:r>
                  <a:rPr lang="en-US" sz="4800"/>
                  <a:t> </a:t>
                </a:r>
                <a14:m>
                  <m:oMath xmlns:m="http://schemas.openxmlformats.org/officeDocument/2006/math">
                    <m:r>
                      <a:rPr lang="en-US" sz="4800" i="1">
                        <a:solidFill>
                          <a:srgbClr val="0000FF"/>
                        </a:solidFill>
                        <a:latin typeface="Cambria Math" panose="02040503050406030204" pitchFamily="18" charset="0"/>
                        <a:ea typeface="Cambria Math" panose="02040503050406030204" pitchFamily="18" charset="0"/>
                      </a:rPr>
                      <m:t>⇒</m:t>
                    </m:r>
                    <m:sSup>
                      <m:sSupPr>
                        <m:ctrlPr>
                          <a:rPr lang="en-US" sz="4800" b="1" i="1" smtClean="0">
                            <a:solidFill>
                              <a:srgbClr val="0000FF"/>
                            </a:solidFill>
                            <a:latin typeface="Cambria Math" panose="02040503050406030204" pitchFamily="18" charset="0"/>
                            <a:ea typeface="Cambria Math" panose="02040503050406030204" pitchFamily="18" charset="0"/>
                          </a:rPr>
                        </m:ctrlPr>
                      </m:sSupPr>
                      <m:e>
                        <m:r>
                          <a:rPr lang="en-US" sz="4800" i="1">
                            <a:solidFill>
                              <a:srgbClr val="0000FF"/>
                            </a:solidFill>
                            <a:latin typeface="Cambria Math" panose="02040503050406030204" pitchFamily="18" charset="0"/>
                            <a:ea typeface="Cambria Math" panose="02040503050406030204" pitchFamily="18" charset="0"/>
                          </a:rPr>
                          <m:t>𝑴</m:t>
                        </m:r>
                      </m:e>
                      <m:sup>
                        <m:r>
                          <a:rPr lang="en-US" sz="4800" b="1" i="1" smtClean="0">
                            <a:solidFill>
                              <a:srgbClr val="0000FF"/>
                            </a:solidFill>
                            <a:latin typeface="Cambria Math" panose="02040503050406030204" pitchFamily="18" charset="0"/>
                            <a:ea typeface="Cambria Math" panose="02040503050406030204" pitchFamily="18" charset="0"/>
                          </a:rPr>
                          <m:t>′</m:t>
                        </m:r>
                      </m:sup>
                    </m:sSup>
                    <m:r>
                      <a:rPr lang="en-US" sz="4800" b="1" i="1" smtClean="0">
                        <a:solidFill>
                          <a:srgbClr val="0000FF"/>
                        </a:solidFill>
                        <a:latin typeface="Cambria Math" panose="02040503050406030204" pitchFamily="18" charset="0"/>
                        <a:ea typeface="Cambria Math" panose="02040503050406030204" pitchFamily="18" charset="0"/>
                      </a:rPr>
                      <m:t> </m:t>
                    </m:r>
                    <m:r>
                      <m:rPr>
                        <m:nor/>
                      </m:rPr>
                      <a:rPr lang="en-US" sz="4800" b="1" i="0" smtClean="0">
                        <a:solidFill>
                          <a:srgbClr val="0000FF"/>
                        </a:solidFill>
                        <a:latin typeface="Cambria Math" panose="02040503050406030204" pitchFamily="18" charset="0"/>
                        <a:ea typeface="Cambria Math" panose="02040503050406030204" pitchFamily="18" charset="0"/>
                      </a:rPr>
                      <m:t>l</m:t>
                    </m:r>
                    <m:r>
                      <m:rPr>
                        <m:nor/>
                      </m:rPr>
                      <a:rPr lang="en-US" sz="4800">
                        <a:solidFill>
                          <a:srgbClr val="0000FF"/>
                        </a:solidFill>
                        <a:latin typeface="Cambria Math" panose="02040503050406030204" pitchFamily="18" charset="0"/>
                        <a:ea typeface="Cambria Math" panose="02040503050406030204" pitchFamily="18" charset="0"/>
                      </a:rPr>
                      <m:t>à </m:t>
                    </m:r>
                    <m:r>
                      <m:rPr>
                        <m:nor/>
                      </m:rPr>
                      <a:rPr lang="en-US" sz="4800">
                        <a:solidFill>
                          <a:srgbClr val="0000FF"/>
                        </a:solidFill>
                        <a:latin typeface="Cambria Math" panose="02040503050406030204" pitchFamily="18" charset="0"/>
                        <a:ea typeface="Cambria Math" panose="02040503050406030204" pitchFamily="18" charset="0"/>
                      </a:rPr>
                      <m:t>trung</m:t>
                    </m:r>
                    <m:r>
                      <m:rPr>
                        <m:nor/>
                      </m:rPr>
                      <a:rPr lang="en-US" sz="4800">
                        <a:solidFill>
                          <a:srgbClr val="0000FF"/>
                        </a:solidFill>
                        <a:latin typeface="Cambria Math" panose="02040503050406030204" pitchFamily="18" charset="0"/>
                        <a:ea typeface="Cambria Math" panose="02040503050406030204" pitchFamily="18" charset="0"/>
                      </a:rPr>
                      <m:t> đ</m:t>
                    </m:r>
                    <m:r>
                      <m:rPr>
                        <m:nor/>
                      </m:rPr>
                      <a:rPr lang="en-US" sz="4800">
                        <a:solidFill>
                          <a:srgbClr val="0000FF"/>
                        </a:solidFill>
                        <a:latin typeface="Cambria Math" panose="02040503050406030204" pitchFamily="18" charset="0"/>
                        <a:ea typeface="Cambria Math" panose="02040503050406030204" pitchFamily="18" charset="0"/>
                      </a:rPr>
                      <m:t>i</m:t>
                    </m:r>
                    <m:r>
                      <m:rPr>
                        <m:nor/>
                      </m:rPr>
                      <a:rPr lang="en-US" sz="4800">
                        <a:solidFill>
                          <a:srgbClr val="0000FF"/>
                        </a:solidFill>
                        <a:latin typeface="Cambria Math" panose="02040503050406030204" pitchFamily="18" charset="0"/>
                        <a:ea typeface="Cambria Math" panose="02040503050406030204" pitchFamily="18" charset="0"/>
                      </a:rPr>
                      <m:t>ể</m:t>
                    </m:r>
                    <m:r>
                      <m:rPr>
                        <m:nor/>
                      </m:rPr>
                      <a:rPr lang="en-US" sz="4800">
                        <a:solidFill>
                          <a:srgbClr val="0000FF"/>
                        </a:solidFill>
                        <a:latin typeface="Cambria Math" panose="02040503050406030204" pitchFamily="18" charset="0"/>
                        <a:ea typeface="Cambria Math" panose="02040503050406030204" pitchFamily="18" charset="0"/>
                      </a:rPr>
                      <m:t>m</m:t>
                    </m:r>
                    <m:r>
                      <m:rPr>
                        <m:nor/>
                      </m:rPr>
                      <a:rPr lang="en-US" sz="4800">
                        <a:solidFill>
                          <a:srgbClr val="0000FF"/>
                        </a:solidFill>
                        <a:latin typeface="Cambria Math" panose="02040503050406030204" pitchFamily="18" charset="0"/>
                        <a:ea typeface="Cambria Math" panose="02040503050406030204" pitchFamily="18" charset="0"/>
                      </a:rPr>
                      <m:t> </m:t>
                    </m:r>
                    <m:sSup>
                      <m:sSupPr>
                        <m:ctrlPr>
                          <a:rPr lang="en-US" sz="4800" b="1" i="1" smtClean="0">
                            <a:solidFill>
                              <a:srgbClr val="0000FF"/>
                            </a:solidFill>
                            <a:latin typeface="Cambria Math" panose="02040503050406030204" pitchFamily="18" charset="0"/>
                            <a:ea typeface="Cambria Math" panose="02040503050406030204" pitchFamily="18" charset="0"/>
                          </a:rPr>
                        </m:ctrlPr>
                      </m:sSupPr>
                      <m:e>
                        <m:r>
                          <a:rPr lang="en-US" sz="4800" i="1">
                            <a:solidFill>
                              <a:srgbClr val="0000FF"/>
                            </a:solidFill>
                            <a:latin typeface="Cambria Math" panose="02040503050406030204" pitchFamily="18" charset="0"/>
                            <a:ea typeface="Cambria Math" panose="02040503050406030204" pitchFamily="18" charset="0"/>
                          </a:rPr>
                          <m:t>𝑨</m:t>
                        </m:r>
                      </m:e>
                      <m:sup>
                        <m:r>
                          <a:rPr lang="en-US" sz="4800" b="1" i="1" smtClean="0">
                            <a:solidFill>
                              <a:srgbClr val="0000FF"/>
                            </a:solidFill>
                            <a:latin typeface="Cambria Math" panose="02040503050406030204" pitchFamily="18" charset="0"/>
                            <a:ea typeface="Cambria Math" panose="02040503050406030204" pitchFamily="18" charset="0"/>
                          </a:rPr>
                          <m:t>′</m:t>
                        </m:r>
                      </m:sup>
                    </m:sSup>
                    <m:r>
                      <a:rPr lang="en-US" sz="4800" i="1">
                        <a:solidFill>
                          <a:srgbClr val="0000FF"/>
                        </a:solidFill>
                        <a:latin typeface="Cambria Math" panose="02040503050406030204" pitchFamily="18" charset="0"/>
                        <a:ea typeface="Cambria Math" panose="02040503050406030204" pitchFamily="18" charset="0"/>
                      </a:rPr>
                      <m:t>𝑩</m:t>
                    </m:r>
                    <m:r>
                      <a:rPr lang="en-US" sz="4800" i="1">
                        <a:solidFill>
                          <a:srgbClr val="0000FF"/>
                        </a:solidFill>
                        <a:latin typeface="Cambria Math" panose="02040503050406030204" pitchFamily="18" charset="0"/>
                        <a:ea typeface="Cambria Math" panose="02040503050406030204" pitchFamily="18" charset="0"/>
                      </a:rPr>
                      <m:t>⇒</m:t>
                    </m:r>
                    <m:sSup>
                      <m:sSupPr>
                        <m:ctrlPr>
                          <a:rPr lang="en-US" sz="4800" b="1" i="1" smtClean="0">
                            <a:solidFill>
                              <a:srgbClr val="0000FF"/>
                            </a:solidFill>
                            <a:latin typeface="Cambria Math" panose="02040503050406030204" pitchFamily="18" charset="0"/>
                            <a:ea typeface="Cambria Math" panose="02040503050406030204" pitchFamily="18" charset="0"/>
                          </a:rPr>
                        </m:ctrlPr>
                      </m:sSupPr>
                      <m:e>
                        <m:r>
                          <a:rPr lang="en-US" sz="4800" b="1" i="1" smtClean="0">
                            <a:solidFill>
                              <a:srgbClr val="0000FF"/>
                            </a:solidFill>
                            <a:latin typeface="Cambria Math" panose="02040503050406030204" pitchFamily="18" charset="0"/>
                            <a:ea typeface="Cambria Math" panose="02040503050406030204" pitchFamily="18" charset="0"/>
                          </a:rPr>
                          <m:t>𝑩𝑴</m:t>
                        </m:r>
                      </m:e>
                      <m:sup>
                        <m:r>
                          <a:rPr lang="en-US" sz="4800" b="1" i="1" smtClean="0">
                            <a:solidFill>
                              <a:srgbClr val="0000FF"/>
                            </a:solidFill>
                            <a:latin typeface="Cambria Math" panose="02040503050406030204" pitchFamily="18" charset="0"/>
                            <a:ea typeface="Cambria Math" panose="02040503050406030204" pitchFamily="18" charset="0"/>
                          </a:rPr>
                          <m:t>′</m:t>
                        </m:r>
                      </m:sup>
                    </m:sSup>
                    <m:r>
                      <a:rPr lang="en-US" sz="4800" b="1" i="1" smtClean="0">
                        <a:solidFill>
                          <a:srgbClr val="0000FF"/>
                        </a:solidFill>
                        <a:latin typeface="Cambria Math" panose="02040503050406030204" pitchFamily="18" charset="0"/>
                        <a:ea typeface="Cambria Math" panose="02040503050406030204" pitchFamily="18" charset="0"/>
                      </a:rPr>
                      <m:t>=</m:t>
                    </m:r>
                    <m:sSup>
                      <m:sSupPr>
                        <m:ctrlPr>
                          <a:rPr lang="en-US" sz="4800" b="1" i="1" smtClean="0">
                            <a:solidFill>
                              <a:srgbClr val="0000FF"/>
                            </a:solidFill>
                            <a:latin typeface="Cambria Math" panose="02040503050406030204" pitchFamily="18" charset="0"/>
                            <a:ea typeface="Cambria Math" panose="02040503050406030204" pitchFamily="18" charset="0"/>
                          </a:rPr>
                        </m:ctrlPr>
                      </m:sSupPr>
                      <m:e>
                        <m:r>
                          <a:rPr lang="en-US" sz="4800" b="1" i="1" smtClean="0">
                            <a:solidFill>
                              <a:srgbClr val="0000FF"/>
                            </a:solidFill>
                            <a:latin typeface="Cambria Math" panose="02040503050406030204" pitchFamily="18" charset="0"/>
                            <a:ea typeface="Cambria Math" panose="02040503050406030204" pitchFamily="18" charset="0"/>
                          </a:rPr>
                          <m:t>𝑴</m:t>
                        </m:r>
                      </m:e>
                      <m:sup>
                        <m:r>
                          <a:rPr lang="en-US" sz="4800" b="1" i="1" smtClean="0">
                            <a:solidFill>
                              <a:srgbClr val="0000FF"/>
                            </a:solidFill>
                            <a:latin typeface="Cambria Math" panose="02040503050406030204" pitchFamily="18" charset="0"/>
                            <a:ea typeface="Cambria Math" panose="02040503050406030204" pitchFamily="18" charset="0"/>
                          </a:rPr>
                          <m:t>′</m:t>
                        </m:r>
                      </m:sup>
                    </m:sSup>
                    <m:sSup>
                      <m:sSupPr>
                        <m:ctrlPr>
                          <a:rPr lang="en-US" sz="4800" b="1" i="1" smtClean="0">
                            <a:solidFill>
                              <a:srgbClr val="0000FF"/>
                            </a:solidFill>
                            <a:latin typeface="Cambria Math" panose="02040503050406030204" pitchFamily="18" charset="0"/>
                            <a:ea typeface="Cambria Math" panose="02040503050406030204" pitchFamily="18" charset="0"/>
                          </a:rPr>
                        </m:ctrlPr>
                      </m:sSupPr>
                      <m:e>
                        <m:r>
                          <a:rPr lang="en-US" sz="4800" b="1" i="1" smtClean="0">
                            <a:solidFill>
                              <a:srgbClr val="0000FF"/>
                            </a:solidFill>
                            <a:latin typeface="Cambria Math" panose="02040503050406030204" pitchFamily="18" charset="0"/>
                            <a:ea typeface="Cambria Math" panose="02040503050406030204" pitchFamily="18" charset="0"/>
                          </a:rPr>
                          <m:t>𝑨</m:t>
                        </m:r>
                      </m:e>
                      <m:sup>
                        <m:r>
                          <a:rPr lang="en-US" sz="4800" b="1" i="1" smtClean="0">
                            <a:solidFill>
                              <a:srgbClr val="0000FF"/>
                            </a:solidFill>
                            <a:latin typeface="Cambria Math" panose="02040503050406030204" pitchFamily="18" charset="0"/>
                            <a:ea typeface="Cambria Math" panose="02040503050406030204" pitchFamily="18" charset="0"/>
                          </a:rPr>
                          <m:t>′</m:t>
                        </m:r>
                      </m:sup>
                    </m:sSup>
                    <m:r>
                      <a:rPr lang="en-US" sz="4800" b="1" i="1" smtClean="0">
                        <a:solidFill>
                          <a:srgbClr val="0000FF"/>
                        </a:solidFill>
                        <a:latin typeface="Cambria Math" panose="02040503050406030204" pitchFamily="18" charset="0"/>
                        <a:ea typeface="Cambria Math" panose="02040503050406030204" pitchFamily="18" charset="0"/>
                      </a:rPr>
                      <m:t>.</m:t>
                    </m:r>
                  </m:oMath>
                </a14:m>
                <a:endParaRPr lang="en-US" sz="4800"/>
              </a:p>
            </p:txBody>
          </p:sp>
        </mc:Choice>
        <mc:Fallback xmlns="">
          <p:sp>
            <p:nvSpPr>
              <p:cNvPr id="224" name="TextBox 223">
                <a:extLst>
                  <a:ext uri="{FF2B5EF4-FFF2-40B4-BE49-F238E27FC236}">
                    <a16:creationId xmlns:a16="http://schemas.microsoft.com/office/drawing/2014/main" id="{2F4332D2-D76B-4471-AF30-80EAEDBC4AE6}"/>
                  </a:ext>
                </a:extLst>
              </p:cNvPr>
              <p:cNvSpPr txBox="1">
                <a:spLocks noRot="1" noChangeAspect="1" noMove="1" noResize="1" noEditPoints="1" noAdjustHandles="1" noChangeArrowheads="1" noChangeShapeType="1" noTextEdit="1"/>
              </p:cNvSpPr>
              <p:nvPr/>
            </p:nvSpPr>
            <p:spPr>
              <a:xfrm>
                <a:off x="611433" y="8468668"/>
                <a:ext cx="16228767" cy="1970732"/>
              </a:xfrm>
              <a:prstGeom prst="rect">
                <a:avLst/>
              </a:prstGeom>
              <a:blipFill>
                <a:blip r:embed="rId7"/>
                <a:stretch>
                  <a:fillRect/>
                </a:stretch>
              </a:blipFill>
            </p:spPr>
            <p:txBody>
              <a:bodyPr/>
              <a:lstStyle/>
              <a:p>
                <a:r>
                  <a:rPr lang="en-US">
                    <a:noFill/>
                  </a:rPr>
                  <a:t> </a:t>
                </a:r>
              </a:p>
            </p:txBody>
          </p:sp>
        </mc:Fallback>
      </mc:AlternateContent>
      <p:grpSp>
        <p:nvGrpSpPr>
          <p:cNvPr id="101" name="Group 100">
            <a:extLst>
              <a:ext uri="{FF2B5EF4-FFF2-40B4-BE49-F238E27FC236}">
                <a16:creationId xmlns="" xmlns:a16="http://schemas.microsoft.com/office/drawing/2014/main" id="{A001DA7E-4590-49CF-A361-F0C6695BDEFA}"/>
              </a:ext>
            </a:extLst>
          </p:cNvPr>
          <p:cNvGrpSpPr/>
          <p:nvPr/>
        </p:nvGrpSpPr>
        <p:grpSpPr>
          <a:xfrm>
            <a:off x="-8210643" y="10515600"/>
            <a:ext cx="8134443" cy="2856476"/>
            <a:chOff x="22630097" y="3734822"/>
            <a:chExt cx="8134443" cy="2856476"/>
          </a:xfrm>
        </p:grpSpPr>
        <p:pic>
          <p:nvPicPr>
            <p:cNvPr id="103" name="Picture 4" descr="Tôi Thích Suy Nghĩ của Bạn - Home | Facebook">
              <a:extLst>
                <a:ext uri="{FF2B5EF4-FFF2-40B4-BE49-F238E27FC236}">
                  <a16:creationId xmlns="" xmlns:a16="http://schemas.microsoft.com/office/drawing/2014/main" id="{AC05D3D8-AB8D-4CAA-BF69-924787AC51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30097" y="5347559"/>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4" name="Speech Bubble: Rectangle with Corners Rounded 123">
                  <a:extLst>
                    <a:ext uri="{FF2B5EF4-FFF2-40B4-BE49-F238E27FC236}">
                      <a16:creationId xmlns="" xmlns:a16="http://schemas.microsoft.com/office/drawing/2014/main" id="{ACB737D1-0DB3-4780-98A3-C19A98060F75}"/>
                    </a:ext>
                  </a:extLst>
                </p:cNvPr>
                <p:cNvSpPr/>
                <p:nvPr/>
              </p:nvSpPr>
              <p:spPr>
                <a:xfrm>
                  <a:off x="24304528" y="3734822"/>
                  <a:ext cx="6460012" cy="1717375"/>
                </a:xfrm>
                <a:prstGeom prst="wedgeRoundRectCallout">
                  <a:avLst>
                    <a:gd name="adj1" fmla="val -75871"/>
                    <a:gd name="adj2" fmla="val 46397"/>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ct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Chứng tỏ rằng:</a:t>
                  </a:r>
                  <a:b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br>
                  <a14:m>
                    <m:oMath xmlns:m="http://schemas.openxmlformats.org/officeDocument/2006/math">
                      <m:sSup>
                        <m:sSupPr>
                          <m:ctrlPr>
                            <a:rPr lang="en-US" sz="4800" b="1" i="1" smtClean="0">
                              <a:solidFill>
                                <a:srgbClr val="FF0000"/>
                              </a:solidFill>
                              <a:latin typeface="Cambria Math" panose="02040503050406030204" pitchFamily="18" charset="0"/>
                            </a:rPr>
                          </m:ctrlPr>
                        </m:sSupPr>
                        <m:e>
                          <m:r>
                            <a:rPr lang="en-US" sz="4800" b="1" i="1" smtClean="0">
                              <a:solidFill>
                                <a:srgbClr val="FF0000"/>
                              </a:solidFill>
                              <a:latin typeface="Cambria Math" panose="02040503050406030204" pitchFamily="18" charset="0"/>
                            </a:rPr>
                            <m:t>𝑴</m:t>
                          </m:r>
                        </m:e>
                        <m:sup>
                          <m:r>
                            <a:rPr lang="en-US" sz="4800" b="1" i="1" smtClean="0">
                              <a:solidFill>
                                <a:srgbClr val="FF0000"/>
                              </a:solidFill>
                              <a:latin typeface="Cambria Math" panose="02040503050406030204" pitchFamily="18" charset="0"/>
                            </a:rPr>
                            <m:t>′</m:t>
                          </m:r>
                        </m:sup>
                      </m:sSup>
                      <m:sSup>
                        <m:sSupPr>
                          <m:ctrlPr>
                            <a:rPr lang="en-US" sz="4800" b="1" i="1" smtClean="0">
                              <a:solidFill>
                                <a:srgbClr val="FF0000"/>
                              </a:solidFill>
                              <a:latin typeface="Cambria Math" panose="02040503050406030204" pitchFamily="18" charset="0"/>
                            </a:rPr>
                          </m:ctrlPr>
                        </m:sSupPr>
                        <m:e>
                          <m:r>
                            <a:rPr lang="en-US" sz="4800" b="1" i="1" smtClean="0">
                              <a:solidFill>
                                <a:srgbClr val="FF0000"/>
                              </a:solidFill>
                              <a:latin typeface="Cambria Math" panose="02040503050406030204" pitchFamily="18" charset="0"/>
                            </a:rPr>
                            <m:t>𝑨</m:t>
                          </m:r>
                        </m:e>
                        <m:sup>
                          <m:r>
                            <a:rPr lang="en-US" sz="4800" b="1" i="1" smtClean="0">
                              <a:solidFill>
                                <a:srgbClr val="FF0000"/>
                              </a:solidFill>
                              <a:latin typeface="Cambria Math" panose="02040503050406030204" pitchFamily="18" charset="0"/>
                            </a:rPr>
                            <m:t>′</m:t>
                          </m:r>
                        </m:sup>
                      </m:sSup>
                      <m:r>
                        <a:rPr lang="en-US" sz="4800" b="1" i="1" smtClean="0">
                          <a:solidFill>
                            <a:srgbClr val="FF0000"/>
                          </a:solidFill>
                          <a:latin typeface="Cambria Math" panose="02040503050406030204" pitchFamily="18" charset="0"/>
                        </a:rPr>
                        <m:t>=</m:t>
                      </m:r>
                      <m:sSup>
                        <m:sSupPr>
                          <m:ctrlPr>
                            <a:rPr lang="en-US" sz="4800" b="1" i="1" smtClean="0">
                              <a:solidFill>
                                <a:srgbClr val="FF0000"/>
                              </a:solidFill>
                              <a:latin typeface="Cambria Math" panose="02040503050406030204" pitchFamily="18" charset="0"/>
                            </a:rPr>
                          </m:ctrlPr>
                        </m:sSupPr>
                        <m:e>
                          <m:r>
                            <a:rPr lang="en-US" sz="4800" b="1" i="1" smtClean="0">
                              <a:solidFill>
                                <a:srgbClr val="FF0000"/>
                              </a:solidFill>
                              <a:latin typeface="Cambria Math" panose="02040503050406030204" pitchFamily="18" charset="0"/>
                            </a:rPr>
                            <m:t>𝑨</m:t>
                          </m:r>
                        </m:e>
                        <m:sup>
                          <m:r>
                            <a:rPr lang="en-US" sz="4800" b="1" i="1" smtClean="0">
                              <a:solidFill>
                                <a:srgbClr val="FF0000"/>
                              </a:solidFill>
                              <a:latin typeface="Cambria Math" panose="02040503050406030204" pitchFamily="18" charset="0"/>
                            </a:rPr>
                            <m:t>′</m:t>
                          </m:r>
                        </m:sup>
                      </m:sSup>
                      <m:r>
                        <a:rPr lang="en-US" sz="4800" b="1" i="1" smtClean="0">
                          <a:solidFill>
                            <a:srgbClr val="FF0000"/>
                          </a:solidFill>
                          <a:latin typeface="Cambria Math" panose="02040503050406030204" pitchFamily="18" charset="0"/>
                        </a:rPr>
                        <m:t>𝑵</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124" name="Speech Bubble: Rectangle with Corners Rounded 123">
                  <a:extLst>
                    <a:ext uri="{FF2B5EF4-FFF2-40B4-BE49-F238E27FC236}">
                      <a16:creationId xmlns:a16="http://schemas.microsoft.com/office/drawing/2014/main" id="{ACB737D1-0DB3-4780-98A3-C19A98060F75}"/>
                    </a:ext>
                  </a:extLst>
                </p:cNvPr>
                <p:cNvSpPr>
                  <a:spLocks noRot="1" noChangeAspect="1" noMove="1" noResize="1" noEditPoints="1" noAdjustHandles="1" noChangeArrowheads="1" noChangeShapeType="1" noTextEdit="1"/>
                </p:cNvSpPr>
                <p:nvPr/>
              </p:nvSpPr>
              <p:spPr>
                <a:xfrm>
                  <a:off x="24304528" y="3734822"/>
                  <a:ext cx="6460012" cy="1717375"/>
                </a:xfrm>
                <a:prstGeom prst="wedgeRoundRectCallout">
                  <a:avLst>
                    <a:gd name="adj1" fmla="val -75871"/>
                    <a:gd name="adj2" fmla="val 46397"/>
                    <a:gd name="adj3" fmla="val 16667"/>
                  </a:avLst>
                </a:prstGeom>
                <a:blipFill>
                  <a:blip r:embed="rId8"/>
                  <a:stretch>
                    <a:fillRect t="-1379" b="-10690"/>
                  </a:stretch>
                </a:blipFill>
                <a:ln w="50800">
                  <a:solidFill>
                    <a:srgbClr val="3333FF"/>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26" name="TextBox 125">
                <a:extLst>
                  <a:ext uri="{FF2B5EF4-FFF2-40B4-BE49-F238E27FC236}">
                    <a16:creationId xmlns="" xmlns:a16="http://schemas.microsoft.com/office/drawing/2014/main" id="{6648E915-9E25-44C8-BE12-E68A3C98820E}"/>
                  </a:ext>
                </a:extLst>
              </p:cNvPr>
              <p:cNvSpPr txBox="1"/>
              <p:nvPr/>
            </p:nvSpPr>
            <p:spPr>
              <a:xfrm>
                <a:off x="559064" y="10287000"/>
                <a:ext cx="6248400"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 Xét </a:t>
                </a:r>
                <a14:m>
                  <m:oMath xmlns:m="http://schemas.openxmlformats.org/officeDocument/2006/math">
                    <m:r>
                      <a:rPr lang="en-US" sz="4800" b="1"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𝑵𝑴𝑴</m:t>
                    </m:r>
                    <m:r>
                      <a:rPr lang="en-US" sz="4800" b="1" i="1" smtClean="0">
                        <a:solidFill>
                          <a:srgbClr val="0000FF"/>
                        </a:solidFill>
                        <a:latin typeface="Cambria Math" panose="02040503050406030204" pitchFamily="18" charset="0"/>
                      </a:rPr>
                      <m:t>′</m:t>
                    </m:r>
                  </m:oMath>
                </a14:m>
                <a:r>
                  <a:rPr lang="en-US"/>
                  <a:t>,</a:t>
                </a:r>
                <a:r>
                  <a:rPr lang="en-US" sz="4800"/>
                  <a:t> </a:t>
                </a:r>
                <a:r>
                  <a:rPr lang="en-US"/>
                  <a:t>ta có:</a:t>
                </a:r>
                <a:endParaRPr lang="en-US" sz="4800"/>
              </a:p>
            </p:txBody>
          </p:sp>
        </mc:Choice>
        <mc:Fallback xmlns="">
          <p:sp>
            <p:nvSpPr>
              <p:cNvPr id="126" name="TextBox 125">
                <a:extLst>
                  <a:ext uri="{FF2B5EF4-FFF2-40B4-BE49-F238E27FC236}">
                    <a16:creationId xmlns:a16="http://schemas.microsoft.com/office/drawing/2014/main" id="{6648E915-9E25-44C8-BE12-E68A3C98820E}"/>
                  </a:ext>
                </a:extLst>
              </p:cNvPr>
              <p:cNvSpPr txBox="1">
                <a:spLocks noRot="1" noChangeAspect="1" noMove="1" noResize="1" noEditPoints="1" noAdjustHandles="1" noChangeArrowheads="1" noChangeShapeType="1" noTextEdit="1"/>
              </p:cNvSpPr>
              <p:nvPr/>
            </p:nvSpPr>
            <p:spPr>
              <a:xfrm>
                <a:off x="559064" y="10287000"/>
                <a:ext cx="6248400" cy="846194"/>
              </a:xfrm>
              <a:prstGeom prst="rect">
                <a:avLst/>
              </a:prstGeom>
              <a:blipFill>
                <a:blip r:embed="rId9"/>
                <a:stretch>
                  <a:fillRect l="-4683" t="-6522" r="-878"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TextBox 126">
                <a:extLst>
                  <a:ext uri="{FF2B5EF4-FFF2-40B4-BE49-F238E27FC236}">
                    <a16:creationId xmlns="" xmlns:a16="http://schemas.microsoft.com/office/drawing/2014/main" id="{696922D5-5AB1-4A65-852F-957D3A460213}"/>
                  </a:ext>
                </a:extLst>
              </p:cNvPr>
              <p:cNvSpPr txBox="1"/>
              <p:nvPr/>
            </p:nvSpPr>
            <p:spPr>
              <a:xfrm>
                <a:off x="607934" y="10820400"/>
                <a:ext cx="16079866" cy="1970732"/>
              </a:xfrm>
              <a:prstGeom prst="rect">
                <a:avLst/>
              </a:prstGeom>
              <a:noFill/>
            </p:spPr>
            <p:txBody>
              <a:bodyPr wrap="square" lIns="45720" tIns="45720" rIns="45720" rtlCol="0" anchor="t" anchorCtr="0">
                <a:sp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14:m>
                  <m:oMath xmlns:m="http://schemas.openxmlformats.org/officeDocument/2006/math">
                    <m:d>
                      <m:dPr>
                        <m:begChr m:val="{"/>
                        <m:endChr m:val=""/>
                        <m:ctrlPr>
                          <a:rPr lang="en-US" sz="4800" b="1" i="1" smtClean="0">
                            <a:solidFill>
                              <a:srgbClr val="0000FF"/>
                            </a:solidFill>
                            <a:latin typeface="Cambria Math" panose="02040503050406030204" pitchFamily="18" charset="0"/>
                            <a:ea typeface="Cambria Math" panose="02040503050406030204" pitchFamily="18" charset="0"/>
                          </a:rPr>
                        </m:ctrlPr>
                      </m:dPr>
                      <m:e>
                        <m:eqArr>
                          <m:eqArrPr>
                            <m:ctrlPr>
                              <a:rPr lang="en-US" sz="4800" b="1" i="1" smtClean="0">
                                <a:solidFill>
                                  <a:srgbClr val="0000FF"/>
                                </a:solidFill>
                                <a:latin typeface="Cambria Math" panose="02040503050406030204" pitchFamily="18" charset="0"/>
                                <a:ea typeface="Cambria Math" panose="02040503050406030204" pitchFamily="18" charset="0"/>
                              </a:rPr>
                            </m:ctrlPr>
                          </m:eqArrPr>
                          <m:e>
                            <m:r>
                              <a:rPr lang="en-US" sz="4800" b="1" i="1" smtClean="0">
                                <a:solidFill>
                                  <a:srgbClr val="0000FF"/>
                                </a:solidFill>
                                <a:latin typeface="Cambria Math" panose="02040503050406030204" pitchFamily="18" charset="0"/>
                                <a:ea typeface="Cambria Math" panose="02040503050406030204" pitchFamily="18" charset="0"/>
                              </a:rPr>
                              <m:t>𝑮</m:t>
                            </m:r>
                            <m:r>
                              <a:rPr lang="en-US" sz="4800" b="1" i="1" smtClean="0">
                                <a:solidFill>
                                  <a:srgbClr val="0000FF"/>
                                </a:solidFill>
                                <a:latin typeface="Cambria Math" panose="02040503050406030204" pitchFamily="18" charset="0"/>
                                <a:ea typeface="Cambria Math" panose="02040503050406030204" pitchFamily="18" charset="0"/>
                              </a:rPr>
                              <m:t> </m:t>
                            </m:r>
                            <m:r>
                              <m:rPr>
                                <m:nor/>
                              </m:rPr>
                              <a:rPr lang="en-US" sz="4800">
                                <a:solidFill>
                                  <a:srgbClr val="0000FF"/>
                                </a:solidFill>
                                <a:latin typeface="Cambria Math" panose="02040503050406030204" pitchFamily="18" charset="0"/>
                                <a:ea typeface="Cambria Math" panose="02040503050406030204" pitchFamily="18" charset="0"/>
                              </a:rPr>
                              <m:t>l</m:t>
                            </m:r>
                            <m:r>
                              <m:rPr>
                                <m:nor/>
                              </m:rPr>
                              <a:rPr lang="en-US" sz="4800">
                                <a:solidFill>
                                  <a:srgbClr val="0000FF"/>
                                </a:solidFill>
                                <a:latin typeface="Cambria Math" panose="02040503050406030204" pitchFamily="18" charset="0"/>
                                <a:ea typeface="Cambria Math" panose="02040503050406030204" pitchFamily="18" charset="0"/>
                              </a:rPr>
                              <m:t>à </m:t>
                            </m:r>
                            <m:r>
                              <m:rPr>
                                <m:nor/>
                              </m:rPr>
                              <a:rPr lang="en-US" sz="4800">
                                <a:solidFill>
                                  <a:srgbClr val="0000FF"/>
                                </a:solidFill>
                                <a:latin typeface="Cambria Math" panose="02040503050406030204" pitchFamily="18" charset="0"/>
                                <a:ea typeface="Cambria Math" panose="02040503050406030204" pitchFamily="18" charset="0"/>
                              </a:rPr>
                              <m:t>trung</m:t>
                            </m:r>
                            <m:r>
                              <m:rPr>
                                <m:nor/>
                              </m:rPr>
                              <a:rPr lang="en-US" sz="4800">
                                <a:solidFill>
                                  <a:srgbClr val="0000FF"/>
                                </a:solidFill>
                                <a:latin typeface="Cambria Math" panose="02040503050406030204" pitchFamily="18" charset="0"/>
                                <a:ea typeface="Cambria Math" panose="02040503050406030204" pitchFamily="18" charset="0"/>
                              </a:rPr>
                              <m:t> đ</m:t>
                            </m:r>
                            <m:r>
                              <m:rPr>
                                <m:nor/>
                              </m:rPr>
                              <a:rPr lang="en-US" sz="4800">
                                <a:solidFill>
                                  <a:srgbClr val="0000FF"/>
                                </a:solidFill>
                                <a:latin typeface="Cambria Math" panose="02040503050406030204" pitchFamily="18" charset="0"/>
                                <a:ea typeface="Cambria Math" panose="02040503050406030204" pitchFamily="18" charset="0"/>
                              </a:rPr>
                              <m:t>i</m:t>
                            </m:r>
                            <m:r>
                              <m:rPr>
                                <m:nor/>
                              </m:rPr>
                              <a:rPr lang="en-US" sz="4800">
                                <a:solidFill>
                                  <a:srgbClr val="0000FF"/>
                                </a:solidFill>
                                <a:latin typeface="Cambria Math" panose="02040503050406030204" pitchFamily="18" charset="0"/>
                                <a:ea typeface="Cambria Math" panose="02040503050406030204" pitchFamily="18" charset="0"/>
                              </a:rPr>
                              <m:t>ể</m:t>
                            </m:r>
                            <m:r>
                              <m:rPr>
                                <m:nor/>
                              </m:rPr>
                              <a:rPr lang="en-US" sz="4800">
                                <a:solidFill>
                                  <a:srgbClr val="0000FF"/>
                                </a:solidFill>
                                <a:latin typeface="Cambria Math" panose="02040503050406030204" pitchFamily="18" charset="0"/>
                                <a:ea typeface="Cambria Math" panose="02040503050406030204" pitchFamily="18" charset="0"/>
                              </a:rPr>
                              <m:t>m</m:t>
                            </m:r>
                            <m:r>
                              <m:rPr>
                                <m:nor/>
                              </m:rPr>
                              <a:rPr lang="en-US" sz="4800" b="1" i="0" smtClean="0">
                                <a:solidFill>
                                  <a:srgbClr val="0000FF"/>
                                </a:solidFill>
                                <a:latin typeface="Cambria Math" panose="02040503050406030204" pitchFamily="18" charset="0"/>
                                <a:ea typeface="Cambria Math" panose="02040503050406030204" pitchFamily="18" charset="0"/>
                              </a:rPr>
                              <m:t> </m:t>
                            </m:r>
                            <m:r>
                              <a:rPr lang="en-US" sz="4800" b="1" i="1" smtClean="0">
                                <a:solidFill>
                                  <a:srgbClr val="0000FF"/>
                                </a:solidFill>
                                <a:latin typeface="Cambria Math" panose="02040503050406030204" pitchFamily="18" charset="0"/>
                                <a:ea typeface="Cambria Math" panose="02040503050406030204" pitchFamily="18" charset="0"/>
                              </a:rPr>
                              <m:t>𝑴𝑵</m:t>
                            </m:r>
                          </m:e>
                          <m:e>
                            <m:r>
                              <a:rPr lang="en-US" sz="4800" b="1" i="1" smtClean="0">
                                <a:solidFill>
                                  <a:srgbClr val="0000FF"/>
                                </a:solidFill>
                                <a:latin typeface="Cambria Math" panose="02040503050406030204" pitchFamily="18" charset="0"/>
                              </a:rPr>
                              <m:t>𝑴</m:t>
                            </m:r>
                            <m:sSup>
                              <m:sSupPr>
                                <m:ctrlPr>
                                  <a:rPr lang="en-US" sz="4800" b="1" i="1" smtClean="0">
                                    <a:solidFill>
                                      <a:srgbClr val="0000FF"/>
                                    </a:solidFill>
                                    <a:latin typeface="Cambria Math" panose="02040503050406030204" pitchFamily="18" charset="0"/>
                                  </a:rPr>
                                </m:ctrlPr>
                              </m:sSupPr>
                              <m:e>
                                <m:r>
                                  <a:rPr lang="en-US" sz="4800" b="1" i="1" smtClean="0">
                                    <a:solidFill>
                                      <a:srgbClr val="0000FF"/>
                                    </a:solidFill>
                                    <a:latin typeface="Cambria Math" panose="02040503050406030204" pitchFamily="18" charset="0"/>
                                  </a:rPr>
                                  <m:t>𝑴</m:t>
                                </m:r>
                              </m:e>
                              <m:sup>
                                <m:r>
                                  <a:rPr lang="en-US" sz="4800" b="1" i="1" smtClean="0">
                                    <a:solidFill>
                                      <a:srgbClr val="0000FF"/>
                                    </a:solidFill>
                                    <a:latin typeface="Cambria Math" panose="02040503050406030204" pitchFamily="18" charset="0"/>
                                  </a:rPr>
                                  <m:t>′</m:t>
                                </m:r>
                              </m:sup>
                            </m:sSup>
                            <m:r>
                              <a:rPr lang="en-US" sz="4800" b="1" i="1" smtClean="0">
                                <a:solidFill>
                                  <a:srgbClr val="0000FF"/>
                                </a:solidFill>
                                <a:latin typeface="Cambria Math" panose="02040503050406030204" pitchFamily="18" charset="0"/>
                              </a:rPr>
                              <m:t>//</m:t>
                            </m:r>
                            <m:r>
                              <a:rPr lang="en-US" sz="4800" b="1" i="1" smtClean="0">
                                <a:solidFill>
                                  <a:srgbClr val="0000FF"/>
                                </a:solidFill>
                                <a:latin typeface="Cambria Math" panose="02040503050406030204" pitchFamily="18" charset="0"/>
                              </a:rPr>
                              <m:t>𝑮𝑨</m:t>
                            </m:r>
                            <m:r>
                              <a:rPr lang="en-US" sz="4800" b="1" i="1" smtClean="0">
                                <a:solidFill>
                                  <a:srgbClr val="0000FF"/>
                                </a:solidFill>
                                <a:latin typeface="Cambria Math" panose="02040503050406030204" pitchFamily="18" charset="0"/>
                              </a:rPr>
                              <m:t>′</m:t>
                            </m:r>
                          </m:e>
                        </m:eqArr>
                      </m:e>
                    </m:d>
                  </m:oMath>
                </a14:m>
                <a:r>
                  <a:rPr lang="en-US" sz="4800"/>
                  <a:t> </a:t>
                </a:r>
                <a14:m>
                  <m:oMath xmlns:m="http://schemas.openxmlformats.org/officeDocument/2006/math">
                    <m:r>
                      <a:rPr lang="en-US" sz="4800" i="1">
                        <a:solidFill>
                          <a:srgbClr val="0000FF"/>
                        </a:solidFill>
                        <a:latin typeface="Cambria Math" panose="02040503050406030204" pitchFamily="18" charset="0"/>
                        <a:ea typeface="Cambria Math" panose="02040503050406030204" pitchFamily="18" charset="0"/>
                      </a:rPr>
                      <m:t>⇒</m:t>
                    </m:r>
                    <m:sSup>
                      <m:sSupPr>
                        <m:ctrlPr>
                          <a:rPr lang="en-US" sz="4800" b="1" i="1" smtClean="0">
                            <a:solidFill>
                              <a:srgbClr val="0000FF"/>
                            </a:solidFill>
                            <a:latin typeface="Cambria Math" panose="02040503050406030204" pitchFamily="18" charset="0"/>
                            <a:ea typeface="Cambria Math" panose="02040503050406030204" pitchFamily="18" charset="0"/>
                          </a:rPr>
                        </m:ctrlPr>
                      </m:sSupPr>
                      <m:e>
                        <m:r>
                          <a:rPr lang="en-US" sz="4800" b="1" i="1" smtClean="0">
                            <a:solidFill>
                              <a:srgbClr val="0000FF"/>
                            </a:solidFill>
                            <a:latin typeface="Cambria Math" panose="02040503050406030204" pitchFamily="18" charset="0"/>
                            <a:ea typeface="Cambria Math" panose="02040503050406030204" pitchFamily="18" charset="0"/>
                          </a:rPr>
                          <m:t>𝑨</m:t>
                        </m:r>
                      </m:e>
                      <m:sup>
                        <m:r>
                          <a:rPr lang="en-US" sz="4800" b="1" i="1" smtClean="0">
                            <a:solidFill>
                              <a:srgbClr val="0000FF"/>
                            </a:solidFill>
                            <a:latin typeface="Cambria Math" panose="02040503050406030204" pitchFamily="18" charset="0"/>
                            <a:ea typeface="Cambria Math" panose="02040503050406030204" pitchFamily="18" charset="0"/>
                          </a:rPr>
                          <m:t>′</m:t>
                        </m:r>
                      </m:sup>
                    </m:sSup>
                    <m:r>
                      <a:rPr lang="en-US" sz="4800" b="1" i="1" smtClean="0">
                        <a:solidFill>
                          <a:srgbClr val="0000FF"/>
                        </a:solidFill>
                        <a:latin typeface="Cambria Math" panose="02040503050406030204" pitchFamily="18" charset="0"/>
                        <a:ea typeface="Cambria Math" panose="02040503050406030204" pitchFamily="18" charset="0"/>
                      </a:rPr>
                      <m:t> </m:t>
                    </m:r>
                    <m:r>
                      <m:rPr>
                        <m:nor/>
                      </m:rPr>
                      <a:rPr lang="en-US" sz="4800">
                        <a:solidFill>
                          <a:srgbClr val="0000FF"/>
                        </a:solidFill>
                        <a:latin typeface="Cambria Math" panose="02040503050406030204" pitchFamily="18" charset="0"/>
                        <a:ea typeface="Cambria Math" panose="02040503050406030204" pitchFamily="18" charset="0"/>
                      </a:rPr>
                      <m:t>l</m:t>
                    </m:r>
                    <m:r>
                      <m:rPr>
                        <m:nor/>
                      </m:rPr>
                      <a:rPr lang="en-US" sz="4800">
                        <a:solidFill>
                          <a:srgbClr val="0000FF"/>
                        </a:solidFill>
                        <a:latin typeface="Cambria Math" panose="02040503050406030204" pitchFamily="18" charset="0"/>
                        <a:ea typeface="Cambria Math" panose="02040503050406030204" pitchFamily="18" charset="0"/>
                      </a:rPr>
                      <m:t>à </m:t>
                    </m:r>
                    <m:r>
                      <m:rPr>
                        <m:nor/>
                      </m:rPr>
                      <a:rPr lang="en-US" sz="4800">
                        <a:solidFill>
                          <a:srgbClr val="0000FF"/>
                        </a:solidFill>
                        <a:latin typeface="Cambria Math" panose="02040503050406030204" pitchFamily="18" charset="0"/>
                        <a:ea typeface="Cambria Math" panose="02040503050406030204" pitchFamily="18" charset="0"/>
                      </a:rPr>
                      <m:t>trung</m:t>
                    </m:r>
                    <m:r>
                      <m:rPr>
                        <m:nor/>
                      </m:rPr>
                      <a:rPr lang="en-US" sz="4800">
                        <a:solidFill>
                          <a:srgbClr val="0000FF"/>
                        </a:solidFill>
                        <a:latin typeface="Cambria Math" panose="02040503050406030204" pitchFamily="18" charset="0"/>
                        <a:ea typeface="Cambria Math" panose="02040503050406030204" pitchFamily="18" charset="0"/>
                      </a:rPr>
                      <m:t> đ</m:t>
                    </m:r>
                    <m:r>
                      <m:rPr>
                        <m:nor/>
                      </m:rPr>
                      <a:rPr lang="en-US" sz="4800">
                        <a:solidFill>
                          <a:srgbClr val="0000FF"/>
                        </a:solidFill>
                        <a:latin typeface="Cambria Math" panose="02040503050406030204" pitchFamily="18" charset="0"/>
                        <a:ea typeface="Cambria Math" panose="02040503050406030204" pitchFamily="18" charset="0"/>
                      </a:rPr>
                      <m:t>i</m:t>
                    </m:r>
                    <m:r>
                      <m:rPr>
                        <m:nor/>
                      </m:rPr>
                      <a:rPr lang="en-US" sz="4800">
                        <a:solidFill>
                          <a:srgbClr val="0000FF"/>
                        </a:solidFill>
                        <a:latin typeface="Cambria Math" panose="02040503050406030204" pitchFamily="18" charset="0"/>
                        <a:ea typeface="Cambria Math" panose="02040503050406030204" pitchFamily="18" charset="0"/>
                      </a:rPr>
                      <m:t>ể</m:t>
                    </m:r>
                    <m:r>
                      <m:rPr>
                        <m:nor/>
                      </m:rPr>
                      <a:rPr lang="en-US" sz="4800">
                        <a:solidFill>
                          <a:srgbClr val="0000FF"/>
                        </a:solidFill>
                        <a:latin typeface="Cambria Math" panose="02040503050406030204" pitchFamily="18" charset="0"/>
                        <a:ea typeface="Cambria Math" panose="02040503050406030204" pitchFamily="18" charset="0"/>
                      </a:rPr>
                      <m:t>m</m:t>
                    </m:r>
                    <m:r>
                      <m:rPr>
                        <m:nor/>
                      </m:rPr>
                      <a:rPr lang="en-US" sz="4800">
                        <a:solidFill>
                          <a:srgbClr val="0000FF"/>
                        </a:solidFill>
                        <a:latin typeface="Cambria Math" panose="02040503050406030204" pitchFamily="18" charset="0"/>
                        <a:ea typeface="Cambria Math" panose="02040503050406030204" pitchFamily="18" charset="0"/>
                      </a:rPr>
                      <m:t> </m:t>
                    </m:r>
                    <m:sSup>
                      <m:sSupPr>
                        <m:ctrlPr>
                          <a:rPr lang="en-US" sz="4800" b="1" i="1" smtClean="0">
                            <a:solidFill>
                              <a:srgbClr val="0000FF"/>
                            </a:solidFill>
                            <a:latin typeface="Cambria Math" panose="02040503050406030204" pitchFamily="18" charset="0"/>
                            <a:ea typeface="Cambria Math" panose="02040503050406030204" pitchFamily="18" charset="0"/>
                          </a:rPr>
                        </m:ctrlPr>
                      </m:sSupPr>
                      <m:e>
                        <m:r>
                          <a:rPr lang="en-US" sz="4800" b="1" i="1" smtClean="0">
                            <a:solidFill>
                              <a:srgbClr val="0000FF"/>
                            </a:solidFill>
                            <a:latin typeface="Cambria Math" panose="02040503050406030204" pitchFamily="18" charset="0"/>
                            <a:ea typeface="Cambria Math" panose="02040503050406030204" pitchFamily="18" charset="0"/>
                          </a:rPr>
                          <m:t>𝑵𝑴</m:t>
                        </m:r>
                      </m:e>
                      <m:sup>
                        <m:r>
                          <a:rPr lang="en-US" sz="4800" b="1" i="1" smtClean="0">
                            <a:solidFill>
                              <a:srgbClr val="0000FF"/>
                            </a:solidFill>
                            <a:latin typeface="Cambria Math" panose="02040503050406030204" pitchFamily="18" charset="0"/>
                            <a:ea typeface="Cambria Math" panose="02040503050406030204" pitchFamily="18" charset="0"/>
                          </a:rPr>
                          <m:t>′</m:t>
                        </m:r>
                      </m:sup>
                    </m:sSup>
                    <m:r>
                      <a:rPr lang="en-US" sz="4800" i="1">
                        <a:solidFill>
                          <a:srgbClr val="0000FF"/>
                        </a:solidFill>
                        <a:latin typeface="Cambria Math" panose="02040503050406030204" pitchFamily="18" charset="0"/>
                        <a:ea typeface="Cambria Math" panose="02040503050406030204" pitchFamily="18" charset="0"/>
                      </a:rPr>
                      <m:t>⇒</m:t>
                    </m:r>
                    <m:sSup>
                      <m:sSupPr>
                        <m:ctrlPr>
                          <a:rPr lang="en-US" sz="4800" b="1" i="1" smtClean="0">
                            <a:solidFill>
                              <a:srgbClr val="0000FF"/>
                            </a:solidFill>
                            <a:latin typeface="Cambria Math" panose="02040503050406030204" pitchFamily="18" charset="0"/>
                            <a:ea typeface="Cambria Math" panose="02040503050406030204" pitchFamily="18" charset="0"/>
                          </a:rPr>
                        </m:ctrlPr>
                      </m:sSupPr>
                      <m:e>
                        <m:sSup>
                          <m:sSupPr>
                            <m:ctrlPr>
                              <a:rPr lang="en-US" sz="4800" b="1" i="1" smtClean="0">
                                <a:solidFill>
                                  <a:srgbClr val="0000FF"/>
                                </a:solidFill>
                                <a:latin typeface="Cambria Math" panose="02040503050406030204" pitchFamily="18" charset="0"/>
                                <a:ea typeface="Cambria Math" panose="02040503050406030204" pitchFamily="18" charset="0"/>
                              </a:rPr>
                            </m:ctrlPr>
                          </m:sSupPr>
                          <m:e>
                            <m:r>
                              <a:rPr lang="en-US" sz="4800" b="1" i="1" smtClean="0">
                                <a:solidFill>
                                  <a:srgbClr val="0000FF"/>
                                </a:solidFill>
                                <a:latin typeface="Cambria Math" panose="02040503050406030204" pitchFamily="18" charset="0"/>
                                <a:ea typeface="Cambria Math" panose="02040503050406030204" pitchFamily="18" charset="0"/>
                              </a:rPr>
                              <m:t>𝑴</m:t>
                            </m:r>
                          </m:e>
                          <m:sup>
                            <m:r>
                              <a:rPr lang="en-US" sz="4800" b="1" i="1" smtClean="0">
                                <a:solidFill>
                                  <a:srgbClr val="0000FF"/>
                                </a:solidFill>
                                <a:latin typeface="Cambria Math" panose="02040503050406030204" pitchFamily="18" charset="0"/>
                                <a:ea typeface="Cambria Math" panose="02040503050406030204" pitchFamily="18" charset="0"/>
                              </a:rPr>
                              <m:t>′</m:t>
                            </m:r>
                          </m:sup>
                        </m:sSup>
                        <m:r>
                          <a:rPr lang="en-US" sz="4800" b="1" i="1" smtClean="0">
                            <a:solidFill>
                              <a:srgbClr val="0000FF"/>
                            </a:solidFill>
                            <a:latin typeface="Cambria Math" panose="02040503050406030204" pitchFamily="18" charset="0"/>
                            <a:ea typeface="Cambria Math" panose="02040503050406030204" pitchFamily="18" charset="0"/>
                          </a:rPr>
                          <m:t>𝑨</m:t>
                        </m:r>
                      </m:e>
                      <m:sup>
                        <m:r>
                          <a:rPr lang="en-US" sz="4800" b="1" i="1" smtClean="0">
                            <a:solidFill>
                              <a:srgbClr val="0000FF"/>
                            </a:solidFill>
                            <a:latin typeface="Cambria Math" panose="02040503050406030204" pitchFamily="18" charset="0"/>
                            <a:ea typeface="Cambria Math" panose="02040503050406030204" pitchFamily="18" charset="0"/>
                          </a:rPr>
                          <m:t>′</m:t>
                        </m:r>
                      </m:sup>
                    </m:sSup>
                    <m:r>
                      <a:rPr lang="en-US" sz="4800" b="1" i="1" smtClean="0">
                        <a:solidFill>
                          <a:srgbClr val="0000FF"/>
                        </a:solidFill>
                        <a:latin typeface="Cambria Math" panose="02040503050406030204" pitchFamily="18" charset="0"/>
                        <a:ea typeface="Cambria Math" panose="02040503050406030204" pitchFamily="18" charset="0"/>
                      </a:rPr>
                      <m:t>=</m:t>
                    </m:r>
                    <m:sSup>
                      <m:sSupPr>
                        <m:ctrlPr>
                          <a:rPr lang="en-US" sz="4800" b="1" i="1" smtClean="0">
                            <a:solidFill>
                              <a:srgbClr val="0000FF"/>
                            </a:solidFill>
                            <a:latin typeface="Cambria Math" panose="02040503050406030204" pitchFamily="18" charset="0"/>
                            <a:ea typeface="Cambria Math" panose="02040503050406030204" pitchFamily="18" charset="0"/>
                          </a:rPr>
                        </m:ctrlPr>
                      </m:sSupPr>
                      <m:e>
                        <m:r>
                          <a:rPr lang="en-US" sz="4800" b="1" i="1" smtClean="0">
                            <a:solidFill>
                              <a:srgbClr val="0000FF"/>
                            </a:solidFill>
                            <a:latin typeface="Cambria Math" panose="02040503050406030204" pitchFamily="18" charset="0"/>
                            <a:ea typeface="Cambria Math" panose="02040503050406030204" pitchFamily="18" charset="0"/>
                          </a:rPr>
                          <m:t>𝑨</m:t>
                        </m:r>
                      </m:e>
                      <m:sup>
                        <m:r>
                          <a:rPr lang="en-US" sz="4800" b="1" i="1" smtClean="0">
                            <a:solidFill>
                              <a:srgbClr val="0000FF"/>
                            </a:solidFill>
                            <a:latin typeface="Cambria Math" panose="02040503050406030204" pitchFamily="18" charset="0"/>
                            <a:ea typeface="Cambria Math" panose="02040503050406030204" pitchFamily="18" charset="0"/>
                          </a:rPr>
                          <m:t>′</m:t>
                        </m:r>
                      </m:sup>
                    </m:sSup>
                    <m:r>
                      <a:rPr lang="en-US" sz="4800" b="1" i="1" smtClean="0">
                        <a:solidFill>
                          <a:srgbClr val="0000FF"/>
                        </a:solidFill>
                        <a:latin typeface="Cambria Math" panose="02040503050406030204" pitchFamily="18" charset="0"/>
                        <a:ea typeface="Cambria Math" panose="02040503050406030204" pitchFamily="18" charset="0"/>
                      </a:rPr>
                      <m:t>𝑵</m:t>
                    </m:r>
                    <m:r>
                      <a:rPr lang="en-US" sz="4800" b="1" i="1" smtClean="0">
                        <a:solidFill>
                          <a:srgbClr val="0000FF"/>
                        </a:solidFill>
                        <a:latin typeface="Cambria Math" panose="02040503050406030204" pitchFamily="18" charset="0"/>
                        <a:ea typeface="Cambria Math" panose="02040503050406030204" pitchFamily="18" charset="0"/>
                      </a:rPr>
                      <m:t>.</m:t>
                    </m:r>
                  </m:oMath>
                </a14:m>
                <a:endParaRPr lang="en-US" sz="4800"/>
              </a:p>
            </p:txBody>
          </p:sp>
        </mc:Choice>
        <mc:Fallback xmlns="">
          <p:sp>
            <p:nvSpPr>
              <p:cNvPr id="127" name="TextBox 126">
                <a:extLst>
                  <a:ext uri="{FF2B5EF4-FFF2-40B4-BE49-F238E27FC236}">
                    <a16:creationId xmlns:a16="http://schemas.microsoft.com/office/drawing/2014/main" id="{696922D5-5AB1-4A65-852F-957D3A460213}"/>
                  </a:ext>
                </a:extLst>
              </p:cNvPr>
              <p:cNvSpPr txBox="1">
                <a:spLocks noRot="1" noChangeAspect="1" noMove="1" noResize="1" noEditPoints="1" noAdjustHandles="1" noChangeArrowheads="1" noChangeShapeType="1" noTextEdit="1"/>
              </p:cNvSpPr>
              <p:nvPr/>
            </p:nvSpPr>
            <p:spPr>
              <a:xfrm>
                <a:off x="607934" y="10820400"/>
                <a:ext cx="16079866" cy="1970732"/>
              </a:xfrm>
              <a:prstGeom prst="rect">
                <a:avLst/>
              </a:prstGeom>
              <a:blipFill>
                <a:blip r:embed="rId10"/>
                <a:stretch>
                  <a:fillRect/>
                </a:stretch>
              </a:blipFill>
            </p:spPr>
            <p:txBody>
              <a:bodyPr/>
              <a:lstStyle/>
              <a:p>
                <a:r>
                  <a:rPr lang="en-US">
                    <a:noFill/>
                  </a:rPr>
                  <a:t> </a:t>
                </a:r>
              </a:p>
            </p:txBody>
          </p:sp>
        </mc:Fallback>
      </mc:AlternateContent>
      <p:cxnSp>
        <p:nvCxnSpPr>
          <p:cNvPr id="109" name="Straight Connector 108">
            <a:extLst>
              <a:ext uri="{FF2B5EF4-FFF2-40B4-BE49-F238E27FC236}">
                <a16:creationId xmlns="" xmlns:a16="http://schemas.microsoft.com/office/drawing/2014/main" id="{07823055-582F-4087-8C59-483BEC4D80B3}"/>
              </a:ext>
            </a:extLst>
          </p:cNvPr>
          <p:cNvCxnSpPr>
            <a:cxnSpLocks/>
          </p:cNvCxnSpPr>
          <p:nvPr/>
        </p:nvCxnSpPr>
        <p:spPr>
          <a:xfrm flipH="1">
            <a:off x="18067254" y="11442637"/>
            <a:ext cx="5219235" cy="0"/>
          </a:xfrm>
          <a:prstGeom prst="line">
            <a:avLst/>
          </a:prstGeom>
          <a:ln w="76200">
            <a:solidFill>
              <a:srgbClr val="0000FF">
                <a:alpha val="80000"/>
              </a:srgbClr>
            </a:solidFill>
            <a:prstDash val="sysDash"/>
          </a:ln>
        </p:spPr>
        <p:style>
          <a:lnRef idx="1">
            <a:schemeClr val="dk1"/>
          </a:lnRef>
          <a:fillRef idx="0">
            <a:schemeClr val="dk1"/>
          </a:fillRef>
          <a:effectRef idx="0">
            <a:schemeClr val="dk1"/>
          </a:effectRef>
          <a:fontRef idx="minor">
            <a:schemeClr val="tx1"/>
          </a:fontRef>
        </p:style>
      </p:cxnSp>
      <p:grpSp>
        <p:nvGrpSpPr>
          <p:cNvPr id="110" name="Group 109">
            <a:extLst>
              <a:ext uri="{FF2B5EF4-FFF2-40B4-BE49-F238E27FC236}">
                <a16:creationId xmlns="" xmlns:a16="http://schemas.microsoft.com/office/drawing/2014/main" id="{BDC40B66-485F-4E71-9636-993FFB254112}"/>
              </a:ext>
            </a:extLst>
          </p:cNvPr>
          <p:cNvGrpSpPr/>
          <p:nvPr/>
        </p:nvGrpSpPr>
        <p:grpSpPr>
          <a:xfrm>
            <a:off x="17317879" y="11088594"/>
            <a:ext cx="768425" cy="769441"/>
            <a:chOff x="7001797" y="10252997"/>
            <a:chExt cx="768425" cy="769441"/>
          </a:xfrm>
        </p:grpSpPr>
        <mc:AlternateContent xmlns:mc="http://schemas.openxmlformats.org/markup-compatibility/2006" xmlns:a14="http://schemas.microsoft.com/office/drawing/2010/main">
          <mc:Choice Requires="a14">
            <p:sp>
              <p:nvSpPr>
                <p:cNvPr id="111" name="TextBox 110">
                  <a:extLst>
                    <a:ext uri="{FF2B5EF4-FFF2-40B4-BE49-F238E27FC236}">
                      <a16:creationId xmlns="" xmlns:a16="http://schemas.microsoft.com/office/drawing/2014/main" id="{ED8F0CCA-03EC-4974-B675-E247FC475D94}"/>
                    </a:ext>
                  </a:extLst>
                </p:cNvPr>
                <p:cNvSpPr txBox="1"/>
                <p:nvPr/>
              </p:nvSpPr>
              <p:spPr>
                <a:xfrm>
                  <a:off x="7001797" y="10252997"/>
                  <a:ext cx="588194"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𝑩</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2" name="TextBox 131">
                  <a:extLst>
                    <a:ext uri="{FF2B5EF4-FFF2-40B4-BE49-F238E27FC236}">
                      <a16:creationId xmlns:a16="http://schemas.microsoft.com/office/drawing/2014/main" id="{9A61B92B-FB61-4C7B-90A7-F166C6D4AA61}"/>
                    </a:ext>
                  </a:extLst>
                </p:cNvPr>
                <p:cNvSpPr txBox="1">
                  <a:spLocks noRot="1" noChangeAspect="1" noMove="1" noResize="1" noEditPoints="1" noAdjustHandles="1" noChangeArrowheads="1" noChangeShapeType="1" noTextEdit="1"/>
                </p:cNvSpPr>
                <p:nvPr/>
              </p:nvSpPr>
              <p:spPr>
                <a:xfrm>
                  <a:off x="7001797" y="10252997"/>
                  <a:ext cx="588194" cy="769441"/>
                </a:xfrm>
                <a:prstGeom prst="rect">
                  <a:avLst/>
                </a:prstGeom>
                <a:blipFill>
                  <a:blip r:embed="rId11"/>
                  <a:stretch>
                    <a:fillRect/>
                  </a:stretch>
                </a:blipFill>
              </p:spPr>
              <p:txBody>
                <a:bodyPr/>
                <a:lstStyle/>
                <a:p>
                  <a:r>
                    <a:rPr lang="en-US">
                      <a:noFill/>
                    </a:rPr>
                    <a:t> </a:t>
                  </a:r>
                </a:p>
              </p:txBody>
            </p:sp>
          </mc:Fallback>
        </mc:AlternateContent>
        <p:sp>
          <p:nvSpPr>
            <p:cNvPr id="112" name="Oval 111">
              <a:extLst>
                <a:ext uri="{FF2B5EF4-FFF2-40B4-BE49-F238E27FC236}">
                  <a16:creationId xmlns="" xmlns:a16="http://schemas.microsoft.com/office/drawing/2014/main" id="{4C05BF75-4FE3-4F3A-A333-C80A065CE41D}"/>
                </a:ext>
              </a:extLst>
            </p:cNvPr>
            <p:cNvSpPr/>
            <p:nvPr/>
          </p:nvSpPr>
          <p:spPr>
            <a:xfrm>
              <a:off x="7587342" y="105156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cxnSp>
        <p:nvCxnSpPr>
          <p:cNvPr id="122" name="Straight Connector 121">
            <a:extLst>
              <a:ext uri="{FF2B5EF4-FFF2-40B4-BE49-F238E27FC236}">
                <a16:creationId xmlns="" xmlns:a16="http://schemas.microsoft.com/office/drawing/2014/main" id="{88B524D1-800C-41A4-A034-33A15A84D6EC}"/>
              </a:ext>
            </a:extLst>
          </p:cNvPr>
          <p:cNvCxnSpPr>
            <a:cxnSpLocks/>
          </p:cNvCxnSpPr>
          <p:nvPr/>
        </p:nvCxnSpPr>
        <p:spPr>
          <a:xfrm flipH="1" flipV="1">
            <a:off x="18086304" y="11460801"/>
            <a:ext cx="3676650" cy="765536"/>
          </a:xfrm>
          <a:prstGeom prst="line">
            <a:avLst/>
          </a:prstGeom>
          <a:ln w="76200">
            <a:solidFill>
              <a:srgbClr val="0000FF">
                <a:alpha val="80000"/>
              </a:srgbClr>
            </a:solidFill>
            <a:prstDash val="sysDash"/>
          </a:ln>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 xmlns:a16="http://schemas.microsoft.com/office/drawing/2014/main" id="{A2F17FE2-E1E4-45F4-B071-86C429F5E46F}"/>
              </a:ext>
            </a:extLst>
          </p:cNvPr>
          <p:cNvCxnSpPr>
            <a:cxnSpLocks/>
            <a:endCxn id="155" idx="1"/>
          </p:cNvCxnSpPr>
          <p:nvPr/>
        </p:nvCxnSpPr>
        <p:spPr>
          <a:xfrm>
            <a:off x="18446945" y="9547307"/>
            <a:ext cx="3229249" cy="2605770"/>
          </a:xfrm>
          <a:prstGeom prst="line">
            <a:avLst/>
          </a:prstGeom>
          <a:ln w="76200">
            <a:solidFill>
              <a:srgbClr val="0000FF">
                <a:alpha val="80000"/>
              </a:srgbClr>
            </a:solidFill>
            <a:prstDash val="sysDash"/>
          </a:ln>
        </p:spPr>
        <p:style>
          <a:lnRef idx="1">
            <a:schemeClr val="dk1"/>
          </a:lnRef>
          <a:fillRef idx="0">
            <a:schemeClr val="dk1"/>
          </a:fillRef>
          <a:effectRef idx="0">
            <a:schemeClr val="dk1"/>
          </a:effectRef>
          <a:fontRef idx="minor">
            <a:schemeClr val="tx1"/>
          </a:fontRef>
        </p:style>
      </p:cxnSp>
      <p:grpSp>
        <p:nvGrpSpPr>
          <p:cNvPr id="211" name="Group 210">
            <a:extLst>
              <a:ext uri="{FF2B5EF4-FFF2-40B4-BE49-F238E27FC236}">
                <a16:creationId xmlns="" xmlns:a16="http://schemas.microsoft.com/office/drawing/2014/main" id="{A0EA9C54-5CB7-4222-A404-E122EF4A25DC}"/>
              </a:ext>
            </a:extLst>
          </p:cNvPr>
          <p:cNvGrpSpPr/>
          <p:nvPr/>
        </p:nvGrpSpPr>
        <p:grpSpPr>
          <a:xfrm>
            <a:off x="19913550" y="10145403"/>
            <a:ext cx="792690" cy="817910"/>
            <a:chOff x="10224205" y="9850090"/>
            <a:chExt cx="792690" cy="817910"/>
          </a:xfrm>
        </p:grpSpPr>
        <p:sp>
          <p:nvSpPr>
            <p:cNvPr id="212" name="Oval 211">
              <a:extLst>
                <a:ext uri="{FF2B5EF4-FFF2-40B4-BE49-F238E27FC236}">
                  <a16:creationId xmlns="" xmlns:a16="http://schemas.microsoft.com/office/drawing/2014/main" id="{44633DB5-C82B-4B53-8946-3235329366EB}"/>
                </a:ext>
              </a:extLst>
            </p:cNvPr>
            <p:cNvSpPr/>
            <p:nvPr/>
          </p:nvSpPr>
          <p:spPr>
            <a:xfrm>
              <a:off x="10350500" y="104851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213" name="TextBox 212">
                  <a:extLst>
                    <a:ext uri="{FF2B5EF4-FFF2-40B4-BE49-F238E27FC236}">
                      <a16:creationId xmlns="" xmlns:a16="http://schemas.microsoft.com/office/drawing/2014/main" id="{47E6CA9E-842A-4070-AE37-AC9BFF92867F}"/>
                    </a:ext>
                  </a:extLst>
                </p:cNvPr>
                <p:cNvSpPr txBox="1"/>
                <p:nvPr/>
              </p:nvSpPr>
              <p:spPr>
                <a:xfrm>
                  <a:off x="10224205" y="9850090"/>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𝑮</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2" name="TextBox 161">
                  <a:extLst>
                    <a:ext uri="{FF2B5EF4-FFF2-40B4-BE49-F238E27FC236}">
                      <a16:creationId xmlns:a16="http://schemas.microsoft.com/office/drawing/2014/main" id="{6A72991A-8078-46CD-86E6-056BFDC261A6}"/>
                    </a:ext>
                  </a:extLst>
                </p:cNvPr>
                <p:cNvSpPr txBox="1">
                  <a:spLocks noRot="1" noChangeAspect="1" noMove="1" noResize="1" noEditPoints="1" noAdjustHandles="1" noChangeArrowheads="1" noChangeShapeType="1" noTextEdit="1"/>
                </p:cNvSpPr>
                <p:nvPr/>
              </p:nvSpPr>
              <p:spPr>
                <a:xfrm>
                  <a:off x="10224205" y="9850090"/>
                  <a:ext cx="792690" cy="769441"/>
                </a:xfrm>
                <a:prstGeom prst="rect">
                  <a:avLst/>
                </a:prstGeom>
                <a:blipFill>
                  <a:blip r:embed="rId14"/>
                  <a:stretch>
                    <a:fillRect/>
                  </a:stretch>
                </a:blipFill>
              </p:spPr>
              <p:txBody>
                <a:bodyPr/>
                <a:lstStyle/>
                <a:p>
                  <a:r>
                    <a:rPr lang="en-US">
                      <a:noFill/>
                    </a:rPr>
                    <a:t> </a:t>
                  </a:r>
                </a:p>
              </p:txBody>
            </p:sp>
          </mc:Fallback>
        </mc:AlternateContent>
      </p:grpSp>
      <p:grpSp>
        <p:nvGrpSpPr>
          <p:cNvPr id="153" name="Group 152">
            <a:extLst>
              <a:ext uri="{FF2B5EF4-FFF2-40B4-BE49-F238E27FC236}">
                <a16:creationId xmlns="" xmlns:a16="http://schemas.microsoft.com/office/drawing/2014/main" id="{FBF476D8-323E-4AF8-B19C-61A74CC0F6CD}"/>
              </a:ext>
            </a:extLst>
          </p:cNvPr>
          <p:cNvGrpSpPr/>
          <p:nvPr/>
        </p:nvGrpSpPr>
        <p:grpSpPr>
          <a:xfrm>
            <a:off x="21649412" y="12104594"/>
            <a:ext cx="837442" cy="769441"/>
            <a:chOff x="11506644" y="11454019"/>
            <a:chExt cx="837442" cy="769441"/>
          </a:xfrm>
        </p:grpSpPr>
        <p:sp>
          <p:nvSpPr>
            <p:cNvPr id="155" name="Oval 154">
              <a:extLst>
                <a:ext uri="{FF2B5EF4-FFF2-40B4-BE49-F238E27FC236}">
                  <a16:creationId xmlns="" xmlns:a16="http://schemas.microsoft.com/office/drawing/2014/main" id="{2CF0DE6E-DEAB-4C45-B115-D061312A43A3}"/>
                </a:ext>
              </a:extLst>
            </p:cNvPr>
            <p:cNvSpPr/>
            <p:nvPr/>
          </p:nvSpPr>
          <p:spPr>
            <a:xfrm>
              <a:off x="11506644" y="114757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56" name="TextBox 155">
                  <a:extLst>
                    <a:ext uri="{FF2B5EF4-FFF2-40B4-BE49-F238E27FC236}">
                      <a16:creationId xmlns="" xmlns:a16="http://schemas.microsoft.com/office/drawing/2014/main" id="{F200D213-893C-46CF-BD3A-F13A4AAB834D}"/>
                    </a:ext>
                  </a:extLst>
                </p:cNvPr>
                <p:cNvSpPr txBox="1"/>
                <p:nvPr/>
              </p:nvSpPr>
              <p:spPr>
                <a:xfrm>
                  <a:off x="11551396" y="11454019"/>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𝑵</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97" name="TextBox 196">
                  <a:extLst>
                    <a:ext uri="{FF2B5EF4-FFF2-40B4-BE49-F238E27FC236}">
                      <a16:creationId xmlns:a16="http://schemas.microsoft.com/office/drawing/2014/main" id="{C6DE946D-EE96-4B5C-B71E-866679F3901E}"/>
                    </a:ext>
                  </a:extLst>
                </p:cNvPr>
                <p:cNvSpPr txBox="1">
                  <a:spLocks noRot="1" noChangeAspect="1" noMove="1" noResize="1" noEditPoints="1" noAdjustHandles="1" noChangeArrowheads="1" noChangeShapeType="1" noTextEdit="1"/>
                </p:cNvSpPr>
                <p:nvPr/>
              </p:nvSpPr>
              <p:spPr>
                <a:xfrm>
                  <a:off x="11551396" y="11454019"/>
                  <a:ext cx="792690" cy="769441"/>
                </a:xfrm>
                <a:prstGeom prst="rect">
                  <a:avLst/>
                </a:prstGeom>
                <a:blipFill>
                  <a:blip r:embed="rId13"/>
                  <a:stretch>
                    <a:fillRect/>
                  </a:stretch>
                </a:blipFill>
              </p:spPr>
              <p:txBody>
                <a:bodyPr/>
                <a:lstStyle/>
                <a:p>
                  <a:r>
                    <a:rPr lang="en-US">
                      <a:noFill/>
                    </a:rPr>
                    <a:t> </a:t>
                  </a:r>
                </a:p>
              </p:txBody>
            </p:sp>
          </mc:Fallback>
        </mc:AlternateContent>
      </p:grpSp>
      <p:grpSp>
        <p:nvGrpSpPr>
          <p:cNvPr id="217" name="Group 216">
            <a:extLst>
              <a:ext uri="{FF2B5EF4-FFF2-40B4-BE49-F238E27FC236}">
                <a16:creationId xmlns="" xmlns:a16="http://schemas.microsoft.com/office/drawing/2014/main" id="{95A9D682-A2C2-4810-A6E8-81D77489D836}"/>
              </a:ext>
            </a:extLst>
          </p:cNvPr>
          <p:cNvGrpSpPr/>
          <p:nvPr/>
        </p:nvGrpSpPr>
        <p:grpSpPr>
          <a:xfrm>
            <a:off x="23214099" y="11083335"/>
            <a:ext cx="839004" cy="769441"/>
            <a:chOff x="13096342" y="10218003"/>
            <a:chExt cx="839004" cy="769441"/>
          </a:xfrm>
        </p:grpSpPr>
        <mc:AlternateContent xmlns:mc="http://schemas.openxmlformats.org/markup-compatibility/2006" xmlns:a14="http://schemas.microsoft.com/office/drawing/2010/main">
          <mc:Choice Requires="a14">
            <p:sp>
              <p:nvSpPr>
                <p:cNvPr id="218" name="TextBox 217">
                  <a:extLst>
                    <a:ext uri="{FF2B5EF4-FFF2-40B4-BE49-F238E27FC236}">
                      <a16:creationId xmlns="" xmlns:a16="http://schemas.microsoft.com/office/drawing/2014/main" id="{4F0811F5-9EB4-45B0-B8F6-B8E6D0291571}"/>
                    </a:ext>
                  </a:extLst>
                </p:cNvPr>
                <p:cNvSpPr txBox="1"/>
                <p:nvPr/>
              </p:nvSpPr>
              <p:spPr>
                <a:xfrm>
                  <a:off x="13142656" y="10218003"/>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𝑫</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6" name="TextBox 185">
                  <a:extLst>
                    <a:ext uri="{FF2B5EF4-FFF2-40B4-BE49-F238E27FC236}">
                      <a16:creationId xmlns:a16="http://schemas.microsoft.com/office/drawing/2014/main" id="{06698BDA-FA36-4A34-A293-7CCECBAAE343}"/>
                    </a:ext>
                  </a:extLst>
                </p:cNvPr>
                <p:cNvSpPr txBox="1">
                  <a:spLocks noRot="1" noChangeAspect="1" noMove="1" noResize="1" noEditPoints="1" noAdjustHandles="1" noChangeArrowheads="1" noChangeShapeType="1" noTextEdit="1"/>
                </p:cNvSpPr>
                <p:nvPr/>
              </p:nvSpPr>
              <p:spPr>
                <a:xfrm>
                  <a:off x="13142656" y="10218003"/>
                  <a:ext cx="792690" cy="769441"/>
                </a:xfrm>
                <a:prstGeom prst="rect">
                  <a:avLst/>
                </a:prstGeom>
                <a:blipFill>
                  <a:blip r:embed="rId15"/>
                  <a:stretch>
                    <a:fillRect/>
                  </a:stretch>
                </a:blipFill>
              </p:spPr>
              <p:txBody>
                <a:bodyPr/>
                <a:lstStyle/>
                <a:p>
                  <a:r>
                    <a:rPr lang="en-US">
                      <a:noFill/>
                    </a:rPr>
                    <a:t> </a:t>
                  </a:r>
                </a:p>
              </p:txBody>
            </p:sp>
          </mc:Fallback>
        </mc:AlternateContent>
        <p:sp>
          <p:nvSpPr>
            <p:cNvPr id="219" name="Oval 218">
              <a:extLst>
                <a:ext uri="{FF2B5EF4-FFF2-40B4-BE49-F238E27FC236}">
                  <a16:creationId xmlns="" xmlns:a16="http://schemas.microsoft.com/office/drawing/2014/main" id="{5C55FF8B-7EC6-4C4B-B4FA-D6335A254889}"/>
                </a:ext>
              </a:extLst>
            </p:cNvPr>
            <p:cNvSpPr/>
            <p:nvPr/>
          </p:nvSpPr>
          <p:spPr>
            <a:xfrm>
              <a:off x="13096342" y="104851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57" name="Group 156">
            <a:extLst>
              <a:ext uri="{FF2B5EF4-FFF2-40B4-BE49-F238E27FC236}">
                <a16:creationId xmlns="" xmlns:a16="http://schemas.microsoft.com/office/drawing/2014/main" id="{CF35AA3D-BF94-41F8-A8E4-5EBD6CE3A91E}"/>
              </a:ext>
            </a:extLst>
          </p:cNvPr>
          <p:cNvGrpSpPr/>
          <p:nvPr/>
        </p:nvGrpSpPr>
        <p:grpSpPr>
          <a:xfrm>
            <a:off x="18248229" y="7010400"/>
            <a:ext cx="792690" cy="769441"/>
            <a:chOff x="10503906" y="7711594"/>
            <a:chExt cx="792690" cy="769441"/>
          </a:xfrm>
        </p:grpSpPr>
        <mc:AlternateContent xmlns:mc="http://schemas.openxmlformats.org/markup-compatibility/2006" xmlns:a14="http://schemas.microsoft.com/office/drawing/2010/main">
          <mc:Choice Requires="a14">
            <p:sp>
              <p:nvSpPr>
                <p:cNvPr id="158" name="TextBox 157">
                  <a:extLst>
                    <a:ext uri="{FF2B5EF4-FFF2-40B4-BE49-F238E27FC236}">
                      <a16:creationId xmlns="" xmlns:a16="http://schemas.microsoft.com/office/drawing/2014/main" id="{E4613718-01A1-4E30-895D-93EB841B2F7B}"/>
                    </a:ext>
                  </a:extLst>
                </p:cNvPr>
                <p:cNvSpPr txBox="1"/>
                <p:nvPr/>
              </p:nvSpPr>
              <p:spPr>
                <a:xfrm>
                  <a:off x="10503906" y="7711594"/>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𝑨</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99" name="TextBox 198">
                  <a:extLst>
                    <a:ext uri="{FF2B5EF4-FFF2-40B4-BE49-F238E27FC236}">
                      <a16:creationId xmlns:a16="http://schemas.microsoft.com/office/drawing/2014/main" id="{EB13CB6E-135A-4DCA-8615-40E16574E0B3}"/>
                    </a:ext>
                  </a:extLst>
                </p:cNvPr>
                <p:cNvSpPr txBox="1">
                  <a:spLocks noRot="1" noChangeAspect="1" noMove="1" noResize="1" noEditPoints="1" noAdjustHandles="1" noChangeArrowheads="1" noChangeShapeType="1" noTextEdit="1"/>
                </p:cNvSpPr>
                <p:nvPr/>
              </p:nvSpPr>
              <p:spPr>
                <a:xfrm>
                  <a:off x="10503906" y="7711594"/>
                  <a:ext cx="792690" cy="769441"/>
                </a:xfrm>
                <a:prstGeom prst="rect">
                  <a:avLst/>
                </a:prstGeom>
                <a:blipFill>
                  <a:blip r:embed="rId12"/>
                  <a:stretch>
                    <a:fillRect/>
                  </a:stretch>
                </a:blipFill>
              </p:spPr>
              <p:txBody>
                <a:bodyPr/>
                <a:lstStyle/>
                <a:p>
                  <a:r>
                    <a:rPr lang="en-US">
                      <a:noFill/>
                    </a:rPr>
                    <a:t> </a:t>
                  </a:r>
                </a:p>
              </p:txBody>
            </p:sp>
          </mc:Fallback>
        </mc:AlternateContent>
        <p:sp>
          <p:nvSpPr>
            <p:cNvPr id="210" name="Oval 209">
              <a:extLst>
                <a:ext uri="{FF2B5EF4-FFF2-40B4-BE49-F238E27FC236}">
                  <a16:creationId xmlns="" xmlns:a16="http://schemas.microsoft.com/office/drawing/2014/main" id="{8E55D203-3F2F-4783-83DA-6EB49B1C0DBB}"/>
                </a:ext>
              </a:extLst>
            </p:cNvPr>
            <p:cNvSpPr/>
            <p:nvPr/>
          </p:nvSpPr>
          <p:spPr>
            <a:xfrm>
              <a:off x="11109234" y="8202386"/>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28" name="Group 127">
            <a:extLst>
              <a:ext uri="{FF2B5EF4-FFF2-40B4-BE49-F238E27FC236}">
                <a16:creationId xmlns="" xmlns:a16="http://schemas.microsoft.com/office/drawing/2014/main" id="{3A98B0EC-FEAD-4B7E-92B9-4D0DE4F42A10}"/>
              </a:ext>
            </a:extLst>
          </p:cNvPr>
          <p:cNvGrpSpPr/>
          <p:nvPr/>
        </p:nvGrpSpPr>
        <p:grpSpPr>
          <a:xfrm>
            <a:off x="19891313" y="12903115"/>
            <a:ext cx="792690" cy="769441"/>
            <a:chOff x="9759042" y="12533500"/>
            <a:chExt cx="792690" cy="769441"/>
          </a:xfrm>
        </p:grpSpPr>
        <p:sp>
          <p:nvSpPr>
            <p:cNvPr id="131" name="Oval 130">
              <a:extLst>
                <a:ext uri="{FF2B5EF4-FFF2-40B4-BE49-F238E27FC236}">
                  <a16:creationId xmlns="" xmlns:a16="http://schemas.microsoft.com/office/drawing/2014/main" id="{BCB64213-6F78-4C53-AEC2-A27E80B31633}"/>
                </a:ext>
              </a:extLst>
            </p:cNvPr>
            <p:cNvSpPr/>
            <p:nvPr/>
          </p:nvSpPr>
          <p:spPr>
            <a:xfrm>
              <a:off x="9901051" y="125425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33" name="TextBox 132">
                  <a:extLst>
                    <a:ext uri="{FF2B5EF4-FFF2-40B4-BE49-F238E27FC236}">
                      <a16:creationId xmlns="" xmlns:a16="http://schemas.microsoft.com/office/drawing/2014/main" id="{C2F080DC-E9F9-4F09-AC7B-380F742B6476}"/>
                    </a:ext>
                  </a:extLst>
                </p:cNvPr>
                <p:cNvSpPr txBox="1"/>
                <p:nvPr/>
              </p:nvSpPr>
              <p:spPr>
                <a:xfrm>
                  <a:off x="9759042" y="12533500"/>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𝑪</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2" name="TextBox 171">
                  <a:extLst>
                    <a:ext uri="{FF2B5EF4-FFF2-40B4-BE49-F238E27FC236}">
                      <a16:creationId xmlns:a16="http://schemas.microsoft.com/office/drawing/2014/main" id="{DFB43EFF-445A-49C7-836F-6BF06116D80F}"/>
                    </a:ext>
                  </a:extLst>
                </p:cNvPr>
                <p:cNvSpPr txBox="1">
                  <a:spLocks noRot="1" noChangeAspect="1" noMove="1" noResize="1" noEditPoints="1" noAdjustHandles="1" noChangeArrowheads="1" noChangeShapeType="1" noTextEdit="1"/>
                </p:cNvSpPr>
                <p:nvPr/>
              </p:nvSpPr>
              <p:spPr>
                <a:xfrm>
                  <a:off x="9759042" y="12533500"/>
                  <a:ext cx="792690" cy="769441"/>
                </a:xfrm>
                <a:prstGeom prst="rect">
                  <a:avLst/>
                </a:prstGeom>
                <a:blipFill>
                  <a:blip r:embed="rId16"/>
                  <a:stretch>
                    <a:fillRect/>
                  </a:stretch>
                </a:blipFill>
              </p:spPr>
              <p:txBody>
                <a:bodyPr/>
                <a:lstStyle/>
                <a:p>
                  <a:r>
                    <a:rPr lang="en-US">
                      <a:noFill/>
                    </a:rPr>
                    <a:t> </a:t>
                  </a:r>
                </a:p>
              </p:txBody>
            </p:sp>
          </mc:Fallback>
        </mc:AlternateContent>
      </p:grpSp>
      <p:grpSp>
        <p:nvGrpSpPr>
          <p:cNvPr id="214" name="Group 213">
            <a:extLst>
              <a:ext uri="{FF2B5EF4-FFF2-40B4-BE49-F238E27FC236}">
                <a16:creationId xmlns="" xmlns:a16="http://schemas.microsoft.com/office/drawing/2014/main" id="{991D0887-52AA-42EC-894F-09D4BDE352B7}"/>
              </a:ext>
            </a:extLst>
          </p:cNvPr>
          <p:cNvGrpSpPr/>
          <p:nvPr/>
        </p:nvGrpSpPr>
        <p:grpSpPr>
          <a:xfrm>
            <a:off x="20040610" y="11891907"/>
            <a:ext cx="792690" cy="837572"/>
            <a:chOff x="8352384" y="11506200"/>
            <a:chExt cx="792690" cy="837572"/>
          </a:xfrm>
        </p:grpSpPr>
        <p:sp>
          <p:nvSpPr>
            <p:cNvPr id="216" name="Oval 215">
              <a:extLst>
                <a:ext uri="{FF2B5EF4-FFF2-40B4-BE49-F238E27FC236}">
                  <a16:creationId xmlns="" xmlns:a16="http://schemas.microsoft.com/office/drawing/2014/main" id="{A905F08D-3851-4DC7-8511-5477F4AEBB0C}"/>
                </a:ext>
              </a:extLst>
            </p:cNvPr>
            <p:cNvSpPr/>
            <p:nvPr/>
          </p:nvSpPr>
          <p:spPr>
            <a:xfrm>
              <a:off x="8748848" y="115062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215" name="TextBox 214">
                  <a:extLst>
                    <a:ext uri="{FF2B5EF4-FFF2-40B4-BE49-F238E27FC236}">
                      <a16:creationId xmlns="" xmlns:a16="http://schemas.microsoft.com/office/drawing/2014/main" id="{CBCFADFC-CB11-4890-A206-9D1BACE1661A}"/>
                    </a:ext>
                  </a:extLst>
                </p:cNvPr>
                <p:cNvSpPr txBox="1"/>
                <p:nvPr/>
              </p:nvSpPr>
              <p:spPr>
                <a:xfrm>
                  <a:off x="8352384" y="11635886"/>
                  <a:ext cx="79269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smtClean="0">
                            <a:latin typeface="Cambria Math" panose="02040503050406030204" pitchFamily="18" charset="0"/>
                            <a:ea typeface="Tahoma" panose="020B0604030504040204" pitchFamily="34" charset="0"/>
                            <a:cs typeface="Tahoma" panose="020B0604030504040204" pitchFamily="34" charset="0"/>
                          </a:rPr>
                          <m:t>𝑨</m:t>
                        </m:r>
                        <m:r>
                          <a:rPr lang="en-US" sz="4000"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lang="en-US" sz="40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7" name="TextBox 176">
                  <a:extLst>
                    <a:ext uri="{FF2B5EF4-FFF2-40B4-BE49-F238E27FC236}">
                      <a16:creationId xmlns:a16="http://schemas.microsoft.com/office/drawing/2014/main" id="{DD4B0794-FF68-43B8-BCDA-B5F59F2D2538}"/>
                    </a:ext>
                  </a:extLst>
                </p:cNvPr>
                <p:cNvSpPr txBox="1">
                  <a:spLocks noRot="1" noChangeAspect="1" noMove="1" noResize="1" noEditPoints="1" noAdjustHandles="1" noChangeArrowheads="1" noChangeShapeType="1" noTextEdit="1"/>
                </p:cNvSpPr>
                <p:nvPr/>
              </p:nvSpPr>
              <p:spPr>
                <a:xfrm>
                  <a:off x="8352384" y="11635886"/>
                  <a:ext cx="792690" cy="707886"/>
                </a:xfrm>
                <a:prstGeom prst="rect">
                  <a:avLst/>
                </a:prstGeom>
                <a:blipFill>
                  <a:blip r:embed="rId17"/>
                  <a:stretch>
                    <a:fillRect/>
                  </a:stretch>
                </a:blipFill>
              </p:spPr>
              <p:txBody>
                <a:bodyPr/>
                <a:lstStyle/>
                <a:p>
                  <a:r>
                    <a:rPr lang="en-US">
                      <a:noFill/>
                    </a:rPr>
                    <a:t> </a:t>
                  </a:r>
                </a:p>
              </p:txBody>
            </p:sp>
          </mc:Fallback>
        </mc:AlternateContent>
      </p:grpSp>
      <p:cxnSp>
        <p:nvCxnSpPr>
          <p:cNvPr id="121" name="Straight Connector 120">
            <a:extLst>
              <a:ext uri="{FF2B5EF4-FFF2-40B4-BE49-F238E27FC236}">
                <a16:creationId xmlns="" xmlns:a16="http://schemas.microsoft.com/office/drawing/2014/main" id="{A6D777E0-BA36-4BA2-B4BF-23D0A214C0EB}"/>
              </a:ext>
            </a:extLst>
          </p:cNvPr>
          <p:cNvCxnSpPr>
            <a:cxnSpLocks/>
          </p:cNvCxnSpPr>
          <p:nvPr/>
        </p:nvCxnSpPr>
        <p:spPr>
          <a:xfrm flipH="1">
            <a:off x="20925306" y="11518620"/>
            <a:ext cx="274320" cy="27432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 xmlns:a16="http://schemas.microsoft.com/office/drawing/2014/main" id="{AD6D1624-F416-4E5B-8055-A2893A7DC4B0}"/>
              </a:ext>
            </a:extLst>
          </p:cNvPr>
          <p:cNvCxnSpPr>
            <a:cxnSpLocks/>
          </p:cNvCxnSpPr>
          <p:nvPr/>
        </p:nvCxnSpPr>
        <p:spPr>
          <a:xfrm flipH="1">
            <a:off x="19082135" y="10033283"/>
            <a:ext cx="274320" cy="27432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220" name="Straight Connector 219">
            <a:extLst>
              <a:ext uri="{FF2B5EF4-FFF2-40B4-BE49-F238E27FC236}">
                <a16:creationId xmlns="" xmlns:a16="http://schemas.microsoft.com/office/drawing/2014/main" id="{F6D5D265-77EC-42FC-AF39-FDFE4BC6162C}"/>
              </a:ext>
            </a:extLst>
          </p:cNvPr>
          <p:cNvCxnSpPr>
            <a:cxnSpLocks/>
          </p:cNvCxnSpPr>
          <p:nvPr/>
        </p:nvCxnSpPr>
        <p:spPr>
          <a:xfrm flipH="1" flipV="1">
            <a:off x="18471266" y="9578274"/>
            <a:ext cx="759190" cy="2133137"/>
          </a:xfrm>
          <a:prstGeom prst="line">
            <a:avLst/>
          </a:prstGeom>
          <a:ln w="76200">
            <a:solidFill>
              <a:srgbClr val="FF0000">
                <a:alpha val="80000"/>
              </a:srgbClr>
            </a:solidFill>
            <a:prstDash val="sysDash"/>
          </a:ln>
        </p:spPr>
        <p:style>
          <a:lnRef idx="1">
            <a:schemeClr val="dk1"/>
          </a:lnRef>
          <a:fillRef idx="0">
            <a:schemeClr val="dk1"/>
          </a:fillRef>
          <a:effectRef idx="0">
            <a:schemeClr val="dk1"/>
          </a:effectRef>
          <a:fontRef idx="minor">
            <a:schemeClr val="tx1"/>
          </a:fontRef>
        </p:style>
      </p:cxnSp>
      <p:grpSp>
        <p:nvGrpSpPr>
          <p:cNvPr id="117" name="Group 116">
            <a:extLst>
              <a:ext uri="{FF2B5EF4-FFF2-40B4-BE49-F238E27FC236}">
                <a16:creationId xmlns="" xmlns:a16="http://schemas.microsoft.com/office/drawing/2014/main" id="{CF1F4067-4771-4A15-B986-708BA8791252}"/>
              </a:ext>
            </a:extLst>
          </p:cNvPr>
          <p:cNvGrpSpPr/>
          <p:nvPr/>
        </p:nvGrpSpPr>
        <p:grpSpPr>
          <a:xfrm>
            <a:off x="17649214" y="8961344"/>
            <a:ext cx="894290" cy="769441"/>
            <a:chOff x="8808510" y="8755321"/>
            <a:chExt cx="894290" cy="769441"/>
          </a:xfrm>
        </p:grpSpPr>
        <p:sp>
          <p:nvSpPr>
            <p:cNvPr id="119" name="Oval 118">
              <a:extLst>
                <a:ext uri="{FF2B5EF4-FFF2-40B4-BE49-F238E27FC236}">
                  <a16:creationId xmlns="" xmlns:a16="http://schemas.microsoft.com/office/drawing/2014/main" id="{AD9AFAA7-6289-410C-B66D-9F1E4FF6672B}"/>
                </a:ext>
              </a:extLst>
            </p:cNvPr>
            <p:cNvSpPr/>
            <p:nvPr/>
          </p:nvSpPr>
          <p:spPr>
            <a:xfrm>
              <a:off x="9519920" y="92456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18" name="TextBox 117">
                  <a:extLst>
                    <a:ext uri="{FF2B5EF4-FFF2-40B4-BE49-F238E27FC236}">
                      <a16:creationId xmlns="" xmlns:a16="http://schemas.microsoft.com/office/drawing/2014/main" id="{0E7DF1DB-01F3-46C0-9CC4-B50F856A648D}"/>
                    </a:ext>
                  </a:extLst>
                </p:cNvPr>
                <p:cNvSpPr txBox="1"/>
                <p:nvPr/>
              </p:nvSpPr>
              <p:spPr>
                <a:xfrm>
                  <a:off x="8808510" y="8755321"/>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𝑴</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4" name="TextBox 163">
                  <a:extLst>
                    <a:ext uri="{FF2B5EF4-FFF2-40B4-BE49-F238E27FC236}">
                      <a16:creationId xmlns:a16="http://schemas.microsoft.com/office/drawing/2014/main" id="{8339FD58-1245-4EA0-A57C-D53A854128A0}"/>
                    </a:ext>
                  </a:extLst>
                </p:cNvPr>
                <p:cNvSpPr txBox="1">
                  <a:spLocks noRot="1" noChangeAspect="1" noMove="1" noResize="1" noEditPoints="1" noAdjustHandles="1" noChangeArrowheads="1" noChangeShapeType="1" noTextEdit="1"/>
                </p:cNvSpPr>
                <p:nvPr/>
              </p:nvSpPr>
              <p:spPr>
                <a:xfrm>
                  <a:off x="8808510" y="8755321"/>
                  <a:ext cx="792690" cy="769441"/>
                </a:xfrm>
                <a:prstGeom prst="rect">
                  <a:avLst/>
                </a:prstGeom>
                <a:blipFill>
                  <a:blip r:embed="rId18"/>
                  <a:stretch>
                    <a:fillRect/>
                  </a:stretch>
                </a:blipFill>
              </p:spPr>
              <p:txBody>
                <a:bodyPr/>
                <a:lstStyle/>
                <a:p>
                  <a:r>
                    <a:rPr lang="en-US">
                      <a:noFill/>
                    </a:rPr>
                    <a:t> </a:t>
                  </a:r>
                </a:p>
              </p:txBody>
            </p:sp>
          </mc:Fallback>
        </mc:AlternateContent>
      </p:grpSp>
      <p:grpSp>
        <p:nvGrpSpPr>
          <p:cNvPr id="221" name="Group 220">
            <a:extLst>
              <a:ext uri="{FF2B5EF4-FFF2-40B4-BE49-F238E27FC236}">
                <a16:creationId xmlns="" xmlns:a16="http://schemas.microsoft.com/office/drawing/2014/main" id="{965DAEE9-26A0-47F6-B34D-1895C63B6DA7}"/>
              </a:ext>
            </a:extLst>
          </p:cNvPr>
          <p:cNvGrpSpPr/>
          <p:nvPr/>
        </p:nvGrpSpPr>
        <p:grpSpPr>
          <a:xfrm>
            <a:off x="18970014" y="11614452"/>
            <a:ext cx="792690" cy="829728"/>
            <a:chOff x="8577188" y="11506200"/>
            <a:chExt cx="792690" cy="829728"/>
          </a:xfrm>
        </p:grpSpPr>
        <p:sp>
          <p:nvSpPr>
            <p:cNvPr id="222" name="Oval 221">
              <a:extLst>
                <a:ext uri="{FF2B5EF4-FFF2-40B4-BE49-F238E27FC236}">
                  <a16:creationId xmlns="" xmlns:a16="http://schemas.microsoft.com/office/drawing/2014/main" id="{D23B7F3C-83D0-4220-B44D-8228E244250F}"/>
                </a:ext>
              </a:extLst>
            </p:cNvPr>
            <p:cNvSpPr/>
            <p:nvPr/>
          </p:nvSpPr>
          <p:spPr>
            <a:xfrm>
              <a:off x="8748848" y="115062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223" name="TextBox 222">
                  <a:extLst>
                    <a:ext uri="{FF2B5EF4-FFF2-40B4-BE49-F238E27FC236}">
                      <a16:creationId xmlns="" xmlns:a16="http://schemas.microsoft.com/office/drawing/2014/main" id="{72BB731B-5AE6-4D53-A22D-22EE448432E9}"/>
                    </a:ext>
                  </a:extLst>
                </p:cNvPr>
                <p:cNvSpPr txBox="1"/>
                <p:nvPr/>
              </p:nvSpPr>
              <p:spPr>
                <a:xfrm>
                  <a:off x="8577188" y="11628042"/>
                  <a:ext cx="79269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smtClean="0">
                            <a:latin typeface="Cambria Math" panose="02040503050406030204" pitchFamily="18" charset="0"/>
                            <a:ea typeface="Tahoma" panose="020B0604030504040204" pitchFamily="34" charset="0"/>
                            <a:cs typeface="Tahoma" panose="020B0604030504040204" pitchFamily="34" charset="0"/>
                          </a:rPr>
                          <m:t>𝑴</m:t>
                        </m:r>
                        <m:r>
                          <a:rPr lang="en-US" sz="4000"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lang="en-US" sz="40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3" name="TextBox 222">
                  <a:extLst>
                    <a:ext uri="{FF2B5EF4-FFF2-40B4-BE49-F238E27FC236}">
                      <a16:creationId xmlns:a16="http://schemas.microsoft.com/office/drawing/2014/main" id="{72BB731B-5AE6-4D53-A22D-22EE448432E9}"/>
                    </a:ext>
                  </a:extLst>
                </p:cNvPr>
                <p:cNvSpPr txBox="1">
                  <a:spLocks noRot="1" noChangeAspect="1" noMove="1" noResize="1" noEditPoints="1" noAdjustHandles="1" noChangeArrowheads="1" noChangeShapeType="1" noTextEdit="1"/>
                </p:cNvSpPr>
                <p:nvPr/>
              </p:nvSpPr>
              <p:spPr>
                <a:xfrm>
                  <a:off x="8577188" y="11628042"/>
                  <a:ext cx="792690" cy="707886"/>
                </a:xfrm>
                <a:prstGeom prst="rect">
                  <a:avLst/>
                </a:prstGeom>
                <a:blipFill>
                  <a:blip r:embed="rId19"/>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74225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85417E-6 -2.22222E-6 L 0.48626 -2.22222E-6 " pathEditMode="relative" rAng="0" ptsTypes="AA">
                                      <p:cBhvr>
                                        <p:cTn id="6" dur="2000" fill="hold"/>
                                        <p:tgtEl>
                                          <p:spTgt spid="105"/>
                                        </p:tgtEl>
                                        <p:attrNameLst>
                                          <p:attrName>ppt_x</p:attrName>
                                          <p:attrName>ppt_y</p:attrName>
                                        </p:attrNameLst>
                                      </p:cBhvr>
                                      <p:rCtr x="24310" y="0"/>
                                    </p:animMotion>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105"/>
                                        </p:tgtEl>
                                      </p:cBhvr>
                                    </p:animEffect>
                                    <p:set>
                                      <p:cBhvr>
                                        <p:cTn id="11" dur="1" fill="hold">
                                          <p:stCondLst>
                                            <p:cond delay="499"/>
                                          </p:stCondLst>
                                        </p:cTn>
                                        <p:tgtEl>
                                          <p:spTgt spid="10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02"/>
                                        </p:tgtEl>
                                        <p:attrNameLst>
                                          <p:attrName>style.visibility</p:attrName>
                                        </p:attrNameLst>
                                      </p:cBhvr>
                                      <p:to>
                                        <p:strVal val="visible"/>
                                      </p:to>
                                    </p:set>
                                    <p:animEffect transition="in" filter="wipe(down)">
                                      <p:cBhvr>
                                        <p:cTn id="16" dur="500"/>
                                        <p:tgtEl>
                                          <p:spTgt spid="10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01"/>
                                        </p:tgtEl>
                                        <p:attrNameLst>
                                          <p:attrName>style.visibility</p:attrName>
                                        </p:attrNameLst>
                                      </p:cBhvr>
                                      <p:to>
                                        <p:strVal val="visible"/>
                                      </p:to>
                                    </p:set>
                                    <p:animEffect transition="in" filter="wipe(down)">
                                      <p:cBhvr>
                                        <p:cTn id="21" dur="500"/>
                                        <p:tgtEl>
                                          <p:spTgt spid="20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24"/>
                                        </p:tgtEl>
                                        <p:attrNameLst>
                                          <p:attrName>style.visibility</p:attrName>
                                        </p:attrNameLst>
                                      </p:cBhvr>
                                      <p:to>
                                        <p:strVal val="visible"/>
                                      </p:to>
                                    </p:set>
                                    <p:animEffect transition="in" filter="wipe(down)">
                                      <p:cBhvr>
                                        <p:cTn id="26" dur="500"/>
                                        <p:tgtEl>
                                          <p:spTgt spid="224"/>
                                        </p:tgtEl>
                                      </p:cBhvr>
                                    </p:animEffect>
                                  </p:childTnLst>
                                </p:cTn>
                              </p:par>
                            </p:childTnLst>
                          </p:cTn>
                        </p:par>
                      </p:childTnLst>
                    </p:cTn>
                  </p:par>
                  <p:par>
                    <p:cTn id="27" fill="hold">
                      <p:stCondLst>
                        <p:cond delay="indefinite"/>
                      </p:stCondLst>
                      <p:childTnLst>
                        <p:par>
                          <p:cTn id="28" fill="hold">
                            <p:stCondLst>
                              <p:cond delay="0"/>
                            </p:stCondLst>
                            <p:childTnLst>
                              <p:par>
                                <p:cTn id="29" presetID="35" presetClass="path" presetSubtype="0" accel="50000" decel="50000" fill="hold" nodeType="clickEffect">
                                  <p:stCondLst>
                                    <p:cond delay="0"/>
                                  </p:stCondLst>
                                  <p:childTnLst>
                                    <p:animMotion origin="layout" path="M 1.875E-6 2.40741E-6 L 0.54805 2.40741E-6 " pathEditMode="relative" rAng="0" ptsTypes="AA">
                                      <p:cBhvr>
                                        <p:cTn id="30" dur="2000" fill="hold"/>
                                        <p:tgtEl>
                                          <p:spTgt spid="101"/>
                                        </p:tgtEl>
                                        <p:attrNameLst>
                                          <p:attrName>ppt_x</p:attrName>
                                          <p:attrName>ppt_y</p:attrName>
                                        </p:attrNameLst>
                                      </p:cBhvr>
                                      <p:rCtr x="27402" y="0"/>
                                    </p:animMotion>
                                  </p:childTnLst>
                                </p:cTn>
                              </p:par>
                            </p:childTnLst>
                          </p:cTn>
                        </p:par>
                        <p:par>
                          <p:cTn id="31" fill="hold">
                            <p:stCondLst>
                              <p:cond delay="2000"/>
                            </p:stCondLst>
                            <p:childTnLst>
                              <p:par>
                                <p:cTn id="32" presetID="9" presetClass="exit" presetSubtype="0" fill="hold" grpId="1" nodeType="afterEffect">
                                  <p:stCondLst>
                                    <p:cond delay="0"/>
                                  </p:stCondLst>
                                  <p:childTnLst>
                                    <p:animEffect transition="out" filter="dissolve">
                                      <p:cBhvr>
                                        <p:cTn id="33" dur="500"/>
                                        <p:tgtEl>
                                          <p:spTgt spid="102"/>
                                        </p:tgtEl>
                                      </p:cBhvr>
                                    </p:animEffect>
                                    <p:set>
                                      <p:cBhvr>
                                        <p:cTn id="34" dur="1" fill="hold">
                                          <p:stCondLst>
                                            <p:cond delay="499"/>
                                          </p:stCondLst>
                                        </p:cTn>
                                        <p:tgtEl>
                                          <p:spTgt spid="10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wipe(down)">
                                      <p:cBhvr>
                                        <p:cTn id="39" dur="500"/>
                                        <p:tgtEl>
                                          <p:spTgt spid="129"/>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xit" presetSubtype="0" fill="hold" nodeType="clickEffect">
                                  <p:stCondLst>
                                    <p:cond delay="0"/>
                                  </p:stCondLst>
                                  <p:childTnLst>
                                    <p:animEffect transition="out" filter="dissolve">
                                      <p:cBhvr>
                                        <p:cTn id="43" dur="500"/>
                                        <p:tgtEl>
                                          <p:spTgt spid="101"/>
                                        </p:tgtEl>
                                      </p:cBhvr>
                                    </p:animEffect>
                                    <p:set>
                                      <p:cBhvr>
                                        <p:cTn id="44" dur="1" fill="hold">
                                          <p:stCondLst>
                                            <p:cond delay="499"/>
                                          </p:stCondLst>
                                        </p:cTn>
                                        <p:tgtEl>
                                          <p:spTgt spid="10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down)">
                                      <p:cBhvr>
                                        <p:cTn id="49" dur="500"/>
                                        <p:tgtEl>
                                          <p:spTgt spid="12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27"/>
                                        </p:tgtEl>
                                        <p:attrNameLst>
                                          <p:attrName>style.visibility</p:attrName>
                                        </p:attrNameLst>
                                      </p:cBhvr>
                                      <p:to>
                                        <p:strVal val="visible"/>
                                      </p:to>
                                    </p:set>
                                    <p:animEffect transition="in" filter="wipe(down)">
                                      <p:cBhvr>
                                        <p:cTn id="54" dur="500"/>
                                        <p:tgtEl>
                                          <p:spTgt spid="12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99"/>
                                        </p:tgtEl>
                                        <p:attrNameLst>
                                          <p:attrName>style.visibility</p:attrName>
                                        </p:attrNameLst>
                                      </p:cBhvr>
                                      <p:to>
                                        <p:strVal val="visible"/>
                                      </p:to>
                                    </p:set>
                                    <p:animEffect transition="in" filter="wipe(down)">
                                      <p:cBhvr>
                                        <p:cTn id="59"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02" grpId="0" animBg="1"/>
      <p:bldP spid="102" grpId="1" animBg="1"/>
      <p:bldP spid="201" grpId="0"/>
      <p:bldP spid="99" grpId="0"/>
      <p:bldP spid="224" grpId="0"/>
      <p:bldP spid="126" grpId="0"/>
      <p:bldP spid="1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2" name="Group 201">
            <a:extLst>
              <a:ext uri="{FF2B5EF4-FFF2-40B4-BE49-F238E27FC236}">
                <a16:creationId xmlns="" xmlns:a16="http://schemas.microsoft.com/office/drawing/2014/main" id="{152373D9-C030-404D-85C6-F98D8188E6BC}"/>
              </a:ext>
            </a:extLst>
          </p:cNvPr>
          <p:cNvGrpSpPr/>
          <p:nvPr/>
        </p:nvGrpSpPr>
        <p:grpSpPr>
          <a:xfrm>
            <a:off x="417481" y="7086600"/>
            <a:ext cx="16428503" cy="6546761"/>
            <a:chOff x="1270511" y="5867400"/>
            <a:chExt cx="16430405" cy="7049528"/>
          </a:xfrm>
        </p:grpSpPr>
        <p:sp>
          <p:nvSpPr>
            <p:cNvPr id="203" name="Rounded Rectangle 18">
              <a:extLst>
                <a:ext uri="{FF2B5EF4-FFF2-40B4-BE49-F238E27FC236}">
                  <a16:creationId xmlns="" xmlns:a16="http://schemas.microsoft.com/office/drawing/2014/main" id="{E29504D8-5F55-4D8E-BF07-D5C055722DFF}"/>
                </a:ext>
              </a:extLst>
            </p:cNvPr>
            <p:cNvSpPr/>
            <p:nvPr/>
          </p:nvSpPr>
          <p:spPr>
            <a:xfrm>
              <a:off x="1272210" y="5867400"/>
              <a:ext cx="16428706" cy="7049528"/>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60">
              <a:extLst>
                <a:ext uri="{FF2B5EF4-FFF2-40B4-BE49-F238E27FC236}">
                  <a16:creationId xmlns="" xmlns:a16="http://schemas.microsoft.com/office/drawing/2014/main" id="{19BB8A48-4209-46A0-B4EA-6120391933F6}"/>
                </a:ext>
              </a:extLst>
            </p:cNvPr>
            <p:cNvGrpSpPr/>
            <p:nvPr/>
          </p:nvGrpSpPr>
          <p:grpSpPr>
            <a:xfrm>
              <a:off x="1270511" y="5867400"/>
              <a:ext cx="3568119" cy="849746"/>
              <a:chOff x="1224541" y="6305967"/>
              <a:chExt cx="3568119" cy="849746"/>
            </a:xfrm>
          </p:grpSpPr>
          <p:sp>
            <p:nvSpPr>
              <p:cNvPr id="205" name="Freeform 20">
                <a:extLst>
                  <a:ext uri="{FF2B5EF4-FFF2-40B4-BE49-F238E27FC236}">
                    <a16:creationId xmlns="" xmlns:a16="http://schemas.microsoft.com/office/drawing/2014/main" id="{4FC71659-4815-49DA-80C4-C040A8189FE2}"/>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06" name="TextBox 205">
                <a:extLst>
                  <a:ext uri="{FF2B5EF4-FFF2-40B4-BE49-F238E27FC236}">
                    <a16:creationId xmlns="" xmlns:a16="http://schemas.microsoft.com/office/drawing/2014/main" id="{DF170595-7578-4A7D-BB49-374967371FFD}"/>
                  </a:ext>
                </a:extLst>
              </p:cNvPr>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207" name="Round Diagonal Corner Rectangle 22">
                <a:extLst>
                  <a:ext uri="{FF2B5EF4-FFF2-40B4-BE49-F238E27FC236}">
                    <a16:creationId xmlns="" xmlns:a16="http://schemas.microsoft.com/office/drawing/2014/main" id="{68588A93-C4E8-4B2F-924D-91E29074BDA4}"/>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15">
                <a:extLst>
                  <a:ext uri="{FF2B5EF4-FFF2-40B4-BE49-F238E27FC236}">
                    <a16:creationId xmlns="" xmlns:a16="http://schemas.microsoft.com/office/drawing/2014/main" id="{F031BF39-B8B6-409F-A241-BEBFCFCE7A68}"/>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269" name="Group 268">
            <a:extLst>
              <a:ext uri="{FF2B5EF4-FFF2-40B4-BE49-F238E27FC236}">
                <a16:creationId xmlns=""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SGK</a:t>
              </a:r>
            </a:p>
          </p:txBody>
        </p:sp>
      </p:grpSp>
      <p:grpSp>
        <p:nvGrpSpPr>
          <p:cNvPr id="83" name="Group 9">
            <a:extLst>
              <a:ext uri="{FF2B5EF4-FFF2-40B4-BE49-F238E27FC236}">
                <a16:creationId xmlns="" xmlns:a16="http://schemas.microsoft.com/office/drawing/2014/main" id="{6362816D-945A-4EE6-B203-536ECDB4AAA9}"/>
              </a:ext>
            </a:extLst>
          </p:cNvPr>
          <p:cNvGrpSpPr/>
          <p:nvPr/>
        </p:nvGrpSpPr>
        <p:grpSpPr>
          <a:xfrm>
            <a:off x="380999" y="2514600"/>
            <a:ext cx="23583819" cy="4383584"/>
            <a:chOff x="1175569" y="3048677"/>
            <a:chExt cx="23586548" cy="4555405"/>
          </a:xfrm>
        </p:grpSpPr>
        <p:sp>
          <p:nvSpPr>
            <p:cNvPr id="84" name="Rounded Rectangle 4">
              <a:extLst>
                <a:ext uri="{FF2B5EF4-FFF2-40B4-BE49-F238E27FC236}">
                  <a16:creationId xmlns="" xmlns:a16="http://schemas.microsoft.com/office/drawing/2014/main" id="{96CF2647-9831-4637-A892-8D0DA5214E60}"/>
                </a:ext>
              </a:extLst>
            </p:cNvPr>
            <p:cNvSpPr/>
            <p:nvPr/>
          </p:nvSpPr>
          <p:spPr>
            <a:xfrm>
              <a:off x="1175569" y="3221084"/>
              <a:ext cx="23586548" cy="4382998"/>
            </a:xfrm>
            <a:prstGeom prst="roundRect">
              <a:avLst>
                <a:gd name="adj" fmla="val 701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2">
              <a:extLst>
                <a:ext uri="{FF2B5EF4-FFF2-40B4-BE49-F238E27FC236}">
                  <a16:creationId xmlns="" xmlns:a16="http://schemas.microsoft.com/office/drawing/2014/main" id="{E43E0BE0-C731-4F36-BC82-9E8086C1091D}"/>
                </a:ext>
              </a:extLst>
            </p:cNvPr>
            <p:cNvGrpSpPr/>
            <p:nvPr/>
          </p:nvGrpSpPr>
          <p:grpSpPr>
            <a:xfrm>
              <a:off x="1175570" y="3048677"/>
              <a:ext cx="3903662" cy="969507"/>
              <a:chOff x="1175570" y="1834705"/>
              <a:chExt cx="3903662" cy="969507"/>
            </a:xfrm>
          </p:grpSpPr>
          <p:sp>
            <p:nvSpPr>
              <p:cNvPr id="87" name="Freeform 20">
                <a:extLst>
                  <a:ext uri="{FF2B5EF4-FFF2-40B4-BE49-F238E27FC236}">
                    <a16:creationId xmlns="" xmlns:a16="http://schemas.microsoft.com/office/drawing/2014/main" id="{824DAB09-5256-45C2-BC4C-A68B6700562A}"/>
                  </a:ext>
                </a:extLst>
              </p:cNvPr>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90" name="Round Diagonal Corner Rectangle 8">
                <a:extLst>
                  <a:ext uri="{FF2B5EF4-FFF2-40B4-BE49-F238E27FC236}">
                    <a16:creationId xmlns="" xmlns:a16="http://schemas.microsoft.com/office/drawing/2014/main" id="{29BAE745-F559-4299-836F-48B8A88D4321}"/>
                  </a:ext>
                </a:extLst>
              </p:cNvPr>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2">
                <a:extLst>
                  <a:ext uri="{FF2B5EF4-FFF2-40B4-BE49-F238E27FC236}">
                    <a16:creationId xmlns="" xmlns:a16="http://schemas.microsoft.com/office/drawing/2014/main" id="{DB364EF7-9EEF-42EC-9B18-60B688F0853D}"/>
                  </a:ext>
                </a:extLst>
              </p:cNvPr>
              <p:cNvGrpSpPr/>
              <p:nvPr/>
            </p:nvGrpSpPr>
            <p:grpSpPr>
              <a:xfrm>
                <a:off x="1314846" y="1951291"/>
                <a:ext cx="756925" cy="699372"/>
                <a:chOff x="7440266" y="3398551"/>
                <a:chExt cx="757238" cy="765175"/>
              </a:xfrm>
              <a:solidFill>
                <a:srgbClr val="999158"/>
              </a:solidFill>
            </p:grpSpPr>
            <p:sp>
              <p:nvSpPr>
                <p:cNvPr id="92" name="Freeform 15">
                  <a:extLst>
                    <a:ext uri="{FF2B5EF4-FFF2-40B4-BE49-F238E27FC236}">
                      <a16:creationId xmlns="" xmlns:a16="http://schemas.microsoft.com/office/drawing/2014/main" id="{EA33BCC2-D03A-46E9-83F2-E63F8CA4F1EC}"/>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3" name="Freeform 16">
                  <a:extLst>
                    <a:ext uri="{FF2B5EF4-FFF2-40B4-BE49-F238E27FC236}">
                      <a16:creationId xmlns="" xmlns:a16="http://schemas.microsoft.com/office/drawing/2014/main" id="{62C182CE-0EE0-400A-B935-AFB7B2C92725}"/>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4" name="Freeform 17">
                  <a:extLst>
                    <a:ext uri="{FF2B5EF4-FFF2-40B4-BE49-F238E27FC236}">
                      <a16:creationId xmlns="" xmlns:a16="http://schemas.microsoft.com/office/drawing/2014/main" id="{F7A2E095-174F-417E-8C33-4EE7ABA8EA3F}"/>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5" name="Rectangle 18">
                  <a:extLst>
                    <a:ext uri="{FF2B5EF4-FFF2-40B4-BE49-F238E27FC236}">
                      <a16:creationId xmlns="" xmlns:a16="http://schemas.microsoft.com/office/drawing/2014/main" id="{2CDE2ADF-27A3-48F4-9602-769062176681}"/>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6" name="Rectangle 19">
                  <a:extLst>
                    <a:ext uri="{FF2B5EF4-FFF2-40B4-BE49-F238E27FC236}">
                      <a16:creationId xmlns="" xmlns:a16="http://schemas.microsoft.com/office/drawing/2014/main" id="{A3A625D2-63A6-406A-8B23-071C60B7F65E}"/>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7" name="Rectangle 20">
                  <a:extLst>
                    <a:ext uri="{FF2B5EF4-FFF2-40B4-BE49-F238E27FC236}">
                      <a16:creationId xmlns="" xmlns:a16="http://schemas.microsoft.com/office/drawing/2014/main" id="{C5AED32F-DFCF-4E1C-8789-7171685846D9}"/>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8" name="Rectangle 21">
                  <a:extLst>
                    <a:ext uri="{FF2B5EF4-FFF2-40B4-BE49-F238E27FC236}">
                      <a16:creationId xmlns="" xmlns:a16="http://schemas.microsoft.com/office/drawing/2014/main" id="{F760624F-7BBE-4E94-BCEC-4A401B35CFD9}"/>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sp>
            <p:nvSpPr>
              <p:cNvPr id="89" name="TextBox 88">
                <a:extLst>
                  <a:ext uri="{FF2B5EF4-FFF2-40B4-BE49-F238E27FC236}">
                    <a16:creationId xmlns="" xmlns:a16="http://schemas.microsoft.com/office/drawing/2014/main" id="{F6BDDFD2-8C51-4F86-B2C5-8AD637B5AFBD}"/>
                  </a:ext>
                </a:extLst>
              </p:cNvPr>
              <p:cNvSpPr txBox="1"/>
              <p:nvPr/>
            </p:nvSpPr>
            <p:spPr>
              <a:xfrm>
                <a:off x="2235430" y="1958752"/>
                <a:ext cx="2810710" cy="800311"/>
              </a:xfrm>
              <a:prstGeom prst="rect">
                <a:avLst/>
              </a:prstGeom>
              <a:noFill/>
            </p:spPr>
            <p:txBody>
              <a:bodyPr wrap="none" rtlCol="0">
                <a:spAutoFit/>
              </a:bodyPr>
              <a:lstStyle/>
              <a:p>
                <a:r>
                  <a:rPr lang="vi-VN" sz="4600" b="1">
                    <a:solidFill>
                      <a:schemeClr val="bg1"/>
                    </a:solidFill>
                    <a:latin typeface="Tahoma" pitchFamily="34" charset="0"/>
                    <a:ea typeface="Tahoma" pitchFamily="34" charset="0"/>
                    <a:cs typeface="Tahoma" pitchFamily="34" charset="0"/>
                  </a:rPr>
                  <a:t>Bài tập </a:t>
                </a:r>
                <a:r>
                  <a:rPr lang="en-US" sz="4600" b="1">
                    <a:solidFill>
                      <a:schemeClr val="bg1"/>
                    </a:solidFill>
                    <a:latin typeface="Tahoma" pitchFamily="34" charset="0"/>
                    <a:ea typeface="Tahoma" pitchFamily="34" charset="0"/>
                    <a:cs typeface="Tahoma" pitchFamily="34" charset="0"/>
                  </a:rPr>
                  <a:t>3</a:t>
                </a:r>
                <a:endParaRPr lang="en-US" sz="4600" b="1" dirty="0">
                  <a:solidFill>
                    <a:schemeClr val="bg1"/>
                  </a:solidFill>
                  <a:latin typeface="Tahoma" pitchFamily="34" charset="0"/>
                  <a:ea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9" name="TextBox 28">
                <a:extLst>
                  <a:ext uri="{FF2B5EF4-FFF2-40B4-BE49-F238E27FC236}">
                    <a16:creationId xmlns="" xmlns:a16="http://schemas.microsoft.com/office/drawing/2014/main" id="{A851B77B-9511-4B9F-AD95-2416D60758A7}"/>
                  </a:ext>
                </a:extLst>
              </p:cNvPr>
              <p:cNvSpPr txBox="1"/>
              <p:nvPr/>
            </p:nvSpPr>
            <p:spPr>
              <a:xfrm>
                <a:off x="1371601" y="2743200"/>
                <a:ext cx="22019341" cy="4154984"/>
              </a:xfrm>
              <a:prstGeom prst="rect">
                <a:avLst/>
              </a:prstGeom>
              <a:noFill/>
            </p:spPr>
            <p:txBody>
              <a:bodyPr wrap="square">
                <a:spAutoFit/>
              </a:bodyPr>
              <a:lstStyle>
                <a:defPPr>
                  <a:defRPr lang="en-US"/>
                </a:defPPr>
                <a:lvl1pPr>
                  <a:lnSpc>
                    <a:spcPct val="114000"/>
                  </a:lnSpc>
                  <a:defRPr sz="4400" b="1">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pPr>
                  <a:lnSpc>
                    <a:spcPct val="100000"/>
                  </a:lnSpc>
                </a:pPr>
                <a:r>
                  <a:rPr lang="en-US">
                    <a:solidFill>
                      <a:srgbClr val="242452"/>
                    </a:solidFill>
                  </a:rPr>
                  <a:t>                  </a:t>
                </a:r>
                <a:r>
                  <a:rPr lang="vi-VN">
                    <a:solidFill>
                      <a:srgbClr val="242452"/>
                    </a:solidFill>
                  </a:rPr>
                  <a:t>Cho tứ diện </a:t>
                </a:r>
                <a14:m>
                  <m:oMath xmlns:m="http://schemas.openxmlformats.org/officeDocument/2006/math">
                    <m:r>
                      <a:rPr lang="en-US">
                        <a:solidFill>
                          <a:srgbClr val="242452"/>
                        </a:solidFill>
                        <a:latin typeface="Cambria Math" panose="02040503050406030204" pitchFamily="18" charset="0"/>
                      </a:rPr>
                      <m:t>𝑨𝑩𝑪𝑫</m:t>
                    </m:r>
                  </m:oMath>
                </a14:m>
                <a:r>
                  <a:rPr lang="vi-VN">
                    <a:solidFill>
                      <a:srgbClr val="242452"/>
                    </a:solidFill>
                  </a:rPr>
                  <a:t>. Gọi </a:t>
                </a:r>
                <a14:m>
                  <m:oMath xmlns:m="http://schemas.openxmlformats.org/officeDocument/2006/math">
                    <m:r>
                      <a:rPr lang="en-US">
                        <a:solidFill>
                          <a:srgbClr val="242452"/>
                        </a:solidFill>
                        <a:latin typeface="Cambria Math" panose="02040503050406030204" pitchFamily="18" charset="0"/>
                      </a:rPr>
                      <m:t>𝑴</m:t>
                    </m:r>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𝑵</m:t>
                    </m:r>
                    <m:r>
                      <a:rPr lang="en-US">
                        <a:solidFill>
                          <a:srgbClr val="242452"/>
                        </a:solidFill>
                        <a:latin typeface="Cambria Math" panose="02040503050406030204" pitchFamily="18" charset="0"/>
                      </a:rPr>
                      <m:t> </m:t>
                    </m:r>
                  </m:oMath>
                </a14:m>
                <a:r>
                  <a:rPr lang="vi-VN">
                    <a:solidFill>
                      <a:srgbClr val="242452"/>
                    </a:solidFill>
                  </a:rPr>
                  <a:t>lần lượt là trung điểm của các cạnh </a:t>
                </a:r>
                <a14:m>
                  <m:oMath xmlns:m="http://schemas.openxmlformats.org/officeDocument/2006/math">
                    <m:r>
                      <a:rPr lang="en-US">
                        <a:solidFill>
                          <a:srgbClr val="242452"/>
                        </a:solidFill>
                        <a:latin typeface="Cambria Math" panose="02040503050406030204" pitchFamily="18" charset="0"/>
                      </a:rPr>
                      <m:t>𝑨𝑩</m:t>
                    </m:r>
                    <m:r>
                      <a:rPr lang="en-US">
                        <a:solidFill>
                          <a:srgbClr val="242452"/>
                        </a:solidFill>
                        <a:latin typeface="Cambria Math" panose="02040503050406030204" pitchFamily="18" charset="0"/>
                      </a:rPr>
                      <m:t>, </m:t>
                    </m:r>
                    <m:r>
                      <a:rPr lang="en-US">
                        <a:solidFill>
                          <a:srgbClr val="242452"/>
                        </a:solidFill>
                        <a:latin typeface="Cambria Math" panose="02040503050406030204" pitchFamily="18" charset="0"/>
                      </a:rPr>
                      <m:t>𝑪𝑫</m:t>
                    </m:r>
                  </m:oMath>
                </a14:m>
                <a:r>
                  <a:rPr lang="vi-VN">
                    <a:solidFill>
                      <a:srgbClr val="242452"/>
                    </a:solidFill>
                  </a:rPr>
                  <a:t> và </a:t>
                </a:r>
                <a14:m>
                  <m:oMath xmlns:m="http://schemas.openxmlformats.org/officeDocument/2006/math">
                    <m:r>
                      <a:rPr lang="en-US">
                        <a:solidFill>
                          <a:srgbClr val="242452"/>
                        </a:solidFill>
                        <a:latin typeface="Cambria Math" panose="02040503050406030204" pitchFamily="18" charset="0"/>
                      </a:rPr>
                      <m:t>𝑮</m:t>
                    </m:r>
                  </m:oMath>
                </a14:m>
                <a:r>
                  <a:rPr lang="vi-VN">
                    <a:solidFill>
                      <a:srgbClr val="242452"/>
                    </a:solidFill>
                  </a:rPr>
                  <a:t> là trung điểm của đoạn </a:t>
                </a:r>
                <a14:m>
                  <m:oMath xmlns:m="http://schemas.openxmlformats.org/officeDocument/2006/math">
                    <m:r>
                      <a:rPr lang="en-US">
                        <a:solidFill>
                          <a:srgbClr val="242452"/>
                        </a:solidFill>
                        <a:latin typeface="Cambria Math" panose="02040503050406030204" pitchFamily="18" charset="0"/>
                      </a:rPr>
                      <m:t>𝑴𝑵</m:t>
                    </m:r>
                  </m:oMath>
                </a14:m>
                <a:r>
                  <a:rPr lang="vi-VN">
                    <a:solidFill>
                      <a:srgbClr val="242452"/>
                    </a:solidFill>
                  </a:rPr>
                  <a:t>.</a:t>
                </a:r>
              </a:p>
              <a:p>
                <a:pPr>
                  <a:lnSpc>
                    <a:spcPct val="100000"/>
                  </a:lnSpc>
                </a:pPr>
                <a:r>
                  <a:rPr lang="vi-VN">
                    <a:solidFill>
                      <a:srgbClr val="242452"/>
                    </a:solidFill>
                  </a:rPr>
                  <a:t>a) Tìm giao điểm </a:t>
                </a:r>
                <a14:m>
                  <m:oMath xmlns:m="http://schemas.openxmlformats.org/officeDocument/2006/math">
                    <m:r>
                      <a:rPr lang="en-US">
                        <a:solidFill>
                          <a:srgbClr val="242452"/>
                        </a:solidFill>
                        <a:latin typeface="Cambria Math" panose="02040503050406030204" pitchFamily="18" charset="0"/>
                      </a:rPr>
                      <m:t>𝑨</m:t>
                    </m:r>
                    <m:r>
                      <a:rPr lang="en-US">
                        <a:solidFill>
                          <a:srgbClr val="242452"/>
                        </a:solidFill>
                        <a:latin typeface="Cambria Math" panose="02040503050406030204" pitchFamily="18" charset="0"/>
                      </a:rPr>
                      <m:t>′</m:t>
                    </m:r>
                  </m:oMath>
                </a14:m>
                <a:r>
                  <a:rPr lang="en-US">
                    <a:solidFill>
                      <a:srgbClr val="242452"/>
                    </a:solidFill>
                  </a:rPr>
                  <a:t> </a:t>
                </a:r>
                <a:r>
                  <a:rPr lang="vi-VN">
                    <a:solidFill>
                      <a:srgbClr val="242452"/>
                    </a:solidFill>
                  </a:rPr>
                  <a:t>của đường thẳng </a:t>
                </a:r>
                <a14:m>
                  <m:oMath xmlns:m="http://schemas.openxmlformats.org/officeDocument/2006/math">
                    <m:r>
                      <a:rPr lang="en-US">
                        <a:solidFill>
                          <a:srgbClr val="242452"/>
                        </a:solidFill>
                        <a:latin typeface="Cambria Math" panose="02040503050406030204" pitchFamily="18" charset="0"/>
                      </a:rPr>
                      <m:t>𝑨𝑮</m:t>
                    </m:r>
                  </m:oMath>
                </a14:m>
                <a:r>
                  <a:rPr lang="vi-VN">
                    <a:solidFill>
                      <a:srgbClr val="242452"/>
                    </a:solidFill>
                  </a:rPr>
                  <a:t> và mp</a:t>
                </a:r>
                <a:r>
                  <a:rPr lang="en-US">
                    <a:solidFill>
                      <a:srgbClr val="242452"/>
                    </a:solidFill>
                  </a:rPr>
                  <a:t> </a:t>
                </a:r>
                <a14:m>
                  <m:oMath xmlns:m="http://schemas.openxmlformats.org/officeDocument/2006/math">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𝑩𝑪𝑫</m:t>
                    </m:r>
                    <m:r>
                      <a:rPr lang="en-US">
                        <a:solidFill>
                          <a:srgbClr val="242452"/>
                        </a:solidFill>
                        <a:latin typeface="Cambria Math" panose="02040503050406030204" pitchFamily="18" charset="0"/>
                      </a:rPr>
                      <m:t>)</m:t>
                    </m:r>
                  </m:oMath>
                </a14:m>
                <a:r>
                  <a:rPr lang="vi-VN">
                    <a:solidFill>
                      <a:srgbClr val="242452"/>
                    </a:solidFill>
                  </a:rPr>
                  <a:t>.</a:t>
                </a:r>
              </a:p>
              <a:p>
                <a:pPr>
                  <a:lnSpc>
                    <a:spcPct val="100000"/>
                  </a:lnSpc>
                </a:pPr>
                <a:r>
                  <a:rPr lang="vi-VN">
                    <a:solidFill>
                      <a:srgbClr val="242452"/>
                    </a:solidFill>
                  </a:rPr>
                  <a:t>b) Qua </a:t>
                </a:r>
                <a14:m>
                  <m:oMath xmlns:m="http://schemas.openxmlformats.org/officeDocument/2006/math">
                    <m:r>
                      <a:rPr lang="en-US">
                        <a:solidFill>
                          <a:srgbClr val="242452"/>
                        </a:solidFill>
                        <a:latin typeface="Cambria Math" panose="02040503050406030204" pitchFamily="18" charset="0"/>
                      </a:rPr>
                      <m:t>𝑴</m:t>
                    </m:r>
                  </m:oMath>
                </a14:m>
                <a:r>
                  <a:rPr lang="vi-VN">
                    <a:solidFill>
                      <a:srgbClr val="242452"/>
                    </a:solidFill>
                  </a:rPr>
                  <a:t> kẻ đường thẳng </a:t>
                </a:r>
                <a14:m>
                  <m:oMath xmlns:m="http://schemas.openxmlformats.org/officeDocument/2006/math">
                    <m:r>
                      <a:rPr lang="en-US">
                        <a:solidFill>
                          <a:srgbClr val="242452"/>
                        </a:solidFill>
                        <a:latin typeface="Cambria Math" panose="02040503050406030204" pitchFamily="18" charset="0"/>
                      </a:rPr>
                      <m:t>𝑴𝒙</m:t>
                    </m:r>
                  </m:oMath>
                </a14:m>
                <a:r>
                  <a:rPr lang="vi-VN">
                    <a:solidFill>
                      <a:srgbClr val="242452"/>
                    </a:solidFill>
                  </a:rPr>
                  <a:t> song song với </a:t>
                </a:r>
                <a14:m>
                  <m:oMath xmlns:m="http://schemas.openxmlformats.org/officeDocument/2006/math">
                    <m:r>
                      <a:rPr lang="en-US">
                        <a:solidFill>
                          <a:srgbClr val="242452"/>
                        </a:solidFill>
                        <a:latin typeface="Cambria Math" panose="02040503050406030204" pitchFamily="18" charset="0"/>
                      </a:rPr>
                      <m:t>𝑨𝑨</m:t>
                    </m:r>
                    <m:r>
                      <a:rPr lang="en-US">
                        <a:solidFill>
                          <a:srgbClr val="242452"/>
                        </a:solidFill>
                        <a:latin typeface="Cambria Math" panose="02040503050406030204" pitchFamily="18" charset="0"/>
                      </a:rPr>
                      <m:t>′</m:t>
                    </m:r>
                  </m:oMath>
                </a14:m>
                <a:r>
                  <a:rPr lang="vi-VN">
                    <a:solidFill>
                      <a:srgbClr val="242452"/>
                    </a:solidFill>
                  </a:rPr>
                  <a:t> và </a:t>
                </a:r>
                <a14:m>
                  <m:oMath xmlns:m="http://schemas.openxmlformats.org/officeDocument/2006/math">
                    <m:r>
                      <a:rPr lang="en-US">
                        <a:solidFill>
                          <a:srgbClr val="242452"/>
                        </a:solidFill>
                        <a:latin typeface="Cambria Math" panose="02040503050406030204" pitchFamily="18" charset="0"/>
                      </a:rPr>
                      <m:t>𝑴𝒙</m:t>
                    </m:r>
                  </m:oMath>
                </a14:m>
                <a:r>
                  <a:rPr lang="vi-VN">
                    <a:solidFill>
                      <a:srgbClr val="242452"/>
                    </a:solidFill>
                  </a:rPr>
                  <a:t> cắt </a:t>
                </a:r>
                <a14:m>
                  <m:oMath xmlns:m="http://schemas.openxmlformats.org/officeDocument/2006/math">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𝑩𝑪𝑫</m:t>
                    </m:r>
                    <m:r>
                      <a:rPr lang="en-US">
                        <a:solidFill>
                          <a:srgbClr val="242452"/>
                        </a:solidFill>
                        <a:latin typeface="Cambria Math" panose="02040503050406030204" pitchFamily="18" charset="0"/>
                      </a:rPr>
                      <m:t>) </m:t>
                    </m:r>
                  </m:oMath>
                </a14:m>
                <a:r>
                  <a:rPr lang="vi-VN">
                    <a:solidFill>
                      <a:srgbClr val="242452"/>
                    </a:solidFill>
                  </a:rPr>
                  <a:t>tại </a:t>
                </a:r>
                <a14:m>
                  <m:oMath xmlns:m="http://schemas.openxmlformats.org/officeDocument/2006/math">
                    <m:r>
                      <a:rPr lang="en-US">
                        <a:solidFill>
                          <a:srgbClr val="242452"/>
                        </a:solidFill>
                        <a:latin typeface="Cambria Math" panose="02040503050406030204" pitchFamily="18" charset="0"/>
                      </a:rPr>
                      <m:t>𝑴</m:t>
                    </m:r>
                    <m:r>
                      <a:rPr lang="en-US">
                        <a:solidFill>
                          <a:srgbClr val="242452"/>
                        </a:solidFill>
                        <a:latin typeface="Cambria Math" panose="02040503050406030204" pitchFamily="18" charset="0"/>
                      </a:rPr>
                      <m:t>′</m:t>
                    </m:r>
                  </m:oMath>
                </a14:m>
                <a:r>
                  <a:rPr lang="vi-VN">
                    <a:solidFill>
                      <a:srgbClr val="242452"/>
                    </a:solidFill>
                  </a:rPr>
                  <a:t>.</a:t>
                </a:r>
              </a:p>
              <a:p>
                <a:pPr>
                  <a:lnSpc>
                    <a:spcPct val="100000"/>
                  </a:lnSpc>
                </a:pPr>
                <a:r>
                  <a:rPr lang="vi-VN">
                    <a:solidFill>
                      <a:srgbClr val="242452"/>
                    </a:solidFill>
                  </a:rPr>
                  <a:t>     Chứng minh </a:t>
                </a:r>
                <a14:m>
                  <m:oMath xmlns:m="http://schemas.openxmlformats.org/officeDocument/2006/math">
                    <m:r>
                      <a:rPr lang="en-US">
                        <a:solidFill>
                          <a:srgbClr val="242452"/>
                        </a:solidFill>
                        <a:latin typeface="Cambria Math" panose="02040503050406030204" pitchFamily="18" charset="0"/>
                      </a:rPr>
                      <m:t>𝑩</m:t>
                    </m:r>
                    <m:r>
                      <a:rPr lang="en-US">
                        <a:solidFill>
                          <a:srgbClr val="242452"/>
                        </a:solidFill>
                        <a:latin typeface="Cambria Math" panose="02040503050406030204" pitchFamily="18" charset="0"/>
                      </a:rPr>
                      <m:t>, </m:t>
                    </m:r>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𝑴</m:t>
                        </m:r>
                      </m:e>
                      <m:sup>
                        <m:r>
                          <a:rPr lang="en-US">
                            <a:solidFill>
                              <a:srgbClr val="242452"/>
                            </a:solidFill>
                            <a:latin typeface="Cambria Math" panose="02040503050406030204" pitchFamily="18" charset="0"/>
                          </a:rPr>
                          <m:t>′</m:t>
                        </m:r>
                      </m:sup>
                    </m:sSup>
                    <m:r>
                      <a:rPr lang="en-US">
                        <a:solidFill>
                          <a:srgbClr val="242452"/>
                        </a:solidFill>
                        <a:latin typeface="Cambria Math" panose="02040503050406030204" pitchFamily="18" charset="0"/>
                      </a:rPr>
                      <m:t>, </m:t>
                    </m:r>
                    <m:r>
                      <a:rPr lang="en-US">
                        <a:solidFill>
                          <a:srgbClr val="242452"/>
                        </a:solidFill>
                        <a:latin typeface="Cambria Math" panose="02040503050406030204" pitchFamily="18" charset="0"/>
                      </a:rPr>
                      <m:t>𝑨</m:t>
                    </m:r>
                    <m:r>
                      <a:rPr lang="en-US">
                        <a:solidFill>
                          <a:srgbClr val="242452"/>
                        </a:solidFill>
                        <a:latin typeface="Cambria Math" panose="02040503050406030204" pitchFamily="18" charset="0"/>
                      </a:rPr>
                      <m:t>′ </m:t>
                    </m:r>
                  </m:oMath>
                </a14:m>
                <a:r>
                  <a:rPr lang="vi-VN">
                    <a:solidFill>
                      <a:srgbClr val="242452"/>
                    </a:solidFill>
                  </a:rPr>
                  <a:t>thẳng hàng và </a:t>
                </a:r>
                <a14:m>
                  <m:oMath xmlns:m="http://schemas.openxmlformats.org/officeDocument/2006/math">
                    <m:r>
                      <a:rPr lang="en-US">
                        <a:solidFill>
                          <a:srgbClr val="242452"/>
                        </a:solidFill>
                        <a:latin typeface="Cambria Math" panose="02040503050406030204" pitchFamily="18" charset="0"/>
                      </a:rPr>
                      <m:t>𝐁</m:t>
                    </m:r>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𝑴</m:t>
                        </m:r>
                      </m:e>
                      <m:sup>
                        <m:r>
                          <a:rPr lang="en-US">
                            <a:solidFill>
                              <a:srgbClr val="242452"/>
                            </a:solidFill>
                            <a:latin typeface="Cambria Math" panose="02040503050406030204" pitchFamily="18" charset="0"/>
                          </a:rPr>
                          <m:t>′</m:t>
                        </m:r>
                      </m:sup>
                    </m:sSup>
                    <m:r>
                      <a:rPr lang="en-US">
                        <a:solidFill>
                          <a:srgbClr val="242452"/>
                        </a:solidFill>
                        <a:latin typeface="Cambria Math" panose="02040503050406030204" pitchFamily="18" charset="0"/>
                      </a:rPr>
                      <m:t>=</m:t>
                    </m:r>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𝑴</m:t>
                        </m:r>
                      </m:e>
                      <m:sup>
                        <m:r>
                          <a:rPr lang="en-US">
                            <a:solidFill>
                              <a:srgbClr val="242452"/>
                            </a:solidFill>
                            <a:latin typeface="Cambria Math" panose="02040503050406030204" pitchFamily="18" charset="0"/>
                          </a:rPr>
                          <m:t>′</m:t>
                        </m:r>
                      </m:sup>
                    </m:sSup>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𝑨</m:t>
                        </m:r>
                      </m:e>
                      <m:sup>
                        <m:r>
                          <a:rPr lang="en-US">
                            <a:solidFill>
                              <a:srgbClr val="242452"/>
                            </a:solidFill>
                            <a:latin typeface="Cambria Math" panose="02040503050406030204" pitchFamily="18" charset="0"/>
                          </a:rPr>
                          <m:t>′</m:t>
                        </m:r>
                      </m:sup>
                    </m:sSup>
                    <m:r>
                      <a:rPr lang="en-US">
                        <a:solidFill>
                          <a:srgbClr val="242452"/>
                        </a:solidFill>
                        <a:latin typeface="Cambria Math" panose="02040503050406030204" pitchFamily="18" charset="0"/>
                      </a:rPr>
                      <m:t>=</m:t>
                    </m:r>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𝑨</m:t>
                        </m:r>
                      </m:e>
                      <m:sup>
                        <m:r>
                          <a:rPr lang="en-US">
                            <a:solidFill>
                              <a:srgbClr val="242452"/>
                            </a:solidFill>
                            <a:latin typeface="Cambria Math" panose="02040503050406030204" pitchFamily="18" charset="0"/>
                          </a:rPr>
                          <m:t>′</m:t>
                        </m:r>
                      </m:sup>
                    </m:sSup>
                    <m:r>
                      <a:rPr lang="en-US">
                        <a:solidFill>
                          <a:srgbClr val="242452"/>
                        </a:solidFill>
                        <a:latin typeface="Cambria Math" panose="02040503050406030204" pitchFamily="18" charset="0"/>
                      </a:rPr>
                      <m:t>𝑵</m:t>
                    </m:r>
                    <m:r>
                      <a:rPr lang="en-US">
                        <a:solidFill>
                          <a:srgbClr val="242452"/>
                        </a:solidFill>
                        <a:latin typeface="Cambria Math" panose="02040503050406030204" pitchFamily="18" charset="0"/>
                      </a:rPr>
                      <m:t> </m:t>
                    </m:r>
                  </m:oMath>
                </a14:m>
                <a:r>
                  <a:rPr lang="vi-VN">
                    <a:solidFill>
                      <a:srgbClr val="242452"/>
                    </a:solidFill>
                  </a:rPr>
                  <a:t>.</a:t>
                </a:r>
                <a:endParaRPr lang="en-US">
                  <a:solidFill>
                    <a:srgbClr val="242452"/>
                  </a:solidFill>
                </a:endParaRPr>
              </a:p>
              <a:p>
                <a:pPr>
                  <a:lnSpc>
                    <a:spcPct val="100000"/>
                  </a:lnSpc>
                </a:pPr>
                <a:r>
                  <a:rPr lang="en-US">
                    <a:solidFill>
                      <a:srgbClr val="242452"/>
                    </a:solidFill>
                  </a:rPr>
                  <a:t>c) Chứng minh </a:t>
                </a:r>
                <a14:m>
                  <m:oMath xmlns:m="http://schemas.openxmlformats.org/officeDocument/2006/math">
                    <m:r>
                      <a:rPr lang="en-US">
                        <a:solidFill>
                          <a:srgbClr val="242452"/>
                        </a:solidFill>
                        <a:latin typeface="Cambria Math" panose="02040503050406030204" pitchFamily="18" charset="0"/>
                      </a:rPr>
                      <m:t>𝑮𝑨</m:t>
                    </m:r>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𝟑</m:t>
                    </m:r>
                    <m:r>
                      <a:rPr lang="en-US">
                        <a:solidFill>
                          <a:srgbClr val="242452"/>
                        </a:solidFill>
                        <a:latin typeface="Cambria Math" panose="02040503050406030204" pitchFamily="18" charset="0"/>
                      </a:rPr>
                      <m:t>𝑮𝑨</m:t>
                    </m:r>
                    <m:r>
                      <a:rPr lang="en-US">
                        <a:solidFill>
                          <a:srgbClr val="242452"/>
                        </a:solidFill>
                        <a:latin typeface="Cambria Math" panose="02040503050406030204" pitchFamily="18" charset="0"/>
                      </a:rPr>
                      <m:t>′</m:t>
                    </m:r>
                  </m:oMath>
                </a14:m>
                <a:r>
                  <a:rPr lang="en-US">
                    <a:solidFill>
                      <a:srgbClr val="242452"/>
                    </a:solidFill>
                  </a:rPr>
                  <a:t>.</a:t>
                </a:r>
                <a:endParaRPr lang="vi-VN">
                  <a:solidFill>
                    <a:srgbClr val="242452"/>
                  </a:solidFill>
                </a:endParaRPr>
              </a:p>
            </p:txBody>
          </p:sp>
        </mc:Choice>
        <mc:Fallback xmlns="">
          <p:sp>
            <p:nvSpPr>
              <p:cNvPr id="29" name="TextBox 28">
                <a:extLst>
                  <a:ext uri="{FF2B5EF4-FFF2-40B4-BE49-F238E27FC236}">
                    <a16:creationId xmlns:a16="http://schemas.microsoft.com/office/drawing/2014/main" id="{A851B77B-9511-4B9F-AD95-2416D60758A7}"/>
                  </a:ext>
                </a:extLst>
              </p:cNvPr>
              <p:cNvSpPr txBox="1">
                <a:spLocks noRot="1" noChangeAspect="1" noMove="1" noResize="1" noEditPoints="1" noAdjustHandles="1" noChangeArrowheads="1" noChangeShapeType="1" noTextEdit="1"/>
              </p:cNvSpPr>
              <p:nvPr/>
            </p:nvSpPr>
            <p:spPr>
              <a:xfrm>
                <a:off x="1371601" y="2743200"/>
                <a:ext cx="22019341" cy="4154984"/>
              </a:xfrm>
              <a:prstGeom prst="rect">
                <a:avLst/>
              </a:prstGeom>
              <a:blipFill>
                <a:blip r:embed="rId2"/>
                <a:stretch>
                  <a:fillRect l="-1107" t="-3079" b="-5865"/>
                </a:stretch>
              </a:blipFill>
            </p:spPr>
            <p:txBody>
              <a:bodyPr/>
              <a:lstStyle/>
              <a:p>
                <a:r>
                  <a:rPr lang="en-US">
                    <a:noFill/>
                  </a:rPr>
                  <a:t> </a:t>
                </a:r>
              </a:p>
            </p:txBody>
          </p:sp>
        </mc:Fallback>
      </mc:AlternateContent>
      <p:grpSp>
        <p:nvGrpSpPr>
          <p:cNvPr id="105" name="Group 104">
            <a:extLst>
              <a:ext uri="{FF2B5EF4-FFF2-40B4-BE49-F238E27FC236}">
                <a16:creationId xmlns="" xmlns:a16="http://schemas.microsoft.com/office/drawing/2014/main" id="{1E3CE202-7A68-47F9-8A55-650EB0F32EBE}"/>
              </a:ext>
            </a:extLst>
          </p:cNvPr>
          <p:cNvGrpSpPr/>
          <p:nvPr/>
        </p:nvGrpSpPr>
        <p:grpSpPr>
          <a:xfrm>
            <a:off x="-6096000" y="7924802"/>
            <a:ext cx="6002812" cy="4038599"/>
            <a:chOff x="24761728" y="3734823"/>
            <a:chExt cx="6002812" cy="4038599"/>
          </a:xfrm>
        </p:grpSpPr>
        <p:pic>
          <p:nvPicPr>
            <p:cNvPr id="108" name="Picture 4" descr="Tôi Thích Suy Nghĩ của Bạn - Home | Facebook">
              <a:extLst>
                <a:ext uri="{FF2B5EF4-FFF2-40B4-BE49-F238E27FC236}">
                  <a16:creationId xmlns="" xmlns:a16="http://schemas.microsoft.com/office/drawing/2014/main" id="{DA3B2ADD-5C06-48E3-B13A-5820DAE48B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1728" y="6529683"/>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5" name="Speech Bubble: Rectangle with Corners Rounded 114">
                  <a:extLst>
                    <a:ext uri="{FF2B5EF4-FFF2-40B4-BE49-F238E27FC236}">
                      <a16:creationId xmlns="" xmlns:a16="http://schemas.microsoft.com/office/drawing/2014/main" id="{1D5B2CBF-A93F-4020-AFAF-E3BFAD1ECB64}"/>
                    </a:ext>
                  </a:extLst>
                </p:cNvPr>
                <p:cNvSpPr/>
                <p:nvPr/>
              </p:nvSpPr>
              <p:spPr>
                <a:xfrm>
                  <a:off x="24914128" y="3734823"/>
                  <a:ext cx="5850412" cy="2412856"/>
                </a:xfrm>
                <a:prstGeom prst="wedgeRoundRectCallout">
                  <a:avLst>
                    <a:gd name="adj1" fmla="val -49920"/>
                    <a:gd name="adj2" fmla="val 64145"/>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ct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Hãy so sánh độ dài của </a:t>
                  </a:r>
                  <a14:m>
                    <m:oMath xmlns:m="http://schemas.openxmlformats.org/officeDocument/2006/math">
                      <m:r>
                        <a:rPr lang="en-US" sz="4800" b="1" i="1" smtClean="0">
                          <a:solidFill>
                            <a:srgbClr val="FF0000"/>
                          </a:solidFill>
                          <a:latin typeface="Cambria Math" panose="02040503050406030204" pitchFamily="18" charset="0"/>
                        </a:rPr>
                        <m:t>𝑨𝑨</m:t>
                      </m:r>
                      <m:r>
                        <a:rPr lang="en-US" sz="4800" b="1" i="1" smtClean="0">
                          <a:solidFill>
                            <a:srgbClr val="FF0000"/>
                          </a:solidFill>
                          <a:latin typeface="Cambria Math" panose="02040503050406030204" pitchFamily="18" charset="0"/>
                        </a:rPr>
                        <m:t>′</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800" b="1" i="1" smtClean="0">
                          <a:solidFill>
                            <a:srgbClr val="FF0000"/>
                          </a:solidFill>
                          <a:latin typeface="Cambria Math" panose="02040503050406030204" pitchFamily="18" charset="0"/>
                        </a:rPr>
                        <m:t>𝑴𝑴</m:t>
                      </m:r>
                      <m:r>
                        <a:rPr lang="en-US" sz="4800" b="1" i="1">
                          <a:solidFill>
                            <a:srgbClr val="FF0000"/>
                          </a:solidFill>
                          <a:latin typeface="Cambria Math" panose="02040503050406030204" pitchFamily="18" charset="0"/>
                        </a:rPr>
                        <m:t>′</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en-US" sz="4800" b="1" i="1">
                          <a:solidFill>
                            <a:srgbClr val="FF0000"/>
                          </a:solidFill>
                          <a:latin typeface="Cambria Math" panose="02040503050406030204" pitchFamily="18" charset="0"/>
                        </a:rPr>
                        <m:t>𝑴𝑴</m:t>
                      </m:r>
                      <m:r>
                        <a:rPr lang="en-US" sz="4800" b="1" i="1">
                          <a:solidFill>
                            <a:srgbClr val="FF0000"/>
                          </a:solidFill>
                          <a:latin typeface="Cambria Math" panose="02040503050406030204" pitchFamily="18" charset="0"/>
                        </a:rPr>
                        <m:t>′</m:t>
                      </m:r>
                    </m:oMath>
                  </a14:m>
                  <a:r>
                    <a:rPr lang="en-US" sz="4000" b="1">
                      <a:solidFill>
                        <a:srgbClr val="242452"/>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800" b="1" i="1" smtClean="0">
                          <a:solidFill>
                            <a:srgbClr val="FF0000"/>
                          </a:solidFill>
                          <a:latin typeface="Cambria Math" panose="02040503050406030204" pitchFamily="18" charset="0"/>
                        </a:rPr>
                        <m:t>𝑮𝑨</m:t>
                      </m:r>
                      <m:r>
                        <a:rPr lang="en-US" sz="4800" b="1" i="1" smtClean="0">
                          <a:solidFill>
                            <a:srgbClr val="FF0000"/>
                          </a:solidFill>
                          <a:latin typeface="Cambria Math" panose="02040503050406030204" pitchFamily="18" charset="0"/>
                        </a:rPr>
                        <m:t>′</m:t>
                      </m:r>
                    </m:oMath>
                  </a14:m>
                  <a:r>
                    <a:rPr lang="en-US" sz="4000" b="1">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15" name="Speech Bubble: Rectangle with Corners Rounded 114">
                  <a:extLst>
                    <a:ext uri="{FF2B5EF4-FFF2-40B4-BE49-F238E27FC236}">
                      <a16:creationId xmlns:a16="http://schemas.microsoft.com/office/drawing/2014/main" id="{1D5B2CBF-A93F-4020-AFAF-E3BFAD1ECB64}"/>
                    </a:ext>
                  </a:extLst>
                </p:cNvPr>
                <p:cNvSpPr>
                  <a:spLocks noRot="1" noChangeAspect="1" noMove="1" noResize="1" noEditPoints="1" noAdjustHandles="1" noChangeArrowheads="1" noChangeShapeType="1" noTextEdit="1"/>
                </p:cNvSpPr>
                <p:nvPr/>
              </p:nvSpPr>
              <p:spPr>
                <a:xfrm>
                  <a:off x="24914128" y="3734823"/>
                  <a:ext cx="5850412" cy="2412856"/>
                </a:xfrm>
                <a:prstGeom prst="wedgeRoundRectCallout">
                  <a:avLst>
                    <a:gd name="adj1" fmla="val -49920"/>
                    <a:gd name="adj2" fmla="val 64145"/>
                    <a:gd name="adj3" fmla="val 16667"/>
                  </a:avLst>
                </a:prstGeom>
                <a:blipFill>
                  <a:blip r:embed="rId4"/>
                  <a:stretch>
                    <a:fillRect t="-3011" r="-2915"/>
                  </a:stretch>
                </a:blipFill>
                <a:ln w="50800">
                  <a:solidFill>
                    <a:srgbClr val="3333FF"/>
                  </a:solidFill>
                </a:ln>
              </p:spPr>
              <p:txBody>
                <a:bodyPr/>
                <a:lstStyle/>
                <a:p>
                  <a:r>
                    <a:rPr lang="en-US">
                      <a:noFill/>
                    </a:rPr>
                    <a:t> </a:t>
                  </a:r>
                </a:p>
              </p:txBody>
            </p:sp>
          </mc:Fallback>
        </mc:AlternateContent>
      </p:grpSp>
      <p:grpSp>
        <p:nvGrpSpPr>
          <p:cNvPr id="146" name="Group 145">
            <a:extLst>
              <a:ext uri="{FF2B5EF4-FFF2-40B4-BE49-F238E27FC236}">
                <a16:creationId xmlns="" xmlns:a16="http://schemas.microsoft.com/office/drawing/2014/main" id="{077AB7FE-39A9-4C46-97E3-578F3DD9CF47}"/>
              </a:ext>
            </a:extLst>
          </p:cNvPr>
          <p:cNvGrpSpPr/>
          <p:nvPr/>
        </p:nvGrpSpPr>
        <p:grpSpPr>
          <a:xfrm>
            <a:off x="-6120539" y="10287001"/>
            <a:ext cx="6044340" cy="3276599"/>
            <a:chOff x="24640342" y="3025244"/>
            <a:chExt cx="6044340" cy="3319301"/>
          </a:xfrm>
        </p:grpSpPr>
        <p:pic>
          <p:nvPicPr>
            <p:cNvPr id="147" name="Picture 4" descr="Tôi Thích Suy Nghĩ của Bạn - Home | Facebook">
              <a:extLst>
                <a:ext uri="{FF2B5EF4-FFF2-40B4-BE49-F238E27FC236}">
                  <a16:creationId xmlns="" xmlns:a16="http://schemas.microsoft.com/office/drawing/2014/main" id="{B980A97D-2621-4108-B32F-F21AC83B55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40342" y="5100806"/>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48" name="Speech Bubble: Rectangle with Corners Rounded 147">
                  <a:extLst>
                    <a:ext uri="{FF2B5EF4-FFF2-40B4-BE49-F238E27FC236}">
                      <a16:creationId xmlns="" xmlns:a16="http://schemas.microsoft.com/office/drawing/2014/main" id="{625FA3E8-3D9A-45CD-8DF3-C7BECB6E6900}"/>
                    </a:ext>
                  </a:extLst>
                </p:cNvPr>
                <p:cNvSpPr/>
                <p:nvPr/>
              </p:nvSpPr>
              <p:spPr>
                <a:xfrm>
                  <a:off x="24834270" y="3025244"/>
                  <a:ext cx="5850412" cy="1733030"/>
                </a:xfrm>
                <a:prstGeom prst="wedgeRoundRectCallout">
                  <a:avLst>
                    <a:gd name="adj1" fmla="val -54492"/>
                    <a:gd name="adj2" fmla="val 72445"/>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ct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Chứng tỏ rằng:</a:t>
                  </a:r>
                  <a:b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br>
                  <a14:m>
                    <m:oMath xmlns:m="http://schemas.openxmlformats.org/officeDocument/2006/math">
                      <m:sSup>
                        <m:sSupPr>
                          <m:ctrlPr>
                            <a:rPr lang="en-US" sz="4800" b="1" i="1" smtClean="0">
                              <a:solidFill>
                                <a:srgbClr val="FF0000"/>
                              </a:solidFill>
                              <a:latin typeface="Cambria Math" panose="02040503050406030204" pitchFamily="18" charset="0"/>
                            </a:rPr>
                          </m:ctrlPr>
                        </m:sSupPr>
                        <m:e>
                          <m:r>
                            <a:rPr lang="en-US" sz="4800" b="1" i="1" smtClean="0">
                              <a:solidFill>
                                <a:srgbClr val="FF0000"/>
                              </a:solidFill>
                              <a:latin typeface="Cambria Math" panose="02040503050406030204" pitchFamily="18" charset="0"/>
                            </a:rPr>
                            <m:t>𝑨𝑨</m:t>
                          </m:r>
                        </m:e>
                        <m:sup>
                          <m:r>
                            <a:rPr lang="en-US" sz="4800" b="1" i="1" smtClean="0">
                              <a:solidFill>
                                <a:srgbClr val="FF0000"/>
                              </a:solidFill>
                              <a:latin typeface="Cambria Math" panose="02040503050406030204" pitchFamily="18" charset="0"/>
                            </a:rPr>
                            <m:t>′</m:t>
                          </m:r>
                        </m:sup>
                      </m:sSup>
                      <m:r>
                        <a:rPr lang="en-US" sz="4800" b="1" i="1" smtClean="0">
                          <a:solidFill>
                            <a:srgbClr val="FF0000"/>
                          </a:solidFill>
                          <a:latin typeface="Cambria Math" panose="02040503050406030204" pitchFamily="18" charset="0"/>
                        </a:rPr>
                        <m:t>=</m:t>
                      </m:r>
                      <m:r>
                        <a:rPr lang="en-US" sz="4800" b="1" i="1" smtClean="0">
                          <a:solidFill>
                            <a:srgbClr val="FF0000"/>
                          </a:solidFill>
                          <a:latin typeface="Cambria Math" panose="02040503050406030204" pitchFamily="18" charset="0"/>
                        </a:rPr>
                        <m:t>𝟒</m:t>
                      </m:r>
                      <m:r>
                        <a:rPr lang="en-US" sz="4800" b="1" i="1" smtClean="0">
                          <a:solidFill>
                            <a:srgbClr val="FF0000"/>
                          </a:solidFill>
                          <a:latin typeface="Cambria Math" panose="02040503050406030204" pitchFamily="18" charset="0"/>
                        </a:rPr>
                        <m:t>𝑮𝑨</m:t>
                      </m:r>
                      <m:r>
                        <a:rPr lang="en-US" sz="4800" b="1" i="1" smtClean="0">
                          <a:solidFill>
                            <a:srgbClr val="FF0000"/>
                          </a:solidFill>
                          <a:latin typeface="Cambria Math" panose="02040503050406030204" pitchFamily="18" charset="0"/>
                        </a:rPr>
                        <m:t>′</m:t>
                      </m:r>
                    </m:oMath>
                  </a14:m>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48" name="Speech Bubble: Rectangle with Corners Rounded 147">
                  <a:extLst>
                    <a:ext uri="{FF2B5EF4-FFF2-40B4-BE49-F238E27FC236}">
                      <a16:creationId xmlns:a16="http://schemas.microsoft.com/office/drawing/2014/main" id="{625FA3E8-3D9A-45CD-8DF3-C7BECB6E6900}"/>
                    </a:ext>
                  </a:extLst>
                </p:cNvPr>
                <p:cNvSpPr>
                  <a:spLocks noRot="1" noChangeAspect="1" noMove="1" noResize="1" noEditPoints="1" noAdjustHandles="1" noChangeArrowheads="1" noChangeShapeType="1" noTextEdit="1"/>
                </p:cNvSpPr>
                <p:nvPr/>
              </p:nvSpPr>
              <p:spPr>
                <a:xfrm>
                  <a:off x="24834270" y="3025244"/>
                  <a:ext cx="5850412" cy="1733030"/>
                </a:xfrm>
                <a:prstGeom prst="wedgeRoundRectCallout">
                  <a:avLst>
                    <a:gd name="adj1" fmla="val -54492"/>
                    <a:gd name="adj2" fmla="val 72445"/>
                    <a:gd name="adj3" fmla="val 16667"/>
                  </a:avLst>
                </a:prstGeom>
                <a:blipFill>
                  <a:blip r:embed="rId5"/>
                  <a:stretch>
                    <a:fillRect t="-1685"/>
                  </a:stretch>
                </a:blipFill>
                <a:ln w="50800">
                  <a:solidFill>
                    <a:srgbClr val="3333FF"/>
                  </a:solidFill>
                </a:ln>
              </p:spPr>
              <p:txBody>
                <a:bodyPr/>
                <a:lstStyle/>
                <a:p>
                  <a:r>
                    <a:rPr lang="en-US">
                      <a:noFill/>
                    </a:rPr>
                    <a:t> </a:t>
                  </a:r>
                </a:p>
              </p:txBody>
            </p:sp>
          </mc:Fallback>
        </mc:AlternateContent>
      </p:grpSp>
      <p:sp>
        <p:nvSpPr>
          <p:cNvPr id="123" name="Rounded Rectangle 18">
            <a:extLst>
              <a:ext uri="{FF2B5EF4-FFF2-40B4-BE49-F238E27FC236}">
                <a16:creationId xmlns="" xmlns:a16="http://schemas.microsoft.com/office/drawing/2014/main" id="{FBAEA67E-AD68-4EAF-8039-90D12B551FDD}"/>
              </a:ext>
            </a:extLst>
          </p:cNvPr>
          <p:cNvSpPr/>
          <p:nvPr/>
        </p:nvSpPr>
        <p:spPr>
          <a:xfrm>
            <a:off x="17068800" y="7080160"/>
            <a:ext cx="6896018" cy="6553201"/>
          </a:xfrm>
          <a:prstGeom prst="roundRect">
            <a:avLst>
              <a:gd name="adj" fmla="val 4276"/>
            </a:avLst>
          </a:prstGeom>
          <a:solidFill>
            <a:schemeClr val="accent4">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1" name="TextBox 200">
                <a:extLst>
                  <a:ext uri="{FF2B5EF4-FFF2-40B4-BE49-F238E27FC236}">
                    <a16:creationId xmlns="" xmlns:a16="http://schemas.microsoft.com/office/drawing/2014/main" id="{0668A321-9D61-4BE8-A289-E2EF8CAAC9FE}"/>
                  </a:ext>
                </a:extLst>
              </p:cNvPr>
              <p:cNvSpPr txBox="1"/>
              <p:nvPr/>
            </p:nvSpPr>
            <p:spPr>
              <a:xfrm>
                <a:off x="4305266" y="7135638"/>
                <a:ext cx="7962934" cy="712962"/>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c) Chứng minh: </a:t>
                </a:r>
                <a14:m>
                  <m:oMath xmlns:m="http://schemas.openxmlformats.org/officeDocument/2006/math">
                    <m:r>
                      <a:rPr lang="en-US" sz="4800" b="1" i="1" smtClean="0">
                        <a:solidFill>
                          <a:srgbClr val="0000FF"/>
                        </a:solidFill>
                        <a:latin typeface="Cambria Math" panose="02040503050406030204" pitchFamily="18" charset="0"/>
                      </a:rPr>
                      <m:t>𝑮𝑨</m:t>
                    </m:r>
                    <m:r>
                      <a:rPr lang="en-US" sz="4800" b="1" i="1" smtClean="0">
                        <a:solidFill>
                          <a:srgbClr val="0000FF"/>
                        </a:solidFill>
                        <a:latin typeface="Cambria Math" panose="02040503050406030204" pitchFamily="18" charset="0"/>
                      </a:rPr>
                      <m:t>=</m:t>
                    </m:r>
                    <m:r>
                      <a:rPr lang="en-US" sz="4800" b="1" i="1" smtClean="0">
                        <a:solidFill>
                          <a:srgbClr val="0000FF"/>
                        </a:solidFill>
                        <a:latin typeface="Cambria Math" panose="02040503050406030204" pitchFamily="18" charset="0"/>
                      </a:rPr>
                      <m:t>𝟑</m:t>
                    </m:r>
                    <m:r>
                      <a:rPr lang="en-US" sz="4800" b="1" i="1" smtClean="0">
                        <a:solidFill>
                          <a:srgbClr val="0000FF"/>
                        </a:solidFill>
                        <a:latin typeface="Cambria Math" panose="02040503050406030204" pitchFamily="18" charset="0"/>
                      </a:rPr>
                      <m:t>𝑮𝑨</m:t>
                    </m:r>
                    <m:r>
                      <a:rPr lang="en-US" sz="4800" b="1" i="1" smtClean="0">
                        <a:solidFill>
                          <a:srgbClr val="0000FF"/>
                        </a:solidFill>
                        <a:latin typeface="Cambria Math" panose="02040503050406030204" pitchFamily="18" charset="0"/>
                      </a:rPr>
                      <m:t>′</m:t>
                    </m:r>
                  </m:oMath>
                </a14:m>
                <a:endParaRPr lang="en-US" sz="4800"/>
              </a:p>
            </p:txBody>
          </p:sp>
        </mc:Choice>
        <mc:Fallback xmlns="">
          <p:sp>
            <p:nvSpPr>
              <p:cNvPr id="201" name="TextBox 200">
                <a:extLst>
                  <a:ext uri="{FF2B5EF4-FFF2-40B4-BE49-F238E27FC236}">
                    <a16:creationId xmlns:a16="http://schemas.microsoft.com/office/drawing/2014/main" id="{0668A321-9D61-4BE8-A289-E2EF8CAAC9FE}"/>
                  </a:ext>
                </a:extLst>
              </p:cNvPr>
              <p:cNvSpPr txBox="1">
                <a:spLocks noRot="1" noChangeAspect="1" noMove="1" noResize="1" noEditPoints="1" noAdjustHandles="1" noChangeArrowheads="1" noChangeShapeType="1" noTextEdit="1"/>
              </p:cNvSpPr>
              <p:nvPr/>
            </p:nvSpPr>
            <p:spPr>
              <a:xfrm>
                <a:off x="4305266" y="7135638"/>
                <a:ext cx="7962934" cy="712962"/>
              </a:xfrm>
              <a:prstGeom prst="rect">
                <a:avLst/>
              </a:prstGeom>
              <a:blipFill>
                <a:blip r:embed="rId6"/>
                <a:stretch>
                  <a:fillRect l="-3673" t="-17094" b="-47863"/>
                </a:stretch>
              </a:blipFill>
            </p:spPr>
            <p:txBody>
              <a:bodyPr/>
              <a:lstStyle/>
              <a:p>
                <a:r>
                  <a:rPr lang="en-US">
                    <a:noFill/>
                  </a:rPr>
                  <a:t> </a:t>
                </a:r>
              </a:p>
            </p:txBody>
          </p:sp>
        </mc:Fallback>
      </mc:AlternateContent>
      <p:sp>
        <p:nvSpPr>
          <p:cNvPr id="100" name="Rounded Rectangle 18">
            <a:extLst>
              <a:ext uri="{FF2B5EF4-FFF2-40B4-BE49-F238E27FC236}">
                <a16:creationId xmlns="" xmlns:a16="http://schemas.microsoft.com/office/drawing/2014/main" id="{BBAF2A28-46A4-4985-AA54-DC9504B72B74}"/>
              </a:ext>
            </a:extLst>
          </p:cNvPr>
          <p:cNvSpPr/>
          <p:nvPr/>
        </p:nvSpPr>
        <p:spPr>
          <a:xfrm>
            <a:off x="17068800" y="7080160"/>
            <a:ext cx="6896018" cy="6553201"/>
          </a:xfrm>
          <a:prstGeom prst="roundRect">
            <a:avLst>
              <a:gd name="adj" fmla="val 4276"/>
            </a:avLst>
          </a:prstGeom>
          <a:solidFill>
            <a:schemeClr val="accent4">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 xmlns:a16="http://schemas.microsoft.com/office/drawing/2014/main" id="{495CF8CB-CD9E-4F48-898F-8BEA437470A4}"/>
              </a:ext>
            </a:extLst>
          </p:cNvPr>
          <p:cNvSpPr/>
          <p:nvPr/>
        </p:nvSpPr>
        <p:spPr>
          <a:xfrm>
            <a:off x="18040350" y="7696200"/>
            <a:ext cx="3638550" cy="4495800"/>
          </a:xfrm>
          <a:custGeom>
            <a:avLst/>
            <a:gdLst>
              <a:gd name="connsiteX0" fmla="*/ 933450 w 3733800"/>
              <a:gd name="connsiteY0" fmla="*/ 0 h 4629150"/>
              <a:gd name="connsiteX1" fmla="*/ 0 w 3733800"/>
              <a:gd name="connsiteY1" fmla="*/ 3810000 h 4629150"/>
              <a:gd name="connsiteX2" fmla="*/ 3733800 w 3733800"/>
              <a:gd name="connsiteY2" fmla="*/ 4629150 h 4629150"/>
              <a:gd name="connsiteX3" fmla="*/ 933450 w 3733800"/>
              <a:gd name="connsiteY3" fmla="*/ 0 h 4629150"/>
              <a:gd name="connsiteX0" fmla="*/ 933450 w 3733800"/>
              <a:gd name="connsiteY0" fmla="*/ 0 h 4514850"/>
              <a:gd name="connsiteX1" fmla="*/ 0 w 3733800"/>
              <a:gd name="connsiteY1" fmla="*/ 3695700 h 4514850"/>
              <a:gd name="connsiteX2" fmla="*/ 3733800 w 3733800"/>
              <a:gd name="connsiteY2" fmla="*/ 4514850 h 4514850"/>
              <a:gd name="connsiteX3" fmla="*/ 933450 w 3733800"/>
              <a:gd name="connsiteY3" fmla="*/ 0 h 4514850"/>
              <a:gd name="connsiteX0" fmla="*/ 933450 w 3657600"/>
              <a:gd name="connsiteY0" fmla="*/ 0 h 4495800"/>
              <a:gd name="connsiteX1" fmla="*/ 0 w 3657600"/>
              <a:gd name="connsiteY1" fmla="*/ 3695700 h 4495800"/>
              <a:gd name="connsiteX2" fmla="*/ 3657600 w 3657600"/>
              <a:gd name="connsiteY2" fmla="*/ 4495800 h 4495800"/>
              <a:gd name="connsiteX3" fmla="*/ 933450 w 3657600"/>
              <a:gd name="connsiteY3" fmla="*/ 0 h 4495800"/>
              <a:gd name="connsiteX0" fmla="*/ 971550 w 3695700"/>
              <a:gd name="connsiteY0" fmla="*/ 0 h 4495800"/>
              <a:gd name="connsiteX1" fmla="*/ 0 w 3695700"/>
              <a:gd name="connsiteY1" fmla="*/ 3733800 h 4495800"/>
              <a:gd name="connsiteX2" fmla="*/ 3695700 w 3695700"/>
              <a:gd name="connsiteY2" fmla="*/ 4495800 h 4495800"/>
              <a:gd name="connsiteX3" fmla="*/ 971550 w 3695700"/>
              <a:gd name="connsiteY3" fmla="*/ 0 h 4495800"/>
              <a:gd name="connsiteX0" fmla="*/ 914400 w 3638550"/>
              <a:gd name="connsiteY0" fmla="*/ 0 h 4495800"/>
              <a:gd name="connsiteX1" fmla="*/ 0 w 3638550"/>
              <a:gd name="connsiteY1" fmla="*/ 3733800 h 4495800"/>
              <a:gd name="connsiteX2" fmla="*/ 3638550 w 3638550"/>
              <a:gd name="connsiteY2" fmla="*/ 4495800 h 4495800"/>
              <a:gd name="connsiteX3" fmla="*/ 914400 w 3638550"/>
              <a:gd name="connsiteY3" fmla="*/ 0 h 4495800"/>
              <a:gd name="connsiteX0" fmla="*/ 914400 w 3638550"/>
              <a:gd name="connsiteY0" fmla="*/ 0 h 4495800"/>
              <a:gd name="connsiteX1" fmla="*/ 0 w 3638550"/>
              <a:gd name="connsiteY1" fmla="*/ 3733800 h 4495800"/>
              <a:gd name="connsiteX2" fmla="*/ 3638550 w 3638550"/>
              <a:gd name="connsiteY2" fmla="*/ 4495800 h 4495800"/>
              <a:gd name="connsiteX3" fmla="*/ 914400 w 3638550"/>
              <a:gd name="connsiteY3" fmla="*/ 0 h 4495800"/>
            </a:gdLst>
            <a:ahLst/>
            <a:cxnLst>
              <a:cxn ang="0">
                <a:pos x="connsiteX0" y="connsiteY0"/>
              </a:cxn>
              <a:cxn ang="0">
                <a:pos x="connsiteX1" y="connsiteY1"/>
              </a:cxn>
              <a:cxn ang="0">
                <a:pos x="connsiteX2" y="connsiteY2"/>
              </a:cxn>
              <a:cxn ang="0">
                <a:pos x="connsiteX3" y="connsiteY3"/>
              </a:cxn>
            </a:cxnLst>
            <a:rect l="l" t="t" r="r" b="b"/>
            <a:pathLst>
              <a:path w="3638550" h="4495800">
                <a:moveTo>
                  <a:pt x="914400" y="0"/>
                </a:moveTo>
                <a:lnTo>
                  <a:pt x="0" y="3733800"/>
                </a:lnTo>
                <a:lnTo>
                  <a:pt x="3638550" y="4495800"/>
                </a:lnTo>
                <a:lnTo>
                  <a:pt x="914400" y="0"/>
                </a:lnTo>
                <a:close/>
              </a:path>
            </a:pathLst>
          </a:custGeom>
          <a:solidFill>
            <a:srgbClr val="FFF487"/>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4" name="Straight Connector 103">
            <a:extLst>
              <a:ext uri="{FF2B5EF4-FFF2-40B4-BE49-F238E27FC236}">
                <a16:creationId xmlns="" xmlns:a16="http://schemas.microsoft.com/office/drawing/2014/main" id="{351FBA1E-39A5-4C0E-82BC-5909AC2CF131}"/>
              </a:ext>
            </a:extLst>
          </p:cNvPr>
          <p:cNvCxnSpPr>
            <a:cxnSpLocks/>
          </p:cNvCxnSpPr>
          <p:nvPr/>
        </p:nvCxnSpPr>
        <p:spPr>
          <a:xfrm>
            <a:off x="18960251" y="7612325"/>
            <a:ext cx="4318730" cy="3783959"/>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 xmlns:a16="http://schemas.microsoft.com/office/drawing/2014/main" id="{51529376-7C27-4E0D-ABAA-0FBBBEAEBAFD}"/>
              </a:ext>
            </a:extLst>
          </p:cNvPr>
          <p:cNvCxnSpPr>
            <a:cxnSpLocks/>
          </p:cNvCxnSpPr>
          <p:nvPr/>
        </p:nvCxnSpPr>
        <p:spPr>
          <a:xfrm flipH="1">
            <a:off x="17983124" y="7581143"/>
            <a:ext cx="956495" cy="3879658"/>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 xmlns:a16="http://schemas.microsoft.com/office/drawing/2014/main" id="{2E20A459-1FC4-48E4-A0DC-F0076A2572EA}"/>
              </a:ext>
            </a:extLst>
          </p:cNvPr>
          <p:cNvCxnSpPr>
            <a:cxnSpLocks/>
          </p:cNvCxnSpPr>
          <p:nvPr/>
        </p:nvCxnSpPr>
        <p:spPr>
          <a:xfrm flipH="1" flipV="1">
            <a:off x="17952037" y="11464335"/>
            <a:ext cx="2162392" cy="1574591"/>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 xmlns:a16="http://schemas.microsoft.com/office/drawing/2014/main" id="{07823055-582F-4087-8C59-483BEC4D80B3}"/>
              </a:ext>
            </a:extLst>
          </p:cNvPr>
          <p:cNvCxnSpPr>
            <a:cxnSpLocks/>
          </p:cNvCxnSpPr>
          <p:nvPr/>
        </p:nvCxnSpPr>
        <p:spPr>
          <a:xfrm flipH="1">
            <a:off x="18067254" y="11442637"/>
            <a:ext cx="5219235" cy="0"/>
          </a:xfrm>
          <a:prstGeom prst="line">
            <a:avLst/>
          </a:prstGeom>
          <a:ln w="76200">
            <a:solidFill>
              <a:srgbClr val="0000FF">
                <a:alpha val="80000"/>
              </a:srgbClr>
            </a:solidFill>
            <a:prstDash val="sysDash"/>
          </a:ln>
        </p:spPr>
        <p:style>
          <a:lnRef idx="1">
            <a:schemeClr val="dk1"/>
          </a:lnRef>
          <a:fillRef idx="0">
            <a:schemeClr val="dk1"/>
          </a:fillRef>
          <a:effectRef idx="0">
            <a:schemeClr val="dk1"/>
          </a:effectRef>
          <a:fontRef idx="minor">
            <a:schemeClr val="tx1"/>
          </a:fontRef>
        </p:style>
      </p:cxnSp>
      <p:grpSp>
        <p:nvGrpSpPr>
          <p:cNvPr id="110" name="Group 109">
            <a:extLst>
              <a:ext uri="{FF2B5EF4-FFF2-40B4-BE49-F238E27FC236}">
                <a16:creationId xmlns="" xmlns:a16="http://schemas.microsoft.com/office/drawing/2014/main" id="{BDC40B66-485F-4E71-9636-993FFB254112}"/>
              </a:ext>
            </a:extLst>
          </p:cNvPr>
          <p:cNvGrpSpPr/>
          <p:nvPr/>
        </p:nvGrpSpPr>
        <p:grpSpPr>
          <a:xfrm>
            <a:off x="17317879" y="11088594"/>
            <a:ext cx="768425" cy="769441"/>
            <a:chOff x="7001797" y="10252997"/>
            <a:chExt cx="768425" cy="769441"/>
          </a:xfrm>
        </p:grpSpPr>
        <mc:AlternateContent xmlns:mc="http://schemas.openxmlformats.org/markup-compatibility/2006" xmlns:a14="http://schemas.microsoft.com/office/drawing/2010/main">
          <mc:Choice Requires="a14">
            <p:sp>
              <p:nvSpPr>
                <p:cNvPr id="111" name="TextBox 110">
                  <a:extLst>
                    <a:ext uri="{FF2B5EF4-FFF2-40B4-BE49-F238E27FC236}">
                      <a16:creationId xmlns="" xmlns:a16="http://schemas.microsoft.com/office/drawing/2014/main" id="{ED8F0CCA-03EC-4974-B675-E247FC475D94}"/>
                    </a:ext>
                  </a:extLst>
                </p:cNvPr>
                <p:cNvSpPr txBox="1"/>
                <p:nvPr/>
              </p:nvSpPr>
              <p:spPr>
                <a:xfrm>
                  <a:off x="7001797" y="10252997"/>
                  <a:ext cx="588194"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𝑩</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2" name="TextBox 131">
                  <a:extLst>
                    <a:ext uri="{FF2B5EF4-FFF2-40B4-BE49-F238E27FC236}">
                      <a16:creationId xmlns:a16="http://schemas.microsoft.com/office/drawing/2014/main" id="{9A61B92B-FB61-4C7B-90A7-F166C6D4AA61}"/>
                    </a:ext>
                  </a:extLst>
                </p:cNvPr>
                <p:cNvSpPr txBox="1">
                  <a:spLocks noRot="1" noChangeAspect="1" noMove="1" noResize="1" noEditPoints="1" noAdjustHandles="1" noChangeArrowheads="1" noChangeShapeType="1" noTextEdit="1"/>
                </p:cNvSpPr>
                <p:nvPr/>
              </p:nvSpPr>
              <p:spPr>
                <a:xfrm>
                  <a:off x="7001797" y="10252997"/>
                  <a:ext cx="588194" cy="769441"/>
                </a:xfrm>
                <a:prstGeom prst="rect">
                  <a:avLst/>
                </a:prstGeom>
                <a:blipFill>
                  <a:blip r:embed="rId7"/>
                  <a:stretch>
                    <a:fillRect/>
                  </a:stretch>
                </a:blipFill>
              </p:spPr>
              <p:txBody>
                <a:bodyPr/>
                <a:lstStyle/>
                <a:p>
                  <a:r>
                    <a:rPr lang="en-US">
                      <a:noFill/>
                    </a:rPr>
                    <a:t> </a:t>
                  </a:r>
                </a:p>
              </p:txBody>
            </p:sp>
          </mc:Fallback>
        </mc:AlternateContent>
        <p:sp>
          <p:nvSpPr>
            <p:cNvPr id="112" name="Oval 111">
              <a:extLst>
                <a:ext uri="{FF2B5EF4-FFF2-40B4-BE49-F238E27FC236}">
                  <a16:creationId xmlns="" xmlns:a16="http://schemas.microsoft.com/office/drawing/2014/main" id="{4C05BF75-4FE3-4F3A-A333-C80A065CE41D}"/>
                </a:ext>
              </a:extLst>
            </p:cNvPr>
            <p:cNvSpPr/>
            <p:nvPr/>
          </p:nvSpPr>
          <p:spPr>
            <a:xfrm>
              <a:off x="7587342" y="105156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cxnSp>
        <p:nvCxnSpPr>
          <p:cNvPr id="113" name="Straight Connector 112">
            <a:extLst>
              <a:ext uri="{FF2B5EF4-FFF2-40B4-BE49-F238E27FC236}">
                <a16:creationId xmlns="" xmlns:a16="http://schemas.microsoft.com/office/drawing/2014/main" id="{FAB1101E-6E98-4478-9016-C6F126242CF9}"/>
              </a:ext>
            </a:extLst>
          </p:cNvPr>
          <p:cNvCxnSpPr>
            <a:cxnSpLocks/>
          </p:cNvCxnSpPr>
          <p:nvPr/>
        </p:nvCxnSpPr>
        <p:spPr>
          <a:xfrm>
            <a:off x="18922151" y="7582923"/>
            <a:ext cx="1202523" cy="5456003"/>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 xmlns:a16="http://schemas.microsoft.com/office/drawing/2014/main" id="{49E63964-F8E3-467E-8DAD-8DDC5DB1CEF0}"/>
              </a:ext>
            </a:extLst>
          </p:cNvPr>
          <p:cNvCxnSpPr>
            <a:cxnSpLocks/>
          </p:cNvCxnSpPr>
          <p:nvPr/>
        </p:nvCxnSpPr>
        <p:spPr>
          <a:xfrm flipH="1" flipV="1">
            <a:off x="18979266" y="7655929"/>
            <a:ext cx="1539088" cy="4324462"/>
          </a:xfrm>
          <a:prstGeom prst="line">
            <a:avLst/>
          </a:prstGeom>
          <a:ln w="76200">
            <a:solidFill>
              <a:srgbClr val="FF0000">
                <a:alpha val="80000"/>
              </a:srgbClr>
            </a:solidFill>
            <a:prstDash val="sysDash"/>
          </a:ln>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 xmlns:a16="http://schemas.microsoft.com/office/drawing/2014/main" id="{A2F17FE2-E1E4-45F4-B071-86C429F5E46F}"/>
              </a:ext>
            </a:extLst>
          </p:cNvPr>
          <p:cNvCxnSpPr>
            <a:cxnSpLocks/>
            <a:endCxn id="155" idx="1"/>
          </p:cNvCxnSpPr>
          <p:nvPr/>
        </p:nvCxnSpPr>
        <p:spPr>
          <a:xfrm>
            <a:off x="18446945" y="9547307"/>
            <a:ext cx="3229249" cy="2605770"/>
          </a:xfrm>
          <a:prstGeom prst="line">
            <a:avLst/>
          </a:prstGeom>
          <a:ln w="76200">
            <a:solidFill>
              <a:srgbClr val="0000FF">
                <a:alpha val="80000"/>
              </a:srgbClr>
            </a:solidFill>
            <a:prstDash val="sysDash"/>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 xmlns:a16="http://schemas.microsoft.com/office/drawing/2014/main" id="{AD6D1624-F416-4E5B-8055-A2893A7DC4B0}"/>
              </a:ext>
            </a:extLst>
          </p:cNvPr>
          <p:cNvCxnSpPr>
            <a:cxnSpLocks/>
          </p:cNvCxnSpPr>
          <p:nvPr/>
        </p:nvCxnSpPr>
        <p:spPr>
          <a:xfrm flipH="1">
            <a:off x="19082135" y="10033283"/>
            <a:ext cx="274320" cy="27432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 xmlns:a16="http://schemas.microsoft.com/office/drawing/2014/main" id="{A6D777E0-BA36-4BA2-B4BF-23D0A214C0EB}"/>
              </a:ext>
            </a:extLst>
          </p:cNvPr>
          <p:cNvCxnSpPr>
            <a:cxnSpLocks/>
          </p:cNvCxnSpPr>
          <p:nvPr/>
        </p:nvCxnSpPr>
        <p:spPr>
          <a:xfrm flipH="1">
            <a:off x="20925306" y="11518620"/>
            <a:ext cx="274320" cy="27432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 xmlns:a16="http://schemas.microsoft.com/office/drawing/2014/main" id="{88B524D1-800C-41A4-A034-33A15A84D6EC}"/>
              </a:ext>
            </a:extLst>
          </p:cNvPr>
          <p:cNvCxnSpPr>
            <a:cxnSpLocks/>
          </p:cNvCxnSpPr>
          <p:nvPr/>
        </p:nvCxnSpPr>
        <p:spPr>
          <a:xfrm flipH="1" flipV="1">
            <a:off x="18086304" y="11460801"/>
            <a:ext cx="3676650" cy="765536"/>
          </a:xfrm>
          <a:prstGeom prst="line">
            <a:avLst/>
          </a:prstGeom>
          <a:ln w="76200">
            <a:solidFill>
              <a:srgbClr val="0000FF">
                <a:alpha val="80000"/>
              </a:srgbClr>
            </a:solidFill>
            <a:prstDash val="sysDash"/>
          </a:ln>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 xmlns:a16="http://schemas.microsoft.com/office/drawing/2014/main" id="{6DD62231-F3B7-4A92-A0C4-047EDC6A2B61}"/>
              </a:ext>
            </a:extLst>
          </p:cNvPr>
          <p:cNvCxnSpPr>
            <a:cxnSpLocks/>
          </p:cNvCxnSpPr>
          <p:nvPr/>
        </p:nvCxnSpPr>
        <p:spPr>
          <a:xfrm flipH="1">
            <a:off x="20091839" y="11464334"/>
            <a:ext cx="3213700" cy="157511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128" name="Group 127">
            <a:extLst>
              <a:ext uri="{FF2B5EF4-FFF2-40B4-BE49-F238E27FC236}">
                <a16:creationId xmlns="" xmlns:a16="http://schemas.microsoft.com/office/drawing/2014/main" id="{3A98B0EC-FEAD-4B7E-92B9-4D0DE4F42A10}"/>
              </a:ext>
            </a:extLst>
          </p:cNvPr>
          <p:cNvGrpSpPr/>
          <p:nvPr/>
        </p:nvGrpSpPr>
        <p:grpSpPr>
          <a:xfrm>
            <a:off x="19891313" y="12903115"/>
            <a:ext cx="792690" cy="769441"/>
            <a:chOff x="9759042" y="12533500"/>
            <a:chExt cx="792690" cy="769441"/>
          </a:xfrm>
        </p:grpSpPr>
        <p:sp>
          <p:nvSpPr>
            <p:cNvPr id="131" name="Oval 130">
              <a:extLst>
                <a:ext uri="{FF2B5EF4-FFF2-40B4-BE49-F238E27FC236}">
                  <a16:creationId xmlns="" xmlns:a16="http://schemas.microsoft.com/office/drawing/2014/main" id="{BCB64213-6F78-4C53-AEC2-A27E80B31633}"/>
                </a:ext>
              </a:extLst>
            </p:cNvPr>
            <p:cNvSpPr/>
            <p:nvPr/>
          </p:nvSpPr>
          <p:spPr>
            <a:xfrm>
              <a:off x="9901051" y="125425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33" name="TextBox 132">
                  <a:extLst>
                    <a:ext uri="{FF2B5EF4-FFF2-40B4-BE49-F238E27FC236}">
                      <a16:creationId xmlns="" xmlns:a16="http://schemas.microsoft.com/office/drawing/2014/main" id="{C2F080DC-E9F9-4F09-AC7B-380F742B6476}"/>
                    </a:ext>
                  </a:extLst>
                </p:cNvPr>
                <p:cNvSpPr txBox="1"/>
                <p:nvPr/>
              </p:nvSpPr>
              <p:spPr>
                <a:xfrm>
                  <a:off x="9759042" y="12533500"/>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𝑪</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2" name="TextBox 171">
                  <a:extLst>
                    <a:ext uri="{FF2B5EF4-FFF2-40B4-BE49-F238E27FC236}">
                      <a16:creationId xmlns:a16="http://schemas.microsoft.com/office/drawing/2014/main" id="{DFB43EFF-445A-49C7-836F-6BF06116D80F}"/>
                    </a:ext>
                  </a:extLst>
                </p:cNvPr>
                <p:cNvSpPr txBox="1">
                  <a:spLocks noRot="1" noChangeAspect="1" noMove="1" noResize="1" noEditPoints="1" noAdjustHandles="1" noChangeArrowheads="1" noChangeShapeType="1" noTextEdit="1"/>
                </p:cNvSpPr>
                <p:nvPr/>
              </p:nvSpPr>
              <p:spPr>
                <a:xfrm>
                  <a:off x="9759042" y="12533500"/>
                  <a:ext cx="792690" cy="769441"/>
                </a:xfrm>
                <a:prstGeom prst="rect">
                  <a:avLst/>
                </a:prstGeom>
                <a:blipFill>
                  <a:blip r:embed="rId8"/>
                  <a:stretch>
                    <a:fillRect/>
                  </a:stretch>
                </a:blipFill>
              </p:spPr>
              <p:txBody>
                <a:bodyPr/>
                <a:lstStyle/>
                <a:p>
                  <a:r>
                    <a:rPr lang="en-US">
                      <a:noFill/>
                    </a:rPr>
                    <a:t> </a:t>
                  </a:r>
                </a:p>
              </p:txBody>
            </p:sp>
          </mc:Fallback>
        </mc:AlternateContent>
      </p:grpSp>
      <p:grpSp>
        <p:nvGrpSpPr>
          <p:cNvPr id="134" name="Group 133">
            <a:extLst>
              <a:ext uri="{FF2B5EF4-FFF2-40B4-BE49-F238E27FC236}">
                <a16:creationId xmlns="" xmlns:a16="http://schemas.microsoft.com/office/drawing/2014/main" id="{7B966A36-FFAA-47A2-97D5-A4F05D5632E2}"/>
              </a:ext>
            </a:extLst>
          </p:cNvPr>
          <p:cNvGrpSpPr/>
          <p:nvPr/>
        </p:nvGrpSpPr>
        <p:grpSpPr>
          <a:xfrm>
            <a:off x="18486354" y="8576852"/>
            <a:ext cx="343968" cy="296683"/>
            <a:chOff x="18440400" y="8542517"/>
            <a:chExt cx="343968" cy="296683"/>
          </a:xfrm>
        </p:grpSpPr>
        <p:cxnSp>
          <p:nvCxnSpPr>
            <p:cNvPr id="136" name="Straight Connector 135">
              <a:extLst>
                <a:ext uri="{FF2B5EF4-FFF2-40B4-BE49-F238E27FC236}">
                  <a16:creationId xmlns="" xmlns:a16="http://schemas.microsoft.com/office/drawing/2014/main" id="{49A1BA20-BF74-4C48-8614-68816EC34977}"/>
                </a:ext>
              </a:extLst>
            </p:cNvPr>
            <p:cNvCxnSpPr>
              <a:cxnSpLocks/>
            </p:cNvCxnSpPr>
            <p:nvPr/>
          </p:nvCxnSpPr>
          <p:spPr>
            <a:xfrm flipH="1">
              <a:off x="18440400" y="8601934"/>
              <a:ext cx="343968" cy="161066"/>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 xmlns:a16="http://schemas.microsoft.com/office/drawing/2014/main" id="{E01855C5-C9B4-4C9C-B198-6D185BEDF72F}"/>
                </a:ext>
              </a:extLst>
            </p:cNvPr>
            <p:cNvCxnSpPr>
              <a:cxnSpLocks/>
            </p:cNvCxnSpPr>
            <p:nvPr/>
          </p:nvCxnSpPr>
          <p:spPr>
            <a:xfrm flipH="1" flipV="1">
              <a:off x="18491211" y="8542517"/>
              <a:ext cx="234939" cy="29668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grpSp>
        <p:nvGrpSpPr>
          <p:cNvPr id="138" name="Group 137">
            <a:extLst>
              <a:ext uri="{FF2B5EF4-FFF2-40B4-BE49-F238E27FC236}">
                <a16:creationId xmlns="" xmlns:a16="http://schemas.microsoft.com/office/drawing/2014/main" id="{859C025A-45DE-4BC0-AE09-A0C43B7FA647}"/>
              </a:ext>
            </a:extLst>
          </p:cNvPr>
          <p:cNvGrpSpPr/>
          <p:nvPr/>
        </p:nvGrpSpPr>
        <p:grpSpPr>
          <a:xfrm>
            <a:off x="18066186" y="10397535"/>
            <a:ext cx="343968" cy="296683"/>
            <a:chOff x="18440400" y="8542517"/>
            <a:chExt cx="343968" cy="296683"/>
          </a:xfrm>
        </p:grpSpPr>
        <p:cxnSp>
          <p:nvCxnSpPr>
            <p:cNvPr id="139" name="Straight Connector 138">
              <a:extLst>
                <a:ext uri="{FF2B5EF4-FFF2-40B4-BE49-F238E27FC236}">
                  <a16:creationId xmlns="" xmlns:a16="http://schemas.microsoft.com/office/drawing/2014/main" id="{2C078A74-A952-4D98-910F-5F6177A0EA60}"/>
                </a:ext>
              </a:extLst>
            </p:cNvPr>
            <p:cNvCxnSpPr>
              <a:cxnSpLocks/>
            </p:cNvCxnSpPr>
            <p:nvPr/>
          </p:nvCxnSpPr>
          <p:spPr>
            <a:xfrm flipH="1">
              <a:off x="18440400" y="8601934"/>
              <a:ext cx="343968" cy="161066"/>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 xmlns:a16="http://schemas.microsoft.com/office/drawing/2014/main" id="{A0C192FC-42CA-4FF1-B5CE-376F53DE72E3}"/>
                </a:ext>
              </a:extLst>
            </p:cNvPr>
            <p:cNvCxnSpPr>
              <a:cxnSpLocks/>
            </p:cNvCxnSpPr>
            <p:nvPr/>
          </p:nvCxnSpPr>
          <p:spPr>
            <a:xfrm flipH="1" flipV="1">
              <a:off x="18491211" y="8542517"/>
              <a:ext cx="234939" cy="29668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grpSp>
        <p:nvGrpSpPr>
          <p:cNvPr id="141" name="Group 140">
            <a:extLst>
              <a:ext uri="{FF2B5EF4-FFF2-40B4-BE49-F238E27FC236}">
                <a16:creationId xmlns="" xmlns:a16="http://schemas.microsoft.com/office/drawing/2014/main" id="{21F466B3-CE80-4DE1-BB4F-1157310D831A}"/>
              </a:ext>
            </a:extLst>
          </p:cNvPr>
          <p:cNvGrpSpPr/>
          <p:nvPr/>
        </p:nvGrpSpPr>
        <p:grpSpPr>
          <a:xfrm>
            <a:off x="20796776" y="12468089"/>
            <a:ext cx="265395" cy="355086"/>
            <a:chOff x="22251705" y="11671557"/>
            <a:chExt cx="265395" cy="355086"/>
          </a:xfrm>
        </p:grpSpPr>
        <p:cxnSp>
          <p:nvCxnSpPr>
            <p:cNvPr id="142" name="Straight Connector 141">
              <a:extLst>
                <a:ext uri="{FF2B5EF4-FFF2-40B4-BE49-F238E27FC236}">
                  <a16:creationId xmlns="" xmlns:a16="http://schemas.microsoft.com/office/drawing/2014/main" id="{0B3C0D5D-85F4-4662-9E86-7A3D4CCF409A}"/>
                </a:ext>
              </a:extLst>
            </p:cNvPr>
            <p:cNvCxnSpPr>
              <a:cxnSpLocks/>
            </p:cNvCxnSpPr>
            <p:nvPr/>
          </p:nvCxnSpPr>
          <p:spPr>
            <a:xfrm>
              <a:off x="22327905" y="11671557"/>
              <a:ext cx="189195" cy="29184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 xmlns:a16="http://schemas.microsoft.com/office/drawing/2014/main" id="{29C707CD-B1EE-4AEE-B664-68A29118969F}"/>
                </a:ext>
              </a:extLst>
            </p:cNvPr>
            <p:cNvCxnSpPr>
              <a:cxnSpLocks/>
            </p:cNvCxnSpPr>
            <p:nvPr/>
          </p:nvCxnSpPr>
          <p:spPr>
            <a:xfrm>
              <a:off x="22251705" y="11734800"/>
              <a:ext cx="189195" cy="29184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grpSp>
        <p:nvGrpSpPr>
          <p:cNvPr id="149" name="Group 148">
            <a:extLst>
              <a:ext uri="{FF2B5EF4-FFF2-40B4-BE49-F238E27FC236}">
                <a16:creationId xmlns="" xmlns:a16="http://schemas.microsoft.com/office/drawing/2014/main" id="{03398B87-EE2C-48D1-9E6D-8F0C139DCE47}"/>
              </a:ext>
            </a:extLst>
          </p:cNvPr>
          <p:cNvGrpSpPr/>
          <p:nvPr/>
        </p:nvGrpSpPr>
        <p:grpSpPr>
          <a:xfrm>
            <a:off x="22325851" y="11718849"/>
            <a:ext cx="265395" cy="355086"/>
            <a:chOff x="22251705" y="11671557"/>
            <a:chExt cx="265395" cy="355086"/>
          </a:xfrm>
        </p:grpSpPr>
        <p:cxnSp>
          <p:nvCxnSpPr>
            <p:cNvPr id="150" name="Straight Connector 149">
              <a:extLst>
                <a:ext uri="{FF2B5EF4-FFF2-40B4-BE49-F238E27FC236}">
                  <a16:creationId xmlns="" xmlns:a16="http://schemas.microsoft.com/office/drawing/2014/main" id="{479283C7-6703-4424-8038-355BFDC7B995}"/>
                </a:ext>
              </a:extLst>
            </p:cNvPr>
            <p:cNvCxnSpPr>
              <a:cxnSpLocks/>
            </p:cNvCxnSpPr>
            <p:nvPr/>
          </p:nvCxnSpPr>
          <p:spPr>
            <a:xfrm>
              <a:off x="22327905" y="11671557"/>
              <a:ext cx="189195" cy="29184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 xmlns:a16="http://schemas.microsoft.com/office/drawing/2014/main" id="{D0A24735-E660-45F0-BD4B-7F05B73C58D6}"/>
                </a:ext>
              </a:extLst>
            </p:cNvPr>
            <p:cNvCxnSpPr>
              <a:cxnSpLocks/>
            </p:cNvCxnSpPr>
            <p:nvPr/>
          </p:nvCxnSpPr>
          <p:spPr>
            <a:xfrm>
              <a:off x="22251705" y="11734800"/>
              <a:ext cx="189195" cy="29184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cxnSp>
        <p:nvCxnSpPr>
          <p:cNvPr id="152" name="Straight Connector 151">
            <a:extLst>
              <a:ext uri="{FF2B5EF4-FFF2-40B4-BE49-F238E27FC236}">
                <a16:creationId xmlns="" xmlns:a16="http://schemas.microsoft.com/office/drawing/2014/main" id="{02182FE4-262E-4599-8677-BCFCAA324377}"/>
              </a:ext>
            </a:extLst>
          </p:cNvPr>
          <p:cNvCxnSpPr>
            <a:cxnSpLocks/>
          </p:cNvCxnSpPr>
          <p:nvPr/>
        </p:nvCxnSpPr>
        <p:spPr>
          <a:xfrm>
            <a:off x="18968224" y="7654335"/>
            <a:ext cx="2770330" cy="4572001"/>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153" name="Group 152">
            <a:extLst>
              <a:ext uri="{FF2B5EF4-FFF2-40B4-BE49-F238E27FC236}">
                <a16:creationId xmlns="" xmlns:a16="http://schemas.microsoft.com/office/drawing/2014/main" id="{FBF476D8-323E-4AF8-B19C-61A74CC0F6CD}"/>
              </a:ext>
            </a:extLst>
          </p:cNvPr>
          <p:cNvGrpSpPr/>
          <p:nvPr/>
        </p:nvGrpSpPr>
        <p:grpSpPr>
          <a:xfrm>
            <a:off x="21649412" y="12104594"/>
            <a:ext cx="837442" cy="769441"/>
            <a:chOff x="11506644" y="11454019"/>
            <a:chExt cx="837442" cy="769441"/>
          </a:xfrm>
        </p:grpSpPr>
        <p:sp>
          <p:nvSpPr>
            <p:cNvPr id="155" name="Oval 154">
              <a:extLst>
                <a:ext uri="{FF2B5EF4-FFF2-40B4-BE49-F238E27FC236}">
                  <a16:creationId xmlns="" xmlns:a16="http://schemas.microsoft.com/office/drawing/2014/main" id="{2CF0DE6E-DEAB-4C45-B115-D061312A43A3}"/>
                </a:ext>
              </a:extLst>
            </p:cNvPr>
            <p:cNvSpPr/>
            <p:nvPr/>
          </p:nvSpPr>
          <p:spPr>
            <a:xfrm>
              <a:off x="11506644" y="114757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56" name="TextBox 155">
                  <a:extLst>
                    <a:ext uri="{FF2B5EF4-FFF2-40B4-BE49-F238E27FC236}">
                      <a16:creationId xmlns="" xmlns:a16="http://schemas.microsoft.com/office/drawing/2014/main" id="{F200D213-893C-46CF-BD3A-F13A4AAB834D}"/>
                    </a:ext>
                  </a:extLst>
                </p:cNvPr>
                <p:cNvSpPr txBox="1"/>
                <p:nvPr/>
              </p:nvSpPr>
              <p:spPr>
                <a:xfrm>
                  <a:off x="11551396" y="11454019"/>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𝑵</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97" name="TextBox 196">
                  <a:extLst>
                    <a:ext uri="{FF2B5EF4-FFF2-40B4-BE49-F238E27FC236}">
                      <a16:creationId xmlns:a16="http://schemas.microsoft.com/office/drawing/2014/main" id="{C6DE946D-EE96-4B5C-B71E-866679F3901E}"/>
                    </a:ext>
                  </a:extLst>
                </p:cNvPr>
                <p:cNvSpPr txBox="1">
                  <a:spLocks noRot="1" noChangeAspect="1" noMove="1" noResize="1" noEditPoints="1" noAdjustHandles="1" noChangeArrowheads="1" noChangeShapeType="1" noTextEdit="1"/>
                </p:cNvSpPr>
                <p:nvPr/>
              </p:nvSpPr>
              <p:spPr>
                <a:xfrm>
                  <a:off x="11551396" y="11454019"/>
                  <a:ext cx="792690" cy="769441"/>
                </a:xfrm>
                <a:prstGeom prst="rect">
                  <a:avLst/>
                </a:prstGeom>
                <a:blipFill>
                  <a:blip r:embed="rId13"/>
                  <a:stretch>
                    <a:fillRect/>
                  </a:stretch>
                </a:blipFill>
              </p:spPr>
              <p:txBody>
                <a:bodyPr/>
                <a:lstStyle/>
                <a:p>
                  <a:r>
                    <a:rPr lang="en-US">
                      <a:noFill/>
                    </a:rPr>
                    <a:t> </a:t>
                  </a:r>
                </a:p>
              </p:txBody>
            </p:sp>
          </mc:Fallback>
        </mc:AlternateContent>
      </p:grpSp>
      <p:grpSp>
        <p:nvGrpSpPr>
          <p:cNvPr id="157" name="Group 156">
            <a:extLst>
              <a:ext uri="{FF2B5EF4-FFF2-40B4-BE49-F238E27FC236}">
                <a16:creationId xmlns="" xmlns:a16="http://schemas.microsoft.com/office/drawing/2014/main" id="{CF35AA3D-BF94-41F8-A8E4-5EBD6CE3A91E}"/>
              </a:ext>
            </a:extLst>
          </p:cNvPr>
          <p:cNvGrpSpPr/>
          <p:nvPr/>
        </p:nvGrpSpPr>
        <p:grpSpPr>
          <a:xfrm>
            <a:off x="18248229" y="7010400"/>
            <a:ext cx="792690" cy="769441"/>
            <a:chOff x="10503906" y="7711594"/>
            <a:chExt cx="792690" cy="769441"/>
          </a:xfrm>
        </p:grpSpPr>
        <mc:AlternateContent xmlns:mc="http://schemas.openxmlformats.org/markup-compatibility/2006" xmlns:a14="http://schemas.microsoft.com/office/drawing/2010/main">
          <mc:Choice Requires="a14">
            <p:sp>
              <p:nvSpPr>
                <p:cNvPr id="158" name="TextBox 157">
                  <a:extLst>
                    <a:ext uri="{FF2B5EF4-FFF2-40B4-BE49-F238E27FC236}">
                      <a16:creationId xmlns="" xmlns:a16="http://schemas.microsoft.com/office/drawing/2014/main" id="{E4613718-01A1-4E30-895D-93EB841B2F7B}"/>
                    </a:ext>
                  </a:extLst>
                </p:cNvPr>
                <p:cNvSpPr txBox="1"/>
                <p:nvPr/>
              </p:nvSpPr>
              <p:spPr>
                <a:xfrm>
                  <a:off x="10503906" y="7711594"/>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𝑨</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99" name="TextBox 198">
                  <a:extLst>
                    <a:ext uri="{FF2B5EF4-FFF2-40B4-BE49-F238E27FC236}">
                      <a16:creationId xmlns:a16="http://schemas.microsoft.com/office/drawing/2014/main" id="{EB13CB6E-135A-4DCA-8615-40E16574E0B3}"/>
                    </a:ext>
                  </a:extLst>
                </p:cNvPr>
                <p:cNvSpPr txBox="1">
                  <a:spLocks noRot="1" noChangeAspect="1" noMove="1" noResize="1" noEditPoints="1" noAdjustHandles="1" noChangeArrowheads="1" noChangeShapeType="1" noTextEdit="1"/>
                </p:cNvSpPr>
                <p:nvPr/>
              </p:nvSpPr>
              <p:spPr>
                <a:xfrm>
                  <a:off x="10503906" y="7711594"/>
                  <a:ext cx="792690" cy="769441"/>
                </a:xfrm>
                <a:prstGeom prst="rect">
                  <a:avLst/>
                </a:prstGeom>
                <a:blipFill>
                  <a:blip r:embed="rId12"/>
                  <a:stretch>
                    <a:fillRect/>
                  </a:stretch>
                </a:blipFill>
              </p:spPr>
              <p:txBody>
                <a:bodyPr/>
                <a:lstStyle/>
                <a:p>
                  <a:r>
                    <a:rPr lang="en-US">
                      <a:noFill/>
                    </a:rPr>
                    <a:t> </a:t>
                  </a:r>
                </a:p>
              </p:txBody>
            </p:sp>
          </mc:Fallback>
        </mc:AlternateContent>
        <p:sp>
          <p:nvSpPr>
            <p:cNvPr id="210" name="Oval 209">
              <a:extLst>
                <a:ext uri="{FF2B5EF4-FFF2-40B4-BE49-F238E27FC236}">
                  <a16:creationId xmlns="" xmlns:a16="http://schemas.microsoft.com/office/drawing/2014/main" id="{8E55D203-3F2F-4783-83DA-6EB49B1C0DBB}"/>
                </a:ext>
              </a:extLst>
            </p:cNvPr>
            <p:cNvSpPr/>
            <p:nvPr/>
          </p:nvSpPr>
          <p:spPr>
            <a:xfrm>
              <a:off x="11109234" y="8202386"/>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211" name="Group 210">
            <a:extLst>
              <a:ext uri="{FF2B5EF4-FFF2-40B4-BE49-F238E27FC236}">
                <a16:creationId xmlns="" xmlns:a16="http://schemas.microsoft.com/office/drawing/2014/main" id="{A0EA9C54-5CB7-4222-A404-E122EF4A25DC}"/>
              </a:ext>
            </a:extLst>
          </p:cNvPr>
          <p:cNvGrpSpPr/>
          <p:nvPr/>
        </p:nvGrpSpPr>
        <p:grpSpPr>
          <a:xfrm>
            <a:off x="19913550" y="10145403"/>
            <a:ext cx="792690" cy="817910"/>
            <a:chOff x="10224205" y="9850090"/>
            <a:chExt cx="792690" cy="817910"/>
          </a:xfrm>
        </p:grpSpPr>
        <p:sp>
          <p:nvSpPr>
            <p:cNvPr id="212" name="Oval 211">
              <a:extLst>
                <a:ext uri="{FF2B5EF4-FFF2-40B4-BE49-F238E27FC236}">
                  <a16:creationId xmlns="" xmlns:a16="http://schemas.microsoft.com/office/drawing/2014/main" id="{44633DB5-C82B-4B53-8946-3235329366EB}"/>
                </a:ext>
              </a:extLst>
            </p:cNvPr>
            <p:cNvSpPr/>
            <p:nvPr/>
          </p:nvSpPr>
          <p:spPr>
            <a:xfrm>
              <a:off x="10350500" y="104851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213" name="TextBox 212">
                  <a:extLst>
                    <a:ext uri="{FF2B5EF4-FFF2-40B4-BE49-F238E27FC236}">
                      <a16:creationId xmlns="" xmlns:a16="http://schemas.microsoft.com/office/drawing/2014/main" id="{47E6CA9E-842A-4070-AE37-AC9BFF92867F}"/>
                    </a:ext>
                  </a:extLst>
                </p:cNvPr>
                <p:cNvSpPr txBox="1"/>
                <p:nvPr/>
              </p:nvSpPr>
              <p:spPr>
                <a:xfrm>
                  <a:off x="10224205" y="9850090"/>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𝑮</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2" name="TextBox 161">
                  <a:extLst>
                    <a:ext uri="{FF2B5EF4-FFF2-40B4-BE49-F238E27FC236}">
                      <a16:creationId xmlns:a16="http://schemas.microsoft.com/office/drawing/2014/main" id="{6A72991A-8078-46CD-86E6-056BFDC261A6}"/>
                    </a:ext>
                  </a:extLst>
                </p:cNvPr>
                <p:cNvSpPr txBox="1">
                  <a:spLocks noRot="1" noChangeAspect="1" noMove="1" noResize="1" noEditPoints="1" noAdjustHandles="1" noChangeArrowheads="1" noChangeShapeType="1" noTextEdit="1"/>
                </p:cNvSpPr>
                <p:nvPr/>
              </p:nvSpPr>
              <p:spPr>
                <a:xfrm>
                  <a:off x="10224205" y="9850090"/>
                  <a:ext cx="792690" cy="769441"/>
                </a:xfrm>
                <a:prstGeom prst="rect">
                  <a:avLst/>
                </a:prstGeom>
                <a:blipFill>
                  <a:blip r:embed="rId14"/>
                  <a:stretch>
                    <a:fillRect/>
                  </a:stretch>
                </a:blipFill>
              </p:spPr>
              <p:txBody>
                <a:bodyPr/>
                <a:lstStyle/>
                <a:p>
                  <a:r>
                    <a:rPr lang="en-US">
                      <a:noFill/>
                    </a:rPr>
                    <a:t> </a:t>
                  </a:r>
                </a:p>
              </p:txBody>
            </p:sp>
          </mc:Fallback>
        </mc:AlternateContent>
      </p:grpSp>
      <p:grpSp>
        <p:nvGrpSpPr>
          <p:cNvPr id="214" name="Group 213">
            <a:extLst>
              <a:ext uri="{FF2B5EF4-FFF2-40B4-BE49-F238E27FC236}">
                <a16:creationId xmlns="" xmlns:a16="http://schemas.microsoft.com/office/drawing/2014/main" id="{991D0887-52AA-42EC-894F-09D4BDE352B7}"/>
              </a:ext>
            </a:extLst>
          </p:cNvPr>
          <p:cNvGrpSpPr/>
          <p:nvPr/>
        </p:nvGrpSpPr>
        <p:grpSpPr>
          <a:xfrm>
            <a:off x="20040610" y="11891907"/>
            <a:ext cx="792690" cy="837572"/>
            <a:chOff x="8352384" y="11506200"/>
            <a:chExt cx="792690" cy="837572"/>
          </a:xfrm>
        </p:grpSpPr>
        <mc:AlternateContent xmlns:mc="http://schemas.openxmlformats.org/markup-compatibility/2006" xmlns:a14="http://schemas.microsoft.com/office/drawing/2010/main">
          <mc:Choice Requires="a14">
            <p:sp>
              <p:nvSpPr>
                <p:cNvPr id="215" name="TextBox 214">
                  <a:extLst>
                    <a:ext uri="{FF2B5EF4-FFF2-40B4-BE49-F238E27FC236}">
                      <a16:creationId xmlns="" xmlns:a16="http://schemas.microsoft.com/office/drawing/2014/main" id="{CBCFADFC-CB11-4890-A206-9D1BACE1661A}"/>
                    </a:ext>
                  </a:extLst>
                </p:cNvPr>
                <p:cNvSpPr txBox="1"/>
                <p:nvPr/>
              </p:nvSpPr>
              <p:spPr>
                <a:xfrm>
                  <a:off x="8352384" y="11635886"/>
                  <a:ext cx="79269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smtClean="0">
                            <a:latin typeface="Cambria Math" panose="02040503050406030204" pitchFamily="18" charset="0"/>
                            <a:ea typeface="Tahoma" panose="020B0604030504040204" pitchFamily="34" charset="0"/>
                            <a:cs typeface="Tahoma" panose="020B0604030504040204" pitchFamily="34" charset="0"/>
                          </a:rPr>
                          <m:t>𝑨</m:t>
                        </m:r>
                        <m:r>
                          <a:rPr lang="en-US" sz="4000"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lang="en-US" sz="40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7" name="TextBox 176">
                  <a:extLst>
                    <a:ext uri="{FF2B5EF4-FFF2-40B4-BE49-F238E27FC236}">
                      <a16:creationId xmlns:a16="http://schemas.microsoft.com/office/drawing/2014/main" id="{DD4B0794-FF68-43B8-BCDA-B5F59F2D2538}"/>
                    </a:ext>
                  </a:extLst>
                </p:cNvPr>
                <p:cNvSpPr txBox="1">
                  <a:spLocks noRot="1" noChangeAspect="1" noMove="1" noResize="1" noEditPoints="1" noAdjustHandles="1" noChangeArrowheads="1" noChangeShapeType="1" noTextEdit="1"/>
                </p:cNvSpPr>
                <p:nvPr/>
              </p:nvSpPr>
              <p:spPr>
                <a:xfrm>
                  <a:off x="8352384" y="11635886"/>
                  <a:ext cx="792690" cy="707886"/>
                </a:xfrm>
                <a:prstGeom prst="rect">
                  <a:avLst/>
                </a:prstGeom>
                <a:blipFill>
                  <a:blip r:embed="rId10"/>
                  <a:stretch>
                    <a:fillRect/>
                  </a:stretch>
                </a:blipFill>
              </p:spPr>
              <p:txBody>
                <a:bodyPr/>
                <a:lstStyle/>
                <a:p>
                  <a:r>
                    <a:rPr lang="en-US">
                      <a:noFill/>
                    </a:rPr>
                    <a:t> </a:t>
                  </a:r>
                </a:p>
              </p:txBody>
            </p:sp>
          </mc:Fallback>
        </mc:AlternateContent>
        <p:sp>
          <p:nvSpPr>
            <p:cNvPr id="216" name="Oval 215">
              <a:extLst>
                <a:ext uri="{FF2B5EF4-FFF2-40B4-BE49-F238E27FC236}">
                  <a16:creationId xmlns="" xmlns:a16="http://schemas.microsoft.com/office/drawing/2014/main" id="{A905F08D-3851-4DC7-8511-5477F4AEBB0C}"/>
                </a:ext>
              </a:extLst>
            </p:cNvPr>
            <p:cNvSpPr/>
            <p:nvPr/>
          </p:nvSpPr>
          <p:spPr>
            <a:xfrm>
              <a:off x="8748848" y="115062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217" name="Group 216">
            <a:extLst>
              <a:ext uri="{FF2B5EF4-FFF2-40B4-BE49-F238E27FC236}">
                <a16:creationId xmlns="" xmlns:a16="http://schemas.microsoft.com/office/drawing/2014/main" id="{95A9D682-A2C2-4810-A6E8-81D77489D836}"/>
              </a:ext>
            </a:extLst>
          </p:cNvPr>
          <p:cNvGrpSpPr/>
          <p:nvPr/>
        </p:nvGrpSpPr>
        <p:grpSpPr>
          <a:xfrm>
            <a:off x="23214099" y="11083335"/>
            <a:ext cx="839004" cy="769441"/>
            <a:chOff x="13096342" y="10218003"/>
            <a:chExt cx="839004" cy="769441"/>
          </a:xfrm>
        </p:grpSpPr>
        <mc:AlternateContent xmlns:mc="http://schemas.openxmlformats.org/markup-compatibility/2006" xmlns:a14="http://schemas.microsoft.com/office/drawing/2010/main">
          <mc:Choice Requires="a14">
            <p:sp>
              <p:nvSpPr>
                <p:cNvPr id="218" name="TextBox 217">
                  <a:extLst>
                    <a:ext uri="{FF2B5EF4-FFF2-40B4-BE49-F238E27FC236}">
                      <a16:creationId xmlns="" xmlns:a16="http://schemas.microsoft.com/office/drawing/2014/main" id="{4F0811F5-9EB4-45B0-B8F6-B8E6D0291571}"/>
                    </a:ext>
                  </a:extLst>
                </p:cNvPr>
                <p:cNvSpPr txBox="1"/>
                <p:nvPr/>
              </p:nvSpPr>
              <p:spPr>
                <a:xfrm>
                  <a:off x="13142656" y="10218003"/>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𝑫</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6" name="TextBox 185">
                  <a:extLst>
                    <a:ext uri="{FF2B5EF4-FFF2-40B4-BE49-F238E27FC236}">
                      <a16:creationId xmlns:a16="http://schemas.microsoft.com/office/drawing/2014/main" id="{06698BDA-FA36-4A34-A293-7CCECBAAE343}"/>
                    </a:ext>
                  </a:extLst>
                </p:cNvPr>
                <p:cNvSpPr txBox="1">
                  <a:spLocks noRot="1" noChangeAspect="1" noMove="1" noResize="1" noEditPoints="1" noAdjustHandles="1" noChangeArrowheads="1" noChangeShapeType="1" noTextEdit="1"/>
                </p:cNvSpPr>
                <p:nvPr/>
              </p:nvSpPr>
              <p:spPr>
                <a:xfrm>
                  <a:off x="13142656" y="10218003"/>
                  <a:ext cx="792690" cy="769441"/>
                </a:xfrm>
                <a:prstGeom prst="rect">
                  <a:avLst/>
                </a:prstGeom>
                <a:blipFill>
                  <a:blip r:embed="rId11"/>
                  <a:stretch>
                    <a:fillRect/>
                  </a:stretch>
                </a:blipFill>
              </p:spPr>
              <p:txBody>
                <a:bodyPr/>
                <a:lstStyle/>
                <a:p>
                  <a:r>
                    <a:rPr lang="en-US">
                      <a:noFill/>
                    </a:rPr>
                    <a:t> </a:t>
                  </a:r>
                </a:p>
              </p:txBody>
            </p:sp>
          </mc:Fallback>
        </mc:AlternateContent>
        <p:sp>
          <p:nvSpPr>
            <p:cNvPr id="219" name="Oval 218">
              <a:extLst>
                <a:ext uri="{FF2B5EF4-FFF2-40B4-BE49-F238E27FC236}">
                  <a16:creationId xmlns="" xmlns:a16="http://schemas.microsoft.com/office/drawing/2014/main" id="{5C55FF8B-7EC6-4C4B-B4FA-D6335A254889}"/>
                </a:ext>
              </a:extLst>
            </p:cNvPr>
            <p:cNvSpPr/>
            <p:nvPr/>
          </p:nvSpPr>
          <p:spPr>
            <a:xfrm>
              <a:off x="13096342" y="104851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cxnSp>
        <p:nvCxnSpPr>
          <p:cNvPr id="220" name="Straight Connector 219">
            <a:extLst>
              <a:ext uri="{FF2B5EF4-FFF2-40B4-BE49-F238E27FC236}">
                <a16:creationId xmlns="" xmlns:a16="http://schemas.microsoft.com/office/drawing/2014/main" id="{F6D5D265-77EC-42FC-AF39-FDFE4BC6162C}"/>
              </a:ext>
            </a:extLst>
          </p:cNvPr>
          <p:cNvCxnSpPr>
            <a:cxnSpLocks/>
          </p:cNvCxnSpPr>
          <p:nvPr/>
        </p:nvCxnSpPr>
        <p:spPr>
          <a:xfrm flipH="1" flipV="1">
            <a:off x="18471266" y="9578274"/>
            <a:ext cx="759190" cy="2133137"/>
          </a:xfrm>
          <a:prstGeom prst="line">
            <a:avLst/>
          </a:prstGeom>
          <a:ln w="76200">
            <a:solidFill>
              <a:srgbClr val="FF0000">
                <a:alpha val="80000"/>
              </a:srgbClr>
            </a:solidFill>
            <a:prstDash val="sysDash"/>
          </a:ln>
        </p:spPr>
        <p:style>
          <a:lnRef idx="1">
            <a:schemeClr val="dk1"/>
          </a:lnRef>
          <a:fillRef idx="0">
            <a:schemeClr val="dk1"/>
          </a:fillRef>
          <a:effectRef idx="0">
            <a:schemeClr val="dk1"/>
          </a:effectRef>
          <a:fontRef idx="minor">
            <a:schemeClr val="tx1"/>
          </a:fontRef>
        </p:style>
      </p:cxnSp>
      <p:grpSp>
        <p:nvGrpSpPr>
          <p:cNvPr id="221" name="Group 220">
            <a:extLst>
              <a:ext uri="{FF2B5EF4-FFF2-40B4-BE49-F238E27FC236}">
                <a16:creationId xmlns="" xmlns:a16="http://schemas.microsoft.com/office/drawing/2014/main" id="{965DAEE9-26A0-47F6-B34D-1895C63B6DA7}"/>
              </a:ext>
            </a:extLst>
          </p:cNvPr>
          <p:cNvGrpSpPr/>
          <p:nvPr/>
        </p:nvGrpSpPr>
        <p:grpSpPr>
          <a:xfrm>
            <a:off x="18970014" y="11614452"/>
            <a:ext cx="792690" cy="829728"/>
            <a:chOff x="8577188" y="11506200"/>
            <a:chExt cx="792690" cy="829728"/>
          </a:xfrm>
        </p:grpSpPr>
        <p:sp>
          <p:nvSpPr>
            <p:cNvPr id="222" name="Oval 221">
              <a:extLst>
                <a:ext uri="{FF2B5EF4-FFF2-40B4-BE49-F238E27FC236}">
                  <a16:creationId xmlns="" xmlns:a16="http://schemas.microsoft.com/office/drawing/2014/main" id="{D23B7F3C-83D0-4220-B44D-8228E244250F}"/>
                </a:ext>
              </a:extLst>
            </p:cNvPr>
            <p:cNvSpPr/>
            <p:nvPr/>
          </p:nvSpPr>
          <p:spPr>
            <a:xfrm>
              <a:off x="8748848" y="115062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223" name="TextBox 222">
                  <a:extLst>
                    <a:ext uri="{FF2B5EF4-FFF2-40B4-BE49-F238E27FC236}">
                      <a16:creationId xmlns="" xmlns:a16="http://schemas.microsoft.com/office/drawing/2014/main" id="{72BB731B-5AE6-4D53-A22D-22EE448432E9}"/>
                    </a:ext>
                  </a:extLst>
                </p:cNvPr>
                <p:cNvSpPr txBox="1"/>
                <p:nvPr/>
              </p:nvSpPr>
              <p:spPr>
                <a:xfrm>
                  <a:off x="8577188" y="11628042"/>
                  <a:ext cx="79269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smtClean="0">
                            <a:latin typeface="Cambria Math" panose="02040503050406030204" pitchFamily="18" charset="0"/>
                            <a:ea typeface="Tahoma" panose="020B0604030504040204" pitchFamily="34" charset="0"/>
                            <a:cs typeface="Tahoma" panose="020B0604030504040204" pitchFamily="34" charset="0"/>
                          </a:rPr>
                          <m:t>𝑴</m:t>
                        </m:r>
                        <m:r>
                          <a:rPr lang="en-US" sz="4000"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lang="en-US" sz="40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3" name="TextBox 222">
                  <a:extLst>
                    <a:ext uri="{FF2B5EF4-FFF2-40B4-BE49-F238E27FC236}">
                      <a16:creationId xmlns:a16="http://schemas.microsoft.com/office/drawing/2014/main" id="{72BB731B-5AE6-4D53-A22D-22EE448432E9}"/>
                    </a:ext>
                  </a:extLst>
                </p:cNvPr>
                <p:cNvSpPr txBox="1">
                  <a:spLocks noRot="1" noChangeAspect="1" noMove="1" noResize="1" noEditPoints="1" noAdjustHandles="1" noChangeArrowheads="1" noChangeShapeType="1" noTextEdit="1"/>
                </p:cNvSpPr>
                <p:nvPr/>
              </p:nvSpPr>
              <p:spPr>
                <a:xfrm>
                  <a:off x="8577188" y="11628042"/>
                  <a:ext cx="792690" cy="707886"/>
                </a:xfrm>
                <a:prstGeom prst="rect">
                  <a:avLst/>
                </a:prstGeom>
                <a:blipFill>
                  <a:blip r:embed="rId15"/>
                  <a:stretch>
                    <a:fillRect/>
                  </a:stretch>
                </a:blipFill>
              </p:spPr>
              <p:txBody>
                <a:bodyPr/>
                <a:lstStyle/>
                <a:p>
                  <a:r>
                    <a:rPr lang="en-US">
                      <a:noFill/>
                    </a:rPr>
                    <a:t> </a:t>
                  </a:r>
                </a:p>
              </p:txBody>
            </p:sp>
          </mc:Fallback>
        </mc:AlternateContent>
      </p:grpSp>
      <p:grpSp>
        <p:nvGrpSpPr>
          <p:cNvPr id="117" name="Group 116">
            <a:extLst>
              <a:ext uri="{FF2B5EF4-FFF2-40B4-BE49-F238E27FC236}">
                <a16:creationId xmlns="" xmlns:a16="http://schemas.microsoft.com/office/drawing/2014/main" id="{CF1F4067-4771-4A15-B986-708BA8791252}"/>
              </a:ext>
            </a:extLst>
          </p:cNvPr>
          <p:cNvGrpSpPr/>
          <p:nvPr/>
        </p:nvGrpSpPr>
        <p:grpSpPr>
          <a:xfrm>
            <a:off x="17649214" y="8961344"/>
            <a:ext cx="894290" cy="769441"/>
            <a:chOff x="8808510" y="8755321"/>
            <a:chExt cx="894290" cy="769441"/>
          </a:xfrm>
        </p:grpSpPr>
        <p:sp>
          <p:nvSpPr>
            <p:cNvPr id="119" name="Oval 118">
              <a:extLst>
                <a:ext uri="{FF2B5EF4-FFF2-40B4-BE49-F238E27FC236}">
                  <a16:creationId xmlns="" xmlns:a16="http://schemas.microsoft.com/office/drawing/2014/main" id="{AD9AFAA7-6289-410C-B66D-9F1E4FF6672B}"/>
                </a:ext>
              </a:extLst>
            </p:cNvPr>
            <p:cNvSpPr/>
            <p:nvPr/>
          </p:nvSpPr>
          <p:spPr>
            <a:xfrm>
              <a:off x="9519920" y="92456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18" name="TextBox 117">
                  <a:extLst>
                    <a:ext uri="{FF2B5EF4-FFF2-40B4-BE49-F238E27FC236}">
                      <a16:creationId xmlns="" xmlns:a16="http://schemas.microsoft.com/office/drawing/2014/main" id="{0E7DF1DB-01F3-46C0-9CC4-B50F856A648D}"/>
                    </a:ext>
                  </a:extLst>
                </p:cNvPr>
                <p:cNvSpPr txBox="1"/>
                <p:nvPr/>
              </p:nvSpPr>
              <p:spPr>
                <a:xfrm>
                  <a:off x="8808510" y="8755321"/>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𝑴</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4" name="TextBox 163">
                  <a:extLst>
                    <a:ext uri="{FF2B5EF4-FFF2-40B4-BE49-F238E27FC236}">
                      <a16:creationId xmlns:a16="http://schemas.microsoft.com/office/drawing/2014/main" id="{8339FD58-1245-4EA0-A57C-D53A854128A0}"/>
                    </a:ext>
                  </a:extLst>
                </p:cNvPr>
                <p:cNvSpPr txBox="1">
                  <a:spLocks noRot="1" noChangeAspect="1" noMove="1" noResize="1" noEditPoints="1" noAdjustHandles="1" noChangeArrowheads="1" noChangeShapeType="1" noTextEdit="1"/>
                </p:cNvSpPr>
                <p:nvPr/>
              </p:nvSpPr>
              <p:spPr>
                <a:xfrm>
                  <a:off x="8808510" y="8755321"/>
                  <a:ext cx="792690" cy="769441"/>
                </a:xfrm>
                <a:prstGeom prst="rect">
                  <a:avLst/>
                </a:prstGeom>
                <a:blipFill>
                  <a:blip r:embed="rId1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01" name="TextBox 100">
                <a:extLst>
                  <a:ext uri="{FF2B5EF4-FFF2-40B4-BE49-F238E27FC236}">
                    <a16:creationId xmlns="" xmlns:a16="http://schemas.microsoft.com/office/drawing/2014/main" id="{5B4F2069-1BB3-4E76-BFCB-1BA329CD6E78}"/>
                  </a:ext>
                </a:extLst>
              </p:cNvPr>
              <p:cNvSpPr txBox="1"/>
              <p:nvPr/>
            </p:nvSpPr>
            <p:spPr>
              <a:xfrm>
                <a:off x="559064" y="7848599"/>
                <a:ext cx="14757896" cy="1024935"/>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 </a:t>
                </a:r>
                <a14:m>
                  <m:oMath xmlns:m="http://schemas.openxmlformats.org/officeDocument/2006/math">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rPr>
                      <m:t>𝑨𝑩𝑨</m:t>
                    </m:r>
                    <m:r>
                      <a:rPr lang="en-US" sz="4800" i="1">
                        <a:solidFill>
                          <a:srgbClr val="0000FF"/>
                        </a:solidFill>
                        <a:latin typeface="Cambria Math" panose="02040503050406030204" pitchFamily="18" charset="0"/>
                      </a:rPr>
                      <m:t>′ </m:t>
                    </m:r>
                  </m:oMath>
                </a14:m>
                <a:r>
                  <a:rPr lang="en-US"/>
                  <a:t>có </a:t>
                </a:r>
                <a14:m>
                  <m:oMath xmlns:m="http://schemas.openxmlformats.org/officeDocument/2006/math">
                    <m:r>
                      <a:rPr lang="en-US" sz="4800" b="1" i="1" smtClean="0">
                        <a:solidFill>
                          <a:srgbClr val="0000FF"/>
                        </a:solidFill>
                        <a:latin typeface="Cambria Math" panose="02040503050406030204" pitchFamily="18" charset="0"/>
                      </a:rPr>
                      <m:t>𝑴𝑴</m:t>
                    </m:r>
                    <m:r>
                      <a:rPr lang="en-US" sz="4800" b="1" i="1" smtClean="0">
                        <a:solidFill>
                          <a:srgbClr val="0000FF"/>
                        </a:solidFill>
                        <a:latin typeface="Cambria Math" panose="02040503050406030204" pitchFamily="18" charset="0"/>
                      </a:rPr>
                      <m:t>′</m:t>
                    </m:r>
                  </m:oMath>
                </a14:m>
                <a:r>
                  <a:rPr lang="en-US" sz="4800"/>
                  <a:t> </a:t>
                </a:r>
                <a:r>
                  <a:rPr lang="en-US"/>
                  <a:t>là đường trung bình của tam giác</a:t>
                </a:r>
                <a:endParaRPr lang="en-US" sz="4800"/>
              </a:p>
            </p:txBody>
          </p:sp>
        </mc:Choice>
        <mc:Fallback xmlns="">
          <p:sp>
            <p:nvSpPr>
              <p:cNvPr id="101" name="TextBox 100">
                <a:extLst>
                  <a:ext uri="{FF2B5EF4-FFF2-40B4-BE49-F238E27FC236}">
                    <a16:creationId xmlns:a16="http://schemas.microsoft.com/office/drawing/2014/main" id="{5B4F2069-1BB3-4E76-BFCB-1BA329CD6E78}"/>
                  </a:ext>
                </a:extLst>
              </p:cNvPr>
              <p:cNvSpPr txBox="1">
                <a:spLocks noRot="1" noChangeAspect="1" noMove="1" noResize="1" noEditPoints="1" noAdjustHandles="1" noChangeArrowheads="1" noChangeShapeType="1" noTextEdit="1"/>
              </p:cNvSpPr>
              <p:nvPr/>
            </p:nvSpPr>
            <p:spPr>
              <a:xfrm>
                <a:off x="559064" y="7848599"/>
                <a:ext cx="14757896" cy="1024935"/>
              </a:xfrm>
              <a:prstGeom prst="rect">
                <a:avLst/>
              </a:prstGeom>
              <a:blipFill>
                <a:blip r:embed="rId17"/>
                <a:stretch>
                  <a:fillRect l="-1983" b="-183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 xmlns:a16="http://schemas.microsoft.com/office/drawing/2014/main" id="{D8ABDA1D-86EA-4ECD-B6E4-574C8B019FD5}"/>
                  </a:ext>
                </a:extLst>
              </p:cNvPr>
              <p:cNvSpPr txBox="1"/>
              <p:nvPr/>
            </p:nvSpPr>
            <p:spPr>
              <a:xfrm>
                <a:off x="559063" y="12649200"/>
                <a:ext cx="16180602" cy="838200"/>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dirty="0" err="1"/>
                  <a:t>Từ</a:t>
                </a:r>
                <a:r>
                  <a:rPr lang="en-US" dirty="0"/>
                  <a:t> (1)&amp;(2) </a:t>
                </a:r>
                <a:r>
                  <a:rPr lang="en-US" dirty="0" err="1"/>
                  <a:t>suy</a:t>
                </a:r>
                <a:r>
                  <a:rPr lang="en-US" dirty="0"/>
                  <a:t> </a:t>
                </a:r>
                <a:r>
                  <a:rPr lang="en-US" dirty="0" err="1"/>
                  <a:t>ra</a:t>
                </a:r>
                <a:r>
                  <a:rPr lang="en-US" dirty="0"/>
                  <a:t>: </a:t>
                </a:r>
                <a14:m>
                  <m:oMath xmlns:m="http://schemas.openxmlformats.org/officeDocument/2006/math">
                    <m:sSup>
                      <m:sSupPr>
                        <m:ctrlPr>
                          <a:rPr lang="en-US" sz="4800" i="1" smtClean="0">
                            <a:solidFill>
                              <a:srgbClr val="FF0000"/>
                            </a:solidFill>
                            <a:latin typeface="Cambria Math" panose="02040503050406030204" pitchFamily="18" charset="0"/>
                          </a:rPr>
                        </m:ctrlPr>
                      </m:sSupPr>
                      <m:e>
                        <m:r>
                          <a:rPr lang="en-US" sz="4800" b="1" i="1" smtClean="0">
                            <a:solidFill>
                              <a:srgbClr val="FF0000"/>
                            </a:solidFill>
                            <a:latin typeface="Cambria Math" panose="02040503050406030204" pitchFamily="18" charset="0"/>
                          </a:rPr>
                          <m:t>𝑨𝑨</m:t>
                        </m:r>
                      </m:e>
                      <m:sup>
                        <m:r>
                          <a:rPr lang="en-US" sz="4800" i="1">
                            <a:solidFill>
                              <a:srgbClr val="FF0000"/>
                            </a:solidFill>
                            <a:latin typeface="Cambria Math" panose="02040503050406030204" pitchFamily="18" charset="0"/>
                          </a:rPr>
                          <m:t>′</m:t>
                        </m:r>
                      </m:sup>
                    </m:sSup>
                    <m:r>
                      <a:rPr lang="en-US" sz="4800" i="1">
                        <a:solidFill>
                          <a:srgbClr val="FF0000"/>
                        </a:solidFill>
                        <a:latin typeface="Cambria Math" panose="02040503050406030204" pitchFamily="18" charset="0"/>
                      </a:rPr>
                      <m:t>=</m:t>
                    </m:r>
                    <m:r>
                      <a:rPr lang="en-US" sz="4800" b="1" i="1" smtClean="0">
                        <a:solidFill>
                          <a:srgbClr val="FF0000"/>
                        </a:solidFill>
                        <a:latin typeface="Cambria Math" panose="02040503050406030204" pitchFamily="18" charset="0"/>
                      </a:rPr>
                      <m:t>𝟒</m:t>
                    </m:r>
                    <m:r>
                      <a:rPr lang="en-US" sz="4800" b="1" i="1" smtClean="0">
                        <a:solidFill>
                          <a:srgbClr val="FF0000"/>
                        </a:solidFill>
                        <a:latin typeface="Cambria Math" panose="02040503050406030204" pitchFamily="18" charset="0"/>
                      </a:rPr>
                      <m:t>𝑮</m:t>
                    </m:r>
                    <m:sSup>
                      <m:sSupPr>
                        <m:ctrlPr>
                          <a:rPr lang="en-US" sz="4800" i="1" smtClean="0">
                            <a:solidFill>
                              <a:srgbClr val="FF0000"/>
                            </a:solidFill>
                            <a:latin typeface="Cambria Math" panose="02040503050406030204" pitchFamily="18" charset="0"/>
                          </a:rPr>
                        </m:ctrlPr>
                      </m:sSupPr>
                      <m:e>
                        <m:r>
                          <a:rPr lang="en-US" sz="4800" i="1">
                            <a:solidFill>
                              <a:srgbClr val="FF0000"/>
                            </a:solidFill>
                            <a:latin typeface="Cambria Math" panose="02040503050406030204" pitchFamily="18" charset="0"/>
                          </a:rPr>
                          <m:t>𝑨</m:t>
                        </m:r>
                      </m:e>
                      <m:sup>
                        <m:r>
                          <a:rPr lang="en-US" sz="4800" i="1">
                            <a:solidFill>
                              <a:srgbClr val="FF0000"/>
                            </a:solidFill>
                            <a:latin typeface="Cambria Math" panose="02040503050406030204" pitchFamily="18" charset="0"/>
                          </a:rPr>
                          <m:t>′</m:t>
                        </m:r>
                      </m:sup>
                    </m:sSup>
                    <m:r>
                      <a:rPr lang="en-US" sz="4800"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FF0000"/>
                        </a:solidFill>
                        <a:latin typeface="Cambria Math" panose="02040503050406030204" pitchFamily="18" charset="0"/>
                        <a:ea typeface="Cambria Math" panose="02040503050406030204" pitchFamily="18" charset="0"/>
                      </a:rPr>
                      <m:t>𝑮𝑨</m:t>
                    </m:r>
                    <m:r>
                      <a:rPr lang="en-US" sz="4800" i="1">
                        <a:solidFill>
                          <a:srgbClr val="FF0000"/>
                        </a:solidFill>
                        <a:latin typeface="Cambria Math" panose="02040503050406030204" pitchFamily="18" charset="0"/>
                      </a:rPr>
                      <m:t>=</m:t>
                    </m:r>
                    <m:r>
                      <a:rPr lang="en-US" sz="4800" b="1" i="1" smtClean="0">
                        <a:solidFill>
                          <a:srgbClr val="FF0000"/>
                        </a:solidFill>
                        <a:latin typeface="Cambria Math" panose="02040503050406030204" pitchFamily="18" charset="0"/>
                      </a:rPr>
                      <m:t>𝑨</m:t>
                    </m:r>
                    <m:sSup>
                      <m:sSupPr>
                        <m:ctrlPr>
                          <a:rPr lang="en-US" sz="4800" b="1" i="1" smtClean="0">
                            <a:solidFill>
                              <a:srgbClr val="FF0000"/>
                            </a:solidFill>
                            <a:latin typeface="Cambria Math" panose="02040503050406030204" pitchFamily="18" charset="0"/>
                          </a:rPr>
                        </m:ctrlPr>
                      </m:sSupPr>
                      <m:e>
                        <m:r>
                          <a:rPr lang="en-US" sz="4800" b="1" i="1" smtClean="0">
                            <a:solidFill>
                              <a:srgbClr val="FF0000"/>
                            </a:solidFill>
                            <a:latin typeface="Cambria Math" panose="02040503050406030204" pitchFamily="18" charset="0"/>
                          </a:rPr>
                          <m:t>𝑨</m:t>
                        </m:r>
                      </m:e>
                      <m:sup>
                        <m:r>
                          <a:rPr lang="en-US" sz="4800" b="1" i="1" smtClean="0">
                            <a:solidFill>
                              <a:srgbClr val="FF0000"/>
                            </a:solidFill>
                            <a:latin typeface="Cambria Math" panose="02040503050406030204" pitchFamily="18" charset="0"/>
                          </a:rPr>
                          <m:t>′</m:t>
                        </m:r>
                      </m:sup>
                    </m:sSup>
                    <m:r>
                      <a:rPr lang="en-US" sz="4800" b="1" i="1" smtClean="0">
                        <a:solidFill>
                          <a:srgbClr val="FF0000"/>
                        </a:solidFill>
                        <a:latin typeface="Cambria Math" panose="02040503050406030204" pitchFamily="18" charset="0"/>
                      </a:rPr>
                      <m:t>−</m:t>
                    </m:r>
                    <m:r>
                      <a:rPr lang="en-US" sz="4800" b="1" i="1" smtClean="0">
                        <a:solidFill>
                          <a:srgbClr val="FF0000"/>
                        </a:solidFill>
                        <a:latin typeface="Cambria Math" panose="02040503050406030204" pitchFamily="18" charset="0"/>
                      </a:rPr>
                      <m:t>𝑮</m:t>
                    </m:r>
                    <m:sSup>
                      <m:sSupPr>
                        <m:ctrlPr>
                          <a:rPr lang="en-US" sz="4800" b="1" i="1" smtClean="0">
                            <a:solidFill>
                              <a:srgbClr val="FF0000"/>
                            </a:solidFill>
                            <a:latin typeface="Cambria Math" panose="02040503050406030204" pitchFamily="18" charset="0"/>
                          </a:rPr>
                        </m:ctrlPr>
                      </m:sSupPr>
                      <m:e>
                        <m:r>
                          <a:rPr lang="en-US" sz="4800" b="1" i="1" smtClean="0">
                            <a:solidFill>
                              <a:srgbClr val="FF0000"/>
                            </a:solidFill>
                            <a:latin typeface="Cambria Math" panose="02040503050406030204" pitchFamily="18" charset="0"/>
                          </a:rPr>
                          <m:t>𝑨</m:t>
                        </m:r>
                      </m:e>
                      <m:sup>
                        <m:r>
                          <a:rPr lang="en-US" sz="4800" b="1" i="1" smtClean="0">
                            <a:solidFill>
                              <a:srgbClr val="FF0000"/>
                            </a:solidFill>
                            <a:latin typeface="Cambria Math" panose="02040503050406030204" pitchFamily="18" charset="0"/>
                          </a:rPr>
                          <m:t>′</m:t>
                        </m:r>
                      </m:sup>
                    </m:sSup>
                    <m:r>
                      <a:rPr lang="en-US" sz="4800" b="1" i="1" smtClean="0">
                        <a:solidFill>
                          <a:srgbClr val="FF0000"/>
                        </a:solidFill>
                        <a:latin typeface="Cambria Math" panose="02040503050406030204" pitchFamily="18" charset="0"/>
                      </a:rPr>
                      <m:t>=</m:t>
                    </m:r>
                    <m:r>
                      <a:rPr lang="en-US" sz="4800" b="1" i="1" smtClean="0">
                        <a:solidFill>
                          <a:srgbClr val="FF0000"/>
                        </a:solidFill>
                        <a:latin typeface="Cambria Math" panose="02040503050406030204" pitchFamily="18" charset="0"/>
                      </a:rPr>
                      <m:t>𝟑</m:t>
                    </m:r>
                    <m:r>
                      <a:rPr lang="en-US" sz="4800" b="1" i="1" smtClean="0">
                        <a:solidFill>
                          <a:srgbClr val="FF0000"/>
                        </a:solidFill>
                        <a:latin typeface="Cambria Math" panose="02040503050406030204" pitchFamily="18" charset="0"/>
                      </a:rPr>
                      <m:t>𝑮</m:t>
                    </m:r>
                    <m:sSup>
                      <m:sSupPr>
                        <m:ctrlPr>
                          <a:rPr lang="en-US" sz="4800" i="1">
                            <a:solidFill>
                              <a:srgbClr val="FF0000"/>
                            </a:solidFill>
                            <a:latin typeface="Cambria Math" panose="02040503050406030204" pitchFamily="18" charset="0"/>
                          </a:rPr>
                        </m:ctrlPr>
                      </m:sSupPr>
                      <m:e>
                        <m:r>
                          <a:rPr lang="en-US" sz="4800" i="1">
                            <a:solidFill>
                              <a:srgbClr val="FF0000"/>
                            </a:solidFill>
                            <a:latin typeface="Cambria Math" panose="02040503050406030204" pitchFamily="18" charset="0"/>
                          </a:rPr>
                          <m:t>𝑨</m:t>
                        </m:r>
                      </m:e>
                      <m:sup>
                        <m:r>
                          <a:rPr lang="en-US" sz="4800" i="1">
                            <a:solidFill>
                              <a:srgbClr val="FF0000"/>
                            </a:solidFill>
                            <a:latin typeface="Cambria Math" panose="02040503050406030204" pitchFamily="18" charset="0"/>
                          </a:rPr>
                          <m:t>′</m:t>
                        </m:r>
                      </m:sup>
                    </m:sSup>
                    <m:r>
                      <a:rPr lang="en-US" sz="4800" b="1" i="1" smtClean="0">
                        <a:solidFill>
                          <a:srgbClr val="FF0000"/>
                        </a:solidFill>
                        <a:latin typeface="Cambria Math" panose="02040503050406030204" pitchFamily="18" charset="0"/>
                      </a:rPr>
                      <m:t>.</m:t>
                    </m:r>
                  </m:oMath>
                </a14:m>
                <a:endParaRPr lang="en-US" sz="4800" dirty="0"/>
              </a:p>
            </p:txBody>
          </p:sp>
        </mc:Choice>
        <mc:Fallback xmlns="">
          <p:sp>
            <p:nvSpPr>
              <p:cNvPr id="103" name="TextBox 102">
                <a:extLst>
                  <a:ext uri="{FF2B5EF4-FFF2-40B4-BE49-F238E27FC236}">
                    <a16:creationId xmlns:a16="http://schemas.microsoft.com/office/drawing/2014/main" id="{D8ABDA1D-86EA-4ECD-B6E4-574C8B019FD5}"/>
                  </a:ext>
                </a:extLst>
              </p:cNvPr>
              <p:cNvSpPr txBox="1">
                <a:spLocks noRot="1" noChangeAspect="1" noMove="1" noResize="1" noEditPoints="1" noAdjustHandles="1" noChangeArrowheads="1" noChangeShapeType="1" noTextEdit="1"/>
              </p:cNvSpPr>
              <p:nvPr/>
            </p:nvSpPr>
            <p:spPr>
              <a:xfrm>
                <a:off x="559063" y="12649200"/>
                <a:ext cx="16180602" cy="838200"/>
              </a:xfrm>
              <a:prstGeom prst="rect">
                <a:avLst/>
              </a:prstGeom>
              <a:blipFill>
                <a:blip r:embed="rId18"/>
                <a:stretch>
                  <a:fillRect l="-1809" t="-7246" b="-3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4" name="TextBox 123">
                <a:extLst>
                  <a:ext uri="{FF2B5EF4-FFF2-40B4-BE49-F238E27FC236}">
                    <a16:creationId xmlns="" xmlns:a16="http://schemas.microsoft.com/office/drawing/2014/main" id="{CB5A3068-FDEA-43AD-AB80-86E4D1EABFE0}"/>
                  </a:ext>
                </a:extLst>
              </p:cNvPr>
              <p:cNvSpPr txBox="1"/>
              <p:nvPr/>
            </p:nvSpPr>
            <p:spPr>
              <a:xfrm>
                <a:off x="559063" y="8771507"/>
                <a:ext cx="10896600" cy="934423"/>
              </a:xfrm>
              <a:prstGeom prst="rect">
                <a:avLst/>
              </a:prstGeom>
              <a:noFill/>
            </p:spPr>
            <p:txBody>
              <a:bodyPr wrap="square" lIns="45720" tIns="45720" rIns="45720" rtlCol="0" anchor="t" anchorCtr="0">
                <a:sp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pPr/>
                <a14:m>
                  <m:oMathPara xmlns:m="http://schemas.openxmlformats.org/officeDocument/2006/math">
                    <m:oMathParaPr>
                      <m:jc m:val="left"/>
                    </m:oMathParaPr>
                    <m:oMath xmlns:m="http://schemas.openxmlformats.org/officeDocument/2006/math">
                      <m:r>
                        <a:rPr lang="en-US" sz="4800"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FF0000"/>
                          </a:solidFill>
                          <a:latin typeface="Cambria Math" panose="02040503050406030204" pitchFamily="18" charset="0"/>
                          <a:ea typeface="Cambria Math" panose="02040503050406030204" pitchFamily="18" charset="0"/>
                        </a:rPr>
                        <m:t>𝑨</m:t>
                      </m:r>
                      <m:sSup>
                        <m:sSupPr>
                          <m:ctrlPr>
                            <a:rPr lang="en-US" sz="4800" b="1" i="1" smtClean="0">
                              <a:solidFill>
                                <a:srgbClr val="FF0000"/>
                              </a:solidFill>
                              <a:latin typeface="Cambria Math" panose="02040503050406030204" pitchFamily="18" charset="0"/>
                              <a:ea typeface="Cambria Math" panose="02040503050406030204" pitchFamily="18" charset="0"/>
                            </a:rPr>
                          </m:ctrlPr>
                        </m:sSupPr>
                        <m:e>
                          <m:r>
                            <a:rPr lang="en-US" sz="4800" b="1" i="1" smtClean="0">
                              <a:solidFill>
                                <a:srgbClr val="FF0000"/>
                              </a:solidFill>
                              <a:latin typeface="Cambria Math" panose="02040503050406030204" pitchFamily="18" charset="0"/>
                              <a:ea typeface="Cambria Math" panose="02040503050406030204" pitchFamily="18" charset="0"/>
                            </a:rPr>
                            <m:t>𝑨</m:t>
                          </m:r>
                        </m:e>
                        <m:sup>
                          <m:r>
                            <a:rPr lang="en-US" sz="4800" b="1" i="1" smtClean="0">
                              <a:solidFill>
                                <a:srgbClr val="FF0000"/>
                              </a:solidFill>
                              <a:latin typeface="Cambria Math" panose="02040503050406030204" pitchFamily="18" charset="0"/>
                              <a:ea typeface="Cambria Math" panose="02040503050406030204" pitchFamily="18" charset="0"/>
                            </a:rPr>
                            <m:t>′</m:t>
                          </m:r>
                        </m:sup>
                      </m:sSup>
                      <m:r>
                        <a:rPr lang="en-US" sz="4800" b="1" i="1" smtClean="0">
                          <a:solidFill>
                            <a:srgbClr val="FF0000"/>
                          </a:solidFill>
                          <a:latin typeface="Cambria Math" panose="02040503050406030204" pitchFamily="18" charset="0"/>
                          <a:ea typeface="Cambria Math" panose="02040503050406030204" pitchFamily="18" charset="0"/>
                        </a:rPr>
                        <m:t>=</m:t>
                      </m:r>
                      <m:r>
                        <a:rPr lang="en-US" sz="4800" b="1" i="1" smtClean="0">
                          <a:solidFill>
                            <a:srgbClr val="FF0000"/>
                          </a:solidFill>
                          <a:latin typeface="Cambria Math" panose="02040503050406030204" pitchFamily="18" charset="0"/>
                          <a:ea typeface="Cambria Math" panose="02040503050406030204" pitchFamily="18" charset="0"/>
                        </a:rPr>
                        <m:t>𝟐</m:t>
                      </m:r>
                      <m:r>
                        <a:rPr lang="en-US" sz="4800" b="1" i="1" smtClean="0">
                          <a:solidFill>
                            <a:srgbClr val="FF0000"/>
                          </a:solidFill>
                          <a:latin typeface="Cambria Math" panose="02040503050406030204" pitchFamily="18" charset="0"/>
                          <a:ea typeface="Cambria Math" panose="02040503050406030204" pitchFamily="18" charset="0"/>
                        </a:rPr>
                        <m:t>𝑴</m:t>
                      </m:r>
                      <m:sSup>
                        <m:sSupPr>
                          <m:ctrlPr>
                            <a:rPr lang="en-US" sz="4800" b="1" i="1" smtClean="0">
                              <a:solidFill>
                                <a:srgbClr val="FF0000"/>
                              </a:solidFill>
                              <a:latin typeface="Cambria Math" panose="02040503050406030204" pitchFamily="18" charset="0"/>
                              <a:ea typeface="Cambria Math" panose="02040503050406030204" pitchFamily="18" charset="0"/>
                            </a:rPr>
                          </m:ctrlPr>
                        </m:sSupPr>
                        <m:e>
                          <m:r>
                            <a:rPr lang="en-US" sz="4800" b="1" i="1" smtClean="0">
                              <a:solidFill>
                                <a:srgbClr val="FF0000"/>
                              </a:solidFill>
                              <a:latin typeface="Cambria Math" panose="02040503050406030204" pitchFamily="18" charset="0"/>
                              <a:ea typeface="Cambria Math" panose="02040503050406030204" pitchFamily="18" charset="0"/>
                            </a:rPr>
                            <m:t>𝑴</m:t>
                          </m:r>
                        </m:e>
                        <m:sup>
                          <m:r>
                            <a:rPr lang="en-US" sz="4800" b="1" i="1" smtClean="0">
                              <a:solidFill>
                                <a:srgbClr val="FF0000"/>
                              </a:solidFill>
                              <a:latin typeface="Cambria Math" panose="02040503050406030204" pitchFamily="18" charset="0"/>
                              <a:ea typeface="Cambria Math" panose="02040503050406030204" pitchFamily="18" charset="0"/>
                            </a:rPr>
                            <m:t>′</m:t>
                          </m:r>
                        </m:sup>
                      </m:sSup>
                      <m:r>
                        <a:rPr lang="en-US" sz="4800" b="1" i="1" smtClean="0">
                          <a:solidFill>
                            <a:srgbClr val="0000FF"/>
                          </a:solidFill>
                          <a:latin typeface="Cambria Math" panose="02040503050406030204" pitchFamily="18" charset="0"/>
                          <a:ea typeface="Cambria Math" panose="02040503050406030204" pitchFamily="18" charset="0"/>
                        </a:rPr>
                        <m:t>         (</m:t>
                      </m:r>
                      <m:r>
                        <a:rPr lang="en-US" sz="4800" b="1" i="1" smtClean="0">
                          <a:solidFill>
                            <a:srgbClr val="0000FF"/>
                          </a:solidFill>
                          <a:latin typeface="Cambria Math" panose="02040503050406030204" pitchFamily="18" charset="0"/>
                          <a:ea typeface="Cambria Math" panose="02040503050406030204" pitchFamily="18" charset="0"/>
                        </a:rPr>
                        <m:t>𝟏</m:t>
                      </m:r>
                      <m:r>
                        <a:rPr lang="en-US" sz="4800" b="1" i="1" smtClean="0">
                          <a:solidFill>
                            <a:srgbClr val="0000FF"/>
                          </a:solidFill>
                          <a:latin typeface="Cambria Math" panose="02040503050406030204" pitchFamily="18" charset="0"/>
                          <a:ea typeface="Cambria Math" panose="02040503050406030204" pitchFamily="18" charset="0"/>
                        </a:rPr>
                        <m:t>)</m:t>
                      </m:r>
                    </m:oMath>
                  </m:oMathPara>
                </a14:m>
                <a:endParaRPr lang="en-US" sz="4800" dirty="0"/>
              </a:p>
            </p:txBody>
          </p:sp>
        </mc:Choice>
        <mc:Fallback>
          <p:sp>
            <p:nvSpPr>
              <p:cNvPr id="124" name="TextBox 123">
                <a:extLst>
                  <a:ext uri="{FF2B5EF4-FFF2-40B4-BE49-F238E27FC236}">
                    <a16:creationId xmlns="" xmlns:a16="http://schemas.microsoft.com/office/drawing/2014/main" xmlns:a14="http://schemas.microsoft.com/office/drawing/2010/main" id="{CB5A3068-FDEA-43AD-AB80-86E4D1EABFE0}"/>
                  </a:ext>
                </a:extLst>
              </p:cNvPr>
              <p:cNvSpPr txBox="1">
                <a:spLocks noRot="1" noChangeAspect="1" noMove="1" noResize="1" noEditPoints="1" noAdjustHandles="1" noChangeArrowheads="1" noChangeShapeType="1" noTextEdit="1"/>
              </p:cNvSpPr>
              <p:nvPr/>
            </p:nvSpPr>
            <p:spPr>
              <a:xfrm>
                <a:off x="559063" y="8771507"/>
                <a:ext cx="10896600" cy="934423"/>
              </a:xfrm>
              <a:prstGeom prst="rect">
                <a:avLst/>
              </a:prstGeom>
              <a:blipFill rotWithShape="0">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TextBox 125">
                <a:extLst>
                  <a:ext uri="{FF2B5EF4-FFF2-40B4-BE49-F238E27FC236}">
                    <a16:creationId xmlns="" xmlns:a16="http://schemas.microsoft.com/office/drawing/2014/main" id="{30EF2A92-FDEA-4EF7-AF25-A1360028CA20}"/>
                  </a:ext>
                </a:extLst>
              </p:cNvPr>
              <p:cNvSpPr txBox="1"/>
              <p:nvPr/>
            </p:nvSpPr>
            <p:spPr>
              <a:xfrm>
                <a:off x="559063" y="10338270"/>
                <a:ext cx="14757896"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 </a:t>
                </a:r>
                <a14:m>
                  <m:oMath xmlns:m="http://schemas.openxmlformats.org/officeDocument/2006/math">
                    <m:r>
                      <a:rPr lang="en-US" sz="4800" b="1"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𝑵𝑴𝑴</m:t>
                    </m:r>
                    <m:r>
                      <a:rPr lang="en-US" sz="4800" b="1" i="1" smtClean="0">
                        <a:solidFill>
                          <a:srgbClr val="0000FF"/>
                        </a:solidFill>
                        <a:latin typeface="Cambria Math" panose="02040503050406030204" pitchFamily="18" charset="0"/>
                      </a:rPr>
                      <m:t>′</m:t>
                    </m:r>
                  </m:oMath>
                </a14:m>
                <a:r>
                  <a:rPr lang="en-US" sz="4800"/>
                  <a:t> </a:t>
                </a:r>
                <a:r>
                  <a:rPr lang="en-US"/>
                  <a:t>có </a:t>
                </a:r>
                <a14:m>
                  <m:oMath xmlns:m="http://schemas.openxmlformats.org/officeDocument/2006/math">
                    <m:r>
                      <a:rPr lang="en-US" sz="4800" b="1" i="1" smtClean="0">
                        <a:solidFill>
                          <a:srgbClr val="0000FF"/>
                        </a:solidFill>
                        <a:latin typeface="Cambria Math" panose="02040503050406030204" pitchFamily="18" charset="0"/>
                      </a:rPr>
                      <m:t>𝑮𝑨</m:t>
                    </m:r>
                    <m:r>
                      <a:rPr lang="en-US" sz="4800" i="1">
                        <a:solidFill>
                          <a:srgbClr val="0000FF"/>
                        </a:solidFill>
                        <a:latin typeface="Cambria Math" panose="02040503050406030204" pitchFamily="18" charset="0"/>
                      </a:rPr>
                      <m:t>′</m:t>
                    </m:r>
                  </m:oMath>
                </a14:m>
                <a:r>
                  <a:rPr lang="en-US"/>
                  <a:t> là đường trung bình của tam giác</a:t>
                </a:r>
              </a:p>
            </p:txBody>
          </p:sp>
        </mc:Choice>
        <mc:Fallback xmlns="">
          <p:sp>
            <p:nvSpPr>
              <p:cNvPr id="126" name="TextBox 125">
                <a:extLst>
                  <a:ext uri="{FF2B5EF4-FFF2-40B4-BE49-F238E27FC236}">
                    <a16:creationId xmlns:a16="http://schemas.microsoft.com/office/drawing/2014/main" id="{30EF2A92-FDEA-4EF7-AF25-A1360028CA20}"/>
                  </a:ext>
                </a:extLst>
              </p:cNvPr>
              <p:cNvSpPr txBox="1">
                <a:spLocks noRot="1" noChangeAspect="1" noMove="1" noResize="1" noEditPoints="1" noAdjustHandles="1" noChangeArrowheads="1" noChangeShapeType="1" noTextEdit="1"/>
              </p:cNvSpPr>
              <p:nvPr/>
            </p:nvSpPr>
            <p:spPr>
              <a:xfrm>
                <a:off x="559063" y="10338270"/>
                <a:ext cx="14757896" cy="846194"/>
              </a:xfrm>
              <a:prstGeom prst="rect">
                <a:avLst/>
              </a:prstGeom>
              <a:blipFill>
                <a:blip r:embed="rId20"/>
                <a:stretch>
                  <a:fillRect l="-1983" t="-6475" b="-3309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7" name="TextBox 126">
                <a:extLst>
                  <a:ext uri="{FF2B5EF4-FFF2-40B4-BE49-F238E27FC236}">
                    <a16:creationId xmlns="" xmlns:a16="http://schemas.microsoft.com/office/drawing/2014/main" id="{D50DA552-14FC-4710-AC19-63AD6D051451}"/>
                  </a:ext>
                </a:extLst>
              </p:cNvPr>
              <p:cNvSpPr txBox="1"/>
              <p:nvPr/>
            </p:nvSpPr>
            <p:spPr>
              <a:xfrm>
                <a:off x="559063" y="11082437"/>
                <a:ext cx="10896600" cy="934423"/>
              </a:xfrm>
              <a:prstGeom prst="rect">
                <a:avLst/>
              </a:prstGeom>
              <a:noFill/>
            </p:spPr>
            <p:txBody>
              <a:bodyPr wrap="square" lIns="45720" tIns="45720" rIns="45720" rtlCol="0" anchor="t" anchorCtr="0">
                <a:sp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pPr/>
                <a14:m>
                  <m:oMathPara xmlns:m="http://schemas.openxmlformats.org/officeDocument/2006/math">
                    <m:oMathParaPr>
                      <m:jc m:val="left"/>
                    </m:oMathParaPr>
                    <m:oMath xmlns:m="http://schemas.openxmlformats.org/officeDocument/2006/math">
                      <m:r>
                        <a:rPr lang="en-US" sz="4800"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FF0000"/>
                          </a:solidFill>
                          <a:latin typeface="Cambria Math" panose="02040503050406030204" pitchFamily="18" charset="0"/>
                          <a:ea typeface="Cambria Math" panose="02040503050406030204" pitchFamily="18" charset="0"/>
                        </a:rPr>
                        <m:t>𝑴</m:t>
                      </m:r>
                      <m:sSup>
                        <m:sSupPr>
                          <m:ctrlPr>
                            <a:rPr lang="en-US" sz="4800" b="1" i="1" smtClean="0">
                              <a:solidFill>
                                <a:srgbClr val="FF0000"/>
                              </a:solidFill>
                              <a:latin typeface="Cambria Math" panose="02040503050406030204" pitchFamily="18" charset="0"/>
                              <a:ea typeface="Cambria Math" panose="02040503050406030204" pitchFamily="18" charset="0"/>
                            </a:rPr>
                          </m:ctrlPr>
                        </m:sSupPr>
                        <m:e>
                          <m:r>
                            <a:rPr lang="en-US" sz="4800" b="1" i="1" smtClean="0">
                              <a:solidFill>
                                <a:srgbClr val="FF0000"/>
                              </a:solidFill>
                              <a:latin typeface="Cambria Math" panose="02040503050406030204" pitchFamily="18" charset="0"/>
                              <a:ea typeface="Cambria Math" panose="02040503050406030204" pitchFamily="18" charset="0"/>
                            </a:rPr>
                            <m:t>𝑴</m:t>
                          </m:r>
                        </m:e>
                        <m:sup>
                          <m:r>
                            <a:rPr lang="en-US" sz="4800" b="1" i="1" smtClean="0">
                              <a:solidFill>
                                <a:srgbClr val="FF0000"/>
                              </a:solidFill>
                              <a:latin typeface="Cambria Math" panose="02040503050406030204" pitchFamily="18" charset="0"/>
                              <a:ea typeface="Cambria Math" panose="02040503050406030204" pitchFamily="18" charset="0"/>
                            </a:rPr>
                            <m:t>′</m:t>
                          </m:r>
                        </m:sup>
                      </m:sSup>
                      <m:r>
                        <a:rPr lang="en-US" sz="4800" i="1">
                          <a:solidFill>
                            <a:srgbClr val="FF0000"/>
                          </a:solidFill>
                          <a:latin typeface="Cambria Math" panose="02040503050406030204" pitchFamily="18" charset="0"/>
                          <a:ea typeface="Cambria Math" panose="02040503050406030204" pitchFamily="18" charset="0"/>
                        </a:rPr>
                        <m:t>=</m:t>
                      </m:r>
                      <m:r>
                        <a:rPr lang="en-US" sz="4800" i="1">
                          <a:solidFill>
                            <a:srgbClr val="FF0000"/>
                          </a:solidFill>
                          <a:latin typeface="Cambria Math" panose="02040503050406030204" pitchFamily="18" charset="0"/>
                          <a:ea typeface="Cambria Math" panose="02040503050406030204" pitchFamily="18" charset="0"/>
                        </a:rPr>
                        <m:t>𝟐</m:t>
                      </m:r>
                      <m:r>
                        <a:rPr lang="en-US" sz="4800" b="1" i="1" smtClean="0">
                          <a:solidFill>
                            <a:srgbClr val="FF0000"/>
                          </a:solidFill>
                          <a:latin typeface="Cambria Math" panose="02040503050406030204" pitchFamily="18" charset="0"/>
                          <a:ea typeface="Cambria Math" panose="02040503050406030204" pitchFamily="18" charset="0"/>
                        </a:rPr>
                        <m:t>𝑮</m:t>
                      </m:r>
                      <m:sSup>
                        <m:sSupPr>
                          <m:ctrlPr>
                            <a:rPr lang="en-US" sz="4800" b="1" i="1" smtClean="0">
                              <a:solidFill>
                                <a:srgbClr val="FF0000"/>
                              </a:solidFill>
                              <a:latin typeface="Cambria Math" panose="02040503050406030204" pitchFamily="18" charset="0"/>
                              <a:ea typeface="Cambria Math" panose="02040503050406030204" pitchFamily="18" charset="0"/>
                            </a:rPr>
                          </m:ctrlPr>
                        </m:sSupPr>
                        <m:e>
                          <m:r>
                            <a:rPr lang="en-US" sz="4800" b="1" i="1" smtClean="0">
                              <a:solidFill>
                                <a:srgbClr val="FF0000"/>
                              </a:solidFill>
                              <a:latin typeface="Cambria Math" panose="02040503050406030204" pitchFamily="18" charset="0"/>
                              <a:ea typeface="Cambria Math" panose="02040503050406030204" pitchFamily="18" charset="0"/>
                            </a:rPr>
                            <m:t>𝑨</m:t>
                          </m:r>
                        </m:e>
                        <m:sup>
                          <m:r>
                            <a:rPr lang="en-US" sz="4800" b="1" i="1" smtClean="0">
                              <a:solidFill>
                                <a:srgbClr val="FF0000"/>
                              </a:solidFill>
                              <a:latin typeface="Cambria Math" panose="02040503050406030204" pitchFamily="18" charset="0"/>
                              <a:ea typeface="Cambria Math" panose="02040503050406030204" pitchFamily="18" charset="0"/>
                            </a:rPr>
                            <m:t>′</m:t>
                          </m:r>
                        </m:sup>
                      </m:sSup>
                      <m:r>
                        <a:rPr lang="en-US" sz="4800" b="1" i="1" smtClean="0">
                          <a:solidFill>
                            <a:srgbClr val="0000FF"/>
                          </a:solidFill>
                          <a:latin typeface="Cambria Math" panose="02040503050406030204" pitchFamily="18" charset="0"/>
                          <a:ea typeface="Cambria Math" panose="02040503050406030204" pitchFamily="18" charset="0"/>
                        </a:rPr>
                        <m:t>         (</m:t>
                      </m:r>
                      <m:r>
                        <a:rPr lang="en-US" sz="4800" b="1" i="1" smtClean="0">
                          <a:solidFill>
                            <a:srgbClr val="0000FF"/>
                          </a:solidFill>
                          <a:latin typeface="Cambria Math" panose="02040503050406030204" pitchFamily="18" charset="0"/>
                          <a:ea typeface="Cambria Math" panose="02040503050406030204" pitchFamily="18" charset="0"/>
                        </a:rPr>
                        <m:t>𝟐</m:t>
                      </m:r>
                      <m:r>
                        <a:rPr lang="en-US" sz="4800" b="1" i="1" smtClean="0">
                          <a:solidFill>
                            <a:srgbClr val="0000FF"/>
                          </a:solidFill>
                          <a:latin typeface="Cambria Math" panose="02040503050406030204" pitchFamily="18" charset="0"/>
                          <a:ea typeface="Cambria Math" panose="02040503050406030204" pitchFamily="18" charset="0"/>
                        </a:rPr>
                        <m:t>)</m:t>
                      </m:r>
                    </m:oMath>
                  </m:oMathPara>
                </a14:m>
                <a:endParaRPr lang="en-US" sz="4800" dirty="0"/>
              </a:p>
            </p:txBody>
          </p:sp>
        </mc:Choice>
        <mc:Fallback>
          <p:sp>
            <p:nvSpPr>
              <p:cNvPr id="127" name="TextBox 126">
                <a:extLst>
                  <a:ext uri="{FF2B5EF4-FFF2-40B4-BE49-F238E27FC236}">
                    <a16:creationId xmlns="" xmlns:a16="http://schemas.microsoft.com/office/drawing/2014/main" xmlns:a14="http://schemas.microsoft.com/office/drawing/2010/main" id="{D50DA552-14FC-4710-AC19-63AD6D051451}"/>
                  </a:ext>
                </a:extLst>
              </p:cNvPr>
              <p:cNvSpPr txBox="1">
                <a:spLocks noRot="1" noChangeAspect="1" noMove="1" noResize="1" noEditPoints="1" noAdjustHandles="1" noChangeArrowheads="1" noChangeShapeType="1" noTextEdit="1"/>
              </p:cNvSpPr>
              <p:nvPr/>
            </p:nvSpPr>
            <p:spPr>
              <a:xfrm>
                <a:off x="559063" y="11082437"/>
                <a:ext cx="10896600" cy="934423"/>
              </a:xfrm>
              <a:prstGeom prst="rect">
                <a:avLst/>
              </a:prstGeom>
              <a:blipFill rotWithShape="0">
                <a:blip r:embed="rId2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1966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wipe(down)">
                                      <p:cBhvr>
                                        <p:cTn id="7" dur="500"/>
                                        <p:tgtEl>
                                          <p:spTgt spid="201"/>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nodeType="clickEffect">
                                  <p:stCondLst>
                                    <p:cond delay="0"/>
                                  </p:stCondLst>
                                  <p:childTnLst>
                                    <p:animMotion origin="layout" path="M -1.97917E-6 1.11022E-16 L 0.48627 1.11022E-16 " pathEditMode="relative" rAng="0" ptsTypes="AA">
                                      <p:cBhvr>
                                        <p:cTn id="11" dur="2000" fill="hold"/>
                                        <p:tgtEl>
                                          <p:spTgt spid="105"/>
                                        </p:tgtEl>
                                        <p:attrNameLst>
                                          <p:attrName>ppt_x</p:attrName>
                                          <p:attrName>ppt_y</p:attrName>
                                        </p:attrNameLst>
                                      </p:cBhvr>
                                      <p:rCtr x="24310" y="0"/>
                                    </p:animMotion>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nodeType="clickEffect">
                                  <p:stCondLst>
                                    <p:cond delay="0"/>
                                  </p:stCondLst>
                                  <p:childTnLst>
                                    <p:animEffect transition="out" filter="dissolve">
                                      <p:cBhvr>
                                        <p:cTn id="15" dur="500"/>
                                        <p:tgtEl>
                                          <p:spTgt spid="105"/>
                                        </p:tgtEl>
                                      </p:cBhvr>
                                    </p:animEffect>
                                    <p:set>
                                      <p:cBhvr>
                                        <p:cTn id="16" dur="1" fill="hold">
                                          <p:stCondLst>
                                            <p:cond delay="499"/>
                                          </p:stCondLst>
                                        </p:cTn>
                                        <p:tgtEl>
                                          <p:spTgt spid="10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5" presetClass="path" presetSubtype="0" accel="50000" decel="50000" fill="hold" nodeType="clickEffect">
                                  <p:stCondLst>
                                    <p:cond delay="0"/>
                                  </p:stCondLst>
                                  <p:childTnLst>
                                    <p:animMotion origin="layout" path="M -1.77083E-6 -4.44444E-6 L 0.49219 0.00081 " pathEditMode="relative" rAng="0" ptsTypes="AA">
                                      <p:cBhvr>
                                        <p:cTn id="20" dur="2000" fill="hold"/>
                                        <p:tgtEl>
                                          <p:spTgt spid="146"/>
                                        </p:tgtEl>
                                        <p:attrNameLst>
                                          <p:attrName>ppt_x</p:attrName>
                                          <p:attrName>ppt_y</p:attrName>
                                        </p:attrNameLst>
                                      </p:cBhvr>
                                      <p:rCtr x="24609" y="35"/>
                                    </p:animMotion>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nodeType="clickEffect">
                                  <p:stCondLst>
                                    <p:cond delay="0"/>
                                  </p:stCondLst>
                                  <p:childTnLst>
                                    <p:animEffect transition="out" filter="dissolve">
                                      <p:cBhvr>
                                        <p:cTn id="24" dur="500"/>
                                        <p:tgtEl>
                                          <p:spTgt spid="146"/>
                                        </p:tgtEl>
                                      </p:cBhvr>
                                    </p:animEffect>
                                    <p:set>
                                      <p:cBhvr>
                                        <p:cTn id="25" dur="1" fill="hold">
                                          <p:stCondLst>
                                            <p:cond delay="499"/>
                                          </p:stCondLst>
                                        </p:cTn>
                                        <p:tgtEl>
                                          <p:spTgt spid="14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1"/>
                                        </p:tgtEl>
                                        <p:attrNameLst>
                                          <p:attrName>style.visibility</p:attrName>
                                        </p:attrNameLst>
                                      </p:cBhvr>
                                      <p:to>
                                        <p:strVal val="visible"/>
                                      </p:to>
                                    </p:set>
                                    <p:animEffect transition="in" filter="wipe(down)">
                                      <p:cBhvr>
                                        <p:cTn id="30" dur="500"/>
                                        <p:tgtEl>
                                          <p:spTgt spid="10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24"/>
                                        </p:tgtEl>
                                        <p:attrNameLst>
                                          <p:attrName>style.visibility</p:attrName>
                                        </p:attrNameLst>
                                      </p:cBhvr>
                                      <p:to>
                                        <p:strVal val="visible"/>
                                      </p:to>
                                    </p:set>
                                    <p:animEffect transition="in" filter="wipe(down)">
                                      <p:cBhvr>
                                        <p:cTn id="35" dur="500"/>
                                        <p:tgtEl>
                                          <p:spTgt spid="12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26"/>
                                        </p:tgtEl>
                                        <p:attrNameLst>
                                          <p:attrName>style.visibility</p:attrName>
                                        </p:attrNameLst>
                                      </p:cBhvr>
                                      <p:to>
                                        <p:strVal val="visible"/>
                                      </p:to>
                                    </p:set>
                                    <p:animEffect transition="in" filter="wipe(down)">
                                      <p:cBhvr>
                                        <p:cTn id="40" dur="500"/>
                                        <p:tgtEl>
                                          <p:spTgt spid="12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27"/>
                                        </p:tgtEl>
                                        <p:attrNameLst>
                                          <p:attrName>style.visibility</p:attrName>
                                        </p:attrNameLst>
                                      </p:cBhvr>
                                      <p:to>
                                        <p:strVal val="visible"/>
                                      </p:to>
                                    </p:set>
                                    <p:animEffect transition="in" filter="wipe(down)">
                                      <p:cBhvr>
                                        <p:cTn id="45" dur="500"/>
                                        <p:tgtEl>
                                          <p:spTgt spid="12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03"/>
                                        </p:tgtEl>
                                        <p:attrNameLst>
                                          <p:attrName>style.visibility</p:attrName>
                                        </p:attrNameLst>
                                      </p:cBhvr>
                                      <p:to>
                                        <p:strVal val="visible"/>
                                      </p:to>
                                    </p:set>
                                    <p:animEffect transition="in" filter="wipe(down)">
                                      <p:cBhvr>
                                        <p:cTn id="50"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101" grpId="0"/>
      <p:bldP spid="103" grpId="0"/>
      <p:bldP spid="124" grpId="0"/>
      <p:bldP spid="126" grpId="0"/>
      <p:bldP spid="1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a:extLst>
              <a:ext uri="{FF2B5EF4-FFF2-40B4-BE49-F238E27FC236}">
                <a16:creationId xmlns=""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IV</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TRẮC NGHIỆM</a:t>
              </a:r>
            </a:p>
          </p:txBody>
        </p:sp>
      </p:grpSp>
      <p:grpSp>
        <p:nvGrpSpPr>
          <p:cNvPr id="99" name="Group 98">
            <a:extLst>
              <a:ext uri="{FF2B5EF4-FFF2-40B4-BE49-F238E27FC236}">
                <a16:creationId xmlns="" xmlns:a16="http://schemas.microsoft.com/office/drawing/2014/main" id="{54E74C30-B7ED-4038-96FF-3CA37F8F0EC7}"/>
              </a:ext>
            </a:extLst>
          </p:cNvPr>
          <p:cNvGrpSpPr/>
          <p:nvPr/>
        </p:nvGrpSpPr>
        <p:grpSpPr>
          <a:xfrm>
            <a:off x="310811" y="7936576"/>
            <a:ext cx="23762379" cy="5583139"/>
            <a:chOff x="48567" y="4381500"/>
            <a:chExt cx="22922311" cy="5583139"/>
          </a:xfrm>
          <a:solidFill>
            <a:schemeClr val="accent5">
              <a:lumMod val="40000"/>
              <a:lumOff val="60000"/>
            </a:schemeClr>
          </a:solidFill>
        </p:grpSpPr>
        <p:sp>
          <p:nvSpPr>
            <p:cNvPr id="129" name="Rounded Rectangle 52">
              <a:extLst>
                <a:ext uri="{FF2B5EF4-FFF2-40B4-BE49-F238E27FC236}">
                  <a16:creationId xmlns="" xmlns:a16="http://schemas.microsoft.com/office/drawing/2014/main" id="{F7F25114-B489-4AB7-9074-69DC8B8B23C3}"/>
                </a:ext>
              </a:extLst>
            </p:cNvPr>
            <p:cNvSpPr/>
            <p:nvPr/>
          </p:nvSpPr>
          <p:spPr>
            <a:xfrm>
              <a:off x="529933" y="4639113"/>
              <a:ext cx="22440945" cy="5325526"/>
            </a:xfrm>
            <a:prstGeom prst="roundRect">
              <a:avLst>
                <a:gd name="adj" fmla="val 2239"/>
              </a:avLst>
            </a:prstGeom>
            <a:solidFill>
              <a:srgbClr val="DAE3F3"/>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grpSp>
          <p:nvGrpSpPr>
            <p:cNvPr id="130" name="Group 129">
              <a:extLst>
                <a:ext uri="{FF2B5EF4-FFF2-40B4-BE49-F238E27FC236}">
                  <a16:creationId xmlns="" xmlns:a16="http://schemas.microsoft.com/office/drawing/2014/main" id="{8AD0C756-9ACE-4591-A06F-8C26FC2E221D}"/>
                </a:ext>
              </a:extLst>
            </p:cNvPr>
            <p:cNvGrpSpPr/>
            <p:nvPr/>
          </p:nvGrpSpPr>
          <p:grpSpPr>
            <a:xfrm>
              <a:off x="48567" y="4381500"/>
              <a:ext cx="3991941" cy="1079473"/>
              <a:chOff x="410517" y="4648200"/>
              <a:chExt cx="3991941" cy="1079473"/>
            </a:xfrm>
            <a:grpFill/>
          </p:grpSpPr>
          <p:sp>
            <p:nvSpPr>
              <p:cNvPr id="132" name="Freeform 20">
                <a:extLst>
                  <a:ext uri="{FF2B5EF4-FFF2-40B4-BE49-F238E27FC236}">
                    <a16:creationId xmlns="" xmlns:a16="http://schemas.microsoft.com/office/drawing/2014/main" id="{9D428E8B-935E-4CD2-A6D5-AF417425B609}"/>
                  </a:ext>
                </a:extLst>
              </p:cNvPr>
              <p:cNvSpPr>
                <a:spLocks/>
              </p:cNvSpPr>
              <p:nvPr/>
            </p:nvSpPr>
            <p:spPr bwMode="auto">
              <a:xfrm rot="16200000" flipV="1">
                <a:off x="2489940" y="3702023"/>
                <a:ext cx="828631" cy="2996405"/>
              </a:xfrm>
              <a:prstGeom prst="round1Rect">
                <a:avLst/>
              </a:prstGeom>
              <a:solidFill>
                <a:srgbClr val="DAE3F3"/>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35" name="TextBox 134">
                <a:extLst>
                  <a:ext uri="{FF2B5EF4-FFF2-40B4-BE49-F238E27FC236}">
                    <a16:creationId xmlns="" xmlns:a16="http://schemas.microsoft.com/office/drawing/2014/main" id="{98F12281-D048-4183-B036-FA05E6428C85}"/>
                  </a:ext>
                </a:extLst>
              </p:cNvPr>
              <p:cNvSpPr txBox="1"/>
              <p:nvPr/>
            </p:nvSpPr>
            <p:spPr>
              <a:xfrm>
                <a:off x="1406054" y="4769080"/>
                <a:ext cx="2872840" cy="830997"/>
              </a:xfrm>
              <a:prstGeom prst="rect">
                <a:avLst/>
              </a:prstGeom>
              <a:noFill/>
            </p:spPr>
            <p:txBody>
              <a:bodyPr wrap="square" rtlCol="0">
                <a:spAutoFit/>
              </a:bodyPr>
              <a:lstStyle/>
              <a:p>
                <a:pPr algn="ctr"/>
                <a:r>
                  <a:rPr lang="en-US" sz="4800" b="1">
                    <a:solidFill>
                      <a:srgbClr val="0000FF"/>
                    </a:solidFill>
                    <a:latin typeface="Tahoma" pitchFamily="34" charset="0"/>
                    <a:ea typeface="Tahoma" pitchFamily="34" charset="0"/>
                    <a:cs typeface="Tahoma" pitchFamily="34" charset="0"/>
                  </a:rPr>
                  <a:t>Trả lời</a:t>
                </a:r>
                <a:endParaRPr lang="en-US" sz="4800" b="1" dirty="0">
                  <a:solidFill>
                    <a:srgbClr val="0000FF"/>
                  </a:solidFill>
                  <a:latin typeface="Tahoma" pitchFamily="34" charset="0"/>
                  <a:ea typeface="Tahoma" pitchFamily="34" charset="0"/>
                  <a:cs typeface="Tahoma" pitchFamily="34" charset="0"/>
                </a:endParaRPr>
              </a:p>
            </p:txBody>
          </p:sp>
          <p:pic>
            <p:nvPicPr>
              <p:cNvPr id="144" name="Picture 143">
                <a:extLst>
                  <a:ext uri="{FF2B5EF4-FFF2-40B4-BE49-F238E27FC236}">
                    <a16:creationId xmlns="" xmlns:a16="http://schemas.microsoft.com/office/drawing/2014/main" id="{89EAA136-0D71-45FD-BD75-17F2F43A26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45" name="Group 144">
            <a:extLst>
              <a:ext uri="{FF2B5EF4-FFF2-40B4-BE49-F238E27FC236}">
                <a16:creationId xmlns="" xmlns:a16="http://schemas.microsoft.com/office/drawing/2014/main" id="{1D47D3DA-70A1-4988-A412-16B987CBBC0A}"/>
              </a:ext>
            </a:extLst>
          </p:cNvPr>
          <p:cNvGrpSpPr/>
          <p:nvPr/>
        </p:nvGrpSpPr>
        <p:grpSpPr>
          <a:xfrm>
            <a:off x="196808" y="2526376"/>
            <a:ext cx="23876382" cy="3033536"/>
            <a:chOff x="923003" y="3917552"/>
            <a:chExt cx="23876382" cy="2871176"/>
          </a:xfrm>
        </p:grpSpPr>
        <p:sp>
          <p:nvSpPr>
            <p:cNvPr id="154" name="Rounded Rectangle 41">
              <a:extLst>
                <a:ext uri="{FF2B5EF4-FFF2-40B4-BE49-F238E27FC236}">
                  <a16:creationId xmlns="" xmlns:a16="http://schemas.microsoft.com/office/drawing/2014/main" id="{C73AC49A-52A9-41BA-9CF6-23020D15108A}"/>
                </a:ext>
              </a:extLst>
            </p:cNvPr>
            <p:cNvSpPr/>
            <p:nvPr/>
          </p:nvSpPr>
          <p:spPr>
            <a:xfrm>
              <a:off x="1272210" y="4426858"/>
              <a:ext cx="23527175"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Tahoma" pitchFamily="34" charset="0"/>
                <a:ea typeface="Tahoma" pitchFamily="34" charset="0"/>
                <a:cs typeface="Tahoma" pitchFamily="34" charset="0"/>
              </a:endParaRPr>
            </a:p>
          </p:txBody>
        </p:sp>
        <p:grpSp>
          <p:nvGrpSpPr>
            <p:cNvPr id="159" name="Group 158">
              <a:extLst>
                <a:ext uri="{FF2B5EF4-FFF2-40B4-BE49-F238E27FC236}">
                  <a16:creationId xmlns="" xmlns:a16="http://schemas.microsoft.com/office/drawing/2014/main" id="{542BDD63-5FD5-45AF-A0D9-5950E154FA80}"/>
                </a:ext>
              </a:extLst>
            </p:cNvPr>
            <p:cNvGrpSpPr/>
            <p:nvPr/>
          </p:nvGrpSpPr>
          <p:grpSpPr>
            <a:xfrm>
              <a:off x="923003" y="3917552"/>
              <a:ext cx="3942102" cy="1040476"/>
              <a:chOff x="923003" y="3917552"/>
              <a:chExt cx="3942102" cy="1040476"/>
            </a:xfrm>
          </p:grpSpPr>
          <p:grpSp>
            <p:nvGrpSpPr>
              <p:cNvPr id="160" name="Group 159">
                <a:extLst>
                  <a:ext uri="{FF2B5EF4-FFF2-40B4-BE49-F238E27FC236}">
                    <a16:creationId xmlns="" xmlns:a16="http://schemas.microsoft.com/office/drawing/2014/main" id="{9B60DD03-7703-4AFE-91C2-36635BE87D3C}"/>
                  </a:ext>
                </a:extLst>
              </p:cNvPr>
              <p:cNvGrpSpPr/>
              <p:nvPr/>
            </p:nvGrpSpPr>
            <p:grpSpPr>
              <a:xfrm>
                <a:off x="1362045" y="4050650"/>
                <a:ext cx="3503060" cy="837781"/>
                <a:chOff x="2028795" y="4412600"/>
                <a:chExt cx="3503060" cy="837781"/>
              </a:xfrm>
            </p:grpSpPr>
            <p:sp>
              <p:nvSpPr>
                <p:cNvPr id="162" name="Freeform 20">
                  <a:extLst>
                    <a:ext uri="{FF2B5EF4-FFF2-40B4-BE49-F238E27FC236}">
                      <a16:creationId xmlns="" xmlns:a16="http://schemas.microsoft.com/office/drawing/2014/main" id="{B624F6C6-F411-4D08-A1C8-EC1D039E1253}"/>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63" name="TextBox 162">
                  <a:extLst>
                    <a:ext uri="{FF2B5EF4-FFF2-40B4-BE49-F238E27FC236}">
                      <a16:creationId xmlns="" xmlns:a16="http://schemas.microsoft.com/office/drawing/2014/main" id="{B933F3EB-F4BA-49C7-8F01-E6A072B3D0F7}"/>
                    </a:ext>
                  </a:extLst>
                </p:cNvPr>
                <p:cNvSpPr txBox="1"/>
                <p:nvPr/>
              </p:nvSpPr>
              <p:spPr>
                <a:xfrm>
                  <a:off x="2536148" y="4412600"/>
                  <a:ext cx="2895397" cy="786521"/>
                </a:xfrm>
                <a:prstGeom prst="rect">
                  <a:avLst/>
                </a:prstGeom>
                <a:noFill/>
              </p:spPr>
              <p:txBody>
                <a:bodyPr wrap="square" rtlCol="0">
                  <a:spAutoFit/>
                </a:bodyPr>
                <a:lstStyle/>
                <a:p>
                  <a:pPr algn="ctr"/>
                  <a:r>
                    <a:rPr lang="vi-VN" sz="4800" b="1">
                      <a:solidFill>
                        <a:srgbClr val="0000FF"/>
                      </a:solidFill>
                      <a:latin typeface="Tahoma" pitchFamily="34" charset="0"/>
                      <a:ea typeface="Tahoma" pitchFamily="34" charset="0"/>
                      <a:cs typeface="Tahoma" pitchFamily="34" charset="0"/>
                    </a:rPr>
                    <a:t>CÂU</a:t>
                  </a:r>
                  <a:r>
                    <a:rPr lang="en-US" sz="4800" b="1">
                      <a:solidFill>
                        <a:srgbClr val="0000FF"/>
                      </a:solidFill>
                      <a:latin typeface="Tahoma" pitchFamily="34" charset="0"/>
                      <a:ea typeface="Tahoma" pitchFamily="34" charset="0"/>
                      <a:cs typeface="Tahoma" pitchFamily="34" charset="0"/>
                    </a:rPr>
                    <a:t> 1</a:t>
                  </a:r>
                  <a:r>
                    <a:rPr lang="vi-VN" sz="4800" b="1">
                      <a:solidFill>
                        <a:srgbClr val="0000FF"/>
                      </a:solidFill>
                      <a:latin typeface="Tahoma" pitchFamily="34" charset="0"/>
                      <a:ea typeface="Tahoma" pitchFamily="34" charset="0"/>
                      <a:cs typeface="Tahoma" pitchFamily="34" charset="0"/>
                    </a:rPr>
                    <a:t> </a:t>
                  </a:r>
                  <a:endParaRPr lang="en-US" sz="4800" b="1" dirty="0">
                    <a:solidFill>
                      <a:srgbClr val="0000FF"/>
                    </a:solidFill>
                    <a:latin typeface="Tahoma" pitchFamily="34" charset="0"/>
                    <a:ea typeface="Tahoma" pitchFamily="34" charset="0"/>
                    <a:cs typeface="Tahoma" pitchFamily="34" charset="0"/>
                  </a:endParaRPr>
                </a:p>
              </p:txBody>
            </p:sp>
          </p:grpSp>
          <p:pic>
            <p:nvPicPr>
              <p:cNvPr id="161" name="Picture 160">
                <a:extLst>
                  <a:ext uri="{FF2B5EF4-FFF2-40B4-BE49-F238E27FC236}">
                    <a16:creationId xmlns="" xmlns:a16="http://schemas.microsoft.com/office/drawing/2014/main" id="{C23F8964-B0B6-4DF4-9176-B720265B2C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64" name="TextBox 163">
                <a:extLst>
                  <a:ext uri="{FF2B5EF4-FFF2-40B4-BE49-F238E27FC236}">
                    <a16:creationId xmlns="" xmlns:a16="http://schemas.microsoft.com/office/drawing/2014/main" id="{567BC42B-B98E-4C46-AF3A-0A63E6E2B9FE}"/>
                  </a:ext>
                </a:extLst>
              </p:cNvPr>
              <p:cNvSpPr txBox="1"/>
              <p:nvPr/>
            </p:nvSpPr>
            <p:spPr>
              <a:xfrm>
                <a:off x="1371600" y="8932489"/>
                <a:ext cx="20574000" cy="1049711"/>
              </a:xfrm>
              <a:prstGeom prst="rect">
                <a:avLst/>
              </a:prstGeom>
              <a:noFill/>
            </p:spPr>
            <p:txBody>
              <a:bodyPr wrap="square" lIns="45720" tIns="45720" rIns="45720" rtlCol="0" anchor="ctr" anchorCtr="0">
                <a:spAutoFit/>
              </a:bodyPr>
              <a:lstStyle>
                <a:defPPr>
                  <a:defRPr lang="en-US"/>
                </a:defPPr>
                <a:lvl1pPr>
                  <a:lnSpc>
                    <a:spcPct val="150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sz="4800"/>
                  <a:t>Chọn </a:t>
                </a:r>
                <a:r>
                  <a:rPr lang="en-US" sz="4800">
                    <a:solidFill>
                      <a:srgbClr val="FF0000"/>
                    </a:solidFill>
                  </a:rPr>
                  <a:t>B</a:t>
                </a:r>
                <a:r>
                  <a:rPr lang="en-US" sz="4800"/>
                  <a:t>. Vì 2 đt </a:t>
                </a:r>
                <a14:m>
                  <m:oMath xmlns:m="http://schemas.openxmlformats.org/officeDocument/2006/math">
                    <m:r>
                      <a:rPr lang="en-US" sz="4800" i="1">
                        <a:latin typeface="Cambria Math" panose="02040503050406030204" pitchFamily="18" charset="0"/>
                      </a:rPr>
                      <m:t>𝒂</m:t>
                    </m:r>
                  </m:oMath>
                </a14:m>
                <a:r>
                  <a:rPr lang="en-US" sz="4800"/>
                  <a:t> và </a:t>
                </a:r>
                <a14:m>
                  <m:oMath xmlns:m="http://schemas.openxmlformats.org/officeDocument/2006/math">
                    <m:r>
                      <a:rPr lang="en-US" sz="4800" i="1">
                        <a:latin typeface="Cambria Math" panose="02040503050406030204" pitchFamily="18" charset="0"/>
                      </a:rPr>
                      <m:t>𝒃</m:t>
                    </m:r>
                  </m:oMath>
                </a14:m>
                <a:r>
                  <a:rPr lang="en-US" sz="4800"/>
                  <a:t> có thể cắt nhau, song song hoặc chéo nhau.</a:t>
                </a:r>
                <a:endParaRPr lang="en-US" sz="4800" dirty="0"/>
              </a:p>
            </p:txBody>
          </p:sp>
        </mc:Choice>
        <mc:Fallback xmlns="">
          <p:sp>
            <p:nvSpPr>
              <p:cNvPr id="164" name="TextBox 163">
                <a:extLst>
                  <a:ext uri="{FF2B5EF4-FFF2-40B4-BE49-F238E27FC236}">
                    <a16:creationId xmlns:a16="http://schemas.microsoft.com/office/drawing/2014/main" id="{567BC42B-B98E-4C46-AF3A-0A63E6E2B9FE}"/>
                  </a:ext>
                </a:extLst>
              </p:cNvPr>
              <p:cNvSpPr txBox="1">
                <a:spLocks noRot="1" noChangeAspect="1" noMove="1" noResize="1" noEditPoints="1" noAdjustHandles="1" noChangeArrowheads="1" noChangeShapeType="1" noTextEdit="1"/>
              </p:cNvSpPr>
              <p:nvPr/>
            </p:nvSpPr>
            <p:spPr>
              <a:xfrm>
                <a:off x="1371600" y="8932489"/>
                <a:ext cx="20574000" cy="1049711"/>
              </a:xfrm>
              <a:prstGeom prst="rect">
                <a:avLst/>
              </a:prstGeom>
              <a:blipFill>
                <a:blip r:embed="rId4"/>
                <a:stretch>
                  <a:fillRect l="-1570" b="-294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5" name="TextBox 164">
                <a:extLst>
                  <a:ext uri="{FF2B5EF4-FFF2-40B4-BE49-F238E27FC236}">
                    <a16:creationId xmlns="" xmlns:a16="http://schemas.microsoft.com/office/drawing/2014/main" id="{9ADA4EAF-2939-4AE5-8A5E-4E8AA3D76202}"/>
                  </a:ext>
                </a:extLst>
              </p:cNvPr>
              <p:cNvSpPr txBox="1"/>
              <p:nvPr/>
            </p:nvSpPr>
            <p:spPr>
              <a:xfrm>
                <a:off x="1119613" y="3328693"/>
                <a:ext cx="22628537" cy="2157707"/>
              </a:xfrm>
              <a:prstGeom prst="rect">
                <a:avLst/>
              </a:prstGeom>
              <a:noFill/>
            </p:spPr>
            <p:txBody>
              <a:bodyPr wrap="square" lIns="45720" tIns="45720" rIns="45720" rtlCol="0" anchor="ctr" anchorCtr="0">
                <a:sp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pPr>
                  <a:lnSpc>
                    <a:spcPct val="150000"/>
                  </a:lnSpc>
                </a:pPr>
                <a:r>
                  <a:rPr lang="en-US" sz="4800"/>
                  <a:t>	Cho hai đường thẳng phân biệt </a:t>
                </a:r>
                <a14:m>
                  <m:oMath xmlns:m="http://schemas.openxmlformats.org/officeDocument/2006/math">
                    <m:r>
                      <a:rPr lang="en-US" sz="4800" i="1">
                        <a:latin typeface="Cambria Math" panose="02040503050406030204" pitchFamily="18" charset="0"/>
                      </a:rPr>
                      <m:t>𝒂</m:t>
                    </m:r>
                  </m:oMath>
                </a14:m>
                <a:r>
                  <a:rPr lang="en-US" sz="4800"/>
                  <a:t> và </a:t>
                </a:r>
                <a14:m>
                  <m:oMath xmlns:m="http://schemas.openxmlformats.org/officeDocument/2006/math">
                    <m:r>
                      <a:rPr lang="en-US" sz="4800" i="1">
                        <a:latin typeface="Cambria Math" panose="02040503050406030204" pitchFamily="18" charset="0"/>
                      </a:rPr>
                      <m:t>𝒃</m:t>
                    </m:r>
                  </m:oMath>
                </a14:m>
                <a:r>
                  <a:rPr lang="en-US" sz="4800"/>
                  <a:t> trong không gian. Hỏi có bao nhiêu vị trí tương đối giữa </a:t>
                </a:r>
                <a14:m>
                  <m:oMath xmlns:m="http://schemas.openxmlformats.org/officeDocument/2006/math">
                    <m:r>
                      <a:rPr lang="en-US" sz="4800" b="1" i="1" smtClean="0">
                        <a:latin typeface="Cambria Math" panose="02040503050406030204" pitchFamily="18" charset="0"/>
                      </a:rPr>
                      <m:t>𝒂</m:t>
                    </m:r>
                  </m:oMath>
                </a14:m>
                <a:r>
                  <a:rPr lang="en-US" sz="4800"/>
                  <a:t> và </a:t>
                </a:r>
                <a14:m>
                  <m:oMath xmlns:m="http://schemas.openxmlformats.org/officeDocument/2006/math">
                    <m:r>
                      <a:rPr lang="en-US" sz="4800" b="1" i="1" smtClean="0">
                        <a:latin typeface="Cambria Math" panose="02040503050406030204" pitchFamily="18" charset="0"/>
                      </a:rPr>
                      <m:t>𝒃</m:t>
                    </m:r>
                  </m:oMath>
                </a14:m>
                <a:r>
                  <a:rPr lang="en-US" sz="4800"/>
                  <a:t> ?</a:t>
                </a:r>
              </a:p>
            </p:txBody>
          </p:sp>
        </mc:Choice>
        <mc:Fallback xmlns="">
          <p:sp>
            <p:nvSpPr>
              <p:cNvPr id="165" name="TextBox 164">
                <a:extLst>
                  <a:ext uri="{FF2B5EF4-FFF2-40B4-BE49-F238E27FC236}">
                    <a16:creationId xmlns:a16="http://schemas.microsoft.com/office/drawing/2014/main" id="{9ADA4EAF-2939-4AE5-8A5E-4E8AA3D76202}"/>
                  </a:ext>
                </a:extLst>
              </p:cNvPr>
              <p:cNvSpPr txBox="1">
                <a:spLocks noRot="1" noChangeAspect="1" noMove="1" noResize="1" noEditPoints="1" noAdjustHandles="1" noChangeArrowheads="1" noChangeShapeType="1" noTextEdit="1"/>
              </p:cNvSpPr>
              <p:nvPr/>
            </p:nvSpPr>
            <p:spPr>
              <a:xfrm>
                <a:off x="1119613" y="3328693"/>
                <a:ext cx="22628537" cy="2157707"/>
              </a:xfrm>
              <a:prstGeom prst="rect">
                <a:avLst/>
              </a:prstGeom>
              <a:blipFill>
                <a:blip r:embed="rId5"/>
                <a:stretch>
                  <a:fillRect l="-1428" b="-14407"/>
                </a:stretch>
              </a:blipFill>
            </p:spPr>
            <p:txBody>
              <a:bodyPr/>
              <a:lstStyle/>
              <a:p>
                <a:r>
                  <a:rPr lang="en-US">
                    <a:noFill/>
                  </a:rPr>
                  <a:t> </a:t>
                </a:r>
              </a:p>
            </p:txBody>
          </p:sp>
        </mc:Fallback>
      </mc:AlternateContent>
      <p:grpSp>
        <p:nvGrpSpPr>
          <p:cNvPr id="166" name="Group 165">
            <a:extLst>
              <a:ext uri="{FF2B5EF4-FFF2-40B4-BE49-F238E27FC236}">
                <a16:creationId xmlns="" xmlns:a16="http://schemas.microsoft.com/office/drawing/2014/main" id="{998CE3B9-02F5-476C-9C48-85F89940ECDC}"/>
              </a:ext>
            </a:extLst>
          </p:cNvPr>
          <p:cNvGrpSpPr/>
          <p:nvPr/>
        </p:nvGrpSpPr>
        <p:grpSpPr>
          <a:xfrm>
            <a:off x="584509" y="5759896"/>
            <a:ext cx="23488682" cy="1936304"/>
            <a:chOff x="241306" y="2081522"/>
            <a:chExt cx="11744341" cy="968152"/>
          </a:xfrm>
          <a:solidFill>
            <a:srgbClr val="327E3B"/>
          </a:solidFill>
        </p:grpSpPr>
        <mc:AlternateContent xmlns:mc="http://schemas.openxmlformats.org/markup-compatibility/2006" xmlns:a14="http://schemas.microsoft.com/office/drawing/2010/main">
          <mc:Choice Requires="a14">
            <p:sp>
              <p:nvSpPr>
                <p:cNvPr id="167" name="Rectangle 166">
                  <a:extLst>
                    <a:ext uri="{FF2B5EF4-FFF2-40B4-BE49-F238E27FC236}">
                      <a16:creationId xmlns="" xmlns:a16="http://schemas.microsoft.com/office/drawing/2014/main" id="{6A2D733A-6A75-48A9-B123-5AE9484C599E}"/>
                    </a:ext>
                  </a:extLst>
                </p:cNvPr>
                <p:cNvSpPr/>
                <p:nvPr/>
              </p:nvSpPr>
              <p:spPr>
                <a:xfrm>
                  <a:off x="3538287" y="2081522"/>
                  <a:ext cx="2468235" cy="968152"/>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5400" b="1"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𝟑</m:t>
                        </m:r>
                      </m:oMath>
                    </m:oMathPara>
                  </a14:m>
                  <a:endParaRPr lang="en-US" sz="54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7" name="Rectangle 166">
                  <a:extLst>
                    <a:ext uri="{FF2B5EF4-FFF2-40B4-BE49-F238E27FC236}">
                      <a16:creationId xmlns:a16="http://schemas.microsoft.com/office/drawing/2014/main" id="{6A2D733A-6A75-48A9-B123-5AE9484C599E}"/>
                    </a:ext>
                  </a:extLst>
                </p:cNvPr>
                <p:cNvSpPr>
                  <a:spLocks noRot="1" noChangeAspect="1" noMove="1" noResize="1" noEditPoints="1" noAdjustHandles="1" noChangeArrowheads="1" noChangeShapeType="1" noTextEdit="1"/>
                </p:cNvSpPr>
                <p:nvPr/>
              </p:nvSpPr>
              <p:spPr>
                <a:xfrm>
                  <a:off x="3538287" y="2081522"/>
                  <a:ext cx="2468235" cy="968152"/>
                </a:xfrm>
                <a:prstGeom prst="rect">
                  <a:avLst/>
                </a:prstGeom>
                <a:blipFill>
                  <a:blip r:embed="rId6"/>
                  <a:stretch>
                    <a:fillRect/>
                  </a:stretch>
                </a:blipFill>
                <a:ln w="19050">
                  <a:solidFill>
                    <a:schemeClr val="bg1"/>
                  </a:solidFill>
                </a:ln>
              </p:spPr>
              <p:txBody>
                <a:bodyPr/>
                <a:lstStyle/>
                <a:p>
                  <a:r>
                    <a:rPr lang="en-US">
                      <a:noFill/>
                    </a:rPr>
                    <a:t> </a:t>
                  </a:r>
                </a:p>
              </p:txBody>
            </p:sp>
          </mc:Fallback>
        </mc:AlternateContent>
        <p:sp>
          <p:nvSpPr>
            <p:cNvPr id="168" name="Oval 167">
              <a:extLst>
                <a:ext uri="{FF2B5EF4-FFF2-40B4-BE49-F238E27FC236}">
                  <a16:creationId xmlns="" xmlns:a16="http://schemas.microsoft.com/office/drawing/2014/main" id="{50E38C7D-B896-42E8-9BAF-6E923926C86D}"/>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169" name="Rectangle 168">
                  <a:extLst>
                    <a:ext uri="{FF2B5EF4-FFF2-40B4-BE49-F238E27FC236}">
                      <a16:creationId xmlns="" xmlns:a16="http://schemas.microsoft.com/office/drawing/2014/main" id="{F15452FE-34F9-4E32-8E9E-B5A7F033A6ED}"/>
                    </a:ext>
                  </a:extLst>
                </p:cNvPr>
                <p:cNvSpPr/>
                <p:nvPr/>
              </p:nvSpPr>
              <p:spPr>
                <a:xfrm>
                  <a:off x="531851" y="2081522"/>
                  <a:ext cx="2468235" cy="968152"/>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5400" b="1"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𝟏</m:t>
                        </m:r>
                      </m:oMath>
                    </m:oMathPara>
                  </a14:m>
                  <a:endParaRPr lang="en-US" sz="54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9" name="Rectangle 168">
                  <a:extLst>
                    <a:ext uri="{FF2B5EF4-FFF2-40B4-BE49-F238E27FC236}">
                      <a16:creationId xmlns:a16="http://schemas.microsoft.com/office/drawing/2014/main" id="{F15452FE-34F9-4E32-8E9E-B5A7F033A6ED}"/>
                    </a:ext>
                  </a:extLst>
                </p:cNvPr>
                <p:cNvSpPr>
                  <a:spLocks noRot="1" noChangeAspect="1" noMove="1" noResize="1" noEditPoints="1" noAdjustHandles="1" noChangeArrowheads="1" noChangeShapeType="1" noTextEdit="1"/>
                </p:cNvSpPr>
                <p:nvPr/>
              </p:nvSpPr>
              <p:spPr>
                <a:xfrm>
                  <a:off x="531851" y="2081522"/>
                  <a:ext cx="2468235" cy="968152"/>
                </a:xfrm>
                <a:prstGeom prst="rect">
                  <a:avLst/>
                </a:prstGeom>
                <a:blipFill>
                  <a:blip r:embed="rId7"/>
                  <a:stretch>
                    <a:fillRect/>
                  </a:stretch>
                </a:blipFill>
                <a:ln w="19050">
                  <a:solidFill>
                    <a:schemeClr val="bg1"/>
                  </a:solidFill>
                </a:ln>
              </p:spPr>
              <p:txBody>
                <a:bodyPr/>
                <a:lstStyle/>
                <a:p>
                  <a:r>
                    <a:rPr lang="en-US">
                      <a:noFill/>
                    </a:rPr>
                    <a:t> </a:t>
                  </a:r>
                </a:p>
              </p:txBody>
            </p:sp>
          </mc:Fallback>
        </mc:AlternateContent>
        <p:sp>
          <p:nvSpPr>
            <p:cNvPr id="170" name="Oval 169">
              <a:extLst>
                <a:ext uri="{FF2B5EF4-FFF2-40B4-BE49-F238E27FC236}">
                  <a16:creationId xmlns="" xmlns:a16="http://schemas.microsoft.com/office/drawing/2014/main" id="{040CE82A-8201-4FE9-B7D6-F33FC505838B}"/>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171" name="Rectangle 170">
                  <a:extLst>
                    <a:ext uri="{FF2B5EF4-FFF2-40B4-BE49-F238E27FC236}">
                      <a16:creationId xmlns="" xmlns:a16="http://schemas.microsoft.com/office/drawing/2014/main" id="{1742C6C6-6EE0-4FEE-9654-EF8A1096C4E4}"/>
                    </a:ext>
                  </a:extLst>
                </p:cNvPr>
                <p:cNvSpPr/>
                <p:nvPr/>
              </p:nvSpPr>
              <p:spPr>
                <a:xfrm>
                  <a:off x="6544723" y="2081522"/>
                  <a:ext cx="2468235" cy="968152"/>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5400" b="1"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𝟐</m:t>
                        </m:r>
                      </m:oMath>
                    </m:oMathPara>
                  </a14:m>
                  <a:endParaRPr lang="en-US" sz="60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1" name="Rectangle 170">
                  <a:extLst>
                    <a:ext uri="{FF2B5EF4-FFF2-40B4-BE49-F238E27FC236}">
                      <a16:creationId xmlns:a16="http://schemas.microsoft.com/office/drawing/2014/main" id="{1742C6C6-6EE0-4FEE-9654-EF8A1096C4E4}"/>
                    </a:ext>
                  </a:extLst>
                </p:cNvPr>
                <p:cNvSpPr>
                  <a:spLocks noRot="1" noChangeAspect="1" noMove="1" noResize="1" noEditPoints="1" noAdjustHandles="1" noChangeArrowheads="1" noChangeShapeType="1" noTextEdit="1"/>
                </p:cNvSpPr>
                <p:nvPr/>
              </p:nvSpPr>
              <p:spPr>
                <a:xfrm>
                  <a:off x="6544723" y="2081522"/>
                  <a:ext cx="2468235" cy="968152"/>
                </a:xfrm>
                <a:prstGeom prst="rect">
                  <a:avLst/>
                </a:prstGeom>
                <a:blipFill>
                  <a:blip r:embed="rId8"/>
                  <a:stretch>
                    <a:fillRect/>
                  </a:stretch>
                </a:blipFill>
                <a:ln w="19050">
                  <a:solidFill>
                    <a:schemeClr val="bg1"/>
                  </a:solidFill>
                </a:ln>
              </p:spPr>
              <p:txBody>
                <a:bodyPr/>
                <a:lstStyle/>
                <a:p>
                  <a:r>
                    <a:rPr lang="en-US">
                      <a:noFill/>
                    </a:rPr>
                    <a:t> </a:t>
                  </a:r>
                </a:p>
              </p:txBody>
            </p:sp>
          </mc:Fallback>
        </mc:AlternateContent>
        <p:sp>
          <p:nvSpPr>
            <p:cNvPr id="172" name="Oval 171">
              <a:extLst>
                <a:ext uri="{FF2B5EF4-FFF2-40B4-BE49-F238E27FC236}">
                  <a16:creationId xmlns="" xmlns:a16="http://schemas.microsoft.com/office/drawing/2014/main" id="{DD2C0CA8-E211-4C8E-A071-68799A91CF58}"/>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173" name="Rectangle 172">
                  <a:extLst>
                    <a:ext uri="{FF2B5EF4-FFF2-40B4-BE49-F238E27FC236}">
                      <a16:creationId xmlns="" xmlns:a16="http://schemas.microsoft.com/office/drawing/2014/main" id="{F2641D3F-2F60-49B3-AA91-4D51BE2FBE6E}"/>
                    </a:ext>
                  </a:extLst>
                </p:cNvPr>
                <p:cNvSpPr/>
                <p:nvPr/>
              </p:nvSpPr>
              <p:spPr>
                <a:xfrm>
                  <a:off x="9551160" y="2081522"/>
                  <a:ext cx="2434487" cy="968152"/>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5400" b="1"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𝟒</m:t>
                        </m:r>
                      </m:oMath>
                    </m:oMathPara>
                  </a14:m>
                  <a:endParaRPr lang="en-US" sz="5400" b="1">
                    <a:solidFill>
                      <a:schemeClr val="bg1"/>
                    </a:solidFill>
                    <a:latin typeface="Tahoma" pitchFamily="34" charset="0"/>
                    <a:ea typeface="Tahoma" pitchFamily="34" charset="0"/>
                    <a:cs typeface="Tahoma" pitchFamily="34" charset="0"/>
                  </a:endParaRPr>
                </a:p>
              </p:txBody>
            </p:sp>
          </mc:Choice>
          <mc:Fallback xmlns="">
            <p:sp>
              <p:nvSpPr>
                <p:cNvPr id="173" name="Rectangle 172">
                  <a:extLst>
                    <a:ext uri="{FF2B5EF4-FFF2-40B4-BE49-F238E27FC236}">
                      <a16:creationId xmlns:a16="http://schemas.microsoft.com/office/drawing/2014/main" id="{F2641D3F-2F60-49B3-AA91-4D51BE2FBE6E}"/>
                    </a:ext>
                  </a:extLst>
                </p:cNvPr>
                <p:cNvSpPr>
                  <a:spLocks noRot="1" noChangeAspect="1" noMove="1" noResize="1" noEditPoints="1" noAdjustHandles="1" noChangeArrowheads="1" noChangeShapeType="1" noTextEdit="1"/>
                </p:cNvSpPr>
                <p:nvPr/>
              </p:nvSpPr>
              <p:spPr>
                <a:xfrm>
                  <a:off x="9551160" y="2081522"/>
                  <a:ext cx="2434487" cy="968152"/>
                </a:xfrm>
                <a:prstGeom prst="rect">
                  <a:avLst/>
                </a:prstGeom>
                <a:blipFill>
                  <a:blip r:embed="rId9"/>
                  <a:stretch>
                    <a:fillRect/>
                  </a:stretch>
                </a:blipFill>
                <a:ln w="19050">
                  <a:solidFill>
                    <a:schemeClr val="bg1"/>
                  </a:solidFill>
                </a:ln>
              </p:spPr>
              <p:txBody>
                <a:bodyPr/>
                <a:lstStyle/>
                <a:p>
                  <a:r>
                    <a:rPr lang="en-US">
                      <a:noFill/>
                    </a:rPr>
                    <a:t> </a:t>
                  </a:r>
                </a:p>
              </p:txBody>
            </p:sp>
          </mc:Fallback>
        </mc:AlternateContent>
        <p:sp>
          <p:nvSpPr>
            <p:cNvPr id="174" name="Oval 173">
              <a:extLst>
                <a:ext uri="{FF2B5EF4-FFF2-40B4-BE49-F238E27FC236}">
                  <a16:creationId xmlns="" xmlns:a16="http://schemas.microsoft.com/office/drawing/2014/main" id="{658D4BB6-4695-447A-82E1-E78B6E381062}"/>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sp>
        <p:nvSpPr>
          <p:cNvPr id="175" name="Oval 174">
            <a:extLst>
              <a:ext uri="{FF2B5EF4-FFF2-40B4-BE49-F238E27FC236}">
                <a16:creationId xmlns="" xmlns:a16="http://schemas.microsoft.com/office/drawing/2014/main" id="{E7A04ADB-E481-406B-A9FD-FFAB8121427A}"/>
              </a:ext>
            </a:extLst>
          </p:cNvPr>
          <p:cNvSpPr/>
          <p:nvPr/>
        </p:nvSpPr>
        <p:spPr>
          <a:xfrm>
            <a:off x="6622508" y="6203896"/>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B</a:t>
            </a:r>
            <a:endParaRPr lang="en-US" sz="6400" dirty="0"/>
          </a:p>
        </p:txBody>
      </p:sp>
    </p:spTree>
    <p:extLst>
      <p:ext uri="{BB962C8B-B14F-4D97-AF65-F5344CB8AC3E}">
        <p14:creationId xmlns:p14="http://schemas.microsoft.com/office/powerpoint/2010/main" val="324658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wipe(left)">
                                      <p:cBhvr>
                                        <p:cTn id="7" dur="500"/>
                                        <p:tgtEl>
                                          <p:spTgt spid="2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5"/>
                                        </p:tgtEl>
                                        <p:attrNameLst>
                                          <p:attrName>style.visibility</p:attrName>
                                        </p:attrNameLst>
                                      </p:cBhvr>
                                      <p:to>
                                        <p:strVal val="visible"/>
                                      </p:to>
                                    </p:set>
                                    <p:animEffect transition="in" filter="wipe(left)">
                                      <p:cBhvr>
                                        <p:cTn id="12" dur="500"/>
                                        <p:tgtEl>
                                          <p:spTgt spid="14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65"/>
                                        </p:tgtEl>
                                        <p:attrNameLst>
                                          <p:attrName>style.visibility</p:attrName>
                                        </p:attrNameLst>
                                      </p:cBhvr>
                                      <p:to>
                                        <p:strVal val="visible"/>
                                      </p:to>
                                    </p:set>
                                    <p:animEffect transition="in" filter="wipe(left)">
                                      <p:cBhvr>
                                        <p:cTn id="15" dur="500"/>
                                        <p:tgtEl>
                                          <p:spTgt spid="165"/>
                                        </p:tgtEl>
                                      </p:cBhvr>
                                    </p:animEffect>
                                  </p:childTnLst>
                                </p:cTn>
                              </p:par>
                              <p:par>
                                <p:cTn id="16" presetID="22" presetClass="entr" presetSubtype="8" fill="hold" nodeType="withEffect">
                                  <p:stCondLst>
                                    <p:cond delay="0"/>
                                  </p:stCondLst>
                                  <p:childTnLst>
                                    <p:set>
                                      <p:cBhvr>
                                        <p:cTn id="17" dur="1" fill="hold">
                                          <p:stCondLst>
                                            <p:cond delay="0"/>
                                          </p:stCondLst>
                                        </p:cTn>
                                        <p:tgtEl>
                                          <p:spTgt spid="166"/>
                                        </p:tgtEl>
                                        <p:attrNameLst>
                                          <p:attrName>style.visibility</p:attrName>
                                        </p:attrNameLst>
                                      </p:cBhvr>
                                      <p:to>
                                        <p:strVal val="visible"/>
                                      </p:to>
                                    </p:set>
                                    <p:animEffect transition="in" filter="wipe(left)">
                                      <p:cBhvr>
                                        <p:cTn id="18" dur="500"/>
                                        <p:tgtEl>
                                          <p:spTgt spid="16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99"/>
                                        </p:tgtEl>
                                        <p:attrNameLst>
                                          <p:attrName>style.visibility</p:attrName>
                                        </p:attrNameLst>
                                      </p:cBhvr>
                                      <p:to>
                                        <p:strVal val="visible"/>
                                      </p:to>
                                    </p:set>
                                    <p:animEffect transition="in" filter="wipe(up)">
                                      <p:cBhvr>
                                        <p:cTn id="23" dur="500"/>
                                        <p:tgtEl>
                                          <p:spTgt spid="9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4"/>
                                        </p:tgtEl>
                                        <p:attrNameLst>
                                          <p:attrName>style.visibility</p:attrName>
                                        </p:attrNameLst>
                                      </p:cBhvr>
                                      <p:to>
                                        <p:strVal val="visible"/>
                                      </p:to>
                                    </p:set>
                                    <p:animEffect transition="in" filter="wipe(left)">
                                      <p:cBhvr>
                                        <p:cTn id="28" dur="500"/>
                                        <p:tgtEl>
                                          <p:spTgt spid="16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75"/>
                                        </p:tgtEl>
                                        <p:attrNameLst>
                                          <p:attrName>style.visibility</p:attrName>
                                        </p:attrNameLst>
                                      </p:cBhvr>
                                      <p:to>
                                        <p:strVal val="visible"/>
                                      </p:to>
                                    </p:set>
                                    <p:animEffect transition="in" filter="wipe(left)">
                                      <p:cBhvr>
                                        <p:cTn id="33"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P spid="165" grpId="0"/>
      <p:bldP spid="17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a:extLst>
              <a:ext uri="{FF2B5EF4-FFF2-40B4-BE49-F238E27FC236}">
                <a16:creationId xmlns=""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IV</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TRẮC NGHIỆM</a:t>
              </a:r>
            </a:p>
          </p:txBody>
        </p:sp>
      </p:grpSp>
      <p:grpSp>
        <p:nvGrpSpPr>
          <p:cNvPr id="99" name="Group 98">
            <a:extLst>
              <a:ext uri="{FF2B5EF4-FFF2-40B4-BE49-F238E27FC236}">
                <a16:creationId xmlns="" xmlns:a16="http://schemas.microsoft.com/office/drawing/2014/main" id="{54E74C30-B7ED-4038-96FF-3CA37F8F0EC7}"/>
              </a:ext>
            </a:extLst>
          </p:cNvPr>
          <p:cNvGrpSpPr/>
          <p:nvPr/>
        </p:nvGrpSpPr>
        <p:grpSpPr>
          <a:xfrm>
            <a:off x="271325" y="10287343"/>
            <a:ext cx="23762379" cy="3200057"/>
            <a:chOff x="48567" y="4381500"/>
            <a:chExt cx="22922311" cy="3200057"/>
          </a:xfrm>
          <a:solidFill>
            <a:schemeClr val="accent5">
              <a:lumMod val="40000"/>
              <a:lumOff val="60000"/>
            </a:schemeClr>
          </a:solidFill>
        </p:grpSpPr>
        <p:sp>
          <p:nvSpPr>
            <p:cNvPr id="129" name="Rounded Rectangle 52">
              <a:extLst>
                <a:ext uri="{FF2B5EF4-FFF2-40B4-BE49-F238E27FC236}">
                  <a16:creationId xmlns="" xmlns:a16="http://schemas.microsoft.com/office/drawing/2014/main" id="{F7F25114-B489-4AB7-9074-69DC8B8B23C3}"/>
                </a:ext>
              </a:extLst>
            </p:cNvPr>
            <p:cNvSpPr/>
            <p:nvPr/>
          </p:nvSpPr>
          <p:spPr>
            <a:xfrm>
              <a:off x="529933" y="4639113"/>
              <a:ext cx="22440945" cy="2942444"/>
            </a:xfrm>
            <a:prstGeom prst="roundRect">
              <a:avLst>
                <a:gd name="adj" fmla="val 2239"/>
              </a:avLst>
            </a:prstGeom>
            <a:solidFill>
              <a:srgbClr val="DAE3F3"/>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grpSp>
          <p:nvGrpSpPr>
            <p:cNvPr id="130" name="Group 129">
              <a:extLst>
                <a:ext uri="{FF2B5EF4-FFF2-40B4-BE49-F238E27FC236}">
                  <a16:creationId xmlns="" xmlns:a16="http://schemas.microsoft.com/office/drawing/2014/main" id="{8AD0C756-9ACE-4591-A06F-8C26FC2E221D}"/>
                </a:ext>
              </a:extLst>
            </p:cNvPr>
            <p:cNvGrpSpPr/>
            <p:nvPr/>
          </p:nvGrpSpPr>
          <p:grpSpPr>
            <a:xfrm>
              <a:off x="48567" y="4381500"/>
              <a:ext cx="3991941" cy="1079473"/>
              <a:chOff x="410517" y="4648200"/>
              <a:chExt cx="3991941" cy="1079473"/>
            </a:xfrm>
            <a:grpFill/>
          </p:grpSpPr>
          <p:sp>
            <p:nvSpPr>
              <p:cNvPr id="132" name="Freeform 20">
                <a:extLst>
                  <a:ext uri="{FF2B5EF4-FFF2-40B4-BE49-F238E27FC236}">
                    <a16:creationId xmlns="" xmlns:a16="http://schemas.microsoft.com/office/drawing/2014/main" id="{9D428E8B-935E-4CD2-A6D5-AF417425B609}"/>
                  </a:ext>
                </a:extLst>
              </p:cNvPr>
              <p:cNvSpPr>
                <a:spLocks/>
              </p:cNvSpPr>
              <p:nvPr/>
            </p:nvSpPr>
            <p:spPr bwMode="auto">
              <a:xfrm rot="16200000" flipV="1">
                <a:off x="2489940" y="3702023"/>
                <a:ext cx="828631" cy="2996405"/>
              </a:xfrm>
              <a:prstGeom prst="round1Rect">
                <a:avLst/>
              </a:prstGeom>
              <a:solidFill>
                <a:srgbClr val="DAE3F3"/>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35" name="TextBox 134">
                <a:extLst>
                  <a:ext uri="{FF2B5EF4-FFF2-40B4-BE49-F238E27FC236}">
                    <a16:creationId xmlns="" xmlns:a16="http://schemas.microsoft.com/office/drawing/2014/main" id="{98F12281-D048-4183-B036-FA05E6428C85}"/>
                  </a:ext>
                </a:extLst>
              </p:cNvPr>
              <p:cNvSpPr txBox="1"/>
              <p:nvPr/>
            </p:nvSpPr>
            <p:spPr>
              <a:xfrm>
                <a:off x="1406054" y="4769080"/>
                <a:ext cx="2872840" cy="830997"/>
              </a:xfrm>
              <a:prstGeom prst="rect">
                <a:avLst/>
              </a:prstGeom>
              <a:noFill/>
            </p:spPr>
            <p:txBody>
              <a:bodyPr wrap="square" rtlCol="0">
                <a:spAutoFit/>
              </a:bodyPr>
              <a:lstStyle/>
              <a:p>
                <a:pPr algn="ctr"/>
                <a:r>
                  <a:rPr lang="en-US" sz="4800" b="1">
                    <a:solidFill>
                      <a:srgbClr val="0000FF"/>
                    </a:solidFill>
                    <a:latin typeface="Tahoma" pitchFamily="34" charset="0"/>
                    <a:ea typeface="Tahoma" pitchFamily="34" charset="0"/>
                    <a:cs typeface="Tahoma" pitchFamily="34" charset="0"/>
                  </a:rPr>
                  <a:t>Trả lời</a:t>
                </a:r>
                <a:endParaRPr lang="en-US" sz="4800" b="1" dirty="0">
                  <a:solidFill>
                    <a:srgbClr val="0000FF"/>
                  </a:solidFill>
                  <a:latin typeface="Tahoma" pitchFamily="34" charset="0"/>
                  <a:ea typeface="Tahoma" pitchFamily="34" charset="0"/>
                  <a:cs typeface="Tahoma" pitchFamily="34" charset="0"/>
                </a:endParaRPr>
              </a:p>
            </p:txBody>
          </p:sp>
          <p:pic>
            <p:nvPicPr>
              <p:cNvPr id="144" name="Picture 143">
                <a:extLst>
                  <a:ext uri="{FF2B5EF4-FFF2-40B4-BE49-F238E27FC236}">
                    <a16:creationId xmlns="" xmlns:a16="http://schemas.microsoft.com/office/drawing/2014/main" id="{89EAA136-0D71-45FD-BD75-17F2F43A26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45" name="Group 144">
            <a:extLst>
              <a:ext uri="{FF2B5EF4-FFF2-40B4-BE49-F238E27FC236}">
                <a16:creationId xmlns="" xmlns:a16="http://schemas.microsoft.com/office/drawing/2014/main" id="{1D47D3DA-70A1-4988-A412-16B987CBBC0A}"/>
              </a:ext>
            </a:extLst>
          </p:cNvPr>
          <p:cNvGrpSpPr/>
          <p:nvPr/>
        </p:nvGrpSpPr>
        <p:grpSpPr>
          <a:xfrm>
            <a:off x="196808" y="2526376"/>
            <a:ext cx="23836896" cy="3033536"/>
            <a:chOff x="923003" y="3917552"/>
            <a:chExt cx="23836896" cy="2871176"/>
          </a:xfrm>
        </p:grpSpPr>
        <p:sp>
          <p:nvSpPr>
            <p:cNvPr id="154" name="Rounded Rectangle 41">
              <a:extLst>
                <a:ext uri="{FF2B5EF4-FFF2-40B4-BE49-F238E27FC236}">
                  <a16:creationId xmlns="" xmlns:a16="http://schemas.microsoft.com/office/drawing/2014/main" id="{C73AC49A-52A9-41BA-9CF6-23020D15108A}"/>
                </a:ext>
              </a:extLst>
            </p:cNvPr>
            <p:cNvSpPr/>
            <p:nvPr/>
          </p:nvSpPr>
          <p:spPr>
            <a:xfrm>
              <a:off x="1272210" y="4426858"/>
              <a:ext cx="23487689"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Tahoma" pitchFamily="34" charset="0"/>
                <a:ea typeface="Tahoma" pitchFamily="34" charset="0"/>
                <a:cs typeface="Tahoma" pitchFamily="34" charset="0"/>
              </a:endParaRPr>
            </a:p>
          </p:txBody>
        </p:sp>
        <p:grpSp>
          <p:nvGrpSpPr>
            <p:cNvPr id="159" name="Group 158">
              <a:extLst>
                <a:ext uri="{FF2B5EF4-FFF2-40B4-BE49-F238E27FC236}">
                  <a16:creationId xmlns="" xmlns:a16="http://schemas.microsoft.com/office/drawing/2014/main" id="{542BDD63-5FD5-45AF-A0D9-5950E154FA80}"/>
                </a:ext>
              </a:extLst>
            </p:cNvPr>
            <p:cNvGrpSpPr/>
            <p:nvPr/>
          </p:nvGrpSpPr>
          <p:grpSpPr>
            <a:xfrm>
              <a:off x="923003" y="3917552"/>
              <a:ext cx="3942102" cy="1040476"/>
              <a:chOff x="923003" y="3917552"/>
              <a:chExt cx="3942102" cy="1040476"/>
            </a:xfrm>
          </p:grpSpPr>
          <p:grpSp>
            <p:nvGrpSpPr>
              <p:cNvPr id="160" name="Group 159">
                <a:extLst>
                  <a:ext uri="{FF2B5EF4-FFF2-40B4-BE49-F238E27FC236}">
                    <a16:creationId xmlns="" xmlns:a16="http://schemas.microsoft.com/office/drawing/2014/main" id="{9B60DD03-7703-4AFE-91C2-36635BE87D3C}"/>
                  </a:ext>
                </a:extLst>
              </p:cNvPr>
              <p:cNvGrpSpPr/>
              <p:nvPr/>
            </p:nvGrpSpPr>
            <p:grpSpPr>
              <a:xfrm>
                <a:off x="1362045" y="4050650"/>
                <a:ext cx="3503060" cy="837781"/>
                <a:chOff x="2028795" y="4412600"/>
                <a:chExt cx="3503060" cy="837781"/>
              </a:xfrm>
            </p:grpSpPr>
            <p:sp>
              <p:nvSpPr>
                <p:cNvPr id="162" name="Freeform 20">
                  <a:extLst>
                    <a:ext uri="{FF2B5EF4-FFF2-40B4-BE49-F238E27FC236}">
                      <a16:creationId xmlns="" xmlns:a16="http://schemas.microsoft.com/office/drawing/2014/main" id="{B624F6C6-F411-4D08-A1C8-EC1D039E1253}"/>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63" name="TextBox 162">
                  <a:extLst>
                    <a:ext uri="{FF2B5EF4-FFF2-40B4-BE49-F238E27FC236}">
                      <a16:creationId xmlns="" xmlns:a16="http://schemas.microsoft.com/office/drawing/2014/main" id="{B933F3EB-F4BA-49C7-8F01-E6A072B3D0F7}"/>
                    </a:ext>
                  </a:extLst>
                </p:cNvPr>
                <p:cNvSpPr txBox="1"/>
                <p:nvPr/>
              </p:nvSpPr>
              <p:spPr>
                <a:xfrm>
                  <a:off x="2536148" y="4412600"/>
                  <a:ext cx="2895397" cy="786521"/>
                </a:xfrm>
                <a:prstGeom prst="rect">
                  <a:avLst/>
                </a:prstGeom>
                <a:noFill/>
              </p:spPr>
              <p:txBody>
                <a:bodyPr wrap="square" rtlCol="0">
                  <a:spAutoFit/>
                </a:bodyPr>
                <a:lstStyle/>
                <a:p>
                  <a:pPr algn="ctr"/>
                  <a:r>
                    <a:rPr lang="vi-VN" sz="4800" b="1">
                      <a:solidFill>
                        <a:srgbClr val="0000FF"/>
                      </a:solidFill>
                      <a:latin typeface="Tahoma" pitchFamily="34" charset="0"/>
                      <a:ea typeface="Tahoma" pitchFamily="34" charset="0"/>
                      <a:cs typeface="Tahoma" pitchFamily="34" charset="0"/>
                    </a:rPr>
                    <a:t>CÂU</a:t>
                  </a:r>
                  <a:r>
                    <a:rPr lang="en-US" sz="4800" b="1">
                      <a:solidFill>
                        <a:srgbClr val="0000FF"/>
                      </a:solidFill>
                      <a:latin typeface="Tahoma" pitchFamily="34" charset="0"/>
                      <a:ea typeface="Tahoma" pitchFamily="34" charset="0"/>
                      <a:cs typeface="Tahoma" pitchFamily="34" charset="0"/>
                    </a:rPr>
                    <a:t> 2</a:t>
                  </a:r>
                  <a:r>
                    <a:rPr lang="vi-VN" sz="4800" b="1">
                      <a:solidFill>
                        <a:srgbClr val="0000FF"/>
                      </a:solidFill>
                      <a:latin typeface="Tahoma" pitchFamily="34" charset="0"/>
                      <a:ea typeface="Tahoma" pitchFamily="34" charset="0"/>
                      <a:cs typeface="Tahoma" pitchFamily="34" charset="0"/>
                    </a:rPr>
                    <a:t> </a:t>
                  </a:r>
                  <a:endParaRPr lang="en-US" sz="4800" b="1" dirty="0">
                    <a:solidFill>
                      <a:srgbClr val="0000FF"/>
                    </a:solidFill>
                    <a:latin typeface="Tahoma" pitchFamily="34" charset="0"/>
                    <a:ea typeface="Tahoma" pitchFamily="34" charset="0"/>
                    <a:cs typeface="Tahoma" pitchFamily="34" charset="0"/>
                  </a:endParaRPr>
                </a:p>
              </p:txBody>
            </p:sp>
          </p:grpSp>
          <p:pic>
            <p:nvPicPr>
              <p:cNvPr id="161" name="Picture 160">
                <a:extLst>
                  <a:ext uri="{FF2B5EF4-FFF2-40B4-BE49-F238E27FC236}">
                    <a16:creationId xmlns="" xmlns:a16="http://schemas.microsoft.com/office/drawing/2014/main" id="{C23F8964-B0B6-4DF4-9176-B720265B2C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64" name="TextBox 163">
                <a:extLst>
                  <a:ext uri="{FF2B5EF4-FFF2-40B4-BE49-F238E27FC236}">
                    <a16:creationId xmlns="" xmlns:a16="http://schemas.microsoft.com/office/drawing/2014/main" id="{567BC42B-B98E-4C46-AF3A-0A63E6E2B9FE}"/>
                  </a:ext>
                </a:extLst>
              </p:cNvPr>
              <p:cNvSpPr txBox="1"/>
              <p:nvPr/>
            </p:nvSpPr>
            <p:spPr>
              <a:xfrm>
                <a:off x="1273164" y="11024893"/>
                <a:ext cx="21434436" cy="2157707"/>
              </a:xfrm>
              <a:prstGeom prst="rect">
                <a:avLst/>
              </a:prstGeom>
              <a:noFill/>
            </p:spPr>
            <p:txBody>
              <a:bodyPr wrap="square" lIns="45720" tIns="45720" rIns="45720" rtlCol="0" anchor="ctr" anchorCtr="0">
                <a:spAutoFit/>
              </a:bodyPr>
              <a:lstStyle>
                <a:defPPr>
                  <a:defRPr lang="en-US"/>
                </a:defPPr>
                <a:lvl1pPr>
                  <a:lnSpc>
                    <a:spcPct val="150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sz="4800"/>
                  <a:t>Chọn </a:t>
                </a:r>
                <a:r>
                  <a:rPr lang="en-US" sz="4800">
                    <a:solidFill>
                      <a:srgbClr val="FF0000"/>
                    </a:solidFill>
                  </a:rPr>
                  <a:t>C</a:t>
                </a:r>
                <a:r>
                  <a:rPr lang="en-US" sz="4800"/>
                  <a:t>. Vì 2 đt </a:t>
                </a:r>
                <a14:m>
                  <m:oMath xmlns:m="http://schemas.openxmlformats.org/officeDocument/2006/math">
                    <m:r>
                      <a:rPr lang="en-US" sz="4800" i="1">
                        <a:latin typeface="Cambria Math" panose="02040503050406030204" pitchFamily="18" charset="0"/>
                      </a:rPr>
                      <m:t>𝒂</m:t>
                    </m:r>
                  </m:oMath>
                </a14:m>
                <a:r>
                  <a:rPr lang="en-US" sz="4800"/>
                  <a:t> và </a:t>
                </a:r>
                <a14:m>
                  <m:oMath xmlns:m="http://schemas.openxmlformats.org/officeDocument/2006/math">
                    <m:r>
                      <a:rPr lang="en-US" sz="4800" i="1">
                        <a:latin typeface="Cambria Math" panose="02040503050406030204" pitchFamily="18" charset="0"/>
                      </a:rPr>
                      <m:t>𝒃</m:t>
                    </m:r>
                  </m:oMath>
                </a14:m>
                <a:r>
                  <a:rPr lang="en-US" sz="4800"/>
                  <a:t> chéo nhau khi không có mặt phẳng nào chứa cả </a:t>
                </a:r>
                <a14:m>
                  <m:oMath xmlns:m="http://schemas.openxmlformats.org/officeDocument/2006/math">
                    <m:r>
                      <a:rPr lang="en-US" sz="4800" i="1">
                        <a:latin typeface="Cambria Math" panose="02040503050406030204" pitchFamily="18" charset="0"/>
                      </a:rPr>
                      <m:t>𝒂</m:t>
                    </m:r>
                  </m:oMath>
                </a14:m>
                <a:r>
                  <a:rPr lang="en-US" sz="4800"/>
                  <a:t> và </a:t>
                </a:r>
                <a14:m>
                  <m:oMath xmlns:m="http://schemas.openxmlformats.org/officeDocument/2006/math">
                    <m:r>
                      <a:rPr lang="en-US" sz="4800" i="1">
                        <a:latin typeface="Cambria Math" panose="02040503050406030204" pitchFamily="18" charset="0"/>
                      </a:rPr>
                      <m:t>𝒃</m:t>
                    </m:r>
                  </m:oMath>
                </a14:m>
                <a:r>
                  <a:rPr lang="en-US" sz="4800"/>
                  <a:t>.</a:t>
                </a:r>
                <a:endParaRPr lang="en-US" sz="4800" dirty="0"/>
              </a:p>
            </p:txBody>
          </p:sp>
        </mc:Choice>
        <mc:Fallback xmlns="">
          <p:sp>
            <p:nvSpPr>
              <p:cNvPr id="164" name="TextBox 163">
                <a:extLst>
                  <a:ext uri="{FF2B5EF4-FFF2-40B4-BE49-F238E27FC236}">
                    <a16:creationId xmlns:a16="http://schemas.microsoft.com/office/drawing/2014/main" id="{567BC42B-B98E-4C46-AF3A-0A63E6E2B9FE}"/>
                  </a:ext>
                </a:extLst>
              </p:cNvPr>
              <p:cNvSpPr txBox="1">
                <a:spLocks noRot="1" noChangeAspect="1" noMove="1" noResize="1" noEditPoints="1" noAdjustHandles="1" noChangeArrowheads="1" noChangeShapeType="1" noTextEdit="1"/>
              </p:cNvSpPr>
              <p:nvPr/>
            </p:nvSpPr>
            <p:spPr>
              <a:xfrm>
                <a:off x="1273164" y="11024893"/>
                <a:ext cx="21434436" cy="2157707"/>
              </a:xfrm>
              <a:prstGeom prst="rect">
                <a:avLst/>
              </a:prstGeom>
              <a:blipFill>
                <a:blip r:embed="rId4"/>
                <a:stretch>
                  <a:fillRect l="-1507" r="-2048" b="-14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5" name="TextBox 164">
                <a:extLst>
                  <a:ext uri="{FF2B5EF4-FFF2-40B4-BE49-F238E27FC236}">
                    <a16:creationId xmlns="" xmlns:a16="http://schemas.microsoft.com/office/drawing/2014/main" id="{9ADA4EAF-2939-4AE5-8A5E-4E8AA3D76202}"/>
                  </a:ext>
                </a:extLst>
              </p:cNvPr>
              <p:cNvSpPr txBox="1"/>
              <p:nvPr/>
            </p:nvSpPr>
            <p:spPr>
              <a:xfrm>
                <a:off x="1119613" y="3328693"/>
                <a:ext cx="22628537" cy="2157707"/>
              </a:xfrm>
              <a:prstGeom prst="rect">
                <a:avLst/>
              </a:prstGeom>
              <a:noFill/>
            </p:spPr>
            <p:txBody>
              <a:bodyPr wrap="square" lIns="45720" tIns="45720" rIns="45720" rtlCol="0" anchor="ctr" anchorCtr="0">
                <a:sp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pPr>
                  <a:lnSpc>
                    <a:spcPct val="150000"/>
                  </a:lnSpc>
                </a:pPr>
                <a:r>
                  <a:rPr lang="en-US" sz="4800"/>
                  <a:t>	Cho hai đường thẳng </a:t>
                </a:r>
                <a14:m>
                  <m:oMath xmlns:m="http://schemas.openxmlformats.org/officeDocument/2006/math">
                    <m:r>
                      <a:rPr lang="en-US" sz="4800" i="1">
                        <a:latin typeface="Cambria Math" panose="02040503050406030204" pitchFamily="18" charset="0"/>
                      </a:rPr>
                      <m:t>𝒂</m:t>
                    </m:r>
                  </m:oMath>
                </a14:m>
                <a:r>
                  <a:rPr lang="en-US" sz="4800"/>
                  <a:t> và </a:t>
                </a:r>
                <a14:m>
                  <m:oMath xmlns:m="http://schemas.openxmlformats.org/officeDocument/2006/math">
                    <m:r>
                      <a:rPr lang="en-US" sz="4800" i="1">
                        <a:latin typeface="Cambria Math" panose="02040503050406030204" pitchFamily="18" charset="0"/>
                      </a:rPr>
                      <m:t>𝒃</m:t>
                    </m:r>
                  </m:oMath>
                </a14:m>
                <a:r>
                  <a:rPr lang="en-US" sz="4800"/>
                  <a:t>. Khẳng định nào sau đây đủ để kết luận </a:t>
                </a:r>
                <a14:m>
                  <m:oMath xmlns:m="http://schemas.openxmlformats.org/officeDocument/2006/math">
                    <m:r>
                      <a:rPr lang="en-US" sz="4800" i="1">
                        <a:latin typeface="Cambria Math" panose="02040503050406030204" pitchFamily="18" charset="0"/>
                      </a:rPr>
                      <m:t>𝒂</m:t>
                    </m:r>
                  </m:oMath>
                </a14:m>
                <a:r>
                  <a:rPr lang="en-US" sz="4800"/>
                  <a:t> và </a:t>
                </a:r>
                <a14:m>
                  <m:oMath xmlns:m="http://schemas.openxmlformats.org/officeDocument/2006/math">
                    <m:r>
                      <a:rPr lang="en-US" sz="4800" i="1">
                        <a:latin typeface="Cambria Math" panose="02040503050406030204" pitchFamily="18" charset="0"/>
                      </a:rPr>
                      <m:t>𝒃</m:t>
                    </m:r>
                  </m:oMath>
                </a14:m>
                <a:r>
                  <a:rPr lang="en-US" sz="4800"/>
                  <a:t> chéo nhau ?</a:t>
                </a:r>
              </a:p>
            </p:txBody>
          </p:sp>
        </mc:Choice>
        <mc:Fallback xmlns="">
          <p:sp>
            <p:nvSpPr>
              <p:cNvPr id="165" name="TextBox 164">
                <a:extLst>
                  <a:ext uri="{FF2B5EF4-FFF2-40B4-BE49-F238E27FC236}">
                    <a16:creationId xmlns:a16="http://schemas.microsoft.com/office/drawing/2014/main" id="{9ADA4EAF-2939-4AE5-8A5E-4E8AA3D76202}"/>
                  </a:ext>
                </a:extLst>
              </p:cNvPr>
              <p:cNvSpPr txBox="1">
                <a:spLocks noRot="1" noChangeAspect="1" noMove="1" noResize="1" noEditPoints="1" noAdjustHandles="1" noChangeArrowheads="1" noChangeShapeType="1" noTextEdit="1"/>
              </p:cNvSpPr>
              <p:nvPr/>
            </p:nvSpPr>
            <p:spPr>
              <a:xfrm>
                <a:off x="1119613" y="3328693"/>
                <a:ext cx="22628537" cy="2157707"/>
              </a:xfrm>
              <a:prstGeom prst="rect">
                <a:avLst/>
              </a:prstGeom>
              <a:blipFill>
                <a:blip r:embed="rId5"/>
                <a:stretch>
                  <a:fillRect l="-1428" b="-14407"/>
                </a:stretch>
              </a:blipFill>
            </p:spPr>
            <p:txBody>
              <a:bodyPr/>
              <a:lstStyle/>
              <a:p>
                <a:r>
                  <a:rPr lang="en-US">
                    <a:noFill/>
                  </a:rPr>
                  <a:t> </a:t>
                </a:r>
              </a:p>
            </p:txBody>
          </p:sp>
        </mc:Fallback>
      </mc:AlternateContent>
      <p:grpSp>
        <p:nvGrpSpPr>
          <p:cNvPr id="9" name="Group 8">
            <a:extLst>
              <a:ext uri="{FF2B5EF4-FFF2-40B4-BE49-F238E27FC236}">
                <a16:creationId xmlns="" xmlns:a16="http://schemas.microsoft.com/office/drawing/2014/main" id="{0E54AC94-E22D-4062-8C5E-9EBB4D152360}"/>
              </a:ext>
            </a:extLst>
          </p:cNvPr>
          <p:cNvGrpSpPr/>
          <p:nvPr/>
        </p:nvGrpSpPr>
        <p:grpSpPr>
          <a:xfrm>
            <a:off x="584509" y="5759896"/>
            <a:ext cx="22710455" cy="4315658"/>
            <a:chOff x="584509" y="5759896"/>
            <a:chExt cx="22710455" cy="4315658"/>
          </a:xfrm>
        </p:grpSpPr>
        <mc:AlternateContent xmlns:mc="http://schemas.openxmlformats.org/markup-compatibility/2006" xmlns:a14="http://schemas.microsoft.com/office/drawing/2010/main">
          <mc:Choice Requires="a14">
            <p:sp>
              <p:nvSpPr>
                <p:cNvPr id="167" name="Rectangle 166">
                  <a:extLst>
                    <a:ext uri="{FF2B5EF4-FFF2-40B4-BE49-F238E27FC236}">
                      <a16:creationId xmlns="" xmlns:a16="http://schemas.microsoft.com/office/drawing/2014/main" id="{6A2D733A-6A75-48A9-B123-5AE9484C599E}"/>
                    </a:ext>
                  </a:extLst>
                </p:cNvPr>
                <p:cNvSpPr/>
                <p:nvPr/>
              </p:nvSpPr>
              <p:spPr>
                <a:xfrm>
                  <a:off x="13077889" y="5781430"/>
                  <a:ext cx="10217074" cy="1936304"/>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14:m>
                    <m:oMath xmlns:m="http://schemas.openxmlformats.org/officeDocument/2006/math">
                      <m:r>
                        <a:rPr lang="en-US" sz="4800" b="1" i="1" smtClean="0">
                          <a:latin typeface="Cambria Math" panose="02040503050406030204" pitchFamily="18" charset="0"/>
                        </a:rPr>
                        <m:t>𝒂</m:t>
                      </m:r>
                    </m:oMath>
                  </a14:m>
                  <a:r>
                    <a:rPr lang="en-US" sz="4800" b="1"/>
                    <a:t> và </a:t>
                  </a:r>
                  <a14:m>
                    <m:oMath xmlns:m="http://schemas.openxmlformats.org/officeDocument/2006/math">
                      <m:r>
                        <a:rPr lang="en-US" sz="4800" b="1" i="1" smtClean="0">
                          <a:latin typeface="Cambria Math" panose="02040503050406030204" pitchFamily="18" charset="0"/>
                        </a:rPr>
                        <m:t>𝒃</m:t>
                      </m:r>
                    </m:oMath>
                  </a14:m>
                  <a:r>
                    <a:rPr lang="en-US" sz="4800" b="1"/>
                    <a:t> </a:t>
                  </a:r>
                  <a:r>
                    <a:rPr lang="en-US" sz="4800" b="1">
                      <a:latin typeface="Tahoma" panose="020B0604030504040204" pitchFamily="34" charset="0"/>
                      <a:ea typeface="Tahoma" panose="020B0604030504040204" pitchFamily="34" charset="0"/>
                      <a:cs typeface="Tahoma" panose="020B0604030504040204" pitchFamily="34" charset="0"/>
                    </a:rPr>
                    <a:t>là hai cạnh của hình tứ diện.</a:t>
                  </a:r>
                </a:p>
              </p:txBody>
            </p:sp>
          </mc:Choice>
          <mc:Fallback xmlns="">
            <p:sp>
              <p:nvSpPr>
                <p:cNvPr id="167" name="Rectangle 166">
                  <a:extLst>
                    <a:ext uri="{FF2B5EF4-FFF2-40B4-BE49-F238E27FC236}">
                      <a16:creationId xmlns:a16="http://schemas.microsoft.com/office/drawing/2014/main" id="{6A2D733A-6A75-48A9-B123-5AE9484C599E}"/>
                    </a:ext>
                  </a:extLst>
                </p:cNvPr>
                <p:cNvSpPr>
                  <a:spLocks noRot="1" noChangeAspect="1" noMove="1" noResize="1" noEditPoints="1" noAdjustHandles="1" noChangeArrowheads="1" noChangeShapeType="1" noTextEdit="1"/>
                </p:cNvSpPr>
                <p:nvPr/>
              </p:nvSpPr>
              <p:spPr>
                <a:xfrm>
                  <a:off x="13077889" y="5781430"/>
                  <a:ext cx="10217074" cy="1936304"/>
                </a:xfrm>
                <a:prstGeom prst="rect">
                  <a:avLst/>
                </a:prstGeom>
                <a:blipFill>
                  <a:blip r:embed="rId6"/>
                  <a:stretch>
                    <a:fillRect r="-238" b="-5521"/>
                  </a:stretch>
                </a:blipFill>
                <a:ln w="19050">
                  <a:solidFill>
                    <a:schemeClr val="bg1"/>
                  </a:solidFill>
                </a:ln>
              </p:spPr>
              <p:txBody>
                <a:bodyPr/>
                <a:lstStyle/>
                <a:p>
                  <a:r>
                    <a:rPr lang="en-US">
                      <a:noFill/>
                    </a:rPr>
                    <a:t> </a:t>
                  </a:r>
                </a:p>
              </p:txBody>
            </p:sp>
          </mc:Fallback>
        </mc:AlternateContent>
        <p:sp>
          <p:nvSpPr>
            <p:cNvPr id="168" name="Oval 167">
              <a:extLst>
                <a:ext uri="{FF2B5EF4-FFF2-40B4-BE49-F238E27FC236}">
                  <a16:creationId xmlns="" xmlns:a16="http://schemas.microsoft.com/office/drawing/2014/main" id="{50E38C7D-B896-42E8-9BAF-6E923926C86D}"/>
                </a:ext>
              </a:extLst>
            </p:cNvPr>
            <p:cNvSpPr/>
            <p:nvPr/>
          </p:nvSpPr>
          <p:spPr>
            <a:xfrm>
              <a:off x="12496800" y="622448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169" name="Rectangle 168">
                  <a:extLst>
                    <a:ext uri="{FF2B5EF4-FFF2-40B4-BE49-F238E27FC236}">
                      <a16:creationId xmlns="" xmlns:a16="http://schemas.microsoft.com/office/drawing/2014/main" id="{F15452FE-34F9-4E32-8E9E-B5A7F033A6ED}"/>
                    </a:ext>
                  </a:extLst>
                </p:cNvPr>
                <p:cNvSpPr/>
                <p:nvPr/>
              </p:nvSpPr>
              <p:spPr>
                <a:xfrm>
                  <a:off x="1165599" y="5759896"/>
                  <a:ext cx="10140511" cy="1936304"/>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14:m>
                    <m:oMath xmlns:m="http://schemas.openxmlformats.org/officeDocument/2006/math">
                      <m:r>
                        <a:rPr lang="en-US" sz="4800" b="1" i="1" smtClean="0">
                          <a:latin typeface="Cambria Math" panose="02040503050406030204" pitchFamily="18" charset="0"/>
                        </a:rPr>
                        <m:t>𝒂</m:t>
                      </m:r>
                    </m:oMath>
                  </a14:m>
                  <a:r>
                    <a:rPr lang="en-US" sz="4800" b="1"/>
                    <a:t> và </a:t>
                  </a:r>
                  <a14:m>
                    <m:oMath xmlns:m="http://schemas.openxmlformats.org/officeDocument/2006/math">
                      <m:r>
                        <a:rPr lang="en-US" sz="4800" b="1" i="1" smtClean="0">
                          <a:latin typeface="Cambria Math" panose="02040503050406030204" pitchFamily="18" charset="0"/>
                        </a:rPr>
                        <m:t>𝒃</m:t>
                      </m:r>
                    </m:oMath>
                  </a14:m>
                  <a:r>
                    <a:rPr lang="en-US" sz="4800" b="1"/>
                    <a:t> </a:t>
                  </a:r>
                  <a:r>
                    <a:rPr lang="en-US" sz="4800" b="1">
                      <a:effectLst/>
                      <a:latin typeface="Tahoma" panose="020B0604030504040204" pitchFamily="34" charset="0"/>
                      <a:ea typeface="Tahoma" panose="020B0604030504040204" pitchFamily="34" charset="0"/>
                      <a:cs typeface="Tahoma" panose="020B0604030504040204" pitchFamily="34" charset="0"/>
                    </a:rPr>
                    <a:t>không có điểm chung.</a:t>
                  </a:r>
                  <a:endParaRPr lang="en-US" sz="115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9" name="Rectangle 168">
                  <a:extLst>
                    <a:ext uri="{FF2B5EF4-FFF2-40B4-BE49-F238E27FC236}">
                      <a16:creationId xmlns:a16="http://schemas.microsoft.com/office/drawing/2014/main" id="{F15452FE-34F9-4E32-8E9E-B5A7F033A6ED}"/>
                    </a:ext>
                  </a:extLst>
                </p:cNvPr>
                <p:cNvSpPr>
                  <a:spLocks noRot="1" noChangeAspect="1" noMove="1" noResize="1" noEditPoints="1" noAdjustHandles="1" noChangeArrowheads="1" noChangeShapeType="1" noTextEdit="1"/>
                </p:cNvSpPr>
                <p:nvPr/>
              </p:nvSpPr>
              <p:spPr>
                <a:xfrm>
                  <a:off x="1165599" y="5759896"/>
                  <a:ext cx="10140511" cy="1936304"/>
                </a:xfrm>
                <a:prstGeom prst="rect">
                  <a:avLst/>
                </a:prstGeom>
                <a:blipFill>
                  <a:blip r:embed="rId7"/>
                  <a:stretch>
                    <a:fillRect/>
                  </a:stretch>
                </a:blipFill>
                <a:ln w="19050">
                  <a:solidFill>
                    <a:schemeClr val="bg1"/>
                  </a:solidFill>
                </a:ln>
              </p:spPr>
              <p:txBody>
                <a:bodyPr/>
                <a:lstStyle/>
                <a:p>
                  <a:r>
                    <a:rPr lang="en-US">
                      <a:noFill/>
                    </a:rPr>
                    <a:t> </a:t>
                  </a:r>
                </a:p>
              </p:txBody>
            </p:sp>
          </mc:Fallback>
        </mc:AlternateContent>
        <p:sp>
          <p:nvSpPr>
            <p:cNvPr id="170" name="Oval 169">
              <a:extLst>
                <a:ext uri="{FF2B5EF4-FFF2-40B4-BE49-F238E27FC236}">
                  <a16:creationId xmlns="" xmlns:a16="http://schemas.microsoft.com/office/drawing/2014/main" id="{040CE82A-8201-4FE9-B7D6-F33FC505838B}"/>
                </a:ext>
              </a:extLst>
            </p:cNvPr>
            <p:cNvSpPr/>
            <p:nvPr/>
          </p:nvSpPr>
          <p:spPr>
            <a:xfrm>
              <a:off x="584509" y="6202946"/>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171" name="Rectangle 170">
                  <a:extLst>
                    <a:ext uri="{FF2B5EF4-FFF2-40B4-BE49-F238E27FC236}">
                      <a16:creationId xmlns="" xmlns:a16="http://schemas.microsoft.com/office/drawing/2014/main" id="{1742C6C6-6EE0-4FEE-9654-EF8A1096C4E4}"/>
                    </a:ext>
                  </a:extLst>
                </p:cNvPr>
                <p:cNvSpPr/>
                <p:nvPr/>
              </p:nvSpPr>
              <p:spPr>
                <a:xfrm>
                  <a:off x="1217416" y="8139250"/>
                  <a:ext cx="10088694" cy="1936304"/>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14:m>
                    <m:oMath xmlns:m="http://schemas.openxmlformats.org/officeDocument/2006/math">
                      <m:r>
                        <a:rPr lang="en-US" sz="4800" b="1" i="1" smtClean="0">
                          <a:latin typeface="Cambria Math" panose="02040503050406030204" pitchFamily="18" charset="0"/>
                        </a:rPr>
                        <m:t>𝒂</m:t>
                      </m:r>
                    </m:oMath>
                  </a14:m>
                  <a:r>
                    <a:rPr lang="en-US" sz="4800" b="1"/>
                    <a:t> và </a:t>
                  </a:r>
                  <a14:m>
                    <m:oMath xmlns:m="http://schemas.openxmlformats.org/officeDocument/2006/math">
                      <m:r>
                        <a:rPr lang="en-US" sz="4800" b="1" i="1" smtClean="0">
                          <a:latin typeface="Cambria Math" panose="02040503050406030204" pitchFamily="18" charset="0"/>
                        </a:rPr>
                        <m:t>𝒃</m:t>
                      </m:r>
                    </m:oMath>
                  </a14:m>
                  <a:r>
                    <a:rPr lang="en-US" sz="4800" b="1"/>
                    <a:t> </a:t>
                  </a:r>
                  <a:r>
                    <a:rPr lang="en-US" sz="4800" b="1">
                      <a:latin typeface="Tahoma" panose="020B0604030504040204" pitchFamily="34" charset="0"/>
                      <a:ea typeface="Tahoma" panose="020B0604030504040204" pitchFamily="34" charset="0"/>
                      <a:cs typeface="Tahoma" panose="020B0604030504040204" pitchFamily="34" charset="0"/>
                    </a:rPr>
                    <a:t>không cùng nằm trên bất kỳ mặt phẳng nào.</a:t>
                  </a:r>
                </a:p>
              </p:txBody>
            </p:sp>
          </mc:Choice>
          <mc:Fallback xmlns="">
            <p:sp>
              <p:nvSpPr>
                <p:cNvPr id="171" name="Rectangle 170">
                  <a:extLst>
                    <a:ext uri="{FF2B5EF4-FFF2-40B4-BE49-F238E27FC236}">
                      <a16:creationId xmlns:a16="http://schemas.microsoft.com/office/drawing/2014/main" id="{1742C6C6-6EE0-4FEE-9654-EF8A1096C4E4}"/>
                    </a:ext>
                  </a:extLst>
                </p:cNvPr>
                <p:cNvSpPr>
                  <a:spLocks noRot="1" noChangeAspect="1" noMove="1" noResize="1" noEditPoints="1" noAdjustHandles="1" noChangeArrowheads="1" noChangeShapeType="1" noTextEdit="1"/>
                </p:cNvSpPr>
                <p:nvPr/>
              </p:nvSpPr>
              <p:spPr>
                <a:xfrm>
                  <a:off x="1217416" y="8139250"/>
                  <a:ext cx="10088694" cy="1936304"/>
                </a:xfrm>
                <a:prstGeom prst="rect">
                  <a:avLst/>
                </a:prstGeom>
                <a:blipFill>
                  <a:blip r:embed="rId8"/>
                  <a:stretch>
                    <a:fillRect b="-5215"/>
                  </a:stretch>
                </a:blipFill>
                <a:ln w="19050">
                  <a:solidFill>
                    <a:schemeClr val="bg1"/>
                  </a:solidFill>
                </a:ln>
              </p:spPr>
              <p:txBody>
                <a:bodyPr/>
                <a:lstStyle/>
                <a:p>
                  <a:r>
                    <a:rPr lang="en-US">
                      <a:noFill/>
                    </a:rPr>
                    <a:t> </a:t>
                  </a:r>
                </a:p>
              </p:txBody>
            </p:sp>
          </mc:Fallback>
        </mc:AlternateContent>
        <p:sp>
          <p:nvSpPr>
            <p:cNvPr id="172" name="Oval 171">
              <a:extLst>
                <a:ext uri="{FF2B5EF4-FFF2-40B4-BE49-F238E27FC236}">
                  <a16:creationId xmlns="" xmlns:a16="http://schemas.microsoft.com/office/drawing/2014/main" id="{DD2C0CA8-E211-4C8E-A071-68799A91CF58}"/>
                </a:ext>
              </a:extLst>
            </p:cNvPr>
            <p:cNvSpPr/>
            <p:nvPr/>
          </p:nvSpPr>
          <p:spPr>
            <a:xfrm>
              <a:off x="636327" y="858230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173" name="Rectangle 172">
                  <a:extLst>
                    <a:ext uri="{FF2B5EF4-FFF2-40B4-BE49-F238E27FC236}">
                      <a16:creationId xmlns="" xmlns:a16="http://schemas.microsoft.com/office/drawing/2014/main" id="{F2641D3F-2F60-49B3-AA91-4D51BE2FBE6E}"/>
                    </a:ext>
                  </a:extLst>
                </p:cNvPr>
                <p:cNvSpPr/>
                <p:nvPr/>
              </p:nvSpPr>
              <p:spPr>
                <a:xfrm>
                  <a:off x="13077890" y="8104655"/>
                  <a:ext cx="10217074" cy="1936304"/>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14:m>
                    <m:oMath xmlns:m="http://schemas.openxmlformats.org/officeDocument/2006/math">
                      <m:r>
                        <a:rPr lang="en-US" sz="4800" b="1" i="1" smtClean="0">
                          <a:latin typeface="Cambria Math" panose="02040503050406030204" pitchFamily="18" charset="0"/>
                        </a:rPr>
                        <m:t>𝒂</m:t>
                      </m:r>
                    </m:oMath>
                  </a14:m>
                  <a:r>
                    <a:rPr lang="en-US" sz="4800" b="1"/>
                    <a:t> và </a:t>
                  </a:r>
                  <a14:m>
                    <m:oMath xmlns:m="http://schemas.openxmlformats.org/officeDocument/2006/math">
                      <m:r>
                        <a:rPr lang="en-US" sz="4800" b="1" i="1" smtClean="0">
                          <a:latin typeface="Cambria Math" panose="02040503050406030204" pitchFamily="18" charset="0"/>
                        </a:rPr>
                        <m:t>𝒃</m:t>
                      </m:r>
                    </m:oMath>
                  </a14:m>
                  <a:r>
                    <a:rPr lang="en-US" sz="4800" b="1"/>
                    <a:t> </a:t>
                  </a:r>
                  <a:r>
                    <a:rPr lang="en-US" sz="4800" b="1">
                      <a:latin typeface="Tahoma" panose="020B0604030504040204" pitchFamily="34" charset="0"/>
                      <a:ea typeface="Tahoma" panose="020B0604030504040204" pitchFamily="34" charset="0"/>
                      <a:cs typeface="Tahoma" panose="020B0604030504040204" pitchFamily="34" charset="0"/>
                    </a:rPr>
                    <a:t>nằm trên hai mặt phẳng phân biệt.</a:t>
                  </a:r>
                </a:p>
              </p:txBody>
            </p:sp>
          </mc:Choice>
          <mc:Fallback xmlns="">
            <p:sp>
              <p:nvSpPr>
                <p:cNvPr id="173" name="Rectangle 172">
                  <a:extLst>
                    <a:ext uri="{FF2B5EF4-FFF2-40B4-BE49-F238E27FC236}">
                      <a16:creationId xmlns:a16="http://schemas.microsoft.com/office/drawing/2014/main" id="{F2641D3F-2F60-49B3-AA91-4D51BE2FBE6E}"/>
                    </a:ext>
                  </a:extLst>
                </p:cNvPr>
                <p:cNvSpPr>
                  <a:spLocks noRot="1" noChangeAspect="1" noMove="1" noResize="1" noEditPoints="1" noAdjustHandles="1" noChangeArrowheads="1" noChangeShapeType="1" noTextEdit="1"/>
                </p:cNvSpPr>
                <p:nvPr/>
              </p:nvSpPr>
              <p:spPr>
                <a:xfrm>
                  <a:off x="13077890" y="8104655"/>
                  <a:ext cx="10217074" cy="1936304"/>
                </a:xfrm>
                <a:prstGeom prst="rect">
                  <a:avLst/>
                </a:prstGeom>
                <a:blipFill>
                  <a:blip r:embed="rId9"/>
                  <a:stretch>
                    <a:fillRect r="-4157" b="-5521"/>
                  </a:stretch>
                </a:blipFill>
                <a:ln w="19050">
                  <a:solidFill>
                    <a:schemeClr val="bg1"/>
                  </a:solidFill>
                </a:ln>
              </p:spPr>
              <p:txBody>
                <a:bodyPr/>
                <a:lstStyle/>
                <a:p>
                  <a:r>
                    <a:rPr lang="en-US">
                      <a:noFill/>
                    </a:rPr>
                    <a:t> </a:t>
                  </a:r>
                </a:p>
              </p:txBody>
            </p:sp>
          </mc:Fallback>
        </mc:AlternateContent>
        <p:sp>
          <p:nvSpPr>
            <p:cNvPr id="174" name="Oval 173">
              <a:extLst>
                <a:ext uri="{FF2B5EF4-FFF2-40B4-BE49-F238E27FC236}">
                  <a16:creationId xmlns="" xmlns:a16="http://schemas.microsoft.com/office/drawing/2014/main" id="{658D4BB6-4695-447A-82E1-E78B6E381062}"/>
                </a:ext>
              </a:extLst>
            </p:cNvPr>
            <p:cNvSpPr/>
            <p:nvPr/>
          </p:nvSpPr>
          <p:spPr>
            <a:xfrm>
              <a:off x="12496800" y="8547705"/>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sp>
        <p:nvSpPr>
          <p:cNvPr id="37" name="Oval 36">
            <a:extLst>
              <a:ext uri="{FF2B5EF4-FFF2-40B4-BE49-F238E27FC236}">
                <a16:creationId xmlns="" xmlns:a16="http://schemas.microsoft.com/office/drawing/2014/main" id="{CEC15D89-0C10-4AB6-85C5-21D0AF414A18}"/>
              </a:ext>
            </a:extLst>
          </p:cNvPr>
          <p:cNvSpPr/>
          <p:nvPr/>
        </p:nvSpPr>
        <p:spPr>
          <a:xfrm>
            <a:off x="632700" y="8592350"/>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C</a:t>
            </a:r>
            <a:endParaRPr lang="en-US" sz="6400" dirty="0"/>
          </a:p>
        </p:txBody>
      </p:sp>
    </p:spTree>
    <p:extLst>
      <p:ext uri="{BB962C8B-B14F-4D97-AF65-F5344CB8AC3E}">
        <p14:creationId xmlns:p14="http://schemas.microsoft.com/office/powerpoint/2010/main" val="236806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5"/>
                                        </p:tgtEl>
                                        <p:attrNameLst>
                                          <p:attrName>style.visibility</p:attrName>
                                        </p:attrNameLst>
                                      </p:cBhvr>
                                      <p:to>
                                        <p:strVal val="visible"/>
                                      </p:to>
                                    </p:set>
                                    <p:animEffect transition="in" filter="wipe(left)">
                                      <p:cBhvr>
                                        <p:cTn id="10" dur="500"/>
                                        <p:tgtEl>
                                          <p:spTgt spid="165"/>
                                        </p:tgtEl>
                                      </p:cBhvr>
                                    </p:animEffect>
                                  </p:childTnLst>
                                </p:cTn>
                              </p:par>
                              <p:par>
                                <p:cTn id="11" presetID="22" presetClass="entr" presetSubtype="8"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99"/>
                                        </p:tgtEl>
                                        <p:attrNameLst>
                                          <p:attrName>style.visibility</p:attrName>
                                        </p:attrNameLst>
                                      </p:cBhvr>
                                      <p:to>
                                        <p:strVal val="visible"/>
                                      </p:to>
                                    </p:set>
                                    <p:animEffect transition="in" filter="wipe(up)">
                                      <p:cBhvr>
                                        <p:cTn id="18" dur="500"/>
                                        <p:tgtEl>
                                          <p:spTgt spid="9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64"/>
                                        </p:tgtEl>
                                        <p:attrNameLst>
                                          <p:attrName>style.visibility</p:attrName>
                                        </p:attrNameLst>
                                      </p:cBhvr>
                                      <p:to>
                                        <p:strVal val="visible"/>
                                      </p:to>
                                    </p:set>
                                    <p:animEffect transition="in" filter="wipe(left)">
                                      <p:cBhvr>
                                        <p:cTn id="23" dur="500"/>
                                        <p:tgtEl>
                                          <p:spTgt spid="16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left)">
                                      <p:cBhvr>
                                        <p:cTn id="2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P spid="165" grpId="0"/>
      <p:bldP spid="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a:extLst>
              <a:ext uri="{FF2B5EF4-FFF2-40B4-BE49-F238E27FC236}">
                <a16:creationId xmlns=""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IV</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TRẮC NGHIỆM</a:t>
              </a:r>
            </a:p>
          </p:txBody>
        </p:sp>
      </p:grpSp>
      <p:grpSp>
        <p:nvGrpSpPr>
          <p:cNvPr id="99" name="Group 98">
            <a:extLst>
              <a:ext uri="{FF2B5EF4-FFF2-40B4-BE49-F238E27FC236}">
                <a16:creationId xmlns="" xmlns:a16="http://schemas.microsoft.com/office/drawing/2014/main" id="{54E74C30-B7ED-4038-96FF-3CA37F8F0EC7}"/>
              </a:ext>
            </a:extLst>
          </p:cNvPr>
          <p:cNvGrpSpPr/>
          <p:nvPr/>
        </p:nvGrpSpPr>
        <p:grpSpPr>
          <a:xfrm>
            <a:off x="271325" y="10287343"/>
            <a:ext cx="23762379" cy="3200057"/>
            <a:chOff x="48567" y="4381500"/>
            <a:chExt cx="22922311" cy="3200057"/>
          </a:xfrm>
          <a:solidFill>
            <a:schemeClr val="accent5">
              <a:lumMod val="40000"/>
              <a:lumOff val="60000"/>
            </a:schemeClr>
          </a:solidFill>
        </p:grpSpPr>
        <p:sp>
          <p:nvSpPr>
            <p:cNvPr id="129" name="Rounded Rectangle 52">
              <a:extLst>
                <a:ext uri="{FF2B5EF4-FFF2-40B4-BE49-F238E27FC236}">
                  <a16:creationId xmlns="" xmlns:a16="http://schemas.microsoft.com/office/drawing/2014/main" id="{F7F25114-B489-4AB7-9074-69DC8B8B23C3}"/>
                </a:ext>
              </a:extLst>
            </p:cNvPr>
            <p:cNvSpPr/>
            <p:nvPr/>
          </p:nvSpPr>
          <p:spPr>
            <a:xfrm>
              <a:off x="529933" y="4639113"/>
              <a:ext cx="22440945" cy="2942444"/>
            </a:xfrm>
            <a:prstGeom prst="roundRect">
              <a:avLst>
                <a:gd name="adj" fmla="val 2239"/>
              </a:avLst>
            </a:prstGeom>
            <a:solidFill>
              <a:srgbClr val="DAE3F3"/>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grpSp>
          <p:nvGrpSpPr>
            <p:cNvPr id="130" name="Group 129">
              <a:extLst>
                <a:ext uri="{FF2B5EF4-FFF2-40B4-BE49-F238E27FC236}">
                  <a16:creationId xmlns="" xmlns:a16="http://schemas.microsoft.com/office/drawing/2014/main" id="{8AD0C756-9ACE-4591-A06F-8C26FC2E221D}"/>
                </a:ext>
              </a:extLst>
            </p:cNvPr>
            <p:cNvGrpSpPr/>
            <p:nvPr/>
          </p:nvGrpSpPr>
          <p:grpSpPr>
            <a:xfrm>
              <a:off x="48567" y="4381500"/>
              <a:ext cx="3991941" cy="1079473"/>
              <a:chOff x="410517" y="4648200"/>
              <a:chExt cx="3991941" cy="1079473"/>
            </a:xfrm>
            <a:grpFill/>
          </p:grpSpPr>
          <p:sp>
            <p:nvSpPr>
              <p:cNvPr id="132" name="Freeform 20">
                <a:extLst>
                  <a:ext uri="{FF2B5EF4-FFF2-40B4-BE49-F238E27FC236}">
                    <a16:creationId xmlns="" xmlns:a16="http://schemas.microsoft.com/office/drawing/2014/main" id="{9D428E8B-935E-4CD2-A6D5-AF417425B609}"/>
                  </a:ext>
                </a:extLst>
              </p:cNvPr>
              <p:cNvSpPr>
                <a:spLocks/>
              </p:cNvSpPr>
              <p:nvPr/>
            </p:nvSpPr>
            <p:spPr bwMode="auto">
              <a:xfrm rot="16200000" flipV="1">
                <a:off x="2489940" y="3702023"/>
                <a:ext cx="828631" cy="2996405"/>
              </a:xfrm>
              <a:prstGeom prst="round1Rect">
                <a:avLst/>
              </a:prstGeom>
              <a:solidFill>
                <a:srgbClr val="DAE3F3"/>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35" name="TextBox 134">
                <a:extLst>
                  <a:ext uri="{FF2B5EF4-FFF2-40B4-BE49-F238E27FC236}">
                    <a16:creationId xmlns="" xmlns:a16="http://schemas.microsoft.com/office/drawing/2014/main" id="{98F12281-D048-4183-B036-FA05E6428C85}"/>
                  </a:ext>
                </a:extLst>
              </p:cNvPr>
              <p:cNvSpPr txBox="1"/>
              <p:nvPr/>
            </p:nvSpPr>
            <p:spPr>
              <a:xfrm>
                <a:off x="1406054" y="4769080"/>
                <a:ext cx="2872840" cy="830997"/>
              </a:xfrm>
              <a:prstGeom prst="rect">
                <a:avLst/>
              </a:prstGeom>
              <a:noFill/>
            </p:spPr>
            <p:txBody>
              <a:bodyPr wrap="square" rtlCol="0">
                <a:spAutoFit/>
              </a:bodyPr>
              <a:lstStyle/>
              <a:p>
                <a:pPr algn="ctr"/>
                <a:r>
                  <a:rPr lang="en-US" sz="4800" b="1">
                    <a:solidFill>
                      <a:srgbClr val="0000FF"/>
                    </a:solidFill>
                    <a:latin typeface="Tahoma" pitchFamily="34" charset="0"/>
                    <a:ea typeface="Tahoma" pitchFamily="34" charset="0"/>
                    <a:cs typeface="Tahoma" pitchFamily="34" charset="0"/>
                  </a:rPr>
                  <a:t>Trả lời</a:t>
                </a:r>
                <a:endParaRPr lang="en-US" sz="4800" b="1" dirty="0">
                  <a:solidFill>
                    <a:srgbClr val="0000FF"/>
                  </a:solidFill>
                  <a:latin typeface="Tahoma" pitchFamily="34" charset="0"/>
                  <a:ea typeface="Tahoma" pitchFamily="34" charset="0"/>
                  <a:cs typeface="Tahoma" pitchFamily="34" charset="0"/>
                </a:endParaRPr>
              </a:p>
            </p:txBody>
          </p:sp>
          <p:pic>
            <p:nvPicPr>
              <p:cNvPr id="144" name="Picture 143">
                <a:extLst>
                  <a:ext uri="{FF2B5EF4-FFF2-40B4-BE49-F238E27FC236}">
                    <a16:creationId xmlns="" xmlns:a16="http://schemas.microsoft.com/office/drawing/2014/main" id="{89EAA136-0D71-45FD-BD75-17F2F43A26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45" name="Group 144">
            <a:extLst>
              <a:ext uri="{FF2B5EF4-FFF2-40B4-BE49-F238E27FC236}">
                <a16:creationId xmlns="" xmlns:a16="http://schemas.microsoft.com/office/drawing/2014/main" id="{1D47D3DA-70A1-4988-A412-16B987CBBC0A}"/>
              </a:ext>
            </a:extLst>
          </p:cNvPr>
          <p:cNvGrpSpPr/>
          <p:nvPr/>
        </p:nvGrpSpPr>
        <p:grpSpPr>
          <a:xfrm>
            <a:off x="196808" y="2526376"/>
            <a:ext cx="23836896" cy="3033536"/>
            <a:chOff x="923003" y="3917552"/>
            <a:chExt cx="23836896" cy="2871176"/>
          </a:xfrm>
        </p:grpSpPr>
        <p:sp>
          <p:nvSpPr>
            <p:cNvPr id="154" name="Rounded Rectangle 41">
              <a:extLst>
                <a:ext uri="{FF2B5EF4-FFF2-40B4-BE49-F238E27FC236}">
                  <a16:creationId xmlns="" xmlns:a16="http://schemas.microsoft.com/office/drawing/2014/main" id="{C73AC49A-52A9-41BA-9CF6-23020D15108A}"/>
                </a:ext>
              </a:extLst>
            </p:cNvPr>
            <p:cNvSpPr/>
            <p:nvPr/>
          </p:nvSpPr>
          <p:spPr>
            <a:xfrm>
              <a:off x="1272210" y="4426858"/>
              <a:ext cx="23487689"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Tahoma" pitchFamily="34" charset="0"/>
                <a:ea typeface="Tahoma" pitchFamily="34" charset="0"/>
                <a:cs typeface="Tahoma" pitchFamily="34" charset="0"/>
              </a:endParaRPr>
            </a:p>
          </p:txBody>
        </p:sp>
        <p:grpSp>
          <p:nvGrpSpPr>
            <p:cNvPr id="159" name="Group 158">
              <a:extLst>
                <a:ext uri="{FF2B5EF4-FFF2-40B4-BE49-F238E27FC236}">
                  <a16:creationId xmlns="" xmlns:a16="http://schemas.microsoft.com/office/drawing/2014/main" id="{542BDD63-5FD5-45AF-A0D9-5950E154FA80}"/>
                </a:ext>
              </a:extLst>
            </p:cNvPr>
            <p:cNvGrpSpPr/>
            <p:nvPr/>
          </p:nvGrpSpPr>
          <p:grpSpPr>
            <a:xfrm>
              <a:off x="923003" y="3917552"/>
              <a:ext cx="3942102" cy="1040476"/>
              <a:chOff x="923003" y="3917552"/>
              <a:chExt cx="3942102" cy="1040476"/>
            </a:xfrm>
          </p:grpSpPr>
          <p:grpSp>
            <p:nvGrpSpPr>
              <p:cNvPr id="160" name="Group 159">
                <a:extLst>
                  <a:ext uri="{FF2B5EF4-FFF2-40B4-BE49-F238E27FC236}">
                    <a16:creationId xmlns="" xmlns:a16="http://schemas.microsoft.com/office/drawing/2014/main" id="{9B60DD03-7703-4AFE-91C2-36635BE87D3C}"/>
                  </a:ext>
                </a:extLst>
              </p:cNvPr>
              <p:cNvGrpSpPr/>
              <p:nvPr/>
            </p:nvGrpSpPr>
            <p:grpSpPr>
              <a:xfrm>
                <a:off x="1362045" y="4050650"/>
                <a:ext cx="3503060" cy="837781"/>
                <a:chOff x="2028795" y="4412600"/>
                <a:chExt cx="3503060" cy="837781"/>
              </a:xfrm>
            </p:grpSpPr>
            <p:sp>
              <p:nvSpPr>
                <p:cNvPr id="162" name="Freeform 20">
                  <a:extLst>
                    <a:ext uri="{FF2B5EF4-FFF2-40B4-BE49-F238E27FC236}">
                      <a16:creationId xmlns="" xmlns:a16="http://schemas.microsoft.com/office/drawing/2014/main" id="{B624F6C6-F411-4D08-A1C8-EC1D039E1253}"/>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63" name="TextBox 162">
                  <a:extLst>
                    <a:ext uri="{FF2B5EF4-FFF2-40B4-BE49-F238E27FC236}">
                      <a16:creationId xmlns="" xmlns:a16="http://schemas.microsoft.com/office/drawing/2014/main" id="{B933F3EB-F4BA-49C7-8F01-E6A072B3D0F7}"/>
                    </a:ext>
                  </a:extLst>
                </p:cNvPr>
                <p:cNvSpPr txBox="1"/>
                <p:nvPr/>
              </p:nvSpPr>
              <p:spPr>
                <a:xfrm>
                  <a:off x="2536148" y="4412600"/>
                  <a:ext cx="2895397" cy="786521"/>
                </a:xfrm>
                <a:prstGeom prst="rect">
                  <a:avLst/>
                </a:prstGeom>
                <a:noFill/>
              </p:spPr>
              <p:txBody>
                <a:bodyPr wrap="square" rtlCol="0">
                  <a:spAutoFit/>
                </a:bodyPr>
                <a:lstStyle/>
                <a:p>
                  <a:pPr algn="ctr"/>
                  <a:r>
                    <a:rPr lang="vi-VN" sz="4800" b="1">
                      <a:solidFill>
                        <a:srgbClr val="0000FF"/>
                      </a:solidFill>
                      <a:latin typeface="Tahoma" pitchFamily="34" charset="0"/>
                      <a:ea typeface="Tahoma" pitchFamily="34" charset="0"/>
                      <a:cs typeface="Tahoma" pitchFamily="34" charset="0"/>
                    </a:rPr>
                    <a:t>CÂU</a:t>
                  </a:r>
                  <a:r>
                    <a:rPr lang="en-US" sz="4800" b="1">
                      <a:solidFill>
                        <a:srgbClr val="0000FF"/>
                      </a:solidFill>
                      <a:latin typeface="Tahoma" pitchFamily="34" charset="0"/>
                      <a:ea typeface="Tahoma" pitchFamily="34" charset="0"/>
                      <a:cs typeface="Tahoma" pitchFamily="34" charset="0"/>
                    </a:rPr>
                    <a:t> 3</a:t>
                  </a:r>
                  <a:r>
                    <a:rPr lang="vi-VN" sz="4800" b="1">
                      <a:solidFill>
                        <a:srgbClr val="0000FF"/>
                      </a:solidFill>
                      <a:latin typeface="Tahoma" pitchFamily="34" charset="0"/>
                      <a:ea typeface="Tahoma" pitchFamily="34" charset="0"/>
                      <a:cs typeface="Tahoma" pitchFamily="34" charset="0"/>
                    </a:rPr>
                    <a:t> </a:t>
                  </a:r>
                  <a:endParaRPr lang="en-US" sz="4800" b="1" dirty="0">
                    <a:solidFill>
                      <a:srgbClr val="0000FF"/>
                    </a:solidFill>
                    <a:latin typeface="Tahoma" pitchFamily="34" charset="0"/>
                    <a:ea typeface="Tahoma" pitchFamily="34" charset="0"/>
                    <a:cs typeface="Tahoma" pitchFamily="34" charset="0"/>
                  </a:endParaRPr>
                </a:p>
              </p:txBody>
            </p:sp>
          </p:grpSp>
          <p:pic>
            <p:nvPicPr>
              <p:cNvPr id="161" name="Picture 160">
                <a:extLst>
                  <a:ext uri="{FF2B5EF4-FFF2-40B4-BE49-F238E27FC236}">
                    <a16:creationId xmlns="" xmlns:a16="http://schemas.microsoft.com/office/drawing/2014/main" id="{C23F8964-B0B6-4DF4-9176-B720265B2C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164" name="TextBox 163">
            <a:extLst>
              <a:ext uri="{FF2B5EF4-FFF2-40B4-BE49-F238E27FC236}">
                <a16:creationId xmlns="" xmlns:a16="http://schemas.microsoft.com/office/drawing/2014/main" id="{567BC42B-B98E-4C46-AF3A-0A63E6E2B9FE}"/>
              </a:ext>
            </a:extLst>
          </p:cNvPr>
          <p:cNvSpPr txBox="1"/>
          <p:nvPr/>
        </p:nvSpPr>
        <p:spPr>
          <a:xfrm>
            <a:off x="1273164" y="11295032"/>
            <a:ext cx="2765436" cy="1049711"/>
          </a:xfrm>
          <a:prstGeom prst="rect">
            <a:avLst/>
          </a:prstGeom>
          <a:noFill/>
        </p:spPr>
        <p:txBody>
          <a:bodyPr wrap="square" lIns="45720" tIns="45720" rIns="45720" rtlCol="0" anchor="ctr" anchorCtr="0">
            <a:spAutoFit/>
          </a:bodyPr>
          <a:lstStyle>
            <a:defPPr>
              <a:defRPr lang="en-US"/>
            </a:defPPr>
            <a:lvl1pPr>
              <a:lnSpc>
                <a:spcPct val="150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sz="4800"/>
              <a:t>Chọn </a:t>
            </a:r>
            <a:r>
              <a:rPr lang="en-US" sz="4800">
                <a:solidFill>
                  <a:srgbClr val="FF0000"/>
                </a:solidFill>
              </a:rPr>
              <a:t>C</a:t>
            </a:r>
            <a:r>
              <a:rPr lang="en-US" sz="4800"/>
              <a:t>. </a:t>
            </a:r>
            <a:endParaRPr lang="en-US" sz="4800" dirty="0"/>
          </a:p>
        </p:txBody>
      </p:sp>
      <p:sp>
        <p:nvSpPr>
          <p:cNvPr id="165" name="TextBox 164">
            <a:extLst>
              <a:ext uri="{FF2B5EF4-FFF2-40B4-BE49-F238E27FC236}">
                <a16:creationId xmlns="" xmlns:a16="http://schemas.microsoft.com/office/drawing/2014/main" id="{9ADA4EAF-2939-4AE5-8A5E-4E8AA3D76202}"/>
              </a:ext>
            </a:extLst>
          </p:cNvPr>
          <p:cNvSpPr txBox="1"/>
          <p:nvPr/>
        </p:nvSpPr>
        <p:spPr>
          <a:xfrm>
            <a:off x="1119613" y="3882691"/>
            <a:ext cx="22628537" cy="1049711"/>
          </a:xfrm>
          <a:prstGeom prst="rect">
            <a:avLst/>
          </a:prstGeom>
          <a:noFill/>
        </p:spPr>
        <p:txBody>
          <a:bodyPr wrap="square" lIns="45720" tIns="45720" rIns="45720" rtlCol="0" anchor="ctr" anchorCtr="0">
            <a:sp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pPr>
              <a:lnSpc>
                <a:spcPct val="150000"/>
              </a:lnSpc>
            </a:pPr>
            <a:r>
              <a:rPr lang="en-US" sz="4800"/>
              <a:t>	Trong các mệnh đề sau đây mệnh đề nào đúng ?</a:t>
            </a:r>
          </a:p>
        </p:txBody>
      </p:sp>
      <p:grpSp>
        <p:nvGrpSpPr>
          <p:cNvPr id="9" name="Group 8">
            <a:extLst>
              <a:ext uri="{FF2B5EF4-FFF2-40B4-BE49-F238E27FC236}">
                <a16:creationId xmlns="" xmlns:a16="http://schemas.microsoft.com/office/drawing/2014/main" id="{0E54AC94-E22D-4062-8C5E-9EBB4D152360}"/>
              </a:ext>
            </a:extLst>
          </p:cNvPr>
          <p:cNvGrpSpPr/>
          <p:nvPr/>
        </p:nvGrpSpPr>
        <p:grpSpPr>
          <a:xfrm>
            <a:off x="584509" y="5759896"/>
            <a:ext cx="22710455" cy="4315658"/>
            <a:chOff x="584509" y="5759896"/>
            <a:chExt cx="22710455" cy="4315658"/>
          </a:xfrm>
        </p:grpSpPr>
        <p:sp>
          <p:nvSpPr>
            <p:cNvPr id="167" name="Rectangle 166">
              <a:extLst>
                <a:ext uri="{FF2B5EF4-FFF2-40B4-BE49-F238E27FC236}">
                  <a16:creationId xmlns="" xmlns:a16="http://schemas.microsoft.com/office/drawing/2014/main" id="{6A2D733A-6A75-48A9-B123-5AE9484C599E}"/>
                </a:ext>
              </a:extLst>
            </p:cNvPr>
            <p:cNvSpPr/>
            <p:nvPr/>
          </p:nvSpPr>
          <p:spPr>
            <a:xfrm>
              <a:off x="13077889" y="5781430"/>
              <a:ext cx="10217074" cy="1936304"/>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en-US" sz="4800" b="1">
                  <a:latin typeface="Tahoma" panose="020B0604030504040204" pitchFamily="34" charset="0"/>
                  <a:ea typeface="Tahoma" panose="020B0604030504040204" pitchFamily="34" charset="0"/>
                  <a:cs typeface="Tahoma" panose="020B0604030504040204" pitchFamily="34" charset="0"/>
                </a:rPr>
                <a:t>Hai đt không có điểm chung thì chéo nhau.</a:t>
              </a:r>
            </a:p>
          </p:txBody>
        </p:sp>
        <p:sp>
          <p:nvSpPr>
            <p:cNvPr id="168" name="Oval 167">
              <a:extLst>
                <a:ext uri="{FF2B5EF4-FFF2-40B4-BE49-F238E27FC236}">
                  <a16:creationId xmlns="" xmlns:a16="http://schemas.microsoft.com/office/drawing/2014/main" id="{50E38C7D-B896-42E8-9BAF-6E923926C86D}"/>
                </a:ext>
              </a:extLst>
            </p:cNvPr>
            <p:cNvSpPr/>
            <p:nvPr/>
          </p:nvSpPr>
          <p:spPr>
            <a:xfrm>
              <a:off x="12496800" y="622448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sp>
          <p:nvSpPr>
            <p:cNvPr id="169" name="Rectangle 168">
              <a:extLst>
                <a:ext uri="{FF2B5EF4-FFF2-40B4-BE49-F238E27FC236}">
                  <a16:creationId xmlns="" xmlns:a16="http://schemas.microsoft.com/office/drawing/2014/main" id="{F15452FE-34F9-4E32-8E9E-B5A7F033A6ED}"/>
                </a:ext>
              </a:extLst>
            </p:cNvPr>
            <p:cNvSpPr/>
            <p:nvPr/>
          </p:nvSpPr>
          <p:spPr>
            <a:xfrm>
              <a:off x="1165599" y="5759896"/>
              <a:ext cx="10140511" cy="1936304"/>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vi-VN" sz="4800" b="1">
                  <a:effectLst/>
                  <a:latin typeface="Tahoma" panose="020B0604030504040204" pitchFamily="34" charset="0"/>
                  <a:ea typeface="Tahoma" panose="020B0604030504040204" pitchFamily="34" charset="0"/>
                  <a:cs typeface="Tahoma" panose="020B0604030504040204" pitchFamily="34" charset="0"/>
                </a:rPr>
                <a:t>Hai đt lần lượt nằm trên hai mp phân biệt thì chéo nhau</a:t>
              </a:r>
              <a:r>
                <a:rPr lang="en-US" sz="4800" b="1">
                  <a:effectLst/>
                  <a:latin typeface="Tahoma" panose="020B0604030504040204" pitchFamily="34" charset="0"/>
                  <a:ea typeface="Tahoma" panose="020B0604030504040204" pitchFamily="34" charset="0"/>
                  <a:cs typeface="Tahoma" panose="020B0604030504040204" pitchFamily="34" charset="0"/>
                </a:rPr>
                <a:t>.</a:t>
              </a:r>
              <a:endParaRPr lang="en-US" sz="115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70" name="Oval 169">
              <a:extLst>
                <a:ext uri="{FF2B5EF4-FFF2-40B4-BE49-F238E27FC236}">
                  <a16:creationId xmlns="" xmlns:a16="http://schemas.microsoft.com/office/drawing/2014/main" id="{040CE82A-8201-4FE9-B7D6-F33FC505838B}"/>
                </a:ext>
              </a:extLst>
            </p:cNvPr>
            <p:cNvSpPr/>
            <p:nvPr/>
          </p:nvSpPr>
          <p:spPr>
            <a:xfrm>
              <a:off x="584509" y="6202946"/>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p:sp>
          <p:nvSpPr>
            <p:cNvPr id="171" name="Rectangle 170">
              <a:extLst>
                <a:ext uri="{FF2B5EF4-FFF2-40B4-BE49-F238E27FC236}">
                  <a16:creationId xmlns="" xmlns:a16="http://schemas.microsoft.com/office/drawing/2014/main" id="{1742C6C6-6EE0-4FEE-9654-EF8A1096C4E4}"/>
                </a:ext>
              </a:extLst>
            </p:cNvPr>
            <p:cNvSpPr/>
            <p:nvPr/>
          </p:nvSpPr>
          <p:spPr>
            <a:xfrm>
              <a:off x="1217416" y="8139250"/>
              <a:ext cx="10088694" cy="1936304"/>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en-US" sz="4800" b="1">
                  <a:latin typeface="Tahoma" panose="020B0604030504040204" pitchFamily="34" charset="0"/>
                  <a:ea typeface="Tahoma" panose="020B0604030504040204" pitchFamily="34" charset="0"/>
                  <a:cs typeface="Tahoma" panose="020B0604030504040204" pitchFamily="34" charset="0"/>
                </a:rPr>
                <a:t>Hai đt chéo nhau thì không có điểm chung.</a:t>
              </a:r>
            </a:p>
          </p:txBody>
        </p:sp>
        <p:sp>
          <p:nvSpPr>
            <p:cNvPr id="172" name="Oval 171">
              <a:extLst>
                <a:ext uri="{FF2B5EF4-FFF2-40B4-BE49-F238E27FC236}">
                  <a16:creationId xmlns="" xmlns:a16="http://schemas.microsoft.com/office/drawing/2014/main" id="{DD2C0CA8-E211-4C8E-A071-68799A91CF58}"/>
                </a:ext>
              </a:extLst>
            </p:cNvPr>
            <p:cNvSpPr/>
            <p:nvPr/>
          </p:nvSpPr>
          <p:spPr>
            <a:xfrm>
              <a:off x="636327" y="858230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sp>
          <p:nvSpPr>
            <p:cNvPr id="173" name="Rectangle 172">
              <a:extLst>
                <a:ext uri="{FF2B5EF4-FFF2-40B4-BE49-F238E27FC236}">
                  <a16:creationId xmlns="" xmlns:a16="http://schemas.microsoft.com/office/drawing/2014/main" id="{F2641D3F-2F60-49B3-AA91-4D51BE2FBE6E}"/>
                </a:ext>
              </a:extLst>
            </p:cNvPr>
            <p:cNvSpPr/>
            <p:nvPr/>
          </p:nvSpPr>
          <p:spPr>
            <a:xfrm>
              <a:off x="13077890" y="8104655"/>
              <a:ext cx="10217074" cy="1936304"/>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en-US" sz="4800" b="1">
                  <a:latin typeface="Tahoma" panose="020B0604030504040204" pitchFamily="34" charset="0"/>
                  <a:ea typeface="Tahoma" panose="020B0604030504040204" pitchFamily="34" charset="0"/>
                  <a:cs typeface="Tahoma" panose="020B0604030504040204" pitchFamily="34" charset="0"/>
                </a:rPr>
                <a:t>Hai đt phân biệt không song song thì chéo nhau.</a:t>
              </a:r>
            </a:p>
          </p:txBody>
        </p:sp>
        <p:sp>
          <p:nvSpPr>
            <p:cNvPr id="174" name="Oval 173">
              <a:extLst>
                <a:ext uri="{FF2B5EF4-FFF2-40B4-BE49-F238E27FC236}">
                  <a16:creationId xmlns="" xmlns:a16="http://schemas.microsoft.com/office/drawing/2014/main" id="{658D4BB6-4695-447A-82E1-E78B6E381062}"/>
                </a:ext>
              </a:extLst>
            </p:cNvPr>
            <p:cNvSpPr/>
            <p:nvPr/>
          </p:nvSpPr>
          <p:spPr>
            <a:xfrm>
              <a:off x="12496800" y="8547705"/>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sp>
        <p:nvSpPr>
          <p:cNvPr id="37" name="Oval 36">
            <a:extLst>
              <a:ext uri="{FF2B5EF4-FFF2-40B4-BE49-F238E27FC236}">
                <a16:creationId xmlns="" xmlns:a16="http://schemas.microsoft.com/office/drawing/2014/main" id="{CEC15D89-0C10-4AB6-85C5-21D0AF414A18}"/>
              </a:ext>
            </a:extLst>
          </p:cNvPr>
          <p:cNvSpPr/>
          <p:nvPr/>
        </p:nvSpPr>
        <p:spPr>
          <a:xfrm>
            <a:off x="594600" y="8592350"/>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C</a:t>
            </a:r>
            <a:endParaRPr lang="en-US" sz="6400" dirty="0"/>
          </a:p>
        </p:txBody>
      </p:sp>
    </p:spTree>
    <p:extLst>
      <p:ext uri="{BB962C8B-B14F-4D97-AF65-F5344CB8AC3E}">
        <p14:creationId xmlns:p14="http://schemas.microsoft.com/office/powerpoint/2010/main" val="384942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5"/>
                                        </p:tgtEl>
                                        <p:attrNameLst>
                                          <p:attrName>style.visibility</p:attrName>
                                        </p:attrNameLst>
                                      </p:cBhvr>
                                      <p:to>
                                        <p:strVal val="visible"/>
                                      </p:to>
                                    </p:set>
                                    <p:animEffect transition="in" filter="wipe(left)">
                                      <p:cBhvr>
                                        <p:cTn id="10" dur="500"/>
                                        <p:tgtEl>
                                          <p:spTgt spid="165"/>
                                        </p:tgtEl>
                                      </p:cBhvr>
                                    </p:animEffect>
                                  </p:childTnLst>
                                </p:cTn>
                              </p:par>
                              <p:par>
                                <p:cTn id="11" presetID="22" presetClass="entr" presetSubtype="8"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99"/>
                                        </p:tgtEl>
                                        <p:attrNameLst>
                                          <p:attrName>style.visibility</p:attrName>
                                        </p:attrNameLst>
                                      </p:cBhvr>
                                      <p:to>
                                        <p:strVal val="visible"/>
                                      </p:to>
                                    </p:set>
                                    <p:animEffect transition="in" filter="wipe(up)">
                                      <p:cBhvr>
                                        <p:cTn id="18" dur="500"/>
                                        <p:tgtEl>
                                          <p:spTgt spid="9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64"/>
                                        </p:tgtEl>
                                        <p:attrNameLst>
                                          <p:attrName>style.visibility</p:attrName>
                                        </p:attrNameLst>
                                      </p:cBhvr>
                                      <p:to>
                                        <p:strVal val="visible"/>
                                      </p:to>
                                    </p:set>
                                    <p:animEffect transition="in" filter="wipe(left)">
                                      <p:cBhvr>
                                        <p:cTn id="23" dur="500"/>
                                        <p:tgtEl>
                                          <p:spTgt spid="16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left)">
                                      <p:cBhvr>
                                        <p:cTn id="2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P spid="165" grpId="0"/>
      <p:bldP spid="3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a:extLst>
              <a:ext uri="{FF2B5EF4-FFF2-40B4-BE49-F238E27FC236}">
                <a16:creationId xmlns=""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IV</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TRẮC NGHIỆM</a:t>
              </a:r>
            </a:p>
          </p:txBody>
        </p:sp>
      </p:grpSp>
      <p:grpSp>
        <p:nvGrpSpPr>
          <p:cNvPr id="145" name="Group 144">
            <a:extLst>
              <a:ext uri="{FF2B5EF4-FFF2-40B4-BE49-F238E27FC236}">
                <a16:creationId xmlns="" xmlns:a16="http://schemas.microsoft.com/office/drawing/2014/main" id="{1D47D3DA-70A1-4988-A412-16B987CBBC0A}"/>
              </a:ext>
            </a:extLst>
          </p:cNvPr>
          <p:cNvGrpSpPr/>
          <p:nvPr/>
        </p:nvGrpSpPr>
        <p:grpSpPr>
          <a:xfrm>
            <a:off x="196808" y="2526377"/>
            <a:ext cx="23729992" cy="2204819"/>
            <a:chOff x="923003" y="3917552"/>
            <a:chExt cx="23729992" cy="2086813"/>
          </a:xfrm>
        </p:grpSpPr>
        <p:sp>
          <p:nvSpPr>
            <p:cNvPr id="154" name="Rounded Rectangle 41">
              <a:extLst>
                <a:ext uri="{FF2B5EF4-FFF2-40B4-BE49-F238E27FC236}">
                  <a16:creationId xmlns="" xmlns:a16="http://schemas.microsoft.com/office/drawing/2014/main" id="{C73AC49A-52A9-41BA-9CF6-23020D15108A}"/>
                </a:ext>
              </a:extLst>
            </p:cNvPr>
            <p:cNvSpPr/>
            <p:nvPr/>
          </p:nvSpPr>
          <p:spPr>
            <a:xfrm>
              <a:off x="1272210" y="4426858"/>
              <a:ext cx="23380785" cy="1577507"/>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Tahoma" pitchFamily="34" charset="0"/>
                <a:ea typeface="Tahoma" pitchFamily="34" charset="0"/>
                <a:cs typeface="Tahoma" pitchFamily="34" charset="0"/>
              </a:endParaRPr>
            </a:p>
          </p:txBody>
        </p:sp>
        <p:grpSp>
          <p:nvGrpSpPr>
            <p:cNvPr id="159" name="Group 158">
              <a:extLst>
                <a:ext uri="{FF2B5EF4-FFF2-40B4-BE49-F238E27FC236}">
                  <a16:creationId xmlns="" xmlns:a16="http://schemas.microsoft.com/office/drawing/2014/main" id="{542BDD63-5FD5-45AF-A0D9-5950E154FA80}"/>
                </a:ext>
              </a:extLst>
            </p:cNvPr>
            <p:cNvGrpSpPr/>
            <p:nvPr/>
          </p:nvGrpSpPr>
          <p:grpSpPr>
            <a:xfrm>
              <a:off x="923003" y="3917552"/>
              <a:ext cx="3942102" cy="1040476"/>
              <a:chOff x="923003" y="3917552"/>
              <a:chExt cx="3942102" cy="1040476"/>
            </a:xfrm>
          </p:grpSpPr>
          <p:grpSp>
            <p:nvGrpSpPr>
              <p:cNvPr id="160" name="Group 159">
                <a:extLst>
                  <a:ext uri="{FF2B5EF4-FFF2-40B4-BE49-F238E27FC236}">
                    <a16:creationId xmlns="" xmlns:a16="http://schemas.microsoft.com/office/drawing/2014/main" id="{9B60DD03-7703-4AFE-91C2-36635BE87D3C}"/>
                  </a:ext>
                </a:extLst>
              </p:cNvPr>
              <p:cNvGrpSpPr/>
              <p:nvPr/>
            </p:nvGrpSpPr>
            <p:grpSpPr>
              <a:xfrm>
                <a:off x="1362045" y="4050650"/>
                <a:ext cx="3503060" cy="837781"/>
                <a:chOff x="2028795" y="4412600"/>
                <a:chExt cx="3503060" cy="837781"/>
              </a:xfrm>
            </p:grpSpPr>
            <p:sp>
              <p:nvSpPr>
                <p:cNvPr id="162" name="Freeform 20">
                  <a:extLst>
                    <a:ext uri="{FF2B5EF4-FFF2-40B4-BE49-F238E27FC236}">
                      <a16:creationId xmlns="" xmlns:a16="http://schemas.microsoft.com/office/drawing/2014/main" id="{B624F6C6-F411-4D08-A1C8-EC1D039E1253}"/>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63" name="TextBox 162">
                  <a:extLst>
                    <a:ext uri="{FF2B5EF4-FFF2-40B4-BE49-F238E27FC236}">
                      <a16:creationId xmlns="" xmlns:a16="http://schemas.microsoft.com/office/drawing/2014/main" id="{B933F3EB-F4BA-49C7-8F01-E6A072B3D0F7}"/>
                    </a:ext>
                  </a:extLst>
                </p:cNvPr>
                <p:cNvSpPr txBox="1"/>
                <p:nvPr/>
              </p:nvSpPr>
              <p:spPr>
                <a:xfrm>
                  <a:off x="2536148" y="4412600"/>
                  <a:ext cx="2895397" cy="786521"/>
                </a:xfrm>
                <a:prstGeom prst="rect">
                  <a:avLst/>
                </a:prstGeom>
                <a:noFill/>
              </p:spPr>
              <p:txBody>
                <a:bodyPr wrap="square" rtlCol="0">
                  <a:spAutoFit/>
                </a:bodyPr>
                <a:lstStyle/>
                <a:p>
                  <a:pPr algn="ctr"/>
                  <a:r>
                    <a:rPr lang="vi-VN" sz="4800" b="1">
                      <a:solidFill>
                        <a:srgbClr val="0000FF"/>
                      </a:solidFill>
                      <a:latin typeface="Tahoma" pitchFamily="34" charset="0"/>
                      <a:ea typeface="Tahoma" pitchFamily="34" charset="0"/>
                      <a:cs typeface="Tahoma" pitchFamily="34" charset="0"/>
                    </a:rPr>
                    <a:t>CÂU</a:t>
                  </a:r>
                  <a:r>
                    <a:rPr lang="en-US" sz="4800" b="1">
                      <a:solidFill>
                        <a:srgbClr val="0000FF"/>
                      </a:solidFill>
                      <a:latin typeface="Tahoma" pitchFamily="34" charset="0"/>
                      <a:ea typeface="Tahoma" pitchFamily="34" charset="0"/>
                      <a:cs typeface="Tahoma" pitchFamily="34" charset="0"/>
                    </a:rPr>
                    <a:t> 4</a:t>
                  </a:r>
                  <a:r>
                    <a:rPr lang="vi-VN" sz="4800" b="1">
                      <a:solidFill>
                        <a:srgbClr val="0000FF"/>
                      </a:solidFill>
                      <a:latin typeface="Tahoma" pitchFamily="34" charset="0"/>
                      <a:ea typeface="Tahoma" pitchFamily="34" charset="0"/>
                      <a:cs typeface="Tahoma" pitchFamily="34" charset="0"/>
                    </a:rPr>
                    <a:t> </a:t>
                  </a:r>
                  <a:endParaRPr lang="en-US" sz="4800" b="1" dirty="0">
                    <a:solidFill>
                      <a:srgbClr val="0000FF"/>
                    </a:solidFill>
                    <a:latin typeface="Tahoma" pitchFamily="34" charset="0"/>
                    <a:ea typeface="Tahoma" pitchFamily="34" charset="0"/>
                    <a:cs typeface="Tahoma" pitchFamily="34" charset="0"/>
                  </a:endParaRPr>
                </a:p>
              </p:txBody>
            </p:sp>
          </p:grpSp>
          <p:pic>
            <p:nvPicPr>
              <p:cNvPr id="161" name="Picture 160">
                <a:extLst>
                  <a:ext uri="{FF2B5EF4-FFF2-40B4-BE49-F238E27FC236}">
                    <a16:creationId xmlns="" xmlns:a16="http://schemas.microsoft.com/office/drawing/2014/main" id="{C23F8964-B0B6-4DF4-9176-B720265B2CF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165" name="TextBox 164">
            <a:extLst>
              <a:ext uri="{FF2B5EF4-FFF2-40B4-BE49-F238E27FC236}">
                <a16:creationId xmlns="" xmlns:a16="http://schemas.microsoft.com/office/drawing/2014/main" id="{9ADA4EAF-2939-4AE5-8A5E-4E8AA3D76202}"/>
              </a:ext>
            </a:extLst>
          </p:cNvPr>
          <p:cNvSpPr txBox="1"/>
          <p:nvPr/>
        </p:nvSpPr>
        <p:spPr>
          <a:xfrm>
            <a:off x="1119613" y="3522289"/>
            <a:ext cx="22628537" cy="1049711"/>
          </a:xfrm>
          <a:prstGeom prst="rect">
            <a:avLst/>
          </a:prstGeom>
          <a:noFill/>
        </p:spPr>
        <p:txBody>
          <a:bodyPr wrap="square" lIns="45720" tIns="45720" rIns="45720" rtlCol="0" anchor="ctr" anchorCtr="0">
            <a:sp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pPr>
              <a:lnSpc>
                <a:spcPct val="150000"/>
              </a:lnSpc>
            </a:pPr>
            <a:r>
              <a:rPr lang="en-US" sz="4800"/>
              <a:t>	</a:t>
            </a:r>
            <a:r>
              <a:rPr lang="vi-VN" sz="4800"/>
              <a:t>Trong các </a:t>
            </a:r>
            <a:r>
              <a:rPr lang="en-US" sz="4800"/>
              <a:t>khẳng định sau</a:t>
            </a:r>
            <a:r>
              <a:rPr lang="vi-VN" sz="4800"/>
              <a:t>, </a:t>
            </a:r>
            <a:r>
              <a:rPr lang="en-US" sz="4800"/>
              <a:t>khẳng định </a:t>
            </a:r>
            <a:r>
              <a:rPr lang="vi-VN" sz="4800"/>
              <a:t>nào là đúng</a:t>
            </a:r>
            <a:r>
              <a:rPr lang="en-US" sz="4800"/>
              <a:t> ?</a:t>
            </a:r>
          </a:p>
        </p:txBody>
      </p:sp>
      <p:grpSp>
        <p:nvGrpSpPr>
          <p:cNvPr id="10" name="Group 9">
            <a:extLst>
              <a:ext uri="{FF2B5EF4-FFF2-40B4-BE49-F238E27FC236}">
                <a16:creationId xmlns="" xmlns:a16="http://schemas.microsoft.com/office/drawing/2014/main" id="{AEE3CAE0-0CEB-47D3-8364-E844BE03CC29}"/>
              </a:ext>
            </a:extLst>
          </p:cNvPr>
          <p:cNvGrpSpPr/>
          <p:nvPr/>
        </p:nvGrpSpPr>
        <p:grpSpPr>
          <a:xfrm>
            <a:off x="572747" y="5105400"/>
            <a:ext cx="22973053" cy="8153400"/>
            <a:chOff x="572747" y="5715000"/>
            <a:chExt cx="22973053" cy="8153400"/>
          </a:xfrm>
        </p:grpSpPr>
        <p:grpSp>
          <p:nvGrpSpPr>
            <p:cNvPr id="8" name="Group 7">
              <a:extLst>
                <a:ext uri="{FF2B5EF4-FFF2-40B4-BE49-F238E27FC236}">
                  <a16:creationId xmlns="" xmlns:a16="http://schemas.microsoft.com/office/drawing/2014/main" id="{C7990925-0353-4A8A-97CE-F62B9AB92CDC}"/>
                </a:ext>
              </a:extLst>
            </p:cNvPr>
            <p:cNvGrpSpPr/>
            <p:nvPr/>
          </p:nvGrpSpPr>
          <p:grpSpPr>
            <a:xfrm>
              <a:off x="572747" y="5715000"/>
              <a:ext cx="22973053" cy="1828800"/>
              <a:chOff x="572747" y="5867400"/>
              <a:chExt cx="22973053" cy="1828800"/>
            </a:xfrm>
          </p:grpSpPr>
          <p:sp>
            <p:nvSpPr>
              <p:cNvPr id="169" name="Rectangle 168">
                <a:extLst>
                  <a:ext uri="{FF2B5EF4-FFF2-40B4-BE49-F238E27FC236}">
                    <a16:creationId xmlns="" xmlns:a16="http://schemas.microsoft.com/office/drawing/2014/main" id="{F15452FE-34F9-4E32-8E9E-B5A7F033A6ED}"/>
                  </a:ext>
                </a:extLst>
              </p:cNvPr>
              <p:cNvSpPr/>
              <p:nvPr/>
            </p:nvSpPr>
            <p:spPr>
              <a:xfrm>
                <a:off x="1143000" y="5867400"/>
                <a:ext cx="22402800" cy="182880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vi-VN" sz="4800" b="1">
                    <a:effectLst/>
                    <a:latin typeface="Tahoma" panose="020B0604030504040204" pitchFamily="34" charset="0"/>
                    <a:ea typeface="Tahoma" panose="020B0604030504040204" pitchFamily="34" charset="0"/>
                    <a:cs typeface="Tahoma" panose="020B0604030504040204" pitchFamily="34" charset="0"/>
                  </a:rPr>
                  <a:t>Hai đường thẳng </a:t>
                </a:r>
                <a:r>
                  <a:rPr lang="en-US" sz="4800" b="1">
                    <a:effectLst/>
                    <a:latin typeface="Tahoma" panose="020B0604030504040204" pitchFamily="34" charset="0"/>
                    <a:ea typeface="Tahoma" panose="020B0604030504040204" pitchFamily="34" charset="0"/>
                    <a:cs typeface="Tahoma" panose="020B0604030504040204" pitchFamily="34" charset="0"/>
                  </a:rPr>
                  <a:t>cùng thuộc một mặt phẳng và không cắt nhau </a:t>
                </a:r>
                <a:r>
                  <a:rPr lang="vi-VN" sz="4800" b="1">
                    <a:effectLst/>
                    <a:latin typeface="Tahoma" panose="020B0604030504040204" pitchFamily="34" charset="0"/>
                    <a:ea typeface="Tahoma" panose="020B0604030504040204" pitchFamily="34" charset="0"/>
                    <a:cs typeface="Tahoma" panose="020B0604030504040204" pitchFamily="34" charset="0"/>
                  </a:rPr>
                  <a:t>thì</a:t>
                </a:r>
                <a:r>
                  <a:rPr lang="en-US" sz="4800" b="1">
                    <a:effectLst/>
                    <a:latin typeface="Tahoma" panose="020B0604030504040204" pitchFamily="34" charset="0"/>
                    <a:ea typeface="Tahoma" panose="020B0604030504040204" pitchFamily="34" charset="0"/>
                    <a:cs typeface="Tahoma" panose="020B0604030504040204" pitchFamily="34" charset="0"/>
                  </a:rPr>
                  <a:t> </a:t>
                </a:r>
                <a:r>
                  <a:rPr lang="vi-VN" sz="4800" b="1">
                    <a:effectLst/>
                    <a:latin typeface="Tahoma" panose="020B0604030504040204" pitchFamily="34" charset="0"/>
                    <a:ea typeface="Tahoma" panose="020B0604030504040204" pitchFamily="34" charset="0"/>
                    <a:cs typeface="Tahoma" panose="020B0604030504040204" pitchFamily="34" charset="0"/>
                  </a:rPr>
                  <a:t>song song với nhau.</a:t>
                </a:r>
                <a:endParaRPr lang="en-US" sz="115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70" name="Oval 169">
                <a:extLst>
                  <a:ext uri="{FF2B5EF4-FFF2-40B4-BE49-F238E27FC236}">
                    <a16:creationId xmlns="" xmlns:a16="http://schemas.microsoft.com/office/drawing/2014/main" id="{040CE82A-8201-4FE9-B7D6-F33FC505838B}"/>
                  </a:ext>
                </a:extLst>
              </p:cNvPr>
              <p:cNvSpPr/>
              <p:nvPr/>
            </p:nvSpPr>
            <p:spPr>
              <a:xfrm>
                <a:off x="572747" y="624180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p:grpSp>
        <p:grpSp>
          <p:nvGrpSpPr>
            <p:cNvPr id="35" name="Group 34">
              <a:extLst>
                <a:ext uri="{FF2B5EF4-FFF2-40B4-BE49-F238E27FC236}">
                  <a16:creationId xmlns="" xmlns:a16="http://schemas.microsoft.com/office/drawing/2014/main" id="{3EC2856F-C3E2-4938-B41E-7E9E0162E1AB}"/>
                </a:ext>
              </a:extLst>
            </p:cNvPr>
            <p:cNvGrpSpPr/>
            <p:nvPr/>
          </p:nvGrpSpPr>
          <p:grpSpPr>
            <a:xfrm>
              <a:off x="572747" y="7772400"/>
              <a:ext cx="22973053" cy="1828800"/>
              <a:chOff x="572747" y="5918200"/>
              <a:chExt cx="22973053" cy="1828800"/>
            </a:xfrm>
          </p:grpSpPr>
          <p:sp>
            <p:nvSpPr>
              <p:cNvPr id="36" name="Rectangle 35">
                <a:extLst>
                  <a:ext uri="{FF2B5EF4-FFF2-40B4-BE49-F238E27FC236}">
                    <a16:creationId xmlns="" xmlns:a16="http://schemas.microsoft.com/office/drawing/2014/main" id="{89D2E1DA-5803-48FA-A119-D0224F67A6A6}"/>
                  </a:ext>
                </a:extLst>
              </p:cNvPr>
              <p:cNvSpPr/>
              <p:nvPr/>
            </p:nvSpPr>
            <p:spPr>
              <a:xfrm>
                <a:off x="1143000" y="5918200"/>
                <a:ext cx="22402800" cy="182880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vi-VN" sz="4800" b="1">
                    <a:effectLst/>
                    <a:latin typeface="Tahoma" panose="020B0604030504040204" pitchFamily="34" charset="0"/>
                    <a:ea typeface="Tahoma" panose="020B0604030504040204" pitchFamily="34" charset="0"/>
                    <a:cs typeface="Tahoma" panose="020B0604030504040204" pitchFamily="34" charset="0"/>
                  </a:rPr>
                  <a:t>Hai đường thẳng song song nhau nếu chúng không có điểm chung.</a:t>
                </a:r>
                <a:endParaRPr lang="en-US" sz="115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8" name="Oval 37">
                <a:extLst>
                  <a:ext uri="{FF2B5EF4-FFF2-40B4-BE49-F238E27FC236}">
                    <a16:creationId xmlns="" xmlns:a16="http://schemas.microsoft.com/office/drawing/2014/main" id="{E49C0BDE-9183-4F30-B23A-229F919CF2E5}"/>
                  </a:ext>
                </a:extLst>
              </p:cNvPr>
              <p:cNvSpPr/>
              <p:nvPr/>
            </p:nvSpPr>
            <p:spPr>
              <a:xfrm>
                <a:off x="572747" y="629260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B</a:t>
                </a:r>
                <a:endParaRPr lang="en-US" sz="6400" dirty="0"/>
              </a:p>
            </p:txBody>
          </p:sp>
        </p:grpSp>
        <p:grpSp>
          <p:nvGrpSpPr>
            <p:cNvPr id="39" name="Group 38">
              <a:extLst>
                <a:ext uri="{FF2B5EF4-FFF2-40B4-BE49-F238E27FC236}">
                  <a16:creationId xmlns="" xmlns:a16="http://schemas.microsoft.com/office/drawing/2014/main" id="{03193144-E707-44E4-9894-2C14CF6C43FA}"/>
                </a:ext>
              </a:extLst>
            </p:cNvPr>
            <p:cNvGrpSpPr/>
            <p:nvPr/>
          </p:nvGrpSpPr>
          <p:grpSpPr>
            <a:xfrm>
              <a:off x="572747" y="9906000"/>
              <a:ext cx="22973053" cy="1828800"/>
              <a:chOff x="572747" y="6045200"/>
              <a:chExt cx="22973053" cy="1828800"/>
            </a:xfrm>
          </p:grpSpPr>
          <p:sp>
            <p:nvSpPr>
              <p:cNvPr id="40" name="Rectangle 39">
                <a:extLst>
                  <a:ext uri="{FF2B5EF4-FFF2-40B4-BE49-F238E27FC236}">
                    <a16:creationId xmlns="" xmlns:a16="http://schemas.microsoft.com/office/drawing/2014/main" id="{347A7134-BECE-479D-9252-1F2AFFA2671A}"/>
                  </a:ext>
                </a:extLst>
              </p:cNvPr>
              <p:cNvSpPr/>
              <p:nvPr/>
            </p:nvSpPr>
            <p:spPr>
              <a:xfrm>
                <a:off x="1143000" y="6045200"/>
                <a:ext cx="22402800" cy="182880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vi-VN" sz="4800" b="1">
                    <a:effectLst/>
                    <a:latin typeface="Tahoma" panose="020B0604030504040204" pitchFamily="34" charset="0"/>
                    <a:ea typeface="Tahoma" panose="020B0604030504040204" pitchFamily="34" charset="0"/>
                    <a:cs typeface="Tahoma" panose="020B0604030504040204" pitchFamily="34" charset="0"/>
                  </a:rPr>
                  <a:t>Hai đường thẳng </a:t>
                </a:r>
                <a:r>
                  <a:rPr lang="en-US" sz="4800" b="1">
                    <a:effectLst/>
                    <a:latin typeface="Tahoma" panose="020B0604030504040204" pitchFamily="34" charset="0"/>
                    <a:ea typeface="Tahoma" panose="020B0604030504040204" pitchFamily="34" charset="0"/>
                    <a:cs typeface="Tahoma" panose="020B0604030504040204" pitchFamily="34" charset="0"/>
                  </a:rPr>
                  <a:t>không cắt nhau, cũng không chéo nhau </a:t>
                </a:r>
                <a:r>
                  <a:rPr lang="vi-VN" sz="4800" b="1">
                    <a:effectLst/>
                    <a:latin typeface="Tahoma" panose="020B0604030504040204" pitchFamily="34" charset="0"/>
                    <a:ea typeface="Tahoma" panose="020B0604030504040204" pitchFamily="34" charset="0"/>
                    <a:cs typeface="Tahoma" panose="020B0604030504040204" pitchFamily="34" charset="0"/>
                  </a:rPr>
                  <a:t>thì </a:t>
                </a:r>
                <a:r>
                  <a:rPr lang="en-US" sz="4800" b="1">
                    <a:effectLst/>
                    <a:latin typeface="Tahoma" panose="020B0604030504040204" pitchFamily="34" charset="0"/>
                    <a:ea typeface="Tahoma" panose="020B0604030504040204" pitchFamily="34" charset="0"/>
                    <a:cs typeface="Tahoma" panose="020B0604030504040204" pitchFamily="34" charset="0"/>
                  </a:rPr>
                  <a:t>song song với nhau</a:t>
                </a:r>
                <a:r>
                  <a:rPr lang="vi-VN" sz="4800" b="1">
                    <a:effectLst/>
                    <a:latin typeface="Tahoma" panose="020B0604030504040204" pitchFamily="34" charset="0"/>
                    <a:ea typeface="Tahoma" panose="020B0604030504040204" pitchFamily="34" charset="0"/>
                    <a:cs typeface="Tahoma" panose="020B0604030504040204" pitchFamily="34" charset="0"/>
                  </a:rPr>
                  <a:t>.</a:t>
                </a:r>
              </a:p>
            </p:txBody>
          </p:sp>
          <p:sp>
            <p:nvSpPr>
              <p:cNvPr id="41" name="Oval 40">
                <a:extLst>
                  <a:ext uri="{FF2B5EF4-FFF2-40B4-BE49-F238E27FC236}">
                    <a16:creationId xmlns="" xmlns:a16="http://schemas.microsoft.com/office/drawing/2014/main" id="{D7540338-92BD-4EA5-8382-B961B09B7E69}"/>
                  </a:ext>
                </a:extLst>
              </p:cNvPr>
              <p:cNvSpPr/>
              <p:nvPr/>
            </p:nvSpPr>
            <p:spPr>
              <a:xfrm>
                <a:off x="572747" y="641960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C</a:t>
                </a:r>
                <a:endParaRPr lang="en-US" sz="6400" dirty="0"/>
              </a:p>
            </p:txBody>
          </p:sp>
        </p:grpSp>
        <p:grpSp>
          <p:nvGrpSpPr>
            <p:cNvPr id="42" name="Group 41">
              <a:extLst>
                <a:ext uri="{FF2B5EF4-FFF2-40B4-BE49-F238E27FC236}">
                  <a16:creationId xmlns="" xmlns:a16="http://schemas.microsoft.com/office/drawing/2014/main" id="{988DA788-9A74-4AB1-94B4-8F8EE36E4F48}"/>
                </a:ext>
              </a:extLst>
            </p:cNvPr>
            <p:cNvGrpSpPr/>
            <p:nvPr/>
          </p:nvGrpSpPr>
          <p:grpSpPr>
            <a:xfrm>
              <a:off x="572747" y="12039600"/>
              <a:ext cx="22973053" cy="1828800"/>
              <a:chOff x="572747" y="6172200"/>
              <a:chExt cx="22973053" cy="1828800"/>
            </a:xfrm>
          </p:grpSpPr>
          <p:sp>
            <p:nvSpPr>
              <p:cNvPr id="43" name="Rectangle 42">
                <a:extLst>
                  <a:ext uri="{FF2B5EF4-FFF2-40B4-BE49-F238E27FC236}">
                    <a16:creationId xmlns="" xmlns:a16="http://schemas.microsoft.com/office/drawing/2014/main" id="{E32C012D-17EA-48F6-A8F6-A68FFFD8F39A}"/>
                  </a:ext>
                </a:extLst>
              </p:cNvPr>
              <p:cNvSpPr/>
              <p:nvPr/>
            </p:nvSpPr>
            <p:spPr>
              <a:xfrm>
                <a:off x="1143000" y="6172200"/>
                <a:ext cx="22402800" cy="182880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vi-VN" sz="4800" b="1">
                    <a:effectLst/>
                    <a:latin typeface="Tahoma" panose="020B0604030504040204" pitchFamily="34" charset="0"/>
                    <a:ea typeface="Tahoma" panose="020B0604030504040204" pitchFamily="34" charset="0"/>
                    <a:cs typeface="Tahoma" panose="020B0604030504040204" pitchFamily="34" charset="0"/>
                  </a:rPr>
                  <a:t>Hai đường thẳng cùng </a:t>
                </a:r>
                <a:r>
                  <a:rPr lang="en-US" sz="4800" b="1">
                    <a:effectLst/>
                    <a:latin typeface="Tahoma" panose="020B0604030504040204" pitchFamily="34" charset="0"/>
                    <a:ea typeface="Tahoma" panose="020B0604030504040204" pitchFamily="34" charset="0"/>
                    <a:cs typeface="Tahoma" panose="020B0604030504040204" pitchFamily="34" charset="0"/>
                  </a:rPr>
                  <a:t>thuộc một mặt phẳng và không có điểm chung thì </a:t>
                </a:r>
                <a:r>
                  <a:rPr lang="vi-VN" sz="4800" b="1">
                    <a:effectLst/>
                    <a:latin typeface="Tahoma" panose="020B0604030504040204" pitchFamily="34" charset="0"/>
                    <a:ea typeface="Tahoma" panose="020B0604030504040204" pitchFamily="34" charset="0"/>
                    <a:cs typeface="Tahoma" panose="020B0604030504040204" pitchFamily="34" charset="0"/>
                  </a:rPr>
                  <a:t>song song với nhau.</a:t>
                </a:r>
              </a:p>
            </p:txBody>
          </p:sp>
          <p:sp>
            <p:nvSpPr>
              <p:cNvPr id="44" name="Oval 43">
                <a:extLst>
                  <a:ext uri="{FF2B5EF4-FFF2-40B4-BE49-F238E27FC236}">
                    <a16:creationId xmlns="" xmlns:a16="http://schemas.microsoft.com/office/drawing/2014/main" id="{5D042B10-DD08-4B5F-833A-FB7DFB9BC5E7}"/>
                  </a:ext>
                </a:extLst>
              </p:cNvPr>
              <p:cNvSpPr/>
              <p:nvPr/>
            </p:nvSpPr>
            <p:spPr>
              <a:xfrm>
                <a:off x="572747" y="654660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D</a:t>
                </a:r>
                <a:endParaRPr lang="en-US" sz="6400" dirty="0"/>
              </a:p>
            </p:txBody>
          </p:sp>
        </p:grpSp>
      </p:grpSp>
      <p:sp>
        <p:nvSpPr>
          <p:cNvPr id="37" name="Oval 36">
            <a:extLst>
              <a:ext uri="{FF2B5EF4-FFF2-40B4-BE49-F238E27FC236}">
                <a16:creationId xmlns="" xmlns:a16="http://schemas.microsoft.com/office/drawing/2014/main" id="{CEC15D89-0C10-4AB6-85C5-21D0AF414A18}"/>
              </a:ext>
            </a:extLst>
          </p:cNvPr>
          <p:cNvSpPr/>
          <p:nvPr/>
        </p:nvSpPr>
        <p:spPr>
          <a:xfrm>
            <a:off x="569506" y="11820212"/>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D</a:t>
            </a:r>
            <a:endParaRPr lang="en-US" sz="6400" dirty="0"/>
          </a:p>
        </p:txBody>
      </p:sp>
    </p:spTree>
    <p:extLst>
      <p:ext uri="{BB962C8B-B14F-4D97-AF65-F5344CB8AC3E}">
        <p14:creationId xmlns:p14="http://schemas.microsoft.com/office/powerpoint/2010/main" val="116709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5"/>
                                        </p:tgtEl>
                                        <p:attrNameLst>
                                          <p:attrName>style.visibility</p:attrName>
                                        </p:attrNameLst>
                                      </p:cBhvr>
                                      <p:to>
                                        <p:strVal val="visible"/>
                                      </p:to>
                                    </p:set>
                                    <p:animEffect transition="in" filter="wipe(left)">
                                      <p:cBhvr>
                                        <p:cTn id="10" dur="500"/>
                                        <p:tgtEl>
                                          <p:spTgt spid="165"/>
                                        </p:tgtEl>
                                      </p:cBhvr>
                                    </p:animEffect>
                                  </p:childTnLst>
                                </p:cTn>
                              </p:par>
                              <p:par>
                                <p:cTn id="11" presetID="22" presetClass="entr" presetSubtype="8"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left)">
                                      <p:cBhvr>
                                        <p:cTn id="1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p:bldP spid="3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a:extLst>
              <a:ext uri="{FF2B5EF4-FFF2-40B4-BE49-F238E27FC236}">
                <a16:creationId xmlns=""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IV</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TRẮC NGHIỆM</a:t>
              </a:r>
            </a:p>
          </p:txBody>
        </p:sp>
      </p:grpSp>
      <p:grpSp>
        <p:nvGrpSpPr>
          <p:cNvPr id="145" name="Group 144">
            <a:extLst>
              <a:ext uri="{FF2B5EF4-FFF2-40B4-BE49-F238E27FC236}">
                <a16:creationId xmlns="" xmlns:a16="http://schemas.microsoft.com/office/drawing/2014/main" id="{1D47D3DA-70A1-4988-A412-16B987CBBC0A}"/>
              </a:ext>
            </a:extLst>
          </p:cNvPr>
          <p:cNvGrpSpPr/>
          <p:nvPr/>
        </p:nvGrpSpPr>
        <p:grpSpPr>
          <a:xfrm>
            <a:off x="196808" y="2526377"/>
            <a:ext cx="23729992" cy="2966097"/>
            <a:chOff x="923003" y="3917552"/>
            <a:chExt cx="23729992" cy="2807346"/>
          </a:xfrm>
        </p:grpSpPr>
        <p:sp>
          <p:nvSpPr>
            <p:cNvPr id="154" name="Rounded Rectangle 41">
              <a:extLst>
                <a:ext uri="{FF2B5EF4-FFF2-40B4-BE49-F238E27FC236}">
                  <a16:creationId xmlns="" xmlns:a16="http://schemas.microsoft.com/office/drawing/2014/main" id="{C73AC49A-52A9-41BA-9CF6-23020D15108A}"/>
                </a:ext>
              </a:extLst>
            </p:cNvPr>
            <p:cNvSpPr/>
            <p:nvPr/>
          </p:nvSpPr>
          <p:spPr>
            <a:xfrm>
              <a:off x="1272210" y="4426858"/>
              <a:ext cx="23380785" cy="229804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Tahoma" pitchFamily="34" charset="0"/>
                <a:ea typeface="Tahoma" pitchFamily="34" charset="0"/>
                <a:cs typeface="Tahoma" pitchFamily="34" charset="0"/>
              </a:endParaRPr>
            </a:p>
          </p:txBody>
        </p:sp>
        <p:grpSp>
          <p:nvGrpSpPr>
            <p:cNvPr id="159" name="Group 158">
              <a:extLst>
                <a:ext uri="{FF2B5EF4-FFF2-40B4-BE49-F238E27FC236}">
                  <a16:creationId xmlns="" xmlns:a16="http://schemas.microsoft.com/office/drawing/2014/main" id="{542BDD63-5FD5-45AF-A0D9-5950E154FA80}"/>
                </a:ext>
              </a:extLst>
            </p:cNvPr>
            <p:cNvGrpSpPr/>
            <p:nvPr/>
          </p:nvGrpSpPr>
          <p:grpSpPr>
            <a:xfrm>
              <a:off x="923003" y="3917552"/>
              <a:ext cx="3942102" cy="1040476"/>
              <a:chOff x="923003" y="3917552"/>
              <a:chExt cx="3942102" cy="1040476"/>
            </a:xfrm>
          </p:grpSpPr>
          <p:grpSp>
            <p:nvGrpSpPr>
              <p:cNvPr id="160" name="Group 159">
                <a:extLst>
                  <a:ext uri="{FF2B5EF4-FFF2-40B4-BE49-F238E27FC236}">
                    <a16:creationId xmlns="" xmlns:a16="http://schemas.microsoft.com/office/drawing/2014/main" id="{9B60DD03-7703-4AFE-91C2-36635BE87D3C}"/>
                  </a:ext>
                </a:extLst>
              </p:cNvPr>
              <p:cNvGrpSpPr/>
              <p:nvPr/>
            </p:nvGrpSpPr>
            <p:grpSpPr>
              <a:xfrm>
                <a:off x="1362045" y="4050650"/>
                <a:ext cx="3503060" cy="837781"/>
                <a:chOff x="2028795" y="4412600"/>
                <a:chExt cx="3503060" cy="837781"/>
              </a:xfrm>
            </p:grpSpPr>
            <p:sp>
              <p:nvSpPr>
                <p:cNvPr id="162" name="Freeform 20">
                  <a:extLst>
                    <a:ext uri="{FF2B5EF4-FFF2-40B4-BE49-F238E27FC236}">
                      <a16:creationId xmlns="" xmlns:a16="http://schemas.microsoft.com/office/drawing/2014/main" id="{B624F6C6-F411-4D08-A1C8-EC1D039E1253}"/>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63" name="TextBox 162">
                  <a:extLst>
                    <a:ext uri="{FF2B5EF4-FFF2-40B4-BE49-F238E27FC236}">
                      <a16:creationId xmlns="" xmlns:a16="http://schemas.microsoft.com/office/drawing/2014/main" id="{B933F3EB-F4BA-49C7-8F01-E6A072B3D0F7}"/>
                    </a:ext>
                  </a:extLst>
                </p:cNvPr>
                <p:cNvSpPr txBox="1"/>
                <p:nvPr/>
              </p:nvSpPr>
              <p:spPr>
                <a:xfrm>
                  <a:off x="2536148" y="4412600"/>
                  <a:ext cx="2895397" cy="786521"/>
                </a:xfrm>
                <a:prstGeom prst="rect">
                  <a:avLst/>
                </a:prstGeom>
                <a:noFill/>
              </p:spPr>
              <p:txBody>
                <a:bodyPr wrap="square" rtlCol="0">
                  <a:spAutoFit/>
                </a:bodyPr>
                <a:lstStyle/>
                <a:p>
                  <a:pPr algn="ctr"/>
                  <a:r>
                    <a:rPr lang="vi-VN" sz="4800" b="1">
                      <a:solidFill>
                        <a:srgbClr val="0000FF"/>
                      </a:solidFill>
                      <a:latin typeface="Tahoma" pitchFamily="34" charset="0"/>
                      <a:ea typeface="Tahoma" pitchFamily="34" charset="0"/>
                      <a:cs typeface="Tahoma" pitchFamily="34" charset="0"/>
                    </a:rPr>
                    <a:t>CÂU</a:t>
                  </a:r>
                  <a:r>
                    <a:rPr lang="en-US" sz="4800" b="1">
                      <a:solidFill>
                        <a:srgbClr val="0000FF"/>
                      </a:solidFill>
                      <a:latin typeface="Tahoma" pitchFamily="34" charset="0"/>
                      <a:ea typeface="Tahoma" pitchFamily="34" charset="0"/>
                      <a:cs typeface="Tahoma" pitchFamily="34" charset="0"/>
                    </a:rPr>
                    <a:t> 5</a:t>
                  </a:r>
                  <a:r>
                    <a:rPr lang="vi-VN" sz="4800" b="1">
                      <a:solidFill>
                        <a:srgbClr val="0000FF"/>
                      </a:solidFill>
                      <a:latin typeface="Tahoma" pitchFamily="34" charset="0"/>
                      <a:ea typeface="Tahoma" pitchFamily="34" charset="0"/>
                      <a:cs typeface="Tahoma" pitchFamily="34" charset="0"/>
                    </a:rPr>
                    <a:t> </a:t>
                  </a:r>
                  <a:endParaRPr lang="en-US" sz="4800" b="1" dirty="0">
                    <a:solidFill>
                      <a:srgbClr val="0000FF"/>
                    </a:solidFill>
                    <a:latin typeface="Tahoma" pitchFamily="34" charset="0"/>
                    <a:ea typeface="Tahoma" pitchFamily="34" charset="0"/>
                    <a:cs typeface="Tahoma" pitchFamily="34" charset="0"/>
                  </a:endParaRPr>
                </a:p>
              </p:txBody>
            </p:sp>
          </p:grpSp>
          <p:pic>
            <p:nvPicPr>
              <p:cNvPr id="161" name="Picture 160">
                <a:extLst>
                  <a:ext uri="{FF2B5EF4-FFF2-40B4-BE49-F238E27FC236}">
                    <a16:creationId xmlns="" xmlns:a16="http://schemas.microsoft.com/office/drawing/2014/main" id="{C23F8964-B0B6-4DF4-9176-B720265B2CF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65" name="TextBox 164">
                <a:extLst>
                  <a:ext uri="{FF2B5EF4-FFF2-40B4-BE49-F238E27FC236}">
                    <a16:creationId xmlns="" xmlns:a16="http://schemas.microsoft.com/office/drawing/2014/main" id="{9ADA4EAF-2939-4AE5-8A5E-4E8AA3D76202}"/>
                  </a:ext>
                </a:extLst>
              </p:cNvPr>
              <p:cNvSpPr txBox="1"/>
              <p:nvPr/>
            </p:nvSpPr>
            <p:spPr>
              <a:xfrm>
                <a:off x="1119613" y="3252493"/>
                <a:ext cx="22628537" cy="2157707"/>
              </a:xfrm>
              <a:prstGeom prst="rect">
                <a:avLst/>
              </a:prstGeom>
              <a:noFill/>
            </p:spPr>
            <p:txBody>
              <a:bodyPr wrap="square" lIns="45720" tIns="45720" rIns="45720" rtlCol="0" anchor="ctr" anchorCtr="0">
                <a:sp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pPr>
                  <a:lnSpc>
                    <a:spcPct val="150000"/>
                  </a:lnSpc>
                </a:pPr>
                <a:r>
                  <a:rPr lang="en-US" sz="4800"/>
                  <a:t>	</a:t>
                </a:r>
                <a:r>
                  <a:rPr lang="vi-VN" sz="4800"/>
                  <a:t>Trong không gian cho ba đường thẳng </a:t>
                </a:r>
                <a14:m>
                  <m:oMath xmlns:m="http://schemas.openxmlformats.org/officeDocument/2006/math">
                    <m:r>
                      <a:rPr lang="en-US" sz="4800" i="1">
                        <a:latin typeface="Cambria Math" panose="02040503050406030204" pitchFamily="18" charset="0"/>
                      </a:rPr>
                      <m:t>𝒂</m:t>
                    </m:r>
                    <m:r>
                      <a:rPr lang="en-US" sz="4800" b="1" i="1" smtClean="0">
                        <a:latin typeface="Cambria Math" panose="02040503050406030204" pitchFamily="18" charset="0"/>
                      </a:rPr>
                      <m:t>, </m:t>
                    </m:r>
                    <m:r>
                      <a:rPr lang="en-US" sz="4800" b="1" i="1" smtClean="0">
                        <a:latin typeface="Cambria Math" panose="02040503050406030204" pitchFamily="18" charset="0"/>
                      </a:rPr>
                      <m:t>𝒃</m:t>
                    </m:r>
                  </m:oMath>
                </a14:m>
                <a:r>
                  <a:rPr lang="en-US" sz="4800"/>
                  <a:t> và </a:t>
                </a:r>
                <a14:m>
                  <m:oMath xmlns:m="http://schemas.openxmlformats.org/officeDocument/2006/math">
                    <m:r>
                      <a:rPr lang="en-US" sz="4800" b="1" i="1" smtClean="0">
                        <a:latin typeface="Cambria Math" panose="02040503050406030204" pitchFamily="18" charset="0"/>
                      </a:rPr>
                      <m:t>𝒄</m:t>
                    </m:r>
                  </m:oMath>
                </a14:m>
                <a:r>
                  <a:rPr lang="vi-VN" sz="4800"/>
                  <a:t>. Trong các phát biểu sau, phát biểu nào là đúng</a:t>
                </a:r>
                <a:r>
                  <a:rPr lang="en-US" sz="4800"/>
                  <a:t> ?</a:t>
                </a:r>
              </a:p>
            </p:txBody>
          </p:sp>
        </mc:Choice>
        <mc:Fallback xmlns="">
          <p:sp>
            <p:nvSpPr>
              <p:cNvPr id="165" name="TextBox 164">
                <a:extLst>
                  <a:ext uri="{FF2B5EF4-FFF2-40B4-BE49-F238E27FC236}">
                    <a16:creationId xmlns:a16="http://schemas.microsoft.com/office/drawing/2014/main" id="{9ADA4EAF-2939-4AE5-8A5E-4E8AA3D76202}"/>
                  </a:ext>
                </a:extLst>
              </p:cNvPr>
              <p:cNvSpPr txBox="1">
                <a:spLocks noRot="1" noChangeAspect="1" noMove="1" noResize="1" noEditPoints="1" noAdjustHandles="1" noChangeArrowheads="1" noChangeShapeType="1" noTextEdit="1"/>
              </p:cNvSpPr>
              <p:nvPr/>
            </p:nvSpPr>
            <p:spPr>
              <a:xfrm>
                <a:off x="1119613" y="3252493"/>
                <a:ext cx="22628537" cy="2157707"/>
              </a:xfrm>
              <a:prstGeom prst="rect">
                <a:avLst/>
              </a:prstGeom>
              <a:blipFill>
                <a:blip r:embed="rId3"/>
                <a:stretch>
                  <a:fillRect l="-1428" b="-14407"/>
                </a:stretch>
              </a:blipFill>
            </p:spPr>
            <p:txBody>
              <a:bodyPr/>
              <a:lstStyle/>
              <a:p>
                <a:r>
                  <a:rPr lang="en-US">
                    <a:noFill/>
                  </a:rPr>
                  <a:t> </a:t>
                </a:r>
              </a:p>
            </p:txBody>
          </p:sp>
        </mc:Fallback>
      </mc:AlternateContent>
      <p:grpSp>
        <p:nvGrpSpPr>
          <p:cNvPr id="10" name="Group 9">
            <a:extLst>
              <a:ext uri="{FF2B5EF4-FFF2-40B4-BE49-F238E27FC236}">
                <a16:creationId xmlns="" xmlns:a16="http://schemas.microsoft.com/office/drawing/2014/main" id="{AEE3CAE0-0CEB-47D3-8364-E844BE03CC29}"/>
              </a:ext>
            </a:extLst>
          </p:cNvPr>
          <p:cNvGrpSpPr/>
          <p:nvPr/>
        </p:nvGrpSpPr>
        <p:grpSpPr>
          <a:xfrm>
            <a:off x="572747" y="5715000"/>
            <a:ext cx="22973053" cy="7848600"/>
            <a:chOff x="572747" y="5715000"/>
            <a:chExt cx="22973053" cy="7848600"/>
          </a:xfrm>
        </p:grpSpPr>
        <p:grpSp>
          <p:nvGrpSpPr>
            <p:cNvPr id="8" name="Group 7">
              <a:extLst>
                <a:ext uri="{FF2B5EF4-FFF2-40B4-BE49-F238E27FC236}">
                  <a16:creationId xmlns="" xmlns:a16="http://schemas.microsoft.com/office/drawing/2014/main" id="{C7990925-0353-4A8A-97CE-F62B9AB92CDC}"/>
                </a:ext>
              </a:extLst>
            </p:cNvPr>
            <p:cNvGrpSpPr/>
            <p:nvPr/>
          </p:nvGrpSpPr>
          <p:grpSpPr>
            <a:xfrm>
              <a:off x="572747" y="5715000"/>
              <a:ext cx="22973053" cy="1828800"/>
              <a:chOff x="572747" y="5867400"/>
              <a:chExt cx="22973053" cy="1828800"/>
            </a:xfrm>
          </p:grpSpPr>
          <p:sp>
            <p:nvSpPr>
              <p:cNvPr id="169" name="Rectangle 168">
                <a:extLst>
                  <a:ext uri="{FF2B5EF4-FFF2-40B4-BE49-F238E27FC236}">
                    <a16:creationId xmlns="" xmlns:a16="http://schemas.microsoft.com/office/drawing/2014/main" id="{F15452FE-34F9-4E32-8E9E-B5A7F033A6ED}"/>
                  </a:ext>
                </a:extLst>
              </p:cNvPr>
              <p:cNvSpPr/>
              <p:nvPr/>
            </p:nvSpPr>
            <p:spPr>
              <a:xfrm>
                <a:off x="1143000" y="5867400"/>
                <a:ext cx="22402800" cy="182880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vi-VN" sz="4800" b="1">
                    <a:effectLst/>
                    <a:latin typeface="Tahoma" panose="020B0604030504040204" pitchFamily="34" charset="0"/>
                    <a:ea typeface="Tahoma" panose="020B0604030504040204" pitchFamily="34" charset="0"/>
                    <a:cs typeface="Tahoma" panose="020B0604030504040204" pitchFamily="34" charset="0"/>
                  </a:rPr>
                  <a:t>Nếu </a:t>
                </a:r>
                <a:r>
                  <a:rPr lang="vi-VN" sz="4800" b="1">
                    <a:latin typeface="Tahoma" panose="020B0604030504040204" pitchFamily="34" charset="0"/>
                    <a:ea typeface="Tahoma" panose="020B0604030504040204" pitchFamily="34" charset="0"/>
                    <a:cs typeface="Tahoma" panose="020B0604030504040204" pitchFamily="34" charset="0"/>
                  </a:rPr>
                  <a:t>hai</a:t>
                </a:r>
                <a:r>
                  <a:rPr lang="vi-VN" sz="4800" b="1">
                    <a:effectLst/>
                    <a:latin typeface="Tahoma" panose="020B0604030504040204" pitchFamily="34" charset="0"/>
                    <a:ea typeface="Tahoma" panose="020B0604030504040204" pitchFamily="34" charset="0"/>
                    <a:cs typeface="Tahoma" panose="020B0604030504040204" pitchFamily="34" charset="0"/>
                  </a:rPr>
                  <a:t> đường thẳng cùng song song với một đường thẳng thứ ba thì chúng song song với nhau</a:t>
                </a:r>
                <a:r>
                  <a:rPr lang="en-US" sz="4800" b="1">
                    <a:effectLst/>
                    <a:latin typeface="Tahoma" panose="020B0604030504040204" pitchFamily="34" charset="0"/>
                    <a:ea typeface="Tahoma" panose="020B0604030504040204" pitchFamily="34" charset="0"/>
                    <a:cs typeface="Tahoma" panose="020B0604030504040204" pitchFamily="34" charset="0"/>
                  </a:rPr>
                  <a:t>.</a:t>
                </a:r>
                <a:endParaRPr lang="en-US" sz="115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70" name="Oval 169">
                <a:extLst>
                  <a:ext uri="{FF2B5EF4-FFF2-40B4-BE49-F238E27FC236}">
                    <a16:creationId xmlns="" xmlns:a16="http://schemas.microsoft.com/office/drawing/2014/main" id="{040CE82A-8201-4FE9-B7D6-F33FC505838B}"/>
                  </a:ext>
                </a:extLst>
              </p:cNvPr>
              <p:cNvSpPr/>
              <p:nvPr/>
            </p:nvSpPr>
            <p:spPr>
              <a:xfrm>
                <a:off x="572747" y="624180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p:grpSp>
        <p:grpSp>
          <p:nvGrpSpPr>
            <p:cNvPr id="35" name="Group 34">
              <a:extLst>
                <a:ext uri="{FF2B5EF4-FFF2-40B4-BE49-F238E27FC236}">
                  <a16:creationId xmlns="" xmlns:a16="http://schemas.microsoft.com/office/drawing/2014/main" id="{3EC2856F-C3E2-4938-B41E-7E9E0162E1AB}"/>
                </a:ext>
              </a:extLst>
            </p:cNvPr>
            <p:cNvGrpSpPr/>
            <p:nvPr/>
          </p:nvGrpSpPr>
          <p:grpSpPr>
            <a:xfrm>
              <a:off x="572747" y="7721600"/>
              <a:ext cx="22973053" cy="1828800"/>
              <a:chOff x="572747" y="5867400"/>
              <a:chExt cx="22973053" cy="1828800"/>
            </a:xfrm>
          </p:grpSpPr>
          <p:sp>
            <p:nvSpPr>
              <p:cNvPr id="36" name="Rectangle 35">
                <a:extLst>
                  <a:ext uri="{FF2B5EF4-FFF2-40B4-BE49-F238E27FC236}">
                    <a16:creationId xmlns="" xmlns:a16="http://schemas.microsoft.com/office/drawing/2014/main" id="{89D2E1DA-5803-48FA-A119-D0224F67A6A6}"/>
                  </a:ext>
                </a:extLst>
              </p:cNvPr>
              <p:cNvSpPr/>
              <p:nvPr/>
            </p:nvSpPr>
            <p:spPr>
              <a:xfrm>
                <a:off x="1143000" y="5867400"/>
                <a:ext cx="22402800" cy="182880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vi-VN" sz="4800" b="1">
                    <a:effectLst/>
                    <a:latin typeface="Tahoma" panose="020B0604030504040204" pitchFamily="34" charset="0"/>
                    <a:ea typeface="Tahoma" panose="020B0604030504040204" pitchFamily="34" charset="0"/>
                    <a:cs typeface="Tahoma" panose="020B0604030504040204" pitchFamily="34" charset="0"/>
                  </a:rPr>
                  <a:t>Nếu hai đường thẳng cùng chéo nhau với một đường thẳng thứ ba thì chúng chéo nhau.</a:t>
                </a:r>
                <a:endParaRPr lang="en-US" sz="115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8" name="Oval 37">
                <a:extLst>
                  <a:ext uri="{FF2B5EF4-FFF2-40B4-BE49-F238E27FC236}">
                    <a16:creationId xmlns="" xmlns:a16="http://schemas.microsoft.com/office/drawing/2014/main" id="{E49C0BDE-9183-4F30-B23A-229F919CF2E5}"/>
                  </a:ext>
                </a:extLst>
              </p:cNvPr>
              <p:cNvSpPr/>
              <p:nvPr/>
            </p:nvSpPr>
            <p:spPr>
              <a:xfrm>
                <a:off x="572747" y="624180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B</a:t>
                </a:r>
                <a:endParaRPr lang="en-US" sz="6400" dirty="0"/>
              </a:p>
            </p:txBody>
          </p:sp>
        </p:grpSp>
        <p:grpSp>
          <p:nvGrpSpPr>
            <p:cNvPr id="39" name="Group 38">
              <a:extLst>
                <a:ext uri="{FF2B5EF4-FFF2-40B4-BE49-F238E27FC236}">
                  <a16:creationId xmlns="" xmlns:a16="http://schemas.microsoft.com/office/drawing/2014/main" id="{03193144-E707-44E4-9894-2C14CF6C43FA}"/>
                </a:ext>
              </a:extLst>
            </p:cNvPr>
            <p:cNvGrpSpPr/>
            <p:nvPr/>
          </p:nvGrpSpPr>
          <p:grpSpPr>
            <a:xfrm>
              <a:off x="572747" y="9728200"/>
              <a:ext cx="22973053" cy="1828800"/>
              <a:chOff x="572747" y="5867400"/>
              <a:chExt cx="22973053" cy="1828800"/>
            </a:xfrm>
          </p:grpSpPr>
          <mc:AlternateContent xmlns:mc="http://schemas.openxmlformats.org/markup-compatibility/2006" xmlns:a14="http://schemas.microsoft.com/office/drawing/2010/main">
            <mc:Choice Requires="a14">
              <p:sp>
                <p:nvSpPr>
                  <p:cNvPr id="40" name="Rectangle 39">
                    <a:extLst>
                      <a:ext uri="{FF2B5EF4-FFF2-40B4-BE49-F238E27FC236}">
                        <a16:creationId xmlns="" xmlns:a16="http://schemas.microsoft.com/office/drawing/2014/main" id="{347A7134-BECE-479D-9252-1F2AFFA2671A}"/>
                      </a:ext>
                    </a:extLst>
                  </p:cNvPr>
                  <p:cNvSpPr/>
                  <p:nvPr/>
                </p:nvSpPr>
                <p:spPr>
                  <a:xfrm>
                    <a:off x="1143000" y="5867400"/>
                    <a:ext cx="22402800" cy="182880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vi-VN" sz="4800" b="1">
                        <a:effectLst/>
                        <a:latin typeface="Tahoma" panose="020B0604030504040204" pitchFamily="34" charset="0"/>
                        <a:ea typeface="Tahoma" panose="020B0604030504040204" pitchFamily="34" charset="0"/>
                        <a:cs typeface="Tahoma" panose="020B0604030504040204" pitchFamily="34" charset="0"/>
                      </a:rPr>
                      <a:t>Nếu hai đường thẳng </a:t>
                    </a:r>
                    <a14:m>
                      <m:oMath xmlns:m="http://schemas.openxmlformats.org/officeDocument/2006/math">
                        <m:r>
                          <a:rPr lang="en-US" sz="4800" i="1" smtClean="0">
                            <a:latin typeface="Cambria Math" panose="02040503050406030204" pitchFamily="18" charset="0"/>
                          </a:rPr>
                          <m:t>𝒂</m:t>
                        </m:r>
                      </m:oMath>
                    </a14:m>
                    <a:r>
                      <a:rPr lang="vi-VN" sz="4800" b="1">
                        <a:effectLst/>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800" b="1" i="1">
                            <a:latin typeface="Cambria Math" panose="02040503050406030204" pitchFamily="18" charset="0"/>
                          </a:rPr>
                          <m:t>𝒃</m:t>
                        </m:r>
                      </m:oMath>
                    </a14:m>
                    <a:r>
                      <a:rPr lang="vi-VN" sz="4800" b="1">
                        <a:latin typeface="Tahoma" panose="020B0604030504040204" pitchFamily="34" charset="0"/>
                        <a:ea typeface="Tahoma" panose="020B0604030504040204" pitchFamily="34" charset="0"/>
                        <a:cs typeface="Tahoma" panose="020B0604030504040204" pitchFamily="34" charset="0"/>
                      </a:rPr>
                      <a:t> </a:t>
                    </a:r>
                    <a:r>
                      <a:rPr lang="vi-VN" sz="4800" b="1">
                        <a:effectLst/>
                        <a:latin typeface="Tahoma" panose="020B0604030504040204" pitchFamily="34" charset="0"/>
                        <a:ea typeface="Tahoma" panose="020B0604030504040204" pitchFamily="34" charset="0"/>
                        <a:cs typeface="Tahoma" panose="020B0604030504040204" pitchFamily="34" charset="0"/>
                      </a:rPr>
                      <a:t>cắt nhau, </a:t>
                    </a:r>
                    <a14:m>
                      <m:oMath xmlns:m="http://schemas.openxmlformats.org/officeDocument/2006/math">
                        <m:r>
                          <a:rPr lang="en-US" sz="4800" b="1" i="1">
                            <a:latin typeface="Cambria Math" panose="02040503050406030204" pitchFamily="18" charset="0"/>
                          </a:rPr>
                          <m:t>𝒃</m:t>
                        </m:r>
                      </m:oMath>
                    </a14:m>
                    <a:r>
                      <a:rPr lang="vi-VN" sz="4800" b="1">
                        <a:effectLst/>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800" b="1" i="1">
                            <a:latin typeface="Cambria Math" panose="02040503050406030204" pitchFamily="18" charset="0"/>
                          </a:rPr>
                          <m:t>𝒄</m:t>
                        </m:r>
                      </m:oMath>
                    </a14:m>
                    <a:r>
                      <a:rPr lang="vi-VN" sz="4800" b="1">
                        <a:effectLst/>
                        <a:latin typeface="Tahoma" panose="020B0604030504040204" pitchFamily="34" charset="0"/>
                        <a:ea typeface="Tahoma" panose="020B0604030504040204" pitchFamily="34" charset="0"/>
                        <a:cs typeface="Tahoma" panose="020B0604030504040204" pitchFamily="34" charset="0"/>
                      </a:rPr>
                      <a:t> cắt nhau thì </a:t>
                    </a:r>
                    <a14:m>
                      <m:oMath xmlns:m="http://schemas.openxmlformats.org/officeDocument/2006/math">
                        <m:r>
                          <a:rPr lang="en-US" sz="4800" i="1">
                            <a:latin typeface="Cambria Math" panose="02040503050406030204" pitchFamily="18" charset="0"/>
                          </a:rPr>
                          <m:t>𝒂</m:t>
                        </m:r>
                      </m:oMath>
                    </a14:m>
                    <a:r>
                      <a:rPr lang="vi-VN" sz="4800" b="1">
                        <a:effectLst/>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800" b="1" i="1">
                            <a:latin typeface="Cambria Math" panose="02040503050406030204" pitchFamily="18" charset="0"/>
                          </a:rPr>
                          <m:t>𝒄</m:t>
                        </m:r>
                      </m:oMath>
                    </a14:m>
                    <a:r>
                      <a:rPr lang="vi-VN" sz="4800" b="1">
                        <a:effectLst/>
                        <a:latin typeface="Tahoma" panose="020B0604030504040204" pitchFamily="34" charset="0"/>
                        <a:ea typeface="Tahoma" panose="020B0604030504040204" pitchFamily="34" charset="0"/>
                        <a:cs typeface="Tahoma" panose="020B0604030504040204" pitchFamily="34" charset="0"/>
                      </a:rPr>
                      <a:t> cắt nhau hoặc song song.</a:t>
                    </a:r>
                  </a:p>
                </p:txBody>
              </p:sp>
            </mc:Choice>
            <mc:Fallback xmlns="">
              <p:sp>
                <p:nvSpPr>
                  <p:cNvPr id="40" name="Rectangle 39">
                    <a:extLst>
                      <a:ext uri="{FF2B5EF4-FFF2-40B4-BE49-F238E27FC236}">
                        <a16:creationId xmlns:a16="http://schemas.microsoft.com/office/drawing/2014/main" id="{347A7134-BECE-479D-9252-1F2AFFA2671A}"/>
                      </a:ext>
                    </a:extLst>
                  </p:cNvPr>
                  <p:cNvSpPr>
                    <a:spLocks noRot="1" noChangeAspect="1" noMove="1" noResize="1" noEditPoints="1" noAdjustHandles="1" noChangeArrowheads="1" noChangeShapeType="1" noTextEdit="1"/>
                  </p:cNvSpPr>
                  <p:nvPr/>
                </p:nvSpPr>
                <p:spPr>
                  <a:xfrm>
                    <a:off x="1143000" y="5867400"/>
                    <a:ext cx="22402800" cy="1828800"/>
                  </a:xfrm>
                  <a:prstGeom prst="rect">
                    <a:avLst/>
                  </a:prstGeom>
                  <a:blipFill>
                    <a:blip r:embed="rId4"/>
                    <a:stretch>
                      <a:fillRect b="-8442"/>
                    </a:stretch>
                  </a:blipFill>
                  <a:ln w="19050">
                    <a:solidFill>
                      <a:schemeClr val="bg1"/>
                    </a:solidFill>
                  </a:ln>
                </p:spPr>
                <p:txBody>
                  <a:bodyPr/>
                  <a:lstStyle/>
                  <a:p>
                    <a:r>
                      <a:rPr lang="en-US">
                        <a:noFill/>
                      </a:rPr>
                      <a:t> </a:t>
                    </a:r>
                  </a:p>
                </p:txBody>
              </p:sp>
            </mc:Fallback>
          </mc:AlternateContent>
          <p:sp>
            <p:nvSpPr>
              <p:cNvPr id="41" name="Oval 40">
                <a:extLst>
                  <a:ext uri="{FF2B5EF4-FFF2-40B4-BE49-F238E27FC236}">
                    <a16:creationId xmlns="" xmlns:a16="http://schemas.microsoft.com/office/drawing/2014/main" id="{D7540338-92BD-4EA5-8382-B961B09B7E69}"/>
                  </a:ext>
                </a:extLst>
              </p:cNvPr>
              <p:cNvSpPr/>
              <p:nvPr/>
            </p:nvSpPr>
            <p:spPr>
              <a:xfrm>
                <a:off x="572747" y="624180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C</a:t>
                </a:r>
                <a:endParaRPr lang="en-US" sz="6400" dirty="0"/>
              </a:p>
            </p:txBody>
          </p:sp>
        </p:grpSp>
        <p:grpSp>
          <p:nvGrpSpPr>
            <p:cNvPr id="42" name="Group 41">
              <a:extLst>
                <a:ext uri="{FF2B5EF4-FFF2-40B4-BE49-F238E27FC236}">
                  <a16:creationId xmlns="" xmlns:a16="http://schemas.microsoft.com/office/drawing/2014/main" id="{988DA788-9A74-4AB1-94B4-8F8EE36E4F48}"/>
                </a:ext>
              </a:extLst>
            </p:cNvPr>
            <p:cNvGrpSpPr/>
            <p:nvPr/>
          </p:nvGrpSpPr>
          <p:grpSpPr>
            <a:xfrm>
              <a:off x="572747" y="11734800"/>
              <a:ext cx="22973053" cy="1828800"/>
              <a:chOff x="572747" y="5867400"/>
              <a:chExt cx="22973053" cy="1828800"/>
            </a:xfrm>
          </p:grpSpPr>
          <mc:AlternateContent xmlns:mc="http://schemas.openxmlformats.org/markup-compatibility/2006" xmlns:a14="http://schemas.microsoft.com/office/drawing/2010/main">
            <mc:Choice Requires="a14">
              <p:sp>
                <p:nvSpPr>
                  <p:cNvPr id="43" name="Rectangle 42">
                    <a:extLst>
                      <a:ext uri="{FF2B5EF4-FFF2-40B4-BE49-F238E27FC236}">
                        <a16:creationId xmlns="" xmlns:a16="http://schemas.microsoft.com/office/drawing/2014/main" id="{E32C012D-17EA-48F6-A8F6-A68FFFD8F39A}"/>
                      </a:ext>
                    </a:extLst>
                  </p:cNvPr>
                  <p:cNvSpPr/>
                  <p:nvPr/>
                </p:nvSpPr>
                <p:spPr>
                  <a:xfrm>
                    <a:off x="1143000" y="5867400"/>
                    <a:ext cx="22402800" cy="182880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vi-VN" sz="4800" b="1">
                        <a:effectLst/>
                        <a:latin typeface="Tahoma" panose="020B0604030504040204" pitchFamily="34" charset="0"/>
                        <a:ea typeface="Tahoma" panose="020B0604030504040204" pitchFamily="34" charset="0"/>
                        <a:cs typeface="Tahoma" panose="020B0604030504040204" pitchFamily="34" charset="0"/>
                      </a:rPr>
                      <a:t>Nếu đường thẳng </a:t>
                    </a:r>
                    <a14:m>
                      <m:oMath xmlns:m="http://schemas.openxmlformats.org/officeDocument/2006/math">
                        <m:r>
                          <a:rPr lang="en-US" sz="4800" i="1" smtClean="0">
                            <a:latin typeface="Cambria Math" panose="02040503050406030204" pitchFamily="18" charset="0"/>
                          </a:rPr>
                          <m:t>𝒂</m:t>
                        </m:r>
                      </m:oMath>
                    </a14:m>
                    <a:r>
                      <a:rPr lang="vi-VN" sz="4800" b="1">
                        <a:effectLst/>
                        <a:latin typeface="Tahoma" panose="020B0604030504040204" pitchFamily="34" charset="0"/>
                        <a:ea typeface="Tahoma" panose="020B0604030504040204" pitchFamily="34" charset="0"/>
                        <a:cs typeface="Tahoma" panose="020B0604030504040204" pitchFamily="34" charset="0"/>
                      </a:rPr>
                      <a:t> song song với </a:t>
                    </a:r>
                    <a14:m>
                      <m:oMath xmlns:m="http://schemas.openxmlformats.org/officeDocument/2006/math">
                        <m:r>
                          <a:rPr lang="en-US" sz="4800" b="1" i="1">
                            <a:latin typeface="Cambria Math" panose="02040503050406030204" pitchFamily="18" charset="0"/>
                          </a:rPr>
                          <m:t>𝒃</m:t>
                        </m:r>
                      </m:oMath>
                    </a14:m>
                    <a:r>
                      <a:rPr lang="vi-VN" sz="4800" b="1">
                        <a:effectLst/>
                        <a:latin typeface="Tahoma" panose="020B0604030504040204" pitchFamily="34" charset="0"/>
                        <a:ea typeface="Tahoma" panose="020B0604030504040204" pitchFamily="34" charset="0"/>
                        <a:cs typeface="Tahoma" panose="020B0604030504040204" pitchFamily="34" charset="0"/>
                      </a:rPr>
                      <a:t>, đường thẳng </a:t>
                    </a:r>
                    <a14:m>
                      <m:oMath xmlns:m="http://schemas.openxmlformats.org/officeDocument/2006/math">
                        <m:r>
                          <a:rPr lang="en-US" sz="4800" b="1" i="1">
                            <a:latin typeface="Cambria Math" panose="02040503050406030204" pitchFamily="18" charset="0"/>
                          </a:rPr>
                          <m:t>𝒃</m:t>
                        </m:r>
                      </m:oMath>
                    </a14:m>
                    <a:r>
                      <a:rPr lang="vi-VN" sz="4800" b="1">
                        <a:effectLst/>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800" b="1" i="1">
                            <a:latin typeface="Cambria Math" panose="02040503050406030204" pitchFamily="18" charset="0"/>
                          </a:rPr>
                          <m:t>𝒄</m:t>
                        </m:r>
                      </m:oMath>
                    </a14:m>
                    <a:r>
                      <a:rPr lang="vi-VN" sz="4800" b="1">
                        <a:effectLst/>
                        <a:latin typeface="Tahoma" panose="020B0604030504040204" pitchFamily="34" charset="0"/>
                        <a:ea typeface="Tahoma" panose="020B0604030504040204" pitchFamily="34" charset="0"/>
                        <a:cs typeface="Tahoma" panose="020B0604030504040204" pitchFamily="34" charset="0"/>
                      </a:rPr>
                      <a:t> chéo nhau thì </a:t>
                    </a:r>
                    <a14:m>
                      <m:oMath xmlns:m="http://schemas.openxmlformats.org/officeDocument/2006/math">
                        <m:r>
                          <a:rPr lang="en-US" sz="4800" i="1">
                            <a:latin typeface="Cambria Math" panose="02040503050406030204" pitchFamily="18" charset="0"/>
                          </a:rPr>
                          <m:t>𝒂</m:t>
                        </m:r>
                      </m:oMath>
                    </a14:m>
                    <a:r>
                      <a:rPr lang="vi-VN" sz="4800" b="1">
                        <a:effectLst/>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800" b="1" i="1">
                            <a:latin typeface="Cambria Math" panose="02040503050406030204" pitchFamily="18" charset="0"/>
                          </a:rPr>
                          <m:t>𝒄</m:t>
                        </m:r>
                      </m:oMath>
                    </a14:m>
                    <a:r>
                      <a:rPr lang="vi-VN" sz="4800" b="1">
                        <a:effectLst/>
                        <a:latin typeface="Tahoma" panose="020B0604030504040204" pitchFamily="34" charset="0"/>
                        <a:ea typeface="Tahoma" panose="020B0604030504040204" pitchFamily="34" charset="0"/>
                        <a:cs typeface="Tahoma" panose="020B0604030504040204" pitchFamily="34" charset="0"/>
                      </a:rPr>
                      <a:t> chéo nhau hoặc cắt nhau.</a:t>
                    </a:r>
                    <a:endParaRPr lang="en-US" sz="115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3" name="Rectangle 42">
                    <a:extLst>
                      <a:ext uri="{FF2B5EF4-FFF2-40B4-BE49-F238E27FC236}">
                        <a16:creationId xmlns:a16="http://schemas.microsoft.com/office/drawing/2014/main" id="{E32C012D-17EA-48F6-A8F6-A68FFFD8F39A}"/>
                      </a:ext>
                    </a:extLst>
                  </p:cNvPr>
                  <p:cNvSpPr>
                    <a:spLocks noRot="1" noChangeAspect="1" noMove="1" noResize="1" noEditPoints="1" noAdjustHandles="1" noChangeArrowheads="1" noChangeShapeType="1" noTextEdit="1"/>
                  </p:cNvSpPr>
                  <p:nvPr/>
                </p:nvSpPr>
                <p:spPr>
                  <a:xfrm>
                    <a:off x="1143000" y="5867400"/>
                    <a:ext cx="22402800" cy="1828800"/>
                  </a:xfrm>
                  <a:prstGeom prst="rect">
                    <a:avLst/>
                  </a:prstGeom>
                  <a:blipFill>
                    <a:blip r:embed="rId5"/>
                    <a:stretch>
                      <a:fillRect r="-1276" b="-8117"/>
                    </a:stretch>
                  </a:blipFill>
                  <a:ln w="19050">
                    <a:solidFill>
                      <a:schemeClr val="bg1"/>
                    </a:solidFill>
                  </a:ln>
                </p:spPr>
                <p:txBody>
                  <a:bodyPr/>
                  <a:lstStyle/>
                  <a:p>
                    <a:r>
                      <a:rPr lang="en-US">
                        <a:noFill/>
                      </a:rPr>
                      <a:t> </a:t>
                    </a:r>
                  </a:p>
                </p:txBody>
              </p:sp>
            </mc:Fallback>
          </mc:AlternateContent>
          <p:sp>
            <p:nvSpPr>
              <p:cNvPr id="44" name="Oval 43">
                <a:extLst>
                  <a:ext uri="{FF2B5EF4-FFF2-40B4-BE49-F238E27FC236}">
                    <a16:creationId xmlns="" xmlns:a16="http://schemas.microsoft.com/office/drawing/2014/main" id="{5D042B10-DD08-4B5F-833A-FB7DFB9BC5E7}"/>
                  </a:ext>
                </a:extLst>
              </p:cNvPr>
              <p:cNvSpPr/>
              <p:nvPr/>
            </p:nvSpPr>
            <p:spPr>
              <a:xfrm>
                <a:off x="572747" y="624180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D</a:t>
                </a:r>
                <a:endParaRPr lang="en-US" sz="6400" dirty="0"/>
              </a:p>
            </p:txBody>
          </p:sp>
        </p:grpSp>
      </p:grpSp>
      <p:sp>
        <p:nvSpPr>
          <p:cNvPr id="37" name="Oval 36">
            <a:extLst>
              <a:ext uri="{FF2B5EF4-FFF2-40B4-BE49-F238E27FC236}">
                <a16:creationId xmlns="" xmlns:a16="http://schemas.microsoft.com/office/drawing/2014/main" id="{CEC15D89-0C10-4AB6-85C5-21D0AF414A18}"/>
              </a:ext>
            </a:extLst>
          </p:cNvPr>
          <p:cNvSpPr/>
          <p:nvPr/>
        </p:nvSpPr>
        <p:spPr>
          <a:xfrm>
            <a:off x="582062" y="12114306"/>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D</a:t>
            </a:r>
            <a:endParaRPr lang="en-US" sz="6400" dirty="0"/>
          </a:p>
        </p:txBody>
      </p:sp>
    </p:spTree>
    <p:extLst>
      <p:ext uri="{BB962C8B-B14F-4D97-AF65-F5344CB8AC3E}">
        <p14:creationId xmlns:p14="http://schemas.microsoft.com/office/powerpoint/2010/main" val="4077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5"/>
                                        </p:tgtEl>
                                        <p:attrNameLst>
                                          <p:attrName>style.visibility</p:attrName>
                                        </p:attrNameLst>
                                      </p:cBhvr>
                                      <p:to>
                                        <p:strVal val="visible"/>
                                      </p:to>
                                    </p:set>
                                    <p:animEffect transition="in" filter="wipe(left)">
                                      <p:cBhvr>
                                        <p:cTn id="10" dur="500"/>
                                        <p:tgtEl>
                                          <p:spTgt spid="165"/>
                                        </p:tgtEl>
                                      </p:cBhvr>
                                    </p:animEffect>
                                  </p:childTnLst>
                                </p:cTn>
                              </p:par>
                              <p:par>
                                <p:cTn id="11" presetID="22" presetClass="entr" presetSubtype="8"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left)">
                                      <p:cBhvr>
                                        <p:cTn id="1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 xmlns:a16="http://schemas.microsoft.com/office/drawing/2014/main" id="{7C31E549-D158-4A03-8D0B-E873EE4A45EA}"/>
              </a:ext>
            </a:extLst>
          </p:cNvPr>
          <p:cNvSpPr/>
          <p:nvPr/>
        </p:nvSpPr>
        <p:spPr>
          <a:xfrm>
            <a:off x="811788" y="2677679"/>
            <a:ext cx="14695515" cy="10439400"/>
          </a:xfrm>
          <a:prstGeom prst="roundRect">
            <a:avLst>
              <a:gd name="adj" fmla="val 9952"/>
            </a:avLst>
          </a:prstGeom>
          <a:solidFill>
            <a:schemeClr val="accent5">
              <a:lumMod val="20000"/>
              <a:lumOff val="80000"/>
            </a:schemeClr>
          </a:solidFill>
          <a:ln w="571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 name="Group 1">
            <a:extLst>
              <a:ext uri="{FF2B5EF4-FFF2-40B4-BE49-F238E27FC236}">
                <a16:creationId xmlns="" xmlns:a16="http://schemas.microsoft.com/office/drawing/2014/main" id="{64F5A7F0-7ABB-4D45-B0B1-587ACC1EAD9F}"/>
              </a:ext>
            </a:extLst>
          </p:cNvPr>
          <p:cNvGrpSpPr/>
          <p:nvPr/>
        </p:nvGrpSpPr>
        <p:grpSpPr>
          <a:xfrm>
            <a:off x="29700" y="1584768"/>
            <a:ext cx="20849100" cy="811767"/>
            <a:chOff x="29700" y="1584768"/>
            <a:chExt cx="20849100" cy="811767"/>
          </a:xfrm>
        </p:grpSpPr>
        <p:grpSp>
          <p:nvGrpSpPr>
            <p:cNvPr id="6" name="Group 5">
              <a:extLst>
                <a:ext uri="{FF2B5EF4-FFF2-40B4-BE49-F238E27FC236}">
                  <a16:creationId xmlns="" xmlns:a16="http://schemas.microsoft.com/office/drawing/2014/main" id="{C01D05E9-685B-4C8E-93C3-1D586A6C2B9A}"/>
                </a:ext>
              </a:extLst>
            </p:cNvPr>
            <p:cNvGrpSpPr/>
            <p:nvPr/>
          </p:nvGrpSpPr>
          <p:grpSpPr>
            <a:xfrm>
              <a:off x="29700" y="1584768"/>
              <a:ext cx="1646700" cy="804674"/>
              <a:chOff x="0" y="1584768"/>
              <a:chExt cx="1646700" cy="804674"/>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57200" y="1607931"/>
                <a:ext cx="723336"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a:t>
                </a:r>
              </a:p>
            </p:txBody>
          </p:sp>
        </p:grpSp>
        <p:sp>
          <p:nvSpPr>
            <p:cNvPr id="5" name="TextBox 4"/>
            <p:cNvSpPr txBox="1"/>
            <p:nvPr/>
          </p:nvSpPr>
          <p:spPr>
            <a:xfrm>
              <a:off x="1750112" y="1627094"/>
              <a:ext cx="19128688" cy="769441"/>
            </a:xfrm>
            <a:prstGeom prst="rect">
              <a:avLst/>
            </a:prstGeom>
            <a:noFill/>
          </p:spPr>
          <p:txBody>
            <a:bodyPr wrap="square" rtlCol="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VỊ TRÍ TƯƠNG ĐỐI CỦA HAI ĐƯỜNG THẲNG TRONG KHÔNG GIAN</a:t>
              </a:r>
            </a:p>
          </p:txBody>
        </p:sp>
      </p:grpSp>
      <p:grpSp>
        <p:nvGrpSpPr>
          <p:cNvPr id="38" name="Group 37">
            <a:extLst>
              <a:ext uri="{FF2B5EF4-FFF2-40B4-BE49-F238E27FC236}">
                <a16:creationId xmlns="" xmlns:a16="http://schemas.microsoft.com/office/drawing/2014/main" id="{9CFEA3F0-F9D3-47F3-AF5D-65E7F9F052B5}"/>
              </a:ext>
            </a:extLst>
          </p:cNvPr>
          <p:cNvGrpSpPr/>
          <p:nvPr/>
        </p:nvGrpSpPr>
        <p:grpSpPr>
          <a:xfrm>
            <a:off x="1393722" y="3117818"/>
            <a:ext cx="14227278" cy="2161733"/>
            <a:chOff x="9307713" y="9824017"/>
            <a:chExt cx="13222616" cy="2161733"/>
          </a:xfrm>
        </p:grpSpPr>
        <p:sp>
          <p:nvSpPr>
            <p:cNvPr id="107" name="Rectangle 106">
              <a:extLst>
                <a:ext uri="{FF2B5EF4-FFF2-40B4-BE49-F238E27FC236}">
                  <a16:creationId xmlns="" xmlns:a16="http://schemas.microsoft.com/office/drawing/2014/main" id="{F56DA24B-E030-4EB7-BF8B-B89A114A29CB}"/>
                </a:ext>
              </a:extLst>
            </p:cNvPr>
            <p:cNvSpPr/>
            <p:nvPr/>
          </p:nvSpPr>
          <p:spPr>
            <a:xfrm>
              <a:off x="9307713" y="9828043"/>
              <a:ext cx="13222616" cy="2157707"/>
            </a:xfrm>
            <a:prstGeom prst="rect">
              <a:avLst/>
            </a:prstGeom>
          </p:spPr>
          <p:txBody>
            <a:bodyPr wrap="square">
              <a:spAutoFit/>
            </a:bodyPr>
            <a:lstStyle/>
            <a:p>
              <a:pPr>
                <a:lnSpc>
                  <a:spcPct val="150000"/>
                </a:lnSpc>
                <a:defRPr/>
              </a:pPr>
              <a:r>
                <a:rPr lang="en-US" sz="4800" b="1" i="0">
                  <a:solidFill>
                    <a:srgbClr val="270F6B"/>
                  </a:solidFill>
                  <a:effectLst/>
                  <a:latin typeface="Tahoma" panose="020B0604030504040204" pitchFamily="34" charset="0"/>
                  <a:ea typeface="Tahoma" panose="020B0604030504040204" pitchFamily="34" charset="0"/>
                  <a:cs typeface="Tahoma" panose="020B0604030504040204" pitchFamily="34" charset="0"/>
                </a:rPr>
                <a:t>     1. </a:t>
              </a:r>
              <a:r>
                <a:rPr lang="vi-VN" sz="4800" b="1" i="0">
                  <a:solidFill>
                    <a:srgbClr val="270F6B"/>
                  </a:solidFill>
                  <a:effectLst/>
                  <a:latin typeface="Tahoma" panose="020B0604030504040204" pitchFamily="34" charset="0"/>
                  <a:ea typeface="Tahoma" panose="020B0604030504040204" pitchFamily="34" charset="0"/>
                  <a:cs typeface="Tahoma" panose="020B0604030504040204" pitchFamily="34" charset="0"/>
                </a:rPr>
                <a:t>Nếu hai đ</a:t>
              </a:r>
              <a:r>
                <a:rPr lang="en-US" sz="4800" b="1">
                  <a:solidFill>
                    <a:srgbClr val="270F6B"/>
                  </a:solidFill>
                  <a:latin typeface="Tahoma" panose="020B0604030504040204" pitchFamily="34" charset="0"/>
                  <a:ea typeface="Tahoma" panose="020B0604030504040204" pitchFamily="34" charset="0"/>
                  <a:cs typeface="Tahoma" panose="020B0604030504040204" pitchFamily="34" charset="0"/>
                </a:rPr>
                <a:t>ường thẳng</a:t>
              </a:r>
              <a:r>
                <a:rPr lang="vi-VN" sz="4800" b="1" i="0">
                  <a:solidFill>
                    <a:srgbClr val="270F6B"/>
                  </a:solidFill>
                  <a:effectLst/>
                  <a:latin typeface="Tahoma" panose="020B0604030504040204" pitchFamily="34" charset="0"/>
                  <a:ea typeface="Tahoma" panose="020B0604030504040204" pitchFamily="34" charset="0"/>
                  <a:cs typeface="Tahoma" panose="020B0604030504040204" pitchFamily="34" charset="0"/>
                </a:rPr>
                <a:t> cùng thuộc một m</a:t>
              </a:r>
              <a:r>
                <a:rPr lang="en-US" sz="4800" b="1" i="0">
                  <a:solidFill>
                    <a:srgbClr val="270F6B"/>
                  </a:solidFill>
                  <a:effectLst/>
                  <a:latin typeface="Tahoma" panose="020B0604030504040204" pitchFamily="34" charset="0"/>
                  <a:ea typeface="Tahoma" panose="020B0604030504040204" pitchFamily="34" charset="0"/>
                  <a:cs typeface="Tahoma" panose="020B0604030504040204" pitchFamily="34" charset="0"/>
                </a:rPr>
                <a:t>ặt phẳng</a:t>
              </a:r>
              <a:r>
                <a:rPr lang="vi-VN" sz="4800" b="1" i="0">
                  <a:solidFill>
                    <a:srgbClr val="270F6B"/>
                  </a:solidFill>
                  <a:effectLst/>
                  <a:latin typeface="Tahoma" panose="020B0604030504040204" pitchFamily="34" charset="0"/>
                  <a:ea typeface="Tahoma" panose="020B0604030504040204" pitchFamily="34" charset="0"/>
                  <a:cs typeface="Tahoma" panose="020B0604030504040204" pitchFamily="34" charset="0"/>
                </a:rPr>
                <a:t> thì chúng có mấy vị trí tương đối</a:t>
              </a:r>
              <a:r>
                <a:rPr lang="en-US" sz="4800" b="1" i="0">
                  <a:solidFill>
                    <a:srgbClr val="270F6B"/>
                  </a:solidFill>
                  <a:effectLst/>
                  <a:latin typeface="Tahoma" panose="020B0604030504040204" pitchFamily="34" charset="0"/>
                  <a:ea typeface="Tahoma" panose="020B0604030504040204" pitchFamily="34" charset="0"/>
                  <a:cs typeface="Tahoma" panose="020B0604030504040204" pitchFamily="34" charset="0"/>
                </a:rPr>
                <a:t>?</a:t>
              </a:r>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p:pic>
          <p:nvPicPr>
            <p:cNvPr id="110" name="Picture 6" descr="Dấu chấm hỏi png | PNGEgg">
              <a:extLst>
                <a:ext uri="{FF2B5EF4-FFF2-40B4-BE49-F238E27FC236}">
                  <a16:creationId xmlns="" xmlns:a16="http://schemas.microsoft.com/office/drawing/2014/main" id="{61C415CB-D34B-4D11-AD18-FE45DB9C48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7713" y="9824017"/>
              <a:ext cx="882762" cy="873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1" name="Group 80">
            <a:extLst>
              <a:ext uri="{FF2B5EF4-FFF2-40B4-BE49-F238E27FC236}">
                <a16:creationId xmlns="" xmlns:a16="http://schemas.microsoft.com/office/drawing/2014/main" id="{C3E47AA4-B0C3-4446-B9B0-344361087C95}"/>
              </a:ext>
            </a:extLst>
          </p:cNvPr>
          <p:cNvGrpSpPr/>
          <p:nvPr/>
        </p:nvGrpSpPr>
        <p:grpSpPr>
          <a:xfrm>
            <a:off x="1321187" y="6411698"/>
            <a:ext cx="14136328" cy="3265702"/>
            <a:chOff x="9307713" y="9791505"/>
            <a:chExt cx="13018887" cy="3265702"/>
          </a:xfrm>
        </p:grpSpPr>
        <p:sp>
          <p:nvSpPr>
            <p:cNvPr id="82" name="Rectangle 81">
              <a:extLst>
                <a:ext uri="{FF2B5EF4-FFF2-40B4-BE49-F238E27FC236}">
                  <a16:creationId xmlns="" xmlns:a16="http://schemas.microsoft.com/office/drawing/2014/main" id="{FADDE811-15E5-4F2B-9140-ECB7F08DF208}"/>
                </a:ext>
              </a:extLst>
            </p:cNvPr>
            <p:cNvSpPr/>
            <p:nvPr/>
          </p:nvSpPr>
          <p:spPr>
            <a:xfrm>
              <a:off x="9307713" y="9791505"/>
              <a:ext cx="13018887" cy="3265702"/>
            </a:xfrm>
            <a:prstGeom prst="rect">
              <a:avLst/>
            </a:prstGeom>
          </p:spPr>
          <p:txBody>
            <a:bodyPr wrap="square">
              <a:spAutoFit/>
            </a:bodyPr>
            <a:lstStyle/>
            <a:p>
              <a:pPr>
                <a:lnSpc>
                  <a:spcPct val="150000"/>
                </a:lnSpc>
                <a:defRPr/>
              </a:pPr>
              <a:r>
                <a:rPr lang="en-US" sz="4800" b="1" i="0"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270F6B"/>
                  </a:solidFill>
                  <a:latin typeface="Tahoma" panose="020B0604030504040204" pitchFamily="34" charset="0"/>
                  <a:ea typeface="Tahoma" panose="020B0604030504040204" pitchFamily="34" charset="0"/>
                  <a:cs typeface="Tahoma" panose="020B0604030504040204" pitchFamily="34" charset="0"/>
                </a:rPr>
                <a:t>2</a:t>
              </a:r>
              <a:r>
                <a:rPr lang="en-US" sz="4800" b="1" i="0"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vi-VN" sz="4800" b="1" i="0" dirty="0">
                  <a:solidFill>
                    <a:srgbClr val="270F6B"/>
                  </a:solidFill>
                  <a:effectLst/>
                  <a:latin typeface="Tahoma" panose="020B0604030504040204" pitchFamily="34" charset="0"/>
                  <a:ea typeface="Tahoma" panose="020B0604030504040204" pitchFamily="34" charset="0"/>
                  <a:cs typeface="Tahoma" panose="020B0604030504040204" pitchFamily="34" charset="0"/>
                </a:rPr>
                <a:t>Ngoài </a:t>
              </a:r>
              <a:r>
                <a:rPr lang="en-US" sz="4800" b="1" i="0" dirty="0" err="1" smtClean="0">
                  <a:solidFill>
                    <a:srgbClr val="270F6B"/>
                  </a:solidFill>
                  <a:effectLst/>
                  <a:latin typeface="Tahoma" panose="020B0604030504040204" pitchFamily="34" charset="0"/>
                  <a:ea typeface="Tahoma" panose="020B0604030504040204" pitchFamily="34" charset="0"/>
                  <a:cs typeface="Tahoma" panose="020B0604030504040204" pitchFamily="34" charset="0"/>
                </a:rPr>
                <a:t>các</a:t>
              </a:r>
              <a:r>
                <a:rPr lang="vi-VN" sz="4800" b="1" i="0" dirty="0" smtClean="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vi-VN" sz="4800" b="1" i="0" dirty="0">
                  <a:solidFill>
                    <a:srgbClr val="270F6B"/>
                  </a:solidFill>
                  <a:effectLst/>
                  <a:latin typeface="Tahoma" panose="020B0604030504040204" pitchFamily="34" charset="0"/>
                  <a:ea typeface="Tahoma" panose="020B0604030504040204" pitchFamily="34" charset="0"/>
                  <a:cs typeface="Tahoma" panose="020B0604030504040204" pitchFamily="34" charset="0"/>
                </a:rPr>
                <a:t>vị trí tương đối của </a:t>
              </a:r>
              <a:r>
                <a:rPr lang="en-US" sz="4800" b="1" i="0"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hai</a:t>
              </a:r>
              <a:r>
                <a:rPr lang="vi-VN" sz="4800" b="1" i="0" dirty="0">
                  <a:solidFill>
                    <a:srgbClr val="270F6B"/>
                  </a:solidFill>
                  <a:effectLst/>
                  <a:latin typeface="Tahoma" panose="020B0604030504040204" pitchFamily="34" charset="0"/>
                  <a:ea typeface="Tahoma" panose="020B0604030504040204" pitchFamily="34" charset="0"/>
                  <a:cs typeface="Tahoma" panose="020B0604030504040204" pitchFamily="34" charset="0"/>
                </a:rPr>
                <a:t> đường thẳng đồng phẳng</a:t>
              </a:r>
              <a:r>
                <a:rPr lang="en-US" sz="4800" b="1" i="0"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800" b="1" i="0"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chúng</a:t>
              </a:r>
              <a:r>
                <a:rPr lang="en-US" sz="4800" b="1" i="0"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vi-VN" sz="4800" b="1" i="0" dirty="0">
                  <a:solidFill>
                    <a:srgbClr val="270F6B"/>
                  </a:solidFill>
                  <a:effectLst/>
                  <a:latin typeface="Tahoma" panose="020B0604030504040204" pitchFamily="34" charset="0"/>
                  <a:ea typeface="Tahoma" panose="020B0604030504040204" pitchFamily="34" charset="0"/>
                  <a:cs typeface="Tahoma" panose="020B0604030504040204" pitchFamily="34" charset="0"/>
                </a:rPr>
                <a:t>còn có vị trí tương đối nào </a:t>
              </a:r>
              <a:r>
                <a:rPr lang="en-US" sz="4800" b="1" i="0"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khác</a:t>
              </a:r>
              <a:r>
                <a:rPr lang="vi-VN" sz="4800" b="1" i="0" dirty="0">
                  <a:solidFill>
                    <a:srgbClr val="270F6B"/>
                  </a:solidFill>
                  <a:effectLst/>
                  <a:latin typeface="Tahoma" panose="020B0604030504040204" pitchFamily="34" charset="0"/>
                  <a:ea typeface="Tahoma" panose="020B0604030504040204" pitchFamily="34" charset="0"/>
                  <a:cs typeface="Tahoma" panose="020B0604030504040204" pitchFamily="34" charset="0"/>
                </a:rPr>
                <a:t> không</a:t>
              </a:r>
              <a:r>
                <a:rPr lang="en-US" sz="4800" b="1" i="0" dirty="0">
                  <a:solidFill>
                    <a:srgbClr val="270F6B"/>
                  </a:solidFill>
                  <a:effectLst/>
                  <a:latin typeface="Tahoma" panose="020B0604030504040204" pitchFamily="34" charset="0"/>
                  <a:ea typeface="Tahoma" panose="020B0604030504040204" pitchFamily="34" charset="0"/>
                  <a:cs typeface="Tahoma" panose="020B0604030504040204" pitchFamily="34" charset="0"/>
                </a:rPr>
                <a:t>?</a:t>
              </a:r>
              <a:endParaRPr lang="en-US" sz="4800" b="1" dirty="0">
                <a:solidFill>
                  <a:srgbClr val="270F6B"/>
                </a:solidFill>
                <a:latin typeface="Tahoma" panose="020B0604030504040204" pitchFamily="34" charset="0"/>
                <a:ea typeface="Tahoma" panose="020B0604030504040204" pitchFamily="34" charset="0"/>
                <a:cs typeface="Tahoma" panose="020B0604030504040204" pitchFamily="34" charset="0"/>
              </a:endParaRPr>
            </a:p>
          </p:txBody>
        </p:sp>
        <p:pic>
          <p:nvPicPr>
            <p:cNvPr id="83" name="Picture 6" descr="Dấu chấm hỏi png | PNGEgg">
              <a:extLst>
                <a:ext uri="{FF2B5EF4-FFF2-40B4-BE49-F238E27FC236}">
                  <a16:creationId xmlns="" xmlns:a16="http://schemas.microsoft.com/office/drawing/2014/main" id="{F8018A1D-6E31-4138-A296-18AD6B7B11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7713" y="9824017"/>
              <a:ext cx="882762" cy="873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4" name="Group 83">
            <a:extLst>
              <a:ext uri="{FF2B5EF4-FFF2-40B4-BE49-F238E27FC236}">
                <a16:creationId xmlns="" xmlns:a16="http://schemas.microsoft.com/office/drawing/2014/main" id="{9C893DFB-838C-446E-8131-6D6FBD9CDBC2}"/>
              </a:ext>
            </a:extLst>
          </p:cNvPr>
          <p:cNvGrpSpPr/>
          <p:nvPr/>
        </p:nvGrpSpPr>
        <p:grpSpPr>
          <a:xfrm>
            <a:off x="1460090" y="10685089"/>
            <a:ext cx="13398911" cy="1049711"/>
            <a:chOff x="9307713" y="9728673"/>
            <a:chExt cx="10880303" cy="1049711"/>
          </a:xfrm>
        </p:grpSpPr>
        <p:sp>
          <p:nvSpPr>
            <p:cNvPr id="85" name="Rectangle 84">
              <a:extLst>
                <a:ext uri="{FF2B5EF4-FFF2-40B4-BE49-F238E27FC236}">
                  <a16:creationId xmlns="" xmlns:a16="http://schemas.microsoft.com/office/drawing/2014/main" id="{63C0D1E3-565A-473D-8FE3-8F3A6ABEE347}"/>
                </a:ext>
              </a:extLst>
            </p:cNvPr>
            <p:cNvSpPr/>
            <p:nvPr/>
          </p:nvSpPr>
          <p:spPr>
            <a:xfrm>
              <a:off x="9307714" y="9728673"/>
              <a:ext cx="10880302" cy="1049711"/>
            </a:xfrm>
            <a:prstGeom prst="rect">
              <a:avLst/>
            </a:prstGeom>
          </p:spPr>
          <p:txBody>
            <a:bodyPr wrap="square">
              <a:spAutoFit/>
            </a:bodyPr>
            <a:lstStyle/>
            <a:p>
              <a:pPr>
                <a:lnSpc>
                  <a:spcPct val="150000"/>
                </a:lnSpc>
                <a:defRPr/>
              </a:pPr>
              <a:r>
                <a:rPr lang="en-US" sz="4800" b="1" i="0" dirty="0">
                  <a:solidFill>
                    <a:srgbClr val="270F6B"/>
                  </a:solidFill>
                  <a:effectLst/>
                  <a:latin typeface="Tahoma" panose="020B0604030504040204" pitchFamily="34" charset="0"/>
                  <a:ea typeface="Tahoma" panose="020B0604030504040204" pitchFamily="34" charset="0"/>
                  <a:cs typeface="Tahoma" panose="020B0604030504040204" pitchFamily="34" charset="0"/>
                </a:rPr>
                <a:t>      3. </a:t>
              </a:r>
              <a:r>
                <a:rPr lang="vi-VN" sz="4800" b="1" i="0" dirty="0">
                  <a:solidFill>
                    <a:srgbClr val="270F6B"/>
                  </a:solidFill>
                  <a:effectLst/>
                  <a:latin typeface="Tahoma" panose="020B0604030504040204" pitchFamily="34" charset="0"/>
                  <a:ea typeface="Tahoma" panose="020B0604030504040204" pitchFamily="34" charset="0"/>
                  <a:cs typeface="Tahoma" panose="020B0604030504040204" pitchFamily="34" charset="0"/>
                </a:rPr>
                <a:t>Khi nào hai đường thẳng chéo nhau</a:t>
              </a:r>
              <a:r>
                <a:rPr lang="en-US" sz="4800" b="1" i="0" dirty="0">
                  <a:solidFill>
                    <a:srgbClr val="270F6B"/>
                  </a:solidFill>
                  <a:effectLst/>
                  <a:latin typeface="Tahoma" panose="020B0604030504040204" pitchFamily="34" charset="0"/>
                  <a:ea typeface="Tahoma" panose="020B0604030504040204" pitchFamily="34" charset="0"/>
                  <a:cs typeface="Tahoma" panose="020B0604030504040204" pitchFamily="34" charset="0"/>
                </a:rPr>
                <a:t>?</a:t>
              </a:r>
              <a:endParaRPr lang="en-US" sz="4800" b="1" dirty="0">
                <a:solidFill>
                  <a:srgbClr val="270F6B"/>
                </a:solidFill>
                <a:latin typeface="Tahoma" panose="020B0604030504040204" pitchFamily="34" charset="0"/>
                <a:ea typeface="Tahoma" panose="020B0604030504040204" pitchFamily="34" charset="0"/>
                <a:cs typeface="Tahoma" panose="020B0604030504040204" pitchFamily="34" charset="0"/>
              </a:endParaRPr>
            </a:p>
          </p:txBody>
        </p:sp>
        <p:pic>
          <p:nvPicPr>
            <p:cNvPr id="86" name="Picture 6" descr="Dấu chấm hỏi png | PNGEgg">
              <a:extLst>
                <a:ext uri="{FF2B5EF4-FFF2-40B4-BE49-F238E27FC236}">
                  <a16:creationId xmlns="" xmlns:a16="http://schemas.microsoft.com/office/drawing/2014/main" id="{BFA3CF71-0783-4A69-B3F9-3F9ABF2A5FE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7713" y="9824017"/>
              <a:ext cx="882762" cy="873425"/>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tập suy nghĩ bằng tiếng Anh 2">
            <a:extLst>
              <a:ext uri="{FF2B5EF4-FFF2-40B4-BE49-F238E27FC236}">
                <a16:creationId xmlns="" xmlns:a16="http://schemas.microsoft.com/office/drawing/2014/main" id="{7286CB6D-4218-42D3-9592-D92258F08F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9477" y="7620000"/>
            <a:ext cx="8219723" cy="52324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ôi Thích Suy Nghĩ của Bạn - Home | Facebook">
            <a:extLst>
              <a:ext uri="{FF2B5EF4-FFF2-40B4-BE49-F238E27FC236}">
                <a16:creationId xmlns="" xmlns:a16="http://schemas.microsoft.com/office/drawing/2014/main" id="{DC2B4B6D-2BBF-4526-9637-3C9C600B61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78400" y="2819400"/>
            <a:ext cx="44958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63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wipe(down)">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ipe(down)">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down)">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wipe(down)">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wipe(down)">
                                      <p:cBhvr>
                                        <p:cTn id="3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a:extLst>
              <a:ext uri="{FF2B5EF4-FFF2-40B4-BE49-F238E27FC236}">
                <a16:creationId xmlns=""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IV</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TRẮC NGHIỆM</a:t>
              </a:r>
            </a:p>
          </p:txBody>
        </p:sp>
      </p:grpSp>
      <p:grpSp>
        <p:nvGrpSpPr>
          <p:cNvPr id="99" name="Group 98">
            <a:extLst>
              <a:ext uri="{FF2B5EF4-FFF2-40B4-BE49-F238E27FC236}">
                <a16:creationId xmlns="" xmlns:a16="http://schemas.microsoft.com/office/drawing/2014/main" id="{54E74C30-B7ED-4038-96FF-3CA37F8F0EC7}"/>
              </a:ext>
            </a:extLst>
          </p:cNvPr>
          <p:cNvGrpSpPr/>
          <p:nvPr/>
        </p:nvGrpSpPr>
        <p:grpSpPr>
          <a:xfrm>
            <a:off x="196808" y="8686800"/>
            <a:ext cx="23762379" cy="5029199"/>
            <a:chOff x="48567" y="4381500"/>
            <a:chExt cx="22922311" cy="5029199"/>
          </a:xfrm>
          <a:solidFill>
            <a:schemeClr val="accent5">
              <a:lumMod val="40000"/>
              <a:lumOff val="60000"/>
            </a:schemeClr>
          </a:solidFill>
        </p:grpSpPr>
        <p:sp>
          <p:nvSpPr>
            <p:cNvPr id="129" name="Rounded Rectangle 52">
              <a:extLst>
                <a:ext uri="{FF2B5EF4-FFF2-40B4-BE49-F238E27FC236}">
                  <a16:creationId xmlns="" xmlns:a16="http://schemas.microsoft.com/office/drawing/2014/main" id="{F7F25114-B489-4AB7-9074-69DC8B8B23C3}"/>
                </a:ext>
              </a:extLst>
            </p:cNvPr>
            <p:cNvSpPr/>
            <p:nvPr/>
          </p:nvSpPr>
          <p:spPr>
            <a:xfrm>
              <a:off x="529933" y="4639112"/>
              <a:ext cx="22440945" cy="4771587"/>
            </a:xfrm>
            <a:prstGeom prst="roundRect">
              <a:avLst>
                <a:gd name="adj" fmla="val 2239"/>
              </a:avLst>
            </a:prstGeom>
            <a:solidFill>
              <a:srgbClr val="DAE3F3"/>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grpSp>
          <p:nvGrpSpPr>
            <p:cNvPr id="130" name="Group 129">
              <a:extLst>
                <a:ext uri="{FF2B5EF4-FFF2-40B4-BE49-F238E27FC236}">
                  <a16:creationId xmlns="" xmlns:a16="http://schemas.microsoft.com/office/drawing/2014/main" id="{8AD0C756-9ACE-4591-A06F-8C26FC2E221D}"/>
                </a:ext>
              </a:extLst>
            </p:cNvPr>
            <p:cNvGrpSpPr/>
            <p:nvPr/>
          </p:nvGrpSpPr>
          <p:grpSpPr>
            <a:xfrm>
              <a:off x="48567" y="4381500"/>
              <a:ext cx="3991941" cy="1079473"/>
              <a:chOff x="410517" y="4648200"/>
              <a:chExt cx="3991941" cy="1079473"/>
            </a:xfrm>
            <a:grpFill/>
          </p:grpSpPr>
          <p:sp>
            <p:nvSpPr>
              <p:cNvPr id="132" name="Freeform 20">
                <a:extLst>
                  <a:ext uri="{FF2B5EF4-FFF2-40B4-BE49-F238E27FC236}">
                    <a16:creationId xmlns="" xmlns:a16="http://schemas.microsoft.com/office/drawing/2014/main" id="{9D428E8B-935E-4CD2-A6D5-AF417425B609}"/>
                  </a:ext>
                </a:extLst>
              </p:cNvPr>
              <p:cNvSpPr>
                <a:spLocks/>
              </p:cNvSpPr>
              <p:nvPr/>
            </p:nvSpPr>
            <p:spPr bwMode="auto">
              <a:xfrm rot="16200000" flipV="1">
                <a:off x="2489940" y="3702023"/>
                <a:ext cx="828631" cy="2996405"/>
              </a:xfrm>
              <a:prstGeom prst="round1Rect">
                <a:avLst/>
              </a:prstGeom>
              <a:solidFill>
                <a:srgbClr val="DAE3F3"/>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35" name="TextBox 134">
                <a:extLst>
                  <a:ext uri="{FF2B5EF4-FFF2-40B4-BE49-F238E27FC236}">
                    <a16:creationId xmlns="" xmlns:a16="http://schemas.microsoft.com/office/drawing/2014/main" id="{98F12281-D048-4183-B036-FA05E6428C85}"/>
                  </a:ext>
                </a:extLst>
              </p:cNvPr>
              <p:cNvSpPr txBox="1"/>
              <p:nvPr/>
            </p:nvSpPr>
            <p:spPr>
              <a:xfrm>
                <a:off x="1406054" y="4769080"/>
                <a:ext cx="2872840" cy="830997"/>
              </a:xfrm>
              <a:prstGeom prst="rect">
                <a:avLst/>
              </a:prstGeom>
              <a:noFill/>
            </p:spPr>
            <p:txBody>
              <a:bodyPr wrap="square" rtlCol="0">
                <a:spAutoFit/>
              </a:bodyPr>
              <a:lstStyle/>
              <a:p>
                <a:pPr algn="ctr"/>
                <a:r>
                  <a:rPr lang="en-US" sz="4800" b="1">
                    <a:solidFill>
                      <a:srgbClr val="0000FF"/>
                    </a:solidFill>
                    <a:latin typeface="Tahoma" pitchFamily="34" charset="0"/>
                    <a:ea typeface="Tahoma" pitchFamily="34" charset="0"/>
                    <a:cs typeface="Tahoma" pitchFamily="34" charset="0"/>
                  </a:rPr>
                  <a:t>Trả lời</a:t>
                </a:r>
                <a:endParaRPr lang="en-US" sz="4800" b="1" dirty="0">
                  <a:solidFill>
                    <a:srgbClr val="0000FF"/>
                  </a:solidFill>
                  <a:latin typeface="Tahoma" pitchFamily="34" charset="0"/>
                  <a:ea typeface="Tahoma" pitchFamily="34" charset="0"/>
                  <a:cs typeface="Tahoma" pitchFamily="34" charset="0"/>
                </a:endParaRPr>
              </a:p>
            </p:txBody>
          </p:sp>
          <p:pic>
            <p:nvPicPr>
              <p:cNvPr id="144" name="Picture 143">
                <a:extLst>
                  <a:ext uri="{FF2B5EF4-FFF2-40B4-BE49-F238E27FC236}">
                    <a16:creationId xmlns="" xmlns:a16="http://schemas.microsoft.com/office/drawing/2014/main" id="{89EAA136-0D71-45FD-BD75-17F2F43A26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45" name="Group 144">
            <a:extLst>
              <a:ext uri="{FF2B5EF4-FFF2-40B4-BE49-F238E27FC236}">
                <a16:creationId xmlns="" xmlns:a16="http://schemas.microsoft.com/office/drawing/2014/main" id="{1D47D3DA-70A1-4988-A412-16B987CBBC0A}"/>
              </a:ext>
            </a:extLst>
          </p:cNvPr>
          <p:cNvGrpSpPr/>
          <p:nvPr/>
        </p:nvGrpSpPr>
        <p:grpSpPr>
          <a:xfrm>
            <a:off x="196808" y="2526376"/>
            <a:ext cx="23876382" cy="2085431"/>
            <a:chOff x="923003" y="3917552"/>
            <a:chExt cx="23876382" cy="1973815"/>
          </a:xfrm>
        </p:grpSpPr>
        <p:sp>
          <p:nvSpPr>
            <p:cNvPr id="154" name="Rounded Rectangle 41">
              <a:extLst>
                <a:ext uri="{FF2B5EF4-FFF2-40B4-BE49-F238E27FC236}">
                  <a16:creationId xmlns="" xmlns:a16="http://schemas.microsoft.com/office/drawing/2014/main" id="{C73AC49A-52A9-41BA-9CF6-23020D15108A}"/>
                </a:ext>
              </a:extLst>
            </p:cNvPr>
            <p:cNvSpPr/>
            <p:nvPr/>
          </p:nvSpPr>
          <p:spPr>
            <a:xfrm>
              <a:off x="1272210" y="4426858"/>
              <a:ext cx="23527175" cy="1464509"/>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Tahoma" pitchFamily="34" charset="0"/>
                <a:ea typeface="Tahoma" pitchFamily="34" charset="0"/>
                <a:cs typeface="Tahoma" pitchFamily="34" charset="0"/>
              </a:endParaRPr>
            </a:p>
          </p:txBody>
        </p:sp>
        <p:grpSp>
          <p:nvGrpSpPr>
            <p:cNvPr id="159" name="Group 158">
              <a:extLst>
                <a:ext uri="{FF2B5EF4-FFF2-40B4-BE49-F238E27FC236}">
                  <a16:creationId xmlns="" xmlns:a16="http://schemas.microsoft.com/office/drawing/2014/main" id="{542BDD63-5FD5-45AF-A0D9-5950E154FA80}"/>
                </a:ext>
              </a:extLst>
            </p:cNvPr>
            <p:cNvGrpSpPr/>
            <p:nvPr/>
          </p:nvGrpSpPr>
          <p:grpSpPr>
            <a:xfrm>
              <a:off x="923003" y="3917552"/>
              <a:ext cx="3942102" cy="1040476"/>
              <a:chOff x="923003" y="3917552"/>
              <a:chExt cx="3942102" cy="1040476"/>
            </a:xfrm>
          </p:grpSpPr>
          <p:grpSp>
            <p:nvGrpSpPr>
              <p:cNvPr id="160" name="Group 159">
                <a:extLst>
                  <a:ext uri="{FF2B5EF4-FFF2-40B4-BE49-F238E27FC236}">
                    <a16:creationId xmlns="" xmlns:a16="http://schemas.microsoft.com/office/drawing/2014/main" id="{9B60DD03-7703-4AFE-91C2-36635BE87D3C}"/>
                  </a:ext>
                </a:extLst>
              </p:cNvPr>
              <p:cNvGrpSpPr/>
              <p:nvPr/>
            </p:nvGrpSpPr>
            <p:grpSpPr>
              <a:xfrm>
                <a:off x="1362045" y="4050650"/>
                <a:ext cx="3503060" cy="837781"/>
                <a:chOff x="2028795" y="4412600"/>
                <a:chExt cx="3503060" cy="837781"/>
              </a:xfrm>
            </p:grpSpPr>
            <p:sp>
              <p:nvSpPr>
                <p:cNvPr id="162" name="Freeform 20">
                  <a:extLst>
                    <a:ext uri="{FF2B5EF4-FFF2-40B4-BE49-F238E27FC236}">
                      <a16:creationId xmlns="" xmlns:a16="http://schemas.microsoft.com/office/drawing/2014/main" id="{B624F6C6-F411-4D08-A1C8-EC1D039E1253}"/>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63" name="TextBox 162">
                  <a:extLst>
                    <a:ext uri="{FF2B5EF4-FFF2-40B4-BE49-F238E27FC236}">
                      <a16:creationId xmlns="" xmlns:a16="http://schemas.microsoft.com/office/drawing/2014/main" id="{B933F3EB-F4BA-49C7-8F01-E6A072B3D0F7}"/>
                    </a:ext>
                  </a:extLst>
                </p:cNvPr>
                <p:cNvSpPr txBox="1"/>
                <p:nvPr/>
              </p:nvSpPr>
              <p:spPr>
                <a:xfrm>
                  <a:off x="2536148" y="4412600"/>
                  <a:ext cx="2895397" cy="786521"/>
                </a:xfrm>
                <a:prstGeom prst="rect">
                  <a:avLst/>
                </a:prstGeom>
                <a:noFill/>
              </p:spPr>
              <p:txBody>
                <a:bodyPr wrap="square" rtlCol="0">
                  <a:spAutoFit/>
                </a:bodyPr>
                <a:lstStyle/>
                <a:p>
                  <a:pPr algn="ctr"/>
                  <a:r>
                    <a:rPr lang="vi-VN" sz="4800" b="1">
                      <a:solidFill>
                        <a:srgbClr val="0000FF"/>
                      </a:solidFill>
                      <a:latin typeface="Tahoma" pitchFamily="34" charset="0"/>
                      <a:ea typeface="Tahoma" pitchFamily="34" charset="0"/>
                      <a:cs typeface="Tahoma" pitchFamily="34" charset="0"/>
                    </a:rPr>
                    <a:t>CÂU</a:t>
                  </a:r>
                  <a:r>
                    <a:rPr lang="en-US" sz="4800" b="1">
                      <a:solidFill>
                        <a:srgbClr val="0000FF"/>
                      </a:solidFill>
                      <a:latin typeface="Tahoma" pitchFamily="34" charset="0"/>
                      <a:ea typeface="Tahoma" pitchFamily="34" charset="0"/>
                      <a:cs typeface="Tahoma" pitchFamily="34" charset="0"/>
                    </a:rPr>
                    <a:t> 6</a:t>
                  </a:r>
                  <a:r>
                    <a:rPr lang="vi-VN" sz="4800" b="1">
                      <a:solidFill>
                        <a:srgbClr val="0000FF"/>
                      </a:solidFill>
                      <a:latin typeface="Tahoma" pitchFamily="34" charset="0"/>
                      <a:ea typeface="Tahoma" pitchFamily="34" charset="0"/>
                      <a:cs typeface="Tahoma" pitchFamily="34" charset="0"/>
                    </a:rPr>
                    <a:t> </a:t>
                  </a:r>
                  <a:endParaRPr lang="en-US" sz="4800" b="1" dirty="0">
                    <a:solidFill>
                      <a:srgbClr val="0000FF"/>
                    </a:solidFill>
                    <a:latin typeface="Tahoma" pitchFamily="34" charset="0"/>
                    <a:ea typeface="Tahoma" pitchFamily="34" charset="0"/>
                    <a:cs typeface="Tahoma" pitchFamily="34" charset="0"/>
                  </a:endParaRPr>
                </a:p>
              </p:txBody>
            </p:sp>
          </p:grpSp>
          <p:pic>
            <p:nvPicPr>
              <p:cNvPr id="161" name="Picture 160">
                <a:extLst>
                  <a:ext uri="{FF2B5EF4-FFF2-40B4-BE49-F238E27FC236}">
                    <a16:creationId xmlns="" xmlns:a16="http://schemas.microsoft.com/office/drawing/2014/main" id="{C23F8964-B0B6-4DF4-9176-B720265B2C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165" name="TextBox 164">
                <a:extLst>
                  <a:ext uri="{FF2B5EF4-FFF2-40B4-BE49-F238E27FC236}">
                    <a16:creationId xmlns="" xmlns:a16="http://schemas.microsoft.com/office/drawing/2014/main" id="{9ADA4EAF-2939-4AE5-8A5E-4E8AA3D76202}"/>
                  </a:ext>
                </a:extLst>
              </p:cNvPr>
              <p:cNvSpPr txBox="1"/>
              <p:nvPr/>
            </p:nvSpPr>
            <p:spPr>
              <a:xfrm>
                <a:off x="1273163" y="3588603"/>
                <a:ext cx="22564821" cy="830997"/>
              </a:xfrm>
              <a:prstGeom prst="rect">
                <a:avLst/>
              </a:prstGeom>
              <a:noFill/>
            </p:spPr>
            <p:txBody>
              <a:bodyPr wrap="square" lIns="45720" tIns="45720" rIns="45720" rtlCol="0" anchor="ctr" anchorCtr="0">
                <a:sp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pPr>
                  <a:lnSpc>
                    <a:spcPct val="100000"/>
                  </a:lnSpc>
                </a:pPr>
                <a:r>
                  <a:rPr lang="en-US" sz="4800" dirty="0"/>
                  <a:t>	Cho </a:t>
                </a:r>
                <a:r>
                  <a:rPr lang="en-US" sz="4800" dirty="0" err="1"/>
                  <a:t>hình</a:t>
                </a:r>
                <a:r>
                  <a:rPr lang="en-US" sz="4800" dirty="0"/>
                  <a:t> </a:t>
                </a:r>
                <a:r>
                  <a:rPr lang="en-US" sz="4800" dirty="0" err="1" smtClean="0"/>
                  <a:t>lập</a:t>
                </a:r>
                <a:r>
                  <a:rPr lang="en-US" sz="4800" dirty="0" smtClean="0"/>
                  <a:t> </a:t>
                </a:r>
                <a:r>
                  <a:rPr lang="en-US" sz="4800" dirty="0" err="1" smtClean="0"/>
                  <a:t>phương</a:t>
                </a:r>
                <a:r>
                  <a:rPr lang="en-US" sz="4800" dirty="0" smtClean="0"/>
                  <a:t>​​</a:t>
                </a:r>
                <a:r>
                  <a:rPr lang="en-US" sz="4800" dirty="0"/>
                  <a:t> </a:t>
                </a:r>
                <a14:m>
                  <m:oMath xmlns:m="http://schemas.openxmlformats.org/officeDocument/2006/math">
                    <m:r>
                      <a:rPr lang="en-US" sz="4800">
                        <a:latin typeface="Cambria Math" panose="02040503050406030204" pitchFamily="18" charset="0"/>
                      </a:rPr>
                      <m:t>𝐀𝐁𝐂𝐃</m:t>
                    </m:r>
                    <m:r>
                      <a:rPr lang="en-US" sz="4800">
                        <a:latin typeface="Cambria Math" panose="02040503050406030204" pitchFamily="18" charset="0"/>
                      </a:rPr>
                      <m:t>.</m:t>
                    </m:r>
                    <m:sSup>
                      <m:sSupPr>
                        <m:ctrlPr>
                          <a:rPr lang="en-US" sz="4800" i="1">
                            <a:latin typeface="Cambria Math" panose="02040503050406030204" pitchFamily="18" charset="0"/>
                          </a:rPr>
                        </m:ctrlPr>
                      </m:sSupPr>
                      <m:e>
                        <m:r>
                          <a:rPr lang="en-US" sz="4800">
                            <a:latin typeface="Cambria Math" panose="02040503050406030204" pitchFamily="18" charset="0"/>
                          </a:rPr>
                          <m:t>𝐀</m:t>
                        </m:r>
                      </m:e>
                      <m:sup>
                        <m:r>
                          <a:rPr lang="en-US" sz="4800">
                            <a:latin typeface="Cambria Math" panose="02040503050406030204" pitchFamily="18" charset="0"/>
                          </a:rPr>
                          <m:t>′</m:t>
                        </m:r>
                      </m:sup>
                    </m:sSup>
                    <m:sSup>
                      <m:sSupPr>
                        <m:ctrlPr>
                          <a:rPr lang="en-US" sz="4800" i="1">
                            <a:latin typeface="Cambria Math" panose="02040503050406030204" pitchFamily="18" charset="0"/>
                          </a:rPr>
                        </m:ctrlPr>
                      </m:sSupPr>
                      <m:e>
                        <m:r>
                          <a:rPr lang="en-US" sz="4800">
                            <a:latin typeface="Cambria Math" panose="02040503050406030204" pitchFamily="18" charset="0"/>
                          </a:rPr>
                          <m:t>𝐁</m:t>
                        </m:r>
                      </m:e>
                      <m:sup>
                        <m:r>
                          <a:rPr lang="en-US" sz="4800">
                            <a:latin typeface="Cambria Math" panose="02040503050406030204" pitchFamily="18" charset="0"/>
                          </a:rPr>
                          <m:t>′</m:t>
                        </m:r>
                      </m:sup>
                    </m:sSup>
                    <m:sSup>
                      <m:sSupPr>
                        <m:ctrlPr>
                          <a:rPr lang="en-US" sz="4800" i="1">
                            <a:latin typeface="Cambria Math" panose="02040503050406030204" pitchFamily="18" charset="0"/>
                          </a:rPr>
                        </m:ctrlPr>
                      </m:sSupPr>
                      <m:e>
                        <m:r>
                          <a:rPr lang="en-US" sz="4800">
                            <a:latin typeface="Cambria Math" panose="02040503050406030204" pitchFamily="18" charset="0"/>
                          </a:rPr>
                          <m:t>𝐂</m:t>
                        </m:r>
                      </m:e>
                      <m:sup>
                        <m:r>
                          <a:rPr lang="en-US" sz="4800">
                            <a:latin typeface="Cambria Math" panose="02040503050406030204" pitchFamily="18" charset="0"/>
                          </a:rPr>
                          <m:t>′</m:t>
                        </m:r>
                      </m:sup>
                    </m:sSup>
                    <m:r>
                      <a:rPr lang="en-US" sz="4800">
                        <a:latin typeface="Cambria Math" panose="02040503050406030204" pitchFamily="18" charset="0"/>
                      </a:rPr>
                      <m:t>𝐃</m:t>
                    </m:r>
                    <m:r>
                      <a:rPr lang="en-US" sz="4800">
                        <a:latin typeface="Cambria Math" panose="02040503050406030204" pitchFamily="18" charset="0"/>
                      </a:rPr>
                      <m:t>′</m:t>
                    </m:r>
                  </m:oMath>
                </a14:m>
                <a:r>
                  <a:rPr lang="en-US" sz="4800" dirty="0"/>
                  <a:t>. </a:t>
                </a:r>
                <a:r>
                  <a:rPr lang="en-US" sz="4800" dirty="0" err="1"/>
                  <a:t>Khẳng</a:t>
                </a:r>
                <a:r>
                  <a:rPr lang="en-US" sz="4800" dirty="0"/>
                  <a:t> </a:t>
                </a:r>
                <a:r>
                  <a:rPr lang="en-US" sz="4800" dirty="0" err="1"/>
                  <a:t>định</a:t>
                </a:r>
                <a:r>
                  <a:rPr lang="en-US" sz="4800" dirty="0"/>
                  <a:t> </a:t>
                </a:r>
                <a:r>
                  <a:rPr lang="en-US" sz="4800" dirty="0" err="1"/>
                  <a:t>nào</a:t>
                </a:r>
                <a:r>
                  <a:rPr lang="en-US" sz="4800" dirty="0"/>
                  <a:t> </a:t>
                </a:r>
                <a:r>
                  <a:rPr lang="en-US" sz="4800" dirty="0" err="1"/>
                  <a:t>sau</a:t>
                </a:r>
                <a:r>
                  <a:rPr lang="en-US" sz="4800" dirty="0"/>
                  <a:t> </a:t>
                </a:r>
                <a:r>
                  <a:rPr lang="en-US" sz="4800" dirty="0" err="1"/>
                  <a:t>đây</a:t>
                </a:r>
                <a:r>
                  <a:rPr lang="en-US" sz="4800" dirty="0"/>
                  <a:t>​​ </a:t>
                </a:r>
                <a:r>
                  <a:rPr lang="en-US" sz="4800" dirty="0" err="1">
                    <a:solidFill>
                      <a:srgbClr val="FF0000"/>
                    </a:solidFill>
                  </a:rPr>
                  <a:t>sai</a:t>
                </a:r>
                <a:r>
                  <a:rPr lang="en-US" sz="4800" dirty="0"/>
                  <a:t> </a:t>
                </a:r>
                <a:r>
                  <a:rPr lang="vi-VN" sz="4800" dirty="0"/>
                  <a:t>?</a:t>
                </a:r>
                <a:endParaRPr lang="en-US" sz="4800" dirty="0"/>
              </a:p>
            </p:txBody>
          </p:sp>
        </mc:Choice>
        <mc:Fallback>
          <p:sp>
            <p:nvSpPr>
              <p:cNvPr id="165" name="TextBox 164">
                <a:extLst>
                  <a:ext uri="{FF2B5EF4-FFF2-40B4-BE49-F238E27FC236}">
                    <a16:creationId xmlns="" xmlns:a16="http://schemas.microsoft.com/office/drawing/2014/main" xmlns:a14="http://schemas.microsoft.com/office/drawing/2010/main" id="{9ADA4EAF-2939-4AE5-8A5E-4E8AA3D76202}"/>
                  </a:ext>
                </a:extLst>
              </p:cNvPr>
              <p:cNvSpPr txBox="1">
                <a:spLocks noRot="1" noChangeAspect="1" noMove="1" noResize="1" noEditPoints="1" noAdjustHandles="1" noChangeArrowheads="1" noChangeShapeType="1" noTextEdit="1"/>
              </p:cNvSpPr>
              <p:nvPr/>
            </p:nvSpPr>
            <p:spPr>
              <a:xfrm>
                <a:off x="1273163" y="3588603"/>
                <a:ext cx="22564821" cy="830997"/>
              </a:xfrm>
              <a:prstGeom prst="rect">
                <a:avLst/>
              </a:prstGeom>
              <a:blipFill rotWithShape="0">
                <a:blip r:embed="rId4"/>
                <a:stretch>
                  <a:fillRect t="-17647" r="-81" b="-37500"/>
                </a:stretch>
              </a:blipFill>
            </p:spPr>
            <p:txBody>
              <a:bodyPr/>
              <a:lstStyle/>
              <a:p>
                <a:r>
                  <a:rPr lang="en-US">
                    <a:noFill/>
                  </a:rPr>
                  <a:t> </a:t>
                </a:r>
              </a:p>
            </p:txBody>
          </p:sp>
        </mc:Fallback>
      </mc:AlternateContent>
      <p:grpSp>
        <p:nvGrpSpPr>
          <p:cNvPr id="2" name="Group 1">
            <a:extLst>
              <a:ext uri="{FF2B5EF4-FFF2-40B4-BE49-F238E27FC236}">
                <a16:creationId xmlns="" xmlns:a16="http://schemas.microsoft.com/office/drawing/2014/main" id="{18D49FE4-5D69-489A-8653-DEC4F8809217}"/>
              </a:ext>
            </a:extLst>
          </p:cNvPr>
          <p:cNvGrpSpPr/>
          <p:nvPr/>
        </p:nvGrpSpPr>
        <p:grpSpPr>
          <a:xfrm>
            <a:off x="185085" y="4870190"/>
            <a:ext cx="22973053" cy="3836417"/>
            <a:chOff x="572747" y="5715000"/>
            <a:chExt cx="22973053" cy="3836417"/>
          </a:xfrm>
        </p:grpSpPr>
        <p:grpSp>
          <p:nvGrpSpPr>
            <p:cNvPr id="35" name="Group 34">
              <a:extLst>
                <a:ext uri="{FF2B5EF4-FFF2-40B4-BE49-F238E27FC236}">
                  <a16:creationId xmlns="" xmlns:a16="http://schemas.microsoft.com/office/drawing/2014/main" id="{EFC10098-6809-40AB-BE2F-0F9C21251310}"/>
                </a:ext>
              </a:extLst>
            </p:cNvPr>
            <p:cNvGrpSpPr/>
            <p:nvPr/>
          </p:nvGrpSpPr>
          <p:grpSpPr>
            <a:xfrm>
              <a:off x="572747" y="5715000"/>
              <a:ext cx="11201399" cy="1828800"/>
              <a:chOff x="572747" y="5867400"/>
              <a:chExt cx="11201399" cy="1828800"/>
            </a:xfrm>
          </p:grpSpPr>
          <mc:AlternateContent xmlns:mc="http://schemas.openxmlformats.org/markup-compatibility/2006" xmlns:a14="http://schemas.microsoft.com/office/drawing/2010/main">
            <mc:Choice Requires="a14">
              <p:sp>
                <p:nvSpPr>
                  <p:cNvPr id="45" name="Rectangle 44">
                    <a:extLst>
                      <a:ext uri="{FF2B5EF4-FFF2-40B4-BE49-F238E27FC236}">
                        <a16:creationId xmlns="" xmlns:a16="http://schemas.microsoft.com/office/drawing/2014/main" id="{355FEFA5-479D-4F1C-9049-C7A34107C048}"/>
                      </a:ext>
                    </a:extLst>
                  </p:cNvPr>
                  <p:cNvSpPr/>
                  <p:nvPr/>
                </p:nvSpPr>
                <p:spPr>
                  <a:xfrm>
                    <a:off x="1142999" y="5867400"/>
                    <a:ext cx="10631147" cy="182880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14:m>
                      <m:oMath xmlns:m="http://schemas.openxmlformats.org/officeDocument/2006/math">
                        <m:sSup>
                          <m:sSupPr>
                            <m:ctrlPr>
                              <a:rPr lang="en-US" sz="4800" b="1" i="1" smtClean="0">
                                <a:latin typeface="Cambria Math" panose="02040503050406030204" pitchFamily="18" charset="0"/>
                              </a:rPr>
                            </m:ctrlPr>
                          </m:sSupPr>
                          <m:e>
                            <m:r>
                              <a:rPr lang="en-US" sz="4800" b="1">
                                <a:latin typeface="Cambria Math" panose="02040503050406030204" pitchFamily="18" charset="0"/>
                              </a:rPr>
                              <m:t>𝐀</m:t>
                            </m:r>
                          </m:e>
                          <m:sup>
                            <m:r>
                              <a:rPr lang="en-US" sz="4800" b="1">
                                <a:latin typeface="Cambria Math" panose="02040503050406030204" pitchFamily="18" charset="0"/>
                              </a:rPr>
                              <m:t>′</m:t>
                            </m:r>
                          </m:sup>
                        </m:sSup>
                        <m:r>
                          <a:rPr lang="en-US" sz="4800" b="1" i="1" smtClean="0">
                            <a:latin typeface="Cambria Math" panose="02040503050406030204" pitchFamily="18" charset="0"/>
                          </a:rPr>
                          <m:t>𝑪</m:t>
                        </m:r>
                        <m:r>
                          <a:rPr lang="en-US" sz="4800" b="1" i="1">
                            <a:latin typeface="Cambria Math" panose="02040503050406030204" pitchFamily="18" charset="0"/>
                          </a:rPr>
                          <m:t> </m:t>
                        </m:r>
                      </m:oMath>
                    </a14:m>
                    <a:r>
                      <a:rPr lang="en-US" sz="4800" b="1">
                        <a:latin typeface="Tahoma" panose="020B0604030504040204" pitchFamily="34" charset="0"/>
                        <a:ea typeface="Tahoma" panose="020B0604030504040204" pitchFamily="34" charset="0"/>
                        <a:cs typeface="Tahoma" panose="020B0604030504040204" pitchFamily="34" charset="0"/>
                      </a:rPr>
                      <a:t>​ và​​ </a:t>
                    </a:r>
                    <a:r>
                      <a:rPr lang="en-US" sz="4800" b="1"/>
                      <a:t> </a:t>
                    </a:r>
                    <a14:m>
                      <m:oMath xmlns:m="http://schemas.openxmlformats.org/officeDocument/2006/math">
                        <m:r>
                          <a:rPr lang="en-US" sz="4800" b="1" i="1" smtClean="0">
                            <a:latin typeface="Cambria Math" panose="02040503050406030204" pitchFamily="18" charset="0"/>
                          </a:rPr>
                          <m:t>𝑫𝑫</m:t>
                        </m:r>
                        <m:r>
                          <a:rPr lang="en-US" sz="4800" b="1" i="1" smtClean="0">
                            <a:latin typeface="Cambria Math" panose="02040503050406030204" pitchFamily="18" charset="0"/>
                          </a:rPr>
                          <m:t>′</m:t>
                        </m:r>
                      </m:oMath>
                    </a14:m>
                    <a:r>
                      <a:rPr lang="en-US" sz="4800" b="1">
                        <a:latin typeface="Tahoma" panose="020B0604030504040204" pitchFamily="34" charset="0"/>
                        <a:ea typeface="Tahoma" panose="020B0604030504040204" pitchFamily="34" charset="0"/>
                        <a:cs typeface="Tahoma" panose="020B0604030504040204" pitchFamily="34" charset="0"/>
                      </a:rPr>
                      <a:t>​​ chéo nhau</a:t>
                    </a:r>
                  </a:p>
                </p:txBody>
              </p:sp>
            </mc:Choice>
            <mc:Fallback xmlns="">
              <p:sp>
                <p:nvSpPr>
                  <p:cNvPr id="45" name="Rectangle 44">
                    <a:extLst>
                      <a:ext uri="{FF2B5EF4-FFF2-40B4-BE49-F238E27FC236}">
                        <a16:creationId xmlns:a16="http://schemas.microsoft.com/office/drawing/2014/main" id="{355FEFA5-479D-4F1C-9049-C7A34107C048}"/>
                      </a:ext>
                    </a:extLst>
                  </p:cNvPr>
                  <p:cNvSpPr>
                    <a:spLocks noRot="1" noChangeAspect="1" noMove="1" noResize="1" noEditPoints="1" noAdjustHandles="1" noChangeArrowheads="1" noChangeShapeType="1" noTextEdit="1"/>
                  </p:cNvSpPr>
                  <p:nvPr/>
                </p:nvSpPr>
                <p:spPr>
                  <a:xfrm>
                    <a:off x="1142999" y="5867400"/>
                    <a:ext cx="10631147" cy="1828800"/>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p:sp>
            <p:nvSpPr>
              <p:cNvPr id="46" name="Oval 45">
                <a:extLst>
                  <a:ext uri="{FF2B5EF4-FFF2-40B4-BE49-F238E27FC236}">
                    <a16:creationId xmlns="" xmlns:a16="http://schemas.microsoft.com/office/drawing/2014/main" id="{A1648604-12F4-42B8-BA6F-55D4D0F6BB4F}"/>
                  </a:ext>
                </a:extLst>
              </p:cNvPr>
              <p:cNvSpPr/>
              <p:nvPr/>
            </p:nvSpPr>
            <p:spPr>
              <a:xfrm>
                <a:off x="572747" y="624180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p:grpSp>
        <p:grpSp>
          <p:nvGrpSpPr>
            <p:cNvPr id="36" name="Group 35">
              <a:extLst>
                <a:ext uri="{FF2B5EF4-FFF2-40B4-BE49-F238E27FC236}">
                  <a16:creationId xmlns="" xmlns:a16="http://schemas.microsoft.com/office/drawing/2014/main" id="{D4A832A4-5A1F-431A-A49B-B9888D798B59}"/>
                </a:ext>
              </a:extLst>
            </p:cNvPr>
            <p:cNvGrpSpPr/>
            <p:nvPr/>
          </p:nvGrpSpPr>
          <p:grpSpPr>
            <a:xfrm>
              <a:off x="572747" y="7721600"/>
              <a:ext cx="11201399" cy="1828800"/>
              <a:chOff x="572747" y="5867400"/>
              <a:chExt cx="11201399" cy="1828800"/>
            </a:xfrm>
          </p:grpSpPr>
          <mc:AlternateContent xmlns:mc="http://schemas.openxmlformats.org/markup-compatibility/2006" xmlns:a14="http://schemas.microsoft.com/office/drawing/2010/main">
            <mc:Choice Requires="a14">
              <p:sp>
                <p:nvSpPr>
                  <p:cNvPr id="43" name="Rectangle 42">
                    <a:extLst>
                      <a:ext uri="{FF2B5EF4-FFF2-40B4-BE49-F238E27FC236}">
                        <a16:creationId xmlns="" xmlns:a16="http://schemas.microsoft.com/office/drawing/2014/main" id="{A3D6677B-BB0F-4887-BC6A-A17D1ACA89DF}"/>
                      </a:ext>
                    </a:extLst>
                  </p:cNvPr>
                  <p:cNvSpPr/>
                  <p:nvPr/>
                </p:nvSpPr>
                <p:spPr>
                  <a:xfrm>
                    <a:off x="1142999" y="5867400"/>
                    <a:ext cx="10631147" cy="182880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14:m>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𝑨𝑫</m:t>
                        </m:r>
                        <m:r>
                          <a:rPr lang="en-US" sz="4800" b="1" i="1" smtClean="0">
                            <a:latin typeface="Cambria Math" panose="02040503050406030204" pitchFamily="18" charset="0"/>
                            <a:ea typeface="Tahoma" panose="020B0604030504040204" pitchFamily="34" charset="0"/>
                            <a:cs typeface="Tahoma" panose="020B0604030504040204" pitchFamily="34" charset="0"/>
                          </a:rPr>
                          <m:t>′</m:t>
                        </m:r>
                      </m:oMath>
                    </a14:m>
                    <a:r>
                      <a:rPr lang="en-US" sz="4800"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800" b="1" i="1" smtClean="0">
                            <a:latin typeface="Cambria Math" panose="02040503050406030204" pitchFamily="18" charset="0"/>
                          </a:rPr>
                          <m:t>𝑩𝑪</m:t>
                        </m:r>
                        <m:r>
                          <a:rPr lang="en-US" sz="4800" b="1" i="1" smtClean="0">
                            <a:latin typeface="Cambria Math" panose="02040503050406030204" pitchFamily="18" charset="0"/>
                          </a:rPr>
                          <m:t>′</m:t>
                        </m:r>
                      </m:oMath>
                    </a14:m>
                    <a:r>
                      <a:rPr lang="en-US" sz="4800" b="1">
                        <a:latin typeface="Tahoma" panose="020B0604030504040204" pitchFamily="34" charset="0"/>
                        <a:ea typeface="Tahoma" panose="020B0604030504040204" pitchFamily="34" charset="0"/>
                        <a:cs typeface="Tahoma" panose="020B0604030504040204" pitchFamily="34" charset="0"/>
                      </a:rPr>
                      <a:t>​​ ​​chéo nhau</a:t>
                    </a:r>
                  </a:p>
                </p:txBody>
              </p:sp>
            </mc:Choice>
            <mc:Fallback xmlns="">
              <p:sp>
                <p:nvSpPr>
                  <p:cNvPr id="43" name="Rectangle 42">
                    <a:extLst>
                      <a:ext uri="{FF2B5EF4-FFF2-40B4-BE49-F238E27FC236}">
                        <a16:creationId xmlns:a16="http://schemas.microsoft.com/office/drawing/2014/main" id="{A3D6677B-BB0F-4887-BC6A-A17D1ACA89DF}"/>
                      </a:ext>
                    </a:extLst>
                  </p:cNvPr>
                  <p:cNvSpPr>
                    <a:spLocks noRot="1" noChangeAspect="1" noMove="1" noResize="1" noEditPoints="1" noAdjustHandles="1" noChangeArrowheads="1" noChangeShapeType="1" noTextEdit="1"/>
                  </p:cNvSpPr>
                  <p:nvPr/>
                </p:nvSpPr>
                <p:spPr>
                  <a:xfrm>
                    <a:off x="1142999" y="5867400"/>
                    <a:ext cx="10631147" cy="1828800"/>
                  </a:xfrm>
                  <a:prstGeom prst="rect">
                    <a:avLst/>
                  </a:prstGeom>
                  <a:blipFill>
                    <a:blip r:embed="rId6"/>
                    <a:stretch>
                      <a:fillRect/>
                    </a:stretch>
                  </a:blipFill>
                  <a:ln w="19050">
                    <a:solidFill>
                      <a:schemeClr val="bg1"/>
                    </a:solidFill>
                  </a:ln>
                </p:spPr>
                <p:txBody>
                  <a:bodyPr/>
                  <a:lstStyle/>
                  <a:p>
                    <a:r>
                      <a:rPr lang="en-US">
                        <a:noFill/>
                      </a:rPr>
                      <a:t> </a:t>
                    </a:r>
                  </a:p>
                </p:txBody>
              </p:sp>
            </mc:Fallback>
          </mc:AlternateContent>
          <p:sp>
            <p:nvSpPr>
              <p:cNvPr id="44" name="Oval 43">
                <a:extLst>
                  <a:ext uri="{FF2B5EF4-FFF2-40B4-BE49-F238E27FC236}">
                    <a16:creationId xmlns="" xmlns:a16="http://schemas.microsoft.com/office/drawing/2014/main" id="{5E110D7D-5F68-4464-8FD5-B6473DC8B023}"/>
                  </a:ext>
                </a:extLst>
              </p:cNvPr>
              <p:cNvSpPr/>
              <p:nvPr/>
            </p:nvSpPr>
            <p:spPr>
              <a:xfrm>
                <a:off x="572747" y="624180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C</a:t>
                </a:r>
                <a:endParaRPr lang="en-US" sz="6400" dirty="0"/>
              </a:p>
            </p:txBody>
          </p:sp>
        </p:grpSp>
        <p:grpSp>
          <p:nvGrpSpPr>
            <p:cNvPr id="37" name="Group 36">
              <a:extLst>
                <a:ext uri="{FF2B5EF4-FFF2-40B4-BE49-F238E27FC236}">
                  <a16:creationId xmlns="" xmlns:a16="http://schemas.microsoft.com/office/drawing/2014/main" id="{82D3CE54-A859-48D9-9257-DDD5E15B51F2}"/>
                </a:ext>
              </a:extLst>
            </p:cNvPr>
            <p:cNvGrpSpPr/>
            <p:nvPr/>
          </p:nvGrpSpPr>
          <p:grpSpPr>
            <a:xfrm>
              <a:off x="12344401" y="5716017"/>
              <a:ext cx="11201399" cy="1828800"/>
              <a:chOff x="76201" y="5867400"/>
              <a:chExt cx="11201399" cy="1828800"/>
            </a:xfrm>
          </p:grpSpPr>
          <mc:AlternateContent xmlns:mc="http://schemas.openxmlformats.org/markup-compatibility/2006" xmlns:a14="http://schemas.microsoft.com/office/drawing/2010/main">
            <mc:Choice Requires="a14">
              <p:sp>
                <p:nvSpPr>
                  <p:cNvPr id="41" name="Rectangle 40">
                    <a:extLst>
                      <a:ext uri="{FF2B5EF4-FFF2-40B4-BE49-F238E27FC236}">
                        <a16:creationId xmlns="" xmlns:a16="http://schemas.microsoft.com/office/drawing/2014/main" id="{46634EED-1A3A-4489-B6E0-A25C9812C16B}"/>
                      </a:ext>
                    </a:extLst>
                  </p:cNvPr>
                  <p:cNvSpPr/>
                  <p:nvPr/>
                </p:nvSpPr>
                <p:spPr>
                  <a:xfrm>
                    <a:off x="646453" y="5867400"/>
                    <a:ext cx="10631147" cy="182880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14:m>
                      <m:oMath xmlns:m="http://schemas.openxmlformats.org/officeDocument/2006/math">
                        <m:r>
                          <a:rPr lang="en-US" sz="4800" b="1" i="1" smtClean="0">
                            <a:latin typeface="Cambria Math" panose="02040503050406030204" pitchFamily="18" charset="0"/>
                          </a:rPr>
                          <m:t>𝑩𝑫</m:t>
                        </m:r>
                        <m:r>
                          <a:rPr lang="en-US" sz="4800" b="1" i="1" smtClean="0">
                            <a:latin typeface="Cambria Math" panose="02040503050406030204" pitchFamily="18" charset="0"/>
                          </a:rPr>
                          <m:t>′</m:t>
                        </m:r>
                      </m:oMath>
                    </a14:m>
                    <a:r>
                      <a:rPr lang="en-US" sz="4800" b="1">
                        <a:latin typeface="Tahoma" panose="020B0604030504040204" pitchFamily="34" charset="0"/>
                        <a:ea typeface="Tahoma" panose="020B0604030504040204" pitchFamily="34" charset="0"/>
                        <a:cs typeface="Tahoma" panose="020B0604030504040204" pitchFamily="34" charset="0"/>
                      </a:rPr>
                      <a:t>​ và​​ </a:t>
                    </a:r>
                    <a:r>
                      <a:rPr lang="en-US" sz="4800" b="1"/>
                      <a:t> </a:t>
                    </a:r>
                    <a14:m>
                      <m:oMath xmlns:m="http://schemas.openxmlformats.org/officeDocument/2006/math">
                        <m:sSup>
                          <m:sSupPr>
                            <m:ctrlPr>
                              <a:rPr lang="en-US" sz="4800" b="1" i="1" smtClean="0">
                                <a:latin typeface="Cambria Math" panose="02040503050406030204" pitchFamily="18" charset="0"/>
                              </a:rPr>
                            </m:ctrlPr>
                          </m:sSupPr>
                          <m:e>
                            <m:r>
                              <a:rPr lang="en-US" sz="4800" b="1" i="1" smtClean="0">
                                <a:latin typeface="Cambria Math" panose="02040503050406030204" pitchFamily="18" charset="0"/>
                              </a:rPr>
                              <m:t>𝑩</m:t>
                            </m:r>
                          </m:e>
                          <m:sup>
                            <m:r>
                              <a:rPr lang="en-US" sz="4800" b="1" i="1" smtClean="0">
                                <a:latin typeface="Cambria Math" panose="02040503050406030204" pitchFamily="18" charset="0"/>
                              </a:rPr>
                              <m:t>′</m:t>
                            </m:r>
                          </m:sup>
                        </m:sSup>
                        <m:r>
                          <a:rPr lang="en-US" sz="4800" b="1" i="1" smtClean="0">
                            <a:latin typeface="Cambria Math" panose="02040503050406030204" pitchFamily="18" charset="0"/>
                          </a:rPr>
                          <m:t>𝑪</m:t>
                        </m:r>
                        <m:r>
                          <a:rPr lang="en-US" sz="4800" b="1" i="1" smtClean="0">
                            <a:latin typeface="Cambria Math" panose="02040503050406030204" pitchFamily="18" charset="0"/>
                          </a:rPr>
                          <m:t>′</m:t>
                        </m:r>
                      </m:oMath>
                    </a14:m>
                    <a:r>
                      <a:rPr lang="en-US" sz="4800" b="1">
                        <a:latin typeface="Tahoma" panose="020B0604030504040204" pitchFamily="34" charset="0"/>
                        <a:ea typeface="Tahoma" panose="020B0604030504040204" pitchFamily="34" charset="0"/>
                        <a:cs typeface="Tahoma" panose="020B0604030504040204" pitchFamily="34" charset="0"/>
                      </a:rPr>
                      <a:t>​​ ​chéo nhau</a:t>
                    </a:r>
                    <a:endParaRPr lang="vi-VN"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1" name="Rectangle 40">
                    <a:extLst>
                      <a:ext uri="{FF2B5EF4-FFF2-40B4-BE49-F238E27FC236}">
                        <a16:creationId xmlns:a16="http://schemas.microsoft.com/office/drawing/2014/main" id="{46634EED-1A3A-4489-B6E0-A25C9812C16B}"/>
                      </a:ext>
                    </a:extLst>
                  </p:cNvPr>
                  <p:cNvSpPr>
                    <a:spLocks noRot="1" noChangeAspect="1" noMove="1" noResize="1" noEditPoints="1" noAdjustHandles="1" noChangeArrowheads="1" noChangeShapeType="1" noTextEdit="1"/>
                  </p:cNvSpPr>
                  <p:nvPr/>
                </p:nvSpPr>
                <p:spPr>
                  <a:xfrm>
                    <a:off x="646453" y="5867400"/>
                    <a:ext cx="10631147" cy="1828800"/>
                  </a:xfrm>
                  <a:prstGeom prst="rect">
                    <a:avLst/>
                  </a:prstGeom>
                  <a:blipFill>
                    <a:blip r:embed="rId7"/>
                    <a:stretch>
                      <a:fillRect/>
                    </a:stretch>
                  </a:blipFill>
                  <a:ln w="19050">
                    <a:solidFill>
                      <a:schemeClr val="bg1"/>
                    </a:solidFill>
                  </a:ln>
                </p:spPr>
                <p:txBody>
                  <a:bodyPr/>
                  <a:lstStyle/>
                  <a:p>
                    <a:r>
                      <a:rPr lang="en-US">
                        <a:noFill/>
                      </a:rPr>
                      <a:t> </a:t>
                    </a:r>
                  </a:p>
                </p:txBody>
              </p:sp>
            </mc:Fallback>
          </mc:AlternateContent>
          <p:sp>
            <p:nvSpPr>
              <p:cNvPr id="42" name="Oval 41">
                <a:extLst>
                  <a:ext uri="{FF2B5EF4-FFF2-40B4-BE49-F238E27FC236}">
                    <a16:creationId xmlns="" xmlns:a16="http://schemas.microsoft.com/office/drawing/2014/main" id="{9CBE1669-58DC-4F7F-8ED0-C5C8F9D506EE}"/>
                  </a:ext>
                </a:extLst>
              </p:cNvPr>
              <p:cNvSpPr/>
              <p:nvPr/>
            </p:nvSpPr>
            <p:spPr>
              <a:xfrm>
                <a:off x="76201" y="624180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B</a:t>
                </a:r>
                <a:endParaRPr lang="en-US" sz="6400" dirty="0"/>
              </a:p>
            </p:txBody>
          </p:sp>
        </p:grpSp>
        <p:grpSp>
          <p:nvGrpSpPr>
            <p:cNvPr id="38" name="Group 37">
              <a:extLst>
                <a:ext uri="{FF2B5EF4-FFF2-40B4-BE49-F238E27FC236}">
                  <a16:creationId xmlns="" xmlns:a16="http://schemas.microsoft.com/office/drawing/2014/main" id="{7280EC29-D36D-4262-9D89-77AD6C9EB7BF}"/>
                </a:ext>
              </a:extLst>
            </p:cNvPr>
            <p:cNvGrpSpPr/>
            <p:nvPr/>
          </p:nvGrpSpPr>
          <p:grpSpPr>
            <a:xfrm>
              <a:off x="12344401" y="7722617"/>
              <a:ext cx="11201399" cy="1828800"/>
              <a:chOff x="76201" y="5867400"/>
              <a:chExt cx="11201399" cy="1828800"/>
            </a:xfrm>
          </p:grpSpPr>
          <mc:AlternateContent xmlns:mc="http://schemas.openxmlformats.org/markup-compatibility/2006" xmlns:a14="http://schemas.microsoft.com/office/drawing/2010/main">
            <mc:Choice Requires="a14">
              <p:sp>
                <p:nvSpPr>
                  <p:cNvPr id="39" name="Rectangle 38">
                    <a:extLst>
                      <a:ext uri="{FF2B5EF4-FFF2-40B4-BE49-F238E27FC236}">
                        <a16:creationId xmlns="" xmlns:a16="http://schemas.microsoft.com/office/drawing/2014/main" id="{BB17656C-1B89-451C-B501-735B7BEC9164}"/>
                      </a:ext>
                    </a:extLst>
                  </p:cNvPr>
                  <p:cNvSpPr/>
                  <p:nvPr/>
                </p:nvSpPr>
                <p:spPr>
                  <a:xfrm>
                    <a:off x="646453" y="5867400"/>
                    <a:ext cx="10631147" cy="182880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14:m>
                      <m:oMath xmlns:m="http://schemas.openxmlformats.org/officeDocument/2006/math">
                        <m:r>
                          <a:rPr lang="en-US" sz="4800" b="1" i="1" smtClean="0">
                            <a:latin typeface="Cambria Math" panose="02040503050406030204" pitchFamily="18" charset="0"/>
                          </a:rPr>
                          <m:t>𝑨𝑪</m:t>
                        </m:r>
                        <m:r>
                          <a:rPr lang="en-US" sz="4800" b="1" i="1">
                            <a:latin typeface="Cambria Math" panose="02040503050406030204" pitchFamily="18" charset="0"/>
                          </a:rPr>
                          <m:t> </m:t>
                        </m:r>
                      </m:oMath>
                    </a14:m>
                    <a:r>
                      <a:rPr lang="en-US" sz="4800" b="1">
                        <a:latin typeface="Tahoma" panose="020B0604030504040204" pitchFamily="34" charset="0"/>
                        <a:ea typeface="Tahoma" panose="020B0604030504040204" pitchFamily="34" charset="0"/>
                        <a:cs typeface="Tahoma" panose="020B0604030504040204" pitchFamily="34" charset="0"/>
                      </a:rPr>
                      <a:t>​ và​​ </a:t>
                    </a:r>
                    <a:r>
                      <a:rPr lang="en-US" sz="4800" b="1"/>
                      <a:t> </a:t>
                    </a:r>
                    <a14:m>
                      <m:oMath xmlns:m="http://schemas.openxmlformats.org/officeDocument/2006/math">
                        <m:r>
                          <a:rPr lang="en-US" sz="4800" b="1" i="0" smtClean="0">
                            <a:latin typeface="Cambria Math" panose="02040503050406030204" pitchFamily="18" charset="0"/>
                          </a:rPr>
                          <m:t>𝐁</m:t>
                        </m:r>
                        <m:r>
                          <a:rPr lang="en-US" sz="4800" b="1" i="0" smtClean="0">
                            <a:latin typeface="Cambria Math" panose="02040503050406030204" pitchFamily="18" charset="0"/>
                          </a:rPr>
                          <m:t>′</m:t>
                        </m:r>
                        <m:r>
                          <a:rPr lang="en-US" sz="4800" b="1" i="1" smtClean="0">
                            <a:latin typeface="Cambria Math" panose="02040503050406030204" pitchFamily="18" charset="0"/>
                          </a:rPr>
                          <m:t>𝑫</m:t>
                        </m:r>
                        <m:r>
                          <a:rPr lang="en-US" sz="4800" b="1" i="1" smtClean="0">
                            <a:latin typeface="Cambria Math" panose="02040503050406030204" pitchFamily="18" charset="0"/>
                          </a:rPr>
                          <m:t>′</m:t>
                        </m:r>
                      </m:oMath>
                    </a14:m>
                    <a:r>
                      <a:rPr lang="en-US" sz="4800" b="1">
                        <a:latin typeface="Tahoma" panose="020B0604030504040204" pitchFamily="34" charset="0"/>
                        <a:ea typeface="Tahoma" panose="020B0604030504040204" pitchFamily="34" charset="0"/>
                        <a:cs typeface="Tahoma" panose="020B0604030504040204" pitchFamily="34" charset="0"/>
                      </a:rPr>
                      <a:t>​​ ​ chéo nhau</a:t>
                    </a:r>
                  </a:p>
                </p:txBody>
              </p:sp>
            </mc:Choice>
            <mc:Fallback xmlns="">
              <p:sp>
                <p:nvSpPr>
                  <p:cNvPr id="39" name="Rectangle 38">
                    <a:extLst>
                      <a:ext uri="{FF2B5EF4-FFF2-40B4-BE49-F238E27FC236}">
                        <a16:creationId xmlns:a16="http://schemas.microsoft.com/office/drawing/2014/main" id="{BB17656C-1B89-451C-B501-735B7BEC9164}"/>
                      </a:ext>
                    </a:extLst>
                  </p:cNvPr>
                  <p:cNvSpPr>
                    <a:spLocks noRot="1" noChangeAspect="1" noMove="1" noResize="1" noEditPoints="1" noAdjustHandles="1" noChangeArrowheads="1" noChangeShapeType="1" noTextEdit="1"/>
                  </p:cNvSpPr>
                  <p:nvPr/>
                </p:nvSpPr>
                <p:spPr>
                  <a:xfrm>
                    <a:off x="646453" y="5867400"/>
                    <a:ext cx="10631147" cy="1828800"/>
                  </a:xfrm>
                  <a:prstGeom prst="rect">
                    <a:avLst/>
                  </a:prstGeom>
                  <a:blipFill>
                    <a:blip r:embed="rId8"/>
                    <a:stretch>
                      <a:fillRect/>
                    </a:stretch>
                  </a:blipFill>
                  <a:ln w="19050">
                    <a:solidFill>
                      <a:schemeClr val="bg1"/>
                    </a:solidFill>
                  </a:ln>
                </p:spPr>
                <p:txBody>
                  <a:bodyPr/>
                  <a:lstStyle/>
                  <a:p>
                    <a:r>
                      <a:rPr lang="en-US">
                        <a:noFill/>
                      </a:rPr>
                      <a:t> </a:t>
                    </a:r>
                  </a:p>
                </p:txBody>
              </p:sp>
            </mc:Fallback>
          </mc:AlternateContent>
          <p:sp>
            <p:nvSpPr>
              <p:cNvPr id="40" name="Oval 39">
                <a:extLst>
                  <a:ext uri="{FF2B5EF4-FFF2-40B4-BE49-F238E27FC236}">
                    <a16:creationId xmlns="" xmlns:a16="http://schemas.microsoft.com/office/drawing/2014/main" id="{0205BD34-65B4-4D22-9253-5F24132BAED4}"/>
                  </a:ext>
                </a:extLst>
              </p:cNvPr>
              <p:cNvSpPr/>
              <p:nvPr/>
            </p:nvSpPr>
            <p:spPr>
              <a:xfrm>
                <a:off x="76201" y="624180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D</a:t>
                </a:r>
                <a:endParaRPr lang="en-US" sz="6400" dirty="0"/>
              </a:p>
            </p:txBody>
          </p:sp>
        </p:grpSp>
      </p:grpSp>
      <p:sp>
        <p:nvSpPr>
          <p:cNvPr id="47" name="Oval 46">
            <a:extLst>
              <a:ext uri="{FF2B5EF4-FFF2-40B4-BE49-F238E27FC236}">
                <a16:creationId xmlns="" xmlns:a16="http://schemas.microsoft.com/office/drawing/2014/main" id="{7913FC9E-8E11-45AF-B4DC-DA882C295477}"/>
              </a:ext>
            </a:extLst>
          </p:cNvPr>
          <p:cNvSpPr/>
          <p:nvPr/>
        </p:nvSpPr>
        <p:spPr>
          <a:xfrm>
            <a:off x="131019" y="7304292"/>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C</a:t>
            </a:r>
            <a:endParaRPr lang="en-US" sz="6400" dirty="0"/>
          </a:p>
        </p:txBody>
      </p:sp>
      <p:grpSp>
        <p:nvGrpSpPr>
          <p:cNvPr id="50" name="Group 49">
            <a:extLst>
              <a:ext uri="{FF2B5EF4-FFF2-40B4-BE49-F238E27FC236}">
                <a16:creationId xmlns="" xmlns:a16="http://schemas.microsoft.com/office/drawing/2014/main" id="{66A62DDD-D915-414D-89AA-E09145FAFD21}"/>
              </a:ext>
            </a:extLst>
          </p:cNvPr>
          <p:cNvGrpSpPr/>
          <p:nvPr/>
        </p:nvGrpSpPr>
        <p:grpSpPr>
          <a:xfrm>
            <a:off x="16916400" y="8839200"/>
            <a:ext cx="6661787" cy="4771587"/>
            <a:chOff x="14562206" y="5638800"/>
            <a:chExt cx="6926194" cy="5486400"/>
          </a:xfrm>
        </p:grpSpPr>
        <mc:AlternateContent xmlns:mc="http://schemas.openxmlformats.org/markup-compatibility/2006" xmlns:a14="http://schemas.microsoft.com/office/drawing/2010/main">
          <mc:Choice Requires="a14">
            <p:sp>
              <p:nvSpPr>
                <p:cNvPr id="51" name="TextBox 50">
                  <a:extLst>
                    <a:ext uri="{FF2B5EF4-FFF2-40B4-BE49-F238E27FC236}">
                      <a16:creationId xmlns="" xmlns:a16="http://schemas.microsoft.com/office/drawing/2014/main" id="{AC891EE7-9253-4DC2-9F08-EAE35897B4EA}"/>
                    </a:ext>
                  </a:extLst>
                </p:cNvPr>
                <p:cNvSpPr txBox="1"/>
                <p:nvPr/>
              </p:nvSpPr>
              <p:spPr>
                <a:xfrm>
                  <a:off x="15911465" y="5638800"/>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𝑨</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1" name="TextBox 50">
                  <a:extLst>
                    <a:ext uri="{FF2B5EF4-FFF2-40B4-BE49-F238E27FC236}">
                      <a16:creationId xmlns:a16="http://schemas.microsoft.com/office/drawing/2014/main" id="{AC891EE7-9253-4DC2-9F08-EAE35897B4EA}"/>
                    </a:ext>
                  </a:extLst>
                </p:cNvPr>
                <p:cNvSpPr txBox="1">
                  <a:spLocks noRot="1" noChangeAspect="1" noMove="1" noResize="1" noEditPoints="1" noAdjustHandles="1" noChangeArrowheads="1" noChangeShapeType="1" noTextEdit="1"/>
                </p:cNvSpPr>
                <p:nvPr/>
              </p:nvSpPr>
              <p:spPr>
                <a:xfrm>
                  <a:off x="15911465" y="5638800"/>
                  <a:ext cx="792690" cy="83099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 xmlns:a16="http://schemas.microsoft.com/office/drawing/2014/main" id="{6E0B6FB9-4690-46BD-8E5C-6BF9FE60D2BA}"/>
                    </a:ext>
                  </a:extLst>
                </p:cNvPr>
                <p:cNvSpPr txBox="1"/>
                <p:nvPr/>
              </p:nvSpPr>
              <p:spPr>
                <a:xfrm>
                  <a:off x="14652158" y="7093803"/>
                  <a:ext cx="588194"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𝑫</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2" name="TextBox 51">
                  <a:extLst>
                    <a:ext uri="{FF2B5EF4-FFF2-40B4-BE49-F238E27FC236}">
                      <a16:creationId xmlns:a16="http://schemas.microsoft.com/office/drawing/2014/main" id="{6E0B6FB9-4690-46BD-8E5C-6BF9FE60D2BA}"/>
                    </a:ext>
                  </a:extLst>
                </p:cNvPr>
                <p:cNvSpPr txBox="1">
                  <a:spLocks noRot="1" noChangeAspect="1" noMove="1" noResize="1" noEditPoints="1" noAdjustHandles="1" noChangeArrowheads="1" noChangeShapeType="1" noTextEdit="1"/>
                </p:cNvSpPr>
                <p:nvPr/>
              </p:nvSpPr>
              <p:spPr>
                <a:xfrm>
                  <a:off x="14652158" y="7093803"/>
                  <a:ext cx="588194" cy="83099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 xmlns:a16="http://schemas.microsoft.com/office/drawing/2014/main" id="{7B060879-2B98-4004-ACBE-2F09CA01C413}"/>
                    </a:ext>
                  </a:extLst>
                </p:cNvPr>
                <p:cNvSpPr txBox="1"/>
                <p:nvPr/>
              </p:nvSpPr>
              <p:spPr>
                <a:xfrm>
                  <a:off x="20619510" y="5698368"/>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𝑩</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0" name="TextBox 289">
                  <a:extLst>
                    <a:ext uri="{FF2B5EF4-FFF2-40B4-BE49-F238E27FC236}">
                      <a16:creationId xmlns:a16="http://schemas.microsoft.com/office/drawing/2014/main" id="{6E02D921-BA7C-482E-9310-2E67389CE3B6}"/>
                    </a:ext>
                  </a:extLst>
                </p:cNvPr>
                <p:cNvSpPr txBox="1">
                  <a:spLocks noRot="1" noChangeAspect="1" noMove="1" noResize="1" noEditPoints="1" noAdjustHandles="1" noChangeArrowheads="1" noChangeShapeType="1" noTextEdit="1"/>
                </p:cNvSpPr>
                <p:nvPr/>
              </p:nvSpPr>
              <p:spPr>
                <a:xfrm>
                  <a:off x="20619510" y="5698368"/>
                  <a:ext cx="792690" cy="83099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 xmlns:a16="http://schemas.microsoft.com/office/drawing/2014/main" id="{A0388C1E-74D5-4AFD-96AE-63B3C5B7BD8F}"/>
                    </a:ext>
                  </a:extLst>
                </p:cNvPr>
                <p:cNvSpPr txBox="1"/>
                <p:nvPr/>
              </p:nvSpPr>
              <p:spPr>
                <a:xfrm>
                  <a:off x="19354800" y="7093803"/>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𝑪</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1" name="TextBox 290">
                  <a:extLst>
                    <a:ext uri="{FF2B5EF4-FFF2-40B4-BE49-F238E27FC236}">
                      <a16:creationId xmlns:a16="http://schemas.microsoft.com/office/drawing/2014/main" id="{1891A463-9A24-4E7C-9512-2B9E81A4621D}"/>
                    </a:ext>
                  </a:extLst>
                </p:cNvPr>
                <p:cNvSpPr txBox="1">
                  <a:spLocks noRot="1" noChangeAspect="1" noMove="1" noResize="1" noEditPoints="1" noAdjustHandles="1" noChangeArrowheads="1" noChangeShapeType="1" noTextEdit="1"/>
                </p:cNvSpPr>
                <p:nvPr/>
              </p:nvSpPr>
              <p:spPr>
                <a:xfrm>
                  <a:off x="19354800" y="7093803"/>
                  <a:ext cx="792690" cy="830997"/>
                </a:xfrm>
                <a:prstGeom prst="rect">
                  <a:avLst/>
                </a:prstGeom>
                <a:blipFill>
                  <a:blip r:embed="rId12"/>
                  <a:stretch>
                    <a:fillRect/>
                  </a:stretch>
                </a:blipFill>
              </p:spPr>
              <p:txBody>
                <a:bodyPr/>
                <a:lstStyle/>
                <a:p>
                  <a:r>
                    <a:rPr lang="en-US">
                      <a:noFill/>
                    </a:rPr>
                    <a:t> </a:t>
                  </a:r>
                </a:p>
              </p:txBody>
            </p:sp>
          </mc:Fallback>
        </mc:AlternateContent>
        <p:grpSp>
          <p:nvGrpSpPr>
            <p:cNvPr id="55" name="Group 54">
              <a:extLst>
                <a:ext uri="{FF2B5EF4-FFF2-40B4-BE49-F238E27FC236}">
                  <a16:creationId xmlns="" xmlns:a16="http://schemas.microsoft.com/office/drawing/2014/main" id="{0550BED7-AC6C-4031-98C2-E2D615CAAE03}"/>
                </a:ext>
              </a:extLst>
            </p:cNvPr>
            <p:cNvGrpSpPr/>
            <p:nvPr/>
          </p:nvGrpSpPr>
          <p:grpSpPr>
            <a:xfrm>
              <a:off x="15392400" y="6200714"/>
              <a:ext cx="5295207" cy="4467286"/>
              <a:chOff x="15925805" y="5990272"/>
              <a:chExt cx="5295207" cy="4467286"/>
            </a:xfrm>
          </p:grpSpPr>
          <p:grpSp>
            <p:nvGrpSpPr>
              <p:cNvPr id="60" name="Group 59">
                <a:extLst>
                  <a:ext uri="{FF2B5EF4-FFF2-40B4-BE49-F238E27FC236}">
                    <a16:creationId xmlns="" xmlns:a16="http://schemas.microsoft.com/office/drawing/2014/main" id="{4F84D536-4DD0-4365-8000-C80067839A7A}"/>
                  </a:ext>
                </a:extLst>
              </p:cNvPr>
              <p:cNvGrpSpPr/>
              <p:nvPr/>
            </p:nvGrpSpPr>
            <p:grpSpPr>
              <a:xfrm>
                <a:off x="16002276" y="6081712"/>
                <a:ext cx="5101547" cy="4331858"/>
                <a:chOff x="16002276" y="6081712"/>
                <a:chExt cx="5101547" cy="4331858"/>
              </a:xfrm>
            </p:grpSpPr>
            <p:cxnSp>
              <p:nvCxnSpPr>
                <p:cNvPr id="79" name="Straight Connector 78">
                  <a:extLst>
                    <a:ext uri="{FF2B5EF4-FFF2-40B4-BE49-F238E27FC236}">
                      <a16:creationId xmlns="" xmlns:a16="http://schemas.microsoft.com/office/drawing/2014/main" id="{246380BD-E6A6-4098-AD25-72C0AD9905C9}"/>
                    </a:ext>
                  </a:extLst>
                </p:cNvPr>
                <p:cNvCxnSpPr>
                  <a:cxnSpLocks/>
                </p:cNvCxnSpPr>
                <p:nvPr/>
              </p:nvCxnSpPr>
              <p:spPr>
                <a:xfrm flipH="1">
                  <a:off x="16064514" y="9251393"/>
                  <a:ext cx="1219200" cy="1123950"/>
                </a:xfrm>
                <a:prstGeom prst="line">
                  <a:avLst/>
                </a:prstGeom>
                <a:ln w="76200">
                  <a:solidFill>
                    <a:srgbClr val="0000FF"/>
                  </a:solidFill>
                  <a:prstDash val="dash"/>
                </a:ln>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 xmlns:a16="http://schemas.microsoft.com/office/drawing/2014/main" id="{CC9AE93E-818E-4EDB-BEA7-BCD832A088EF}"/>
                    </a:ext>
                  </a:extLst>
                </p:cNvPr>
                <p:cNvCxnSpPr>
                  <a:cxnSpLocks/>
                </p:cNvCxnSpPr>
                <p:nvPr/>
              </p:nvCxnSpPr>
              <p:spPr>
                <a:xfrm flipH="1">
                  <a:off x="16002276" y="6081712"/>
                  <a:ext cx="1219200" cy="112395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 xmlns:a16="http://schemas.microsoft.com/office/drawing/2014/main" id="{E17374C4-A704-4304-A3A7-C5F443800A82}"/>
                    </a:ext>
                  </a:extLst>
                </p:cNvPr>
                <p:cNvCxnSpPr>
                  <a:cxnSpLocks/>
                </p:cNvCxnSpPr>
                <p:nvPr/>
              </p:nvCxnSpPr>
              <p:spPr>
                <a:xfrm flipH="1">
                  <a:off x="19884623" y="6106441"/>
                  <a:ext cx="1219200" cy="112395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 xmlns:a16="http://schemas.microsoft.com/office/drawing/2014/main" id="{6593860B-73F1-42FD-9F05-89CE40A70EFB}"/>
                    </a:ext>
                  </a:extLst>
                </p:cNvPr>
                <p:cNvCxnSpPr>
                  <a:cxnSpLocks/>
                </p:cNvCxnSpPr>
                <p:nvPr/>
              </p:nvCxnSpPr>
              <p:spPr>
                <a:xfrm flipH="1">
                  <a:off x="19858117" y="9289620"/>
                  <a:ext cx="1219200" cy="112395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grpSp>
            <p:nvGrpSpPr>
              <p:cNvPr id="61" name="Group 60">
                <a:extLst>
                  <a:ext uri="{FF2B5EF4-FFF2-40B4-BE49-F238E27FC236}">
                    <a16:creationId xmlns="" xmlns:a16="http://schemas.microsoft.com/office/drawing/2014/main" id="{1B9D34B8-57F9-45F5-BF68-0D2EAE541DA6}"/>
                  </a:ext>
                </a:extLst>
              </p:cNvPr>
              <p:cNvGrpSpPr/>
              <p:nvPr/>
            </p:nvGrpSpPr>
            <p:grpSpPr>
              <a:xfrm>
                <a:off x="15925805" y="7114222"/>
                <a:ext cx="4076007" cy="3343336"/>
                <a:chOff x="16154400" y="7296150"/>
                <a:chExt cx="4076007" cy="3343336"/>
              </a:xfrm>
            </p:grpSpPr>
            <p:cxnSp>
              <p:nvCxnSpPr>
                <p:cNvPr id="71" name="Straight Connector 70">
                  <a:extLst>
                    <a:ext uri="{FF2B5EF4-FFF2-40B4-BE49-F238E27FC236}">
                      <a16:creationId xmlns="" xmlns:a16="http://schemas.microsoft.com/office/drawing/2014/main" id="{884E076C-6111-4F5A-B61E-0405EDEF1424}"/>
                    </a:ext>
                  </a:extLst>
                </p:cNvPr>
                <p:cNvCxnSpPr>
                  <a:cxnSpLocks/>
                </p:cNvCxnSpPr>
                <p:nvPr/>
              </p:nvCxnSpPr>
              <p:spPr>
                <a:xfrm flipH="1">
                  <a:off x="16251812" y="10573239"/>
                  <a:ext cx="3875024" cy="16798"/>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 xmlns:a16="http://schemas.microsoft.com/office/drawing/2014/main" id="{4B004044-8A0F-4A06-8425-F2F5DFFA5BA3}"/>
                    </a:ext>
                  </a:extLst>
                </p:cNvPr>
                <p:cNvCxnSpPr>
                  <a:cxnSpLocks/>
                </p:cNvCxnSpPr>
                <p:nvPr/>
              </p:nvCxnSpPr>
              <p:spPr>
                <a:xfrm>
                  <a:off x="16251812" y="7373750"/>
                  <a:ext cx="0" cy="3238931"/>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 xmlns:a16="http://schemas.microsoft.com/office/drawing/2014/main" id="{F6705394-67A5-4959-BBA1-78985B4E5551}"/>
                    </a:ext>
                  </a:extLst>
                </p:cNvPr>
                <p:cNvCxnSpPr>
                  <a:cxnSpLocks/>
                </p:cNvCxnSpPr>
                <p:nvPr/>
              </p:nvCxnSpPr>
              <p:spPr>
                <a:xfrm>
                  <a:off x="20130841" y="7352869"/>
                  <a:ext cx="0" cy="3238931"/>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 xmlns:a16="http://schemas.microsoft.com/office/drawing/2014/main" id="{E6706398-FA32-4501-BEAF-E81F442ED9D2}"/>
                    </a:ext>
                  </a:extLst>
                </p:cNvPr>
                <p:cNvCxnSpPr>
                  <a:cxnSpLocks/>
                </p:cNvCxnSpPr>
                <p:nvPr/>
              </p:nvCxnSpPr>
              <p:spPr>
                <a:xfrm flipH="1">
                  <a:off x="16278426" y="7361873"/>
                  <a:ext cx="3875024" cy="16798"/>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sp>
              <p:nvSpPr>
                <p:cNvPr id="75" name="Oval 74">
                  <a:extLst>
                    <a:ext uri="{FF2B5EF4-FFF2-40B4-BE49-F238E27FC236}">
                      <a16:creationId xmlns="" xmlns:a16="http://schemas.microsoft.com/office/drawing/2014/main" id="{B47A8A47-55F6-4B3E-BCB8-80118EBCC52C}"/>
                    </a:ext>
                  </a:extLst>
                </p:cNvPr>
                <p:cNvSpPr/>
                <p:nvPr/>
              </p:nvSpPr>
              <p:spPr>
                <a:xfrm>
                  <a:off x="20030902" y="104394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 xmlns:a16="http://schemas.microsoft.com/office/drawing/2014/main" id="{A1B4ECCC-6094-4376-8CBE-3347E77EE7C0}"/>
                    </a:ext>
                  </a:extLst>
                </p:cNvPr>
                <p:cNvSpPr/>
                <p:nvPr/>
              </p:nvSpPr>
              <p:spPr>
                <a:xfrm>
                  <a:off x="16200120" y="10456606"/>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 xmlns:a16="http://schemas.microsoft.com/office/drawing/2014/main" id="{096221D5-45FA-4B71-8ABF-DA69D747D901}"/>
                    </a:ext>
                  </a:extLst>
                </p:cNvPr>
                <p:cNvSpPr/>
                <p:nvPr/>
              </p:nvSpPr>
              <p:spPr>
                <a:xfrm>
                  <a:off x="20047527" y="729615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 xmlns:a16="http://schemas.microsoft.com/office/drawing/2014/main" id="{E888C68C-4CAF-46C7-8AFB-1EF6D8219D39}"/>
                    </a:ext>
                  </a:extLst>
                </p:cNvPr>
                <p:cNvSpPr/>
                <p:nvPr/>
              </p:nvSpPr>
              <p:spPr>
                <a:xfrm>
                  <a:off x="16154400" y="73152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 xmlns:a16="http://schemas.microsoft.com/office/drawing/2014/main" id="{CC0897F6-4316-467E-99C4-AC69E062F080}"/>
                  </a:ext>
                </a:extLst>
              </p:cNvPr>
              <p:cNvGrpSpPr/>
              <p:nvPr/>
            </p:nvGrpSpPr>
            <p:grpSpPr>
              <a:xfrm>
                <a:off x="17145005" y="5990272"/>
                <a:ext cx="4076007" cy="3343336"/>
                <a:chOff x="16154400" y="7296150"/>
                <a:chExt cx="4076007" cy="3343336"/>
              </a:xfrm>
            </p:grpSpPr>
            <p:cxnSp>
              <p:nvCxnSpPr>
                <p:cNvPr id="63" name="Straight Connector 62">
                  <a:extLst>
                    <a:ext uri="{FF2B5EF4-FFF2-40B4-BE49-F238E27FC236}">
                      <a16:creationId xmlns="" xmlns:a16="http://schemas.microsoft.com/office/drawing/2014/main" id="{C300ED28-45CA-4EE5-AF6E-98874CEBA9E5}"/>
                    </a:ext>
                  </a:extLst>
                </p:cNvPr>
                <p:cNvCxnSpPr>
                  <a:cxnSpLocks/>
                </p:cNvCxnSpPr>
                <p:nvPr/>
              </p:nvCxnSpPr>
              <p:spPr>
                <a:xfrm flipH="1">
                  <a:off x="16251812" y="10573239"/>
                  <a:ext cx="3875024" cy="16798"/>
                </a:xfrm>
                <a:prstGeom prst="line">
                  <a:avLst/>
                </a:prstGeom>
                <a:ln w="76200">
                  <a:solidFill>
                    <a:srgbClr val="0000FF"/>
                  </a:solidFill>
                  <a:prstDash val="dash"/>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 xmlns:a16="http://schemas.microsoft.com/office/drawing/2014/main" id="{63D1374E-E6E6-48F8-9111-D48B76DE454C}"/>
                    </a:ext>
                  </a:extLst>
                </p:cNvPr>
                <p:cNvCxnSpPr>
                  <a:cxnSpLocks/>
                </p:cNvCxnSpPr>
                <p:nvPr/>
              </p:nvCxnSpPr>
              <p:spPr>
                <a:xfrm>
                  <a:off x="16251812" y="7373750"/>
                  <a:ext cx="0" cy="3238931"/>
                </a:xfrm>
                <a:prstGeom prst="line">
                  <a:avLst/>
                </a:prstGeom>
                <a:ln w="76200">
                  <a:solidFill>
                    <a:srgbClr val="0000FF"/>
                  </a:solidFill>
                  <a:prstDash val="dash"/>
                </a:ln>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 xmlns:a16="http://schemas.microsoft.com/office/drawing/2014/main" id="{69055212-842F-4591-ACAC-3094C432AB0F}"/>
                    </a:ext>
                  </a:extLst>
                </p:cNvPr>
                <p:cNvCxnSpPr>
                  <a:cxnSpLocks/>
                </p:cNvCxnSpPr>
                <p:nvPr/>
              </p:nvCxnSpPr>
              <p:spPr>
                <a:xfrm>
                  <a:off x="20130841" y="7352869"/>
                  <a:ext cx="0" cy="3238931"/>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 xmlns:a16="http://schemas.microsoft.com/office/drawing/2014/main" id="{84203DF1-9D42-48B4-B651-7ED885020AED}"/>
                    </a:ext>
                  </a:extLst>
                </p:cNvPr>
                <p:cNvCxnSpPr>
                  <a:cxnSpLocks/>
                </p:cNvCxnSpPr>
                <p:nvPr/>
              </p:nvCxnSpPr>
              <p:spPr>
                <a:xfrm flipH="1">
                  <a:off x="16278426" y="7361873"/>
                  <a:ext cx="3875024" cy="16798"/>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p:sp>
              <p:nvSpPr>
                <p:cNvPr id="67" name="Oval 66">
                  <a:extLst>
                    <a:ext uri="{FF2B5EF4-FFF2-40B4-BE49-F238E27FC236}">
                      <a16:creationId xmlns="" xmlns:a16="http://schemas.microsoft.com/office/drawing/2014/main" id="{67B59325-C169-4537-BDB6-3AF3C68F57DB}"/>
                    </a:ext>
                  </a:extLst>
                </p:cNvPr>
                <p:cNvSpPr/>
                <p:nvPr/>
              </p:nvSpPr>
              <p:spPr>
                <a:xfrm>
                  <a:off x="20030902" y="104394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 xmlns:a16="http://schemas.microsoft.com/office/drawing/2014/main" id="{D5637546-4CA9-4651-B48D-D096F907D5A4}"/>
                    </a:ext>
                  </a:extLst>
                </p:cNvPr>
                <p:cNvSpPr/>
                <p:nvPr/>
              </p:nvSpPr>
              <p:spPr>
                <a:xfrm>
                  <a:off x="16200120" y="10456606"/>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 xmlns:a16="http://schemas.microsoft.com/office/drawing/2014/main" id="{8D108B36-4319-4DB9-B010-E4E9262848BE}"/>
                    </a:ext>
                  </a:extLst>
                </p:cNvPr>
                <p:cNvSpPr/>
                <p:nvPr/>
              </p:nvSpPr>
              <p:spPr>
                <a:xfrm>
                  <a:off x="20047527" y="729615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 xmlns:a16="http://schemas.microsoft.com/office/drawing/2014/main" id="{D66EFA3B-11A5-47DB-A2D7-62EDD45ACCA5}"/>
                    </a:ext>
                  </a:extLst>
                </p:cNvPr>
                <p:cNvSpPr/>
                <p:nvPr/>
              </p:nvSpPr>
              <p:spPr>
                <a:xfrm>
                  <a:off x="16154400" y="73152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mc:AlternateContent xmlns:mc="http://schemas.openxmlformats.org/markup-compatibility/2006" xmlns:a14="http://schemas.microsoft.com/office/drawing/2010/main">
          <mc:Choice Requires="a14">
            <p:sp>
              <p:nvSpPr>
                <p:cNvPr id="56" name="TextBox 55">
                  <a:extLst>
                    <a:ext uri="{FF2B5EF4-FFF2-40B4-BE49-F238E27FC236}">
                      <a16:creationId xmlns="" xmlns:a16="http://schemas.microsoft.com/office/drawing/2014/main" id="{FCA2929E-8AAF-4800-8536-122B79C6CDC6}"/>
                    </a:ext>
                  </a:extLst>
                </p:cNvPr>
                <p:cNvSpPr txBox="1"/>
                <p:nvPr/>
              </p:nvSpPr>
              <p:spPr>
                <a:xfrm>
                  <a:off x="15849476" y="8839200"/>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𝑨</m:t>
                        </m:r>
                        <m:r>
                          <a:rPr lang="en-US" sz="4800"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6" name="TextBox 55">
                  <a:extLst>
                    <a:ext uri="{FF2B5EF4-FFF2-40B4-BE49-F238E27FC236}">
                      <a16:creationId xmlns:a16="http://schemas.microsoft.com/office/drawing/2014/main" id="{FCA2929E-8AAF-4800-8536-122B79C6CDC6}"/>
                    </a:ext>
                  </a:extLst>
                </p:cNvPr>
                <p:cNvSpPr txBox="1">
                  <a:spLocks noRot="1" noChangeAspect="1" noMove="1" noResize="1" noEditPoints="1" noAdjustHandles="1" noChangeArrowheads="1" noChangeShapeType="1" noTextEdit="1"/>
                </p:cNvSpPr>
                <p:nvPr/>
              </p:nvSpPr>
              <p:spPr>
                <a:xfrm>
                  <a:off x="15849476" y="8839200"/>
                  <a:ext cx="792690" cy="83099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 xmlns:a16="http://schemas.microsoft.com/office/drawing/2014/main" id="{F26C91EE-0E54-4649-8A29-466A7ADBE7B8}"/>
                    </a:ext>
                  </a:extLst>
                </p:cNvPr>
                <p:cNvSpPr txBox="1"/>
                <p:nvPr/>
              </p:nvSpPr>
              <p:spPr>
                <a:xfrm>
                  <a:off x="14562206" y="10294203"/>
                  <a:ext cx="588194"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𝑫</m:t>
                        </m:r>
                        <m:r>
                          <a:rPr lang="en-US" sz="4800"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7" name="TextBox 56">
                  <a:extLst>
                    <a:ext uri="{FF2B5EF4-FFF2-40B4-BE49-F238E27FC236}">
                      <a16:creationId xmlns:a16="http://schemas.microsoft.com/office/drawing/2014/main" id="{F26C91EE-0E54-4649-8A29-466A7ADBE7B8}"/>
                    </a:ext>
                  </a:extLst>
                </p:cNvPr>
                <p:cNvSpPr txBox="1">
                  <a:spLocks noRot="1" noChangeAspect="1" noMove="1" noResize="1" noEditPoints="1" noAdjustHandles="1" noChangeArrowheads="1" noChangeShapeType="1" noTextEdit="1"/>
                </p:cNvSpPr>
                <p:nvPr/>
              </p:nvSpPr>
              <p:spPr>
                <a:xfrm>
                  <a:off x="14562206" y="10294203"/>
                  <a:ext cx="588194" cy="830997"/>
                </a:xfrm>
                <a:prstGeom prst="rect">
                  <a:avLst/>
                </a:prstGeom>
                <a:blipFill>
                  <a:blip r:embed="rId14"/>
                  <a:stretch>
                    <a:fillRect r="-204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 xmlns:a16="http://schemas.microsoft.com/office/drawing/2014/main" id="{8E2BC08F-75E3-4175-B400-F0696875574C}"/>
                    </a:ext>
                  </a:extLst>
                </p:cNvPr>
                <p:cNvSpPr txBox="1"/>
                <p:nvPr/>
              </p:nvSpPr>
              <p:spPr>
                <a:xfrm>
                  <a:off x="20695710" y="8898768"/>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𝑩</m:t>
                        </m:r>
                        <m:r>
                          <a:rPr lang="en-US" sz="4800"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22" name="TextBox 321">
                  <a:extLst>
                    <a:ext uri="{FF2B5EF4-FFF2-40B4-BE49-F238E27FC236}">
                      <a16:creationId xmlns:a16="http://schemas.microsoft.com/office/drawing/2014/main" id="{96F9A9E5-B0C9-4F04-8D22-E27C32DAE5E6}"/>
                    </a:ext>
                  </a:extLst>
                </p:cNvPr>
                <p:cNvSpPr txBox="1">
                  <a:spLocks noRot="1" noChangeAspect="1" noMove="1" noResize="1" noEditPoints="1" noAdjustHandles="1" noChangeArrowheads="1" noChangeShapeType="1" noTextEdit="1"/>
                </p:cNvSpPr>
                <p:nvPr/>
              </p:nvSpPr>
              <p:spPr>
                <a:xfrm>
                  <a:off x="20695710" y="8898768"/>
                  <a:ext cx="792690" cy="830997"/>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 xmlns:a16="http://schemas.microsoft.com/office/drawing/2014/main" id="{BFACC690-EB42-4365-B164-D3A4B4AB576A}"/>
                    </a:ext>
                  </a:extLst>
                </p:cNvPr>
                <p:cNvSpPr txBox="1"/>
                <p:nvPr/>
              </p:nvSpPr>
              <p:spPr>
                <a:xfrm>
                  <a:off x="19436554" y="10287000"/>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𝑪</m:t>
                        </m:r>
                        <m:r>
                          <a:rPr lang="en-US" sz="4800"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23" name="TextBox 322">
                  <a:extLst>
                    <a:ext uri="{FF2B5EF4-FFF2-40B4-BE49-F238E27FC236}">
                      <a16:creationId xmlns:a16="http://schemas.microsoft.com/office/drawing/2014/main" id="{60C8333A-19BD-4BB5-8A17-57FEAD6F92C8}"/>
                    </a:ext>
                  </a:extLst>
                </p:cNvPr>
                <p:cNvSpPr txBox="1">
                  <a:spLocks noRot="1" noChangeAspect="1" noMove="1" noResize="1" noEditPoints="1" noAdjustHandles="1" noChangeArrowheads="1" noChangeShapeType="1" noTextEdit="1"/>
                </p:cNvSpPr>
                <p:nvPr/>
              </p:nvSpPr>
              <p:spPr>
                <a:xfrm>
                  <a:off x="19436554" y="10287000"/>
                  <a:ext cx="792690" cy="830997"/>
                </a:xfrm>
                <a:prstGeom prst="rect">
                  <a:avLst/>
                </a:prstGeom>
                <a:blipFill>
                  <a:blip r:embed="rId1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3" name="TextBox 82">
                <a:extLst>
                  <a:ext uri="{FF2B5EF4-FFF2-40B4-BE49-F238E27FC236}">
                    <a16:creationId xmlns="" xmlns:a16="http://schemas.microsoft.com/office/drawing/2014/main" id="{A28214D5-CA16-49F7-A898-5D933EECC399}"/>
                  </a:ext>
                </a:extLst>
              </p:cNvPr>
              <p:cNvSpPr txBox="1"/>
              <p:nvPr/>
            </p:nvSpPr>
            <p:spPr>
              <a:xfrm>
                <a:off x="873325" y="9023278"/>
                <a:ext cx="15662075" cy="2357953"/>
              </a:xfrm>
              <a:prstGeom prst="rect">
                <a:avLst/>
              </a:prstGeom>
              <a:noFill/>
            </p:spPr>
            <p:txBody>
              <a:bodyPr wrap="square" lIns="45720" tIns="45720" rIns="45720" rtlCol="0" anchor="ctr" anchorCtr="0">
                <a:spAutoFit/>
              </a:bodyPr>
              <a:lstStyle>
                <a:defPPr>
                  <a:defRPr lang="en-US"/>
                </a:defPPr>
                <a:lvl1pPr>
                  <a:lnSpc>
                    <a:spcPct val="150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sz="4800"/>
                  <a:t>Ta có: </a:t>
                </a:r>
                <a14:m>
                  <m:oMath xmlns:m="http://schemas.openxmlformats.org/officeDocument/2006/math">
                    <m:d>
                      <m:dPr>
                        <m:begChr m:val="{"/>
                        <m:endChr m:val=""/>
                        <m:ctrlPr>
                          <a:rPr lang="en-US" sz="4800" i="1" smtClean="0">
                            <a:latin typeface="Cambria Math" panose="02040503050406030204" pitchFamily="18" charset="0"/>
                          </a:rPr>
                        </m:ctrlPr>
                      </m:dPr>
                      <m:e>
                        <m:eqArr>
                          <m:eqArrPr>
                            <m:ctrlPr>
                              <a:rPr lang="en-US" sz="4800" i="1" smtClean="0">
                                <a:latin typeface="Cambria Math" panose="02040503050406030204" pitchFamily="18" charset="0"/>
                              </a:rPr>
                            </m:ctrlPr>
                          </m:eqArrPr>
                          <m:e>
                            <m:r>
                              <a:rPr lang="en-US" sz="4800" b="1" i="1" smtClean="0">
                                <a:latin typeface="Cambria Math" panose="02040503050406030204" pitchFamily="18" charset="0"/>
                              </a:rPr>
                              <m:t>𝑨𝑩</m:t>
                            </m:r>
                            <m:r>
                              <a:rPr lang="en-US" sz="4800" b="1" i="1" smtClean="0">
                                <a:latin typeface="Cambria Math" panose="02040503050406030204" pitchFamily="18" charset="0"/>
                              </a:rPr>
                              <m:t>//</m:t>
                            </m:r>
                            <m:sSup>
                              <m:sSupPr>
                                <m:ctrlPr>
                                  <a:rPr lang="en-US" sz="4800" i="1" smtClean="0">
                                    <a:latin typeface="Cambria Math" panose="02040503050406030204" pitchFamily="18" charset="0"/>
                                  </a:rPr>
                                </m:ctrlPr>
                              </m:sSupPr>
                              <m:e>
                                <m:r>
                                  <a:rPr lang="en-US" sz="4800" b="1" i="1" smtClean="0">
                                    <a:latin typeface="Cambria Math" panose="02040503050406030204" pitchFamily="18" charset="0"/>
                                  </a:rPr>
                                  <m:t>𝑨</m:t>
                                </m:r>
                              </m:e>
                              <m:sup>
                                <m:r>
                                  <a:rPr lang="en-US" sz="4800" b="1" i="1" smtClean="0">
                                    <a:latin typeface="Cambria Math" panose="02040503050406030204" pitchFamily="18" charset="0"/>
                                  </a:rPr>
                                  <m:t>′</m:t>
                                </m:r>
                              </m:sup>
                            </m:sSup>
                            <m:r>
                              <a:rPr lang="en-US" sz="4800" b="1" i="1" smtClean="0">
                                <a:latin typeface="Cambria Math" panose="02040503050406030204" pitchFamily="18" charset="0"/>
                              </a:rPr>
                              <m:t>𝑩</m:t>
                            </m:r>
                            <m:r>
                              <a:rPr lang="en-US" sz="4800" b="1" i="1" smtClean="0">
                                <a:latin typeface="Cambria Math" panose="02040503050406030204" pitchFamily="18" charset="0"/>
                              </a:rPr>
                              <m:t>′</m:t>
                            </m:r>
                          </m:e>
                          <m:e>
                            <m:sSup>
                              <m:sSupPr>
                                <m:ctrlPr>
                                  <a:rPr lang="en-US" sz="4800" i="1" smtClean="0">
                                    <a:latin typeface="Cambria Math" panose="02040503050406030204" pitchFamily="18" charset="0"/>
                                  </a:rPr>
                                </m:ctrlPr>
                              </m:sSupPr>
                              <m:e>
                                <m:r>
                                  <a:rPr lang="en-US" sz="4800" b="1" i="1" smtClean="0">
                                    <a:latin typeface="Cambria Math" panose="02040503050406030204" pitchFamily="18" charset="0"/>
                                  </a:rPr>
                                  <m:t>𝑪</m:t>
                                </m:r>
                              </m:e>
                              <m:sup>
                                <m:r>
                                  <a:rPr lang="en-US" sz="4800" b="1" i="1" smtClean="0">
                                    <a:latin typeface="Cambria Math" panose="02040503050406030204" pitchFamily="18" charset="0"/>
                                  </a:rPr>
                                  <m:t>′</m:t>
                                </m:r>
                              </m:sup>
                            </m:sSup>
                            <m:r>
                              <a:rPr lang="en-US" sz="4800" b="1" i="1" smtClean="0">
                                <a:latin typeface="Cambria Math" panose="02040503050406030204" pitchFamily="18" charset="0"/>
                              </a:rPr>
                              <m:t>𝑫</m:t>
                            </m:r>
                            <m:r>
                              <a:rPr lang="en-US" sz="4800" b="1" i="1" smtClean="0">
                                <a:latin typeface="Cambria Math" panose="02040503050406030204" pitchFamily="18" charset="0"/>
                              </a:rPr>
                              <m:t>′//</m:t>
                            </m:r>
                            <m:sSup>
                              <m:sSupPr>
                                <m:ctrlPr>
                                  <a:rPr lang="en-US" sz="4800" i="1" smtClean="0">
                                    <a:latin typeface="Cambria Math" panose="02040503050406030204" pitchFamily="18" charset="0"/>
                                  </a:rPr>
                                </m:ctrlPr>
                              </m:sSupPr>
                              <m:e>
                                <m:r>
                                  <a:rPr lang="en-US" sz="4800" b="1" i="1" smtClean="0">
                                    <a:latin typeface="Cambria Math" panose="02040503050406030204" pitchFamily="18" charset="0"/>
                                  </a:rPr>
                                  <m:t>𝑨</m:t>
                                </m:r>
                              </m:e>
                              <m:sup>
                                <m:r>
                                  <a:rPr lang="en-US" sz="4800" b="1" i="1" smtClean="0">
                                    <a:latin typeface="Cambria Math" panose="02040503050406030204" pitchFamily="18" charset="0"/>
                                  </a:rPr>
                                  <m:t>′</m:t>
                                </m:r>
                              </m:sup>
                            </m:sSup>
                            <m:r>
                              <a:rPr lang="en-US" sz="4800" b="1" i="1" smtClean="0">
                                <a:latin typeface="Cambria Math" panose="02040503050406030204" pitchFamily="18" charset="0"/>
                              </a:rPr>
                              <m:t>𝑩</m:t>
                            </m:r>
                            <m:r>
                              <a:rPr lang="en-US" sz="4800" b="1" i="1" smtClean="0">
                                <a:latin typeface="Cambria Math" panose="02040503050406030204" pitchFamily="18" charset="0"/>
                              </a:rPr>
                              <m:t>′</m:t>
                            </m:r>
                          </m:e>
                        </m:eqArr>
                      </m:e>
                    </m:d>
                    <m:r>
                      <a:rPr lang="en-US" sz="4800" b="1" i="1" smtClean="0">
                        <a:latin typeface="Cambria Math" panose="02040503050406030204" pitchFamily="18" charset="0"/>
                        <a:ea typeface="Cambria Math" panose="02040503050406030204" pitchFamily="18" charset="0"/>
                      </a:rPr>
                      <m:t>⟹</m:t>
                    </m:r>
                    <m:r>
                      <a:rPr lang="en-US" sz="4800" b="1" i="1" smtClean="0">
                        <a:latin typeface="Cambria Math" panose="02040503050406030204" pitchFamily="18" charset="0"/>
                      </a:rPr>
                      <m:t>𝑨𝑩</m:t>
                    </m:r>
                    <m:r>
                      <a:rPr lang="en-US" sz="4800" b="1" i="1" smtClean="0">
                        <a:latin typeface="Cambria Math" panose="02040503050406030204" pitchFamily="18" charset="0"/>
                      </a:rPr>
                      <m:t>//</m:t>
                    </m:r>
                    <m:sSup>
                      <m:sSupPr>
                        <m:ctrlPr>
                          <a:rPr lang="en-US" sz="4800" i="1" smtClean="0">
                            <a:latin typeface="Cambria Math" panose="02040503050406030204" pitchFamily="18" charset="0"/>
                          </a:rPr>
                        </m:ctrlPr>
                      </m:sSupPr>
                      <m:e>
                        <m:r>
                          <a:rPr lang="en-US" sz="4800" b="1" i="1" smtClean="0">
                            <a:latin typeface="Cambria Math" panose="02040503050406030204" pitchFamily="18" charset="0"/>
                          </a:rPr>
                          <m:t>𝑪</m:t>
                        </m:r>
                      </m:e>
                      <m:sup>
                        <m:r>
                          <a:rPr lang="en-US" sz="4800" b="1" i="1" smtClean="0">
                            <a:latin typeface="Cambria Math" panose="02040503050406030204" pitchFamily="18" charset="0"/>
                          </a:rPr>
                          <m:t>′</m:t>
                        </m:r>
                      </m:sup>
                    </m:sSup>
                    <m:r>
                      <a:rPr lang="en-US" sz="4800" b="1" i="1" smtClean="0">
                        <a:latin typeface="Cambria Math" panose="02040503050406030204" pitchFamily="18" charset="0"/>
                      </a:rPr>
                      <m:t>𝑫</m:t>
                    </m:r>
                    <m:r>
                      <a:rPr lang="en-US" sz="4800" b="1" i="1" smtClean="0">
                        <a:latin typeface="Cambria Math" panose="02040503050406030204" pitchFamily="18" charset="0"/>
                      </a:rPr>
                      <m:t>′</m:t>
                    </m:r>
                  </m:oMath>
                </a14:m>
                <a:r>
                  <a:rPr lang="en-US" sz="4800"/>
                  <a:t> mà </a:t>
                </a:r>
                <a14:m>
                  <m:oMath xmlns:m="http://schemas.openxmlformats.org/officeDocument/2006/math">
                    <m:r>
                      <a:rPr lang="en-US" sz="4800" b="1" i="1">
                        <a:latin typeface="Cambria Math" panose="02040503050406030204" pitchFamily="18" charset="0"/>
                      </a:rPr>
                      <m:t>𝑨𝑩</m:t>
                    </m:r>
                    <m:r>
                      <a:rPr lang="en-US" sz="4800" b="1" i="1" smtClean="0">
                        <a:latin typeface="Cambria Math" panose="02040503050406030204" pitchFamily="18" charset="0"/>
                      </a:rPr>
                      <m:t>=</m:t>
                    </m:r>
                    <m:sSup>
                      <m:sSupPr>
                        <m:ctrlPr>
                          <a:rPr lang="en-US" sz="4800" i="1">
                            <a:latin typeface="Cambria Math" panose="02040503050406030204" pitchFamily="18" charset="0"/>
                          </a:rPr>
                        </m:ctrlPr>
                      </m:sSupPr>
                      <m:e>
                        <m:r>
                          <a:rPr lang="en-US" sz="4800" b="1" i="1">
                            <a:latin typeface="Cambria Math" panose="02040503050406030204" pitchFamily="18" charset="0"/>
                          </a:rPr>
                          <m:t>𝑪</m:t>
                        </m:r>
                      </m:e>
                      <m:sup>
                        <m:r>
                          <a:rPr lang="en-US" sz="4800" b="1" i="1">
                            <a:latin typeface="Cambria Math" panose="02040503050406030204" pitchFamily="18" charset="0"/>
                          </a:rPr>
                          <m:t>′</m:t>
                        </m:r>
                      </m:sup>
                    </m:sSup>
                    <m:sSup>
                      <m:sSupPr>
                        <m:ctrlPr>
                          <a:rPr lang="en-US" sz="4800" b="1" i="1">
                            <a:latin typeface="Cambria Math" panose="02040503050406030204" pitchFamily="18" charset="0"/>
                          </a:rPr>
                        </m:ctrlPr>
                      </m:sSupPr>
                      <m:e>
                        <m:r>
                          <a:rPr lang="en-US" sz="4800" b="1" i="1">
                            <a:latin typeface="Cambria Math" panose="02040503050406030204" pitchFamily="18" charset="0"/>
                          </a:rPr>
                          <m:t>𝑫</m:t>
                        </m:r>
                      </m:e>
                      <m:sup>
                        <m:r>
                          <a:rPr lang="en-US" sz="4800" b="1" i="1">
                            <a:latin typeface="Cambria Math" panose="02040503050406030204" pitchFamily="18" charset="0"/>
                          </a:rPr>
                          <m:t>′</m:t>
                        </m:r>
                      </m:sup>
                    </m:sSup>
                    <m:r>
                      <a:rPr lang="en-US" sz="4800" b="1" i="1" smtClean="0">
                        <a:latin typeface="Cambria Math" panose="02040503050406030204" pitchFamily="18" charset="0"/>
                      </a:rPr>
                      <m:t>.</m:t>
                    </m:r>
                  </m:oMath>
                </a14:m>
                <a:endParaRPr lang="en-US" sz="4800" dirty="0"/>
              </a:p>
            </p:txBody>
          </p:sp>
        </mc:Choice>
        <mc:Fallback xmlns="">
          <p:sp>
            <p:nvSpPr>
              <p:cNvPr id="83" name="TextBox 82">
                <a:extLst>
                  <a:ext uri="{FF2B5EF4-FFF2-40B4-BE49-F238E27FC236}">
                    <a16:creationId xmlns:a16="http://schemas.microsoft.com/office/drawing/2014/main" id="{A28214D5-CA16-49F7-A898-5D933EECC399}"/>
                  </a:ext>
                </a:extLst>
              </p:cNvPr>
              <p:cNvSpPr txBox="1">
                <a:spLocks noRot="1" noChangeAspect="1" noMove="1" noResize="1" noEditPoints="1" noAdjustHandles="1" noChangeArrowheads="1" noChangeShapeType="1" noTextEdit="1"/>
              </p:cNvSpPr>
              <p:nvPr/>
            </p:nvSpPr>
            <p:spPr>
              <a:xfrm>
                <a:off x="873325" y="9023278"/>
                <a:ext cx="15662075" cy="2357953"/>
              </a:xfrm>
              <a:prstGeom prst="rect">
                <a:avLst/>
              </a:prstGeom>
              <a:blipFill>
                <a:blip r:embed="rId17"/>
                <a:stretch>
                  <a:fillRect l="-20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 xmlns:a16="http://schemas.microsoft.com/office/drawing/2014/main" id="{826EBE23-677B-4D87-A79F-D0CE689514B1}"/>
                  </a:ext>
                </a:extLst>
              </p:cNvPr>
              <p:cNvSpPr txBox="1"/>
              <p:nvPr/>
            </p:nvSpPr>
            <p:spPr>
              <a:xfrm>
                <a:off x="1004341" y="11434333"/>
                <a:ext cx="15662075" cy="1058175"/>
              </a:xfrm>
              <a:prstGeom prst="rect">
                <a:avLst/>
              </a:prstGeom>
              <a:noFill/>
            </p:spPr>
            <p:txBody>
              <a:bodyPr wrap="square" lIns="45720" tIns="45720" rIns="45720" rtlCol="0" anchor="ctr" anchorCtr="0">
                <a:spAutoFit/>
              </a:bodyPr>
              <a:lstStyle>
                <a:defPPr>
                  <a:defRPr lang="en-US"/>
                </a:defPPr>
                <a:lvl1pPr>
                  <a:lnSpc>
                    <a:spcPct val="150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14:m>
                  <m:oMath xmlns:m="http://schemas.openxmlformats.org/officeDocument/2006/math">
                    <m:r>
                      <a:rPr lang="en-US" sz="4800" i="1" smtClean="0">
                        <a:latin typeface="Cambria Math" panose="02040503050406030204" pitchFamily="18" charset="0"/>
                        <a:ea typeface="Cambria Math" panose="02040503050406030204" pitchFamily="18" charset="0"/>
                      </a:rPr>
                      <m:t>⟹ </m:t>
                    </m:r>
                  </m:oMath>
                </a14:m>
                <a:r>
                  <a:rPr lang="en-US" sz="4800"/>
                  <a:t> </a:t>
                </a:r>
                <a14:m>
                  <m:oMath xmlns:m="http://schemas.openxmlformats.org/officeDocument/2006/math">
                    <m:r>
                      <a:rPr lang="en-US" sz="4800" b="1" i="1" smtClean="0">
                        <a:latin typeface="Cambria Math" panose="02040503050406030204" pitchFamily="18" charset="0"/>
                      </a:rPr>
                      <m:t>𝑨𝑩𝑪</m:t>
                    </m:r>
                    <m:r>
                      <a:rPr lang="en-US" sz="4800" b="1" i="1" smtClean="0">
                        <a:latin typeface="Cambria Math" panose="02040503050406030204" pitchFamily="18" charset="0"/>
                      </a:rPr>
                      <m:t>′</m:t>
                    </m:r>
                    <m:r>
                      <a:rPr lang="en-US" sz="4800" b="1" i="1" smtClean="0">
                        <a:latin typeface="Cambria Math" panose="02040503050406030204" pitchFamily="18" charset="0"/>
                      </a:rPr>
                      <m:t>𝑫</m:t>
                    </m:r>
                    <m:r>
                      <a:rPr lang="en-US" sz="4800" b="1" i="1" smtClean="0">
                        <a:latin typeface="Cambria Math" panose="02040503050406030204" pitchFamily="18" charset="0"/>
                      </a:rPr>
                      <m:t>′ </m:t>
                    </m:r>
                  </m:oMath>
                </a14:m>
                <a:r>
                  <a:rPr lang="en-US" sz="4800"/>
                  <a:t>là hình bình hành </a:t>
                </a:r>
                <a14:m>
                  <m:oMath xmlns:m="http://schemas.openxmlformats.org/officeDocument/2006/math">
                    <m:r>
                      <a:rPr lang="en-US" sz="4800" i="1">
                        <a:latin typeface="Cambria Math" panose="02040503050406030204" pitchFamily="18" charset="0"/>
                        <a:ea typeface="Cambria Math" panose="02040503050406030204" pitchFamily="18" charset="0"/>
                      </a:rPr>
                      <m:t>⟹ </m:t>
                    </m:r>
                    <m:r>
                      <a:rPr lang="en-US" sz="4800" b="1" i="1" smtClean="0">
                        <a:latin typeface="Cambria Math" panose="02040503050406030204" pitchFamily="18" charset="0"/>
                      </a:rPr>
                      <m:t>𝑨𝑫</m:t>
                    </m:r>
                    <m:r>
                      <a:rPr lang="en-US" sz="4800" b="1" i="1" smtClean="0">
                        <a:latin typeface="Cambria Math" panose="02040503050406030204" pitchFamily="18" charset="0"/>
                      </a:rPr>
                      <m:t>′//</m:t>
                    </m:r>
                    <m:r>
                      <a:rPr lang="en-US" sz="4800" b="1" i="1" smtClean="0">
                        <a:latin typeface="Cambria Math" panose="02040503050406030204" pitchFamily="18" charset="0"/>
                      </a:rPr>
                      <m:t>𝑩𝑪</m:t>
                    </m:r>
                    <m:r>
                      <a:rPr lang="en-US" sz="4800" b="1" i="1" smtClean="0">
                        <a:latin typeface="Cambria Math" panose="02040503050406030204" pitchFamily="18" charset="0"/>
                      </a:rPr>
                      <m:t>′.</m:t>
                    </m:r>
                  </m:oMath>
                </a14:m>
                <a:endParaRPr lang="en-US" sz="4800"/>
              </a:p>
            </p:txBody>
          </p:sp>
        </mc:Choice>
        <mc:Fallback xmlns="">
          <p:sp>
            <p:nvSpPr>
              <p:cNvPr id="84" name="TextBox 83">
                <a:extLst>
                  <a:ext uri="{FF2B5EF4-FFF2-40B4-BE49-F238E27FC236}">
                    <a16:creationId xmlns:a16="http://schemas.microsoft.com/office/drawing/2014/main" id="{826EBE23-677B-4D87-A79F-D0CE689514B1}"/>
                  </a:ext>
                </a:extLst>
              </p:cNvPr>
              <p:cNvSpPr txBox="1">
                <a:spLocks noRot="1" noChangeAspect="1" noMove="1" noResize="1" noEditPoints="1" noAdjustHandles="1" noChangeArrowheads="1" noChangeShapeType="1" noTextEdit="1"/>
              </p:cNvSpPr>
              <p:nvPr/>
            </p:nvSpPr>
            <p:spPr>
              <a:xfrm>
                <a:off x="1004341" y="11434333"/>
                <a:ext cx="15662075" cy="1058175"/>
              </a:xfrm>
              <a:prstGeom prst="rect">
                <a:avLst/>
              </a:prstGeom>
              <a:blipFill>
                <a:blip r:embed="rId18"/>
                <a:stretch>
                  <a:fillRect b="-300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 xmlns:a16="http://schemas.microsoft.com/office/drawing/2014/main" id="{45A36444-BA9D-4863-998F-B1E36F4B8928}"/>
                  </a:ext>
                </a:extLst>
              </p:cNvPr>
              <p:cNvSpPr txBox="1"/>
              <p:nvPr/>
            </p:nvSpPr>
            <p:spPr>
              <a:xfrm>
                <a:off x="1025725" y="12505425"/>
                <a:ext cx="3927275" cy="1058175"/>
              </a:xfrm>
              <a:prstGeom prst="rect">
                <a:avLst/>
              </a:prstGeom>
              <a:noFill/>
            </p:spPr>
            <p:txBody>
              <a:bodyPr wrap="square" lIns="45720" tIns="45720" rIns="45720" rtlCol="0" anchor="ctr" anchorCtr="0">
                <a:spAutoFit/>
              </a:bodyPr>
              <a:lstStyle>
                <a:defPPr>
                  <a:defRPr lang="en-US"/>
                </a:defPPr>
                <a:lvl1pPr>
                  <a:lnSpc>
                    <a:spcPct val="150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14:m>
                  <m:oMath xmlns:m="http://schemas.openxmlformats.org/officeDocument/2006/math">
                    <m:r>
                      <a:rPr lang="en-US" sz="4800" i="1" smtClean="0">
                        <a:latin typeface="Cambria Math" panose="02040503050406030204" pitchFamily="18" charset="0"/>
                        <a:ea typeface="Cambria Math" panose="02040503050406030204" pitchFamily="18" charset="0"/>
                      </a:rPr>
                      <m:t>⟹ </m:t>
                    </m:r>
                  </m:oMath>
                </a14:m>
                <a:r>
                  <a:rPr lang="en-US" sz="4800"/>
                  <a:t> Chọn </a:t>
                </a:r>
                <a:r>
                  <a:rPr lang="en-US" sz="4800">
                    <a:solidFill>
                      <a:srgbClr val="FF0000"/>
                    </a:solidFill>
                  </a:rPr>
                  <a:t>C</a:t>
                </a:r>
                <a:r>
                  <a:rPr lang="en-US" sz="4800"/>
                  <a:t>.</a:t>
                </a:r>
                <a:endParaRPr lang="en-US" sz="4800" dirty="0"/>
              </a:p>
            </p:txBody>
          </p:sp>
        </mc:Choice>
        <mc:Fallback xmlns="">
          <p:sp>
            <p:nvSpPr>
              <p:cNvPr id="85" name="TextBox 84">
                <a:extLst>
                  <a:ext uri="{FF2B5EF4-FFF2-40B4-BE49-F238E27FC236}">
                    <a16:creationId xmlns:a16="http://schemas.microsoft.com/office/drawing/2014/main" id="{45A36444-BA9D-4863-998F-B1E36F4B8928}"/>
                  </a:ext>
                </a:extLst>
              </p:cNvPr>
              <p:cNvSpPr txBox="1">
                <a:spLocks noRot="1" noChangeAspect="1" noMove="1" noResize="1" noEditPoints="1" noAdjustHandles="1" noChangeArrowheads="1" noChangeShapeType="1" noTextEdit="1"/>
              </p:cNvSpPr>
              <p:nvPr/>
            </p:nvSpPr>
            <p:spPr>
              <a:xfrm>
                <a:off x="1025725" y="12505425"/>
                <a:ext cx="3927275" cy="1058175"/>
              </a:xfrm>
              <a:prstGeom prst="rect">
                <a:avLst/>
              </a:prstGeom>
              <a:blipFill>
                <a:blip r:embed="rId19"/>
                <a:stretch>
                  <a:fillRect b="-29310"/>
                </a:stretch>
              </a:blipFill>
            </p:spPr>
            <p:txBody>
              <a:bodyPr/>
              <a:lstStyle/>
              <a:p>
                <a:r>
                  <a:rPr lang="en-US">
                    <a:noFill/>
                  </a:rPr>
                  <a:t> </a:t>
                </a:r>
              </a:p>
            </p:txBody>
          </p:sp>
        </mc:Fallback>
      </mc:AlternateContent>
    </p:spTree>
    <p:extLst>
      <p:ext uri="{BB962C8B-B14F-4D97-AF65-F5344CB8AC3E}">
        <p14:creationId xmlns:p14="http://schemas.microsoft.com/office/powerpoint/2010/main" val="401954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5"/>
                                        </p:tgtEl>
                                        <p:attrNameLst>
                                          <p:attrName>style.visibility</p:attrName>
                                        </p:attrNameLst>
                                      </p:cBhvr>
                                      <p:to>
                                        <p:strVal val="visible"/>
                                      </p:to>
                                    </p:set>
                                    <p:animEffect transition="in" filter="wipe(left)">
                                      <p:cBhvr>
                                        <p:cTn id="10" dur="500"/>
                                        <p:tgtEl>
                                          <p:spTgt spid="165"/>
                                        </p:tgtEl>
                                      </p:cBhvr>
                                    </p:animEffect>
                                  </p:childTnLst>
                                </p:cTn>
                              </p:par>
                              <p:par>
                                <p:cTn id="11" presetID="22" presetClass="entr" presetSubtype="8"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99"/>
                                        </p:tgtEl>
                                        <p:attrNameLst>
                                          <p:attrName>style.visibility</p:attrName>
                                        </p:attrNameLst>
                                      </p:cBhvr>
                                      <p:to>
                                        <p:strVal val="visible"/>
                                      </p:to>
                                    </p:set>
                                    <p:animEffect transition="in" filter="wipe(up)">
                                      <p:cBhvr>
                                        <p:cTn id="18" dur="500"/>
                                        <p:tgtEl>
                                          <p:spTgt spid="9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barn(inVertical)">
                                      <p:cBhvr>
                                        <p:cTn id="23" dur="500"/>
                                        <p:tgtEl>
                                          <p:spTgt spid="5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3"/>
                                        </p:tgtEl>
                                        <p:attrNameLst>
                                          <p:attrName>style.visibility</p:attrName>
                                        </p:attrNameLst>
                                      </p:cBhvr>
                                      <p:to>
                                        <p:strVal val="visible"/>
                                      </p:to>
                                    </p:set>
                                    <p:animEffect transition="in" filter="wipe(left)">
                                      <p:cBhvr>
                                        <p:cTn id="28" dur="500"/>
                                        <p:tgtEl>
                                          <p:spTgt spid="8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4"/>
                                        </p:tgtEl>
                                        <p:attrNameLst>
                                          <p:attrName>style.visibility</p:attrName>
                                        </p:attrNameLst>
                                      </p:cBhvr>
                                      <p:to>
                                        <p:strVal val="visible"/>
                                      </p:to>
                                    </p:set>
                                    <p:animEffect transition="in" filter="wipe(left)">
                                      <p:cBhvr>
                                        <p:cTn id="33" dur="500"/>
                                        <p:tgtEl>
                                          <p:spTgt spid="8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wipe(left)">
                                      <p:cBhvr>
                                        <p:cTn id="38" dur="500"/>
                                        <p:tgtEl>
                                          <p:spTgt spid="8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p:bldP spid="47" grpId="0" animBg="1"/>
      <p:bldP spid="83" grpId="0"/>
      <p:bldP spid="84" grpId="0"/>
      <p:bldP spid="8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a:extLst>
              <a:ext uri="{FF2B5EF4-FFF2-40B4-BE49-F238E27FC236}">
                <a16:creationId xmlns=""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IV</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TRẮC NGHIỆM</a:t>
              </a:r>
            </a:p>
          </p:txBody>
        </p:sp>
      </p:grpSp>
      <p:grpSp>
        <p:nvGrpSpPr>
          <p:cNvPr id="99" name="Group 98">
            <a:extLst>
              <a:ext uri="{FF2B5EF4-FFF2-40B4-BE49-F238E27FC236}">
                <a16:creationId xmlns="" xmlns:a16="http://schemas.microsoft.com/office/drawing/2014/main" id="{54E74C30-B7ED-4038-96FF-3CA37F8F0EC7}"/>
              </a:ext>
            </a:extLst>
          </p:cNvPr>
          <p:cNvGrpSpPr/>
          <p:nvPr/>
        </p:nvGrpSpPr>
        <p:grpSpPr>
          <a:xfrm>
            <a:off x="310811" y="7772400"/>
            <a:ext cx="23762379" cy="5943599"/>
            <a:chOff x="48567" y="4381500"/>
            <a:chExt cx="22922311" cy="5943599"/>
          </a:xfrm>
          <a:solidFill>
            <a:schemeClr val="accent5">
              <a:lumMod val="40000"/>
              <a:lumOff val="60000"/>
            </a:schemeClr>
          </a:solidFill>
        </p:grpSpPr>
        <p:sp>
          <p:nvSpPr>
            <p:cNvPr id="129" name="Rounded Rectangle 52">
              <a:extLst>
                <a:ext uri="{FF2B5EF4-FFF2-40B4-BE49-F238E27FC236}">
                  <a16:creationId xmlns="" xmlns:a16="http://schemas.microsoft.com/office/drawing/2014/main" id="{F7F25114-B489-4AB7-9074-69DC8B8B23C3}"/>
                </a:ext>
              </a:extLst>
            </p:cNvPr>
            <p:cNvSpPr/>
            <p:nvPr/>
          </p:nvSpPr>
          <p:spPr>
            <a:xfrm>
              <a:off x="529933" y="4639112"/>
              <a:ext cx="22440945" cy="5685987"/>
            </a:xfrm>
            <a:prstGeom prst="roundRect">
              <a:avLst>
                <a:gd name="adj" fmla="val 2239"/>
              </a:avLst>
            </a:prstGeom>
            <a:solidFill>
              <a:srgbClr val="DAE3F3"/>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grpSp>
          <p:nvGrpSpPr>
            <p:cNvPr id="130" name="Group 129">
              <a:extLst>
                <a:ext uri="{FF2B5EF4-FFF2-40B4-BE49-F238E27FC236}">
                  <a16:creationId xmlns="" xmlns:a16="http://schemas.microsoft.com/office/drawing/2014/main" id="{8AD0C756-9ACE-4591-A06F-8C26FC2E221D}"/>
                </a:ext>
              </a:extLst>
            </p:cNvPr>
            <p:cNvGrpSpPr/>
            <p:nvPr/>
          </p:nvGrpSpPr>
          <p:grpSpPr>
            <a:xfrm>
              <a:off x="48567" y="4381500"/>
              <a:ext cx="3991941" cy="1079473"/>
              <a:chOff x="410517" y="4648200"/>
              <a:chExt cx="3991941" cy="1079473"/>
            </a:xfrm>
            <a:grpFill/>
          </p:grpSpPr>
          <p:sp>
            <p:nvSpPr>
              <p:cNvPr id="132" name="Freeform 20">
                <a:extLst>
                  <a:ext uri="{FF2B5EF4-FFF2-40B4-BE49-F238E27FC236}">
                    <a16:creationId xmlns="" xmlns:a16="http://schemas.microsoft.com/office/drawing/2014/main" id="{9D428E8B-935E-4CD2-A6D5-AF417425B609}"/>
                  </a:ext>
                </a:extLst>
              </p:cNvPr>
              <p:cNvSpPr>
                <a:spLocks/>
              </p:cNvSpPr>
              <p:nvPr/>
            </p:nvSpPr>
            <p:spPr bwMode="auto">
              <a:xfrm rot="16200000" flipV="1">
                <a:off x="2489940" y="3702023"/>
                <a:ext cx="828631" cy="2996405"/>
              </a:xfrm>
              <a:prstGeom prst="round1Rect">
                <a:avLst/>
              </a:prstGeom>
              <a:solidFill>
                <a:srgbClr val="DAE3F3"/>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35" name="TextBox 134">
                <a:extLst>
                  <a:ext uri="{FF2B5EF4-FFF2-40B4-BE49-F238E27FC236}">
                    <a16:creationId xmlns="" xmlns:a16="http://schemas.microsoft.com/office/drawing/2014/main" id="{98F12281-D048-4183-B036-FA05E6428C85}"/>
                  </a:ext>
                </a:extLst>
              </p:cNvPr>
              <p:cNvSpPr txBox="1"/>
              <p:nvPr/>
            </p:nvSpPr>
            <p:spPr>
              <a:xfrm>
                <a:off x="1406054" y="4769080"/>
                <a:ext cx="2872840" cy="830997"/>
              </a:xfrm>
              <a:prstGeom prst="rect">
                <a:avLst/>
              </a:prstGeom>
              <a:noFill/>
            </p:spPr>
            <p:txBody>
              <a:bodyPr wrap="square" rtlCol="0">
                <a:spAutoFit/>
              </a:bodyPr>
              <a:lstStyle/>
              <a:p>
                <a:pPr algn="ctr"/>
                <a:r>
                  <a:rPr lang="en-US" sz="4800" b="1">
                    <a:solidFill>
                      <a:srgbClr val="0000FF"/>
                    </a:solidFill>
                    <a:latin typeface="Tahoma" pitchFamily="34" charset="0"/>
                    <a:ea typeface="Tahoma" pitchFamily="34" charset="0"/>
                    <a:cs typeface="Tahoma" pitchFamily="34" charset="0"/>
                  </a:rPr>
                  <a:t>Trả lời</a:t>
                </a:r>
                <a:endParaRPr lang="en-US" sz="4800" b="1" dirty="0">
                  <a:solidFill>
                    <a:srgbClr val="0000FF"/>
                  </a:solidFill>
                  <a:latin typeface="Tahoma" pitchFamily="34" charset="0"/>
                  <a:ea typeface="Tahoma" pitchFamily="34" charset="0"/>
                  <a:cs typeface="Tahoma" pitchFamily="34" charset="0"/>
                </a:endParaRPr>
              </a:p>
            </p:txBody>
          </p:sp>
          <p:pic>
            <p:nvPicPr>
              <p:cNvPr id="144" name="Picture 143">
                <a:extLst>
                  <a:ext uri="{FF2B5EF4-FFF2-40B4-BE49-F238E27FC236}">
                    <a16:creationId xmlns="" xmlns:a16="http://schemas.microsoft.com/office/drawing/2014/main" id="{89EAA136-0D71-45FD-BD75-17F2F43A26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45" name="Group 144">
            <a:extLst>
              <a:ext uri="{FF2B5EF4-FFF2-40B4-BE49-F238E27FC236}">
                <a16:creationId xmlns="" xmlns:a16="http://schemas.microsoft.com/office/drawing/2014/main" id="{1D47D3DA-70A1-4988-A412-16B987CBBC0A}"/>
              </a:ext>
            </a:extLst>
          </p:cNvPr>
          <p:cNvGrpSpPr/>
          <p:nvPr/>
        </p:nvGrpSpPr>
        <p:grpSpPr>
          <a:xfrm>
            <a:off x="196808" y="2526376"/>
            <a:ext cx="23876382" cy="3033536"/>
            <a:chOff x="923003" y="3917552"/>
            <a:chExt cx="23876382" cy="2871176"/>
          </a:xfrm>
        </p:grpSpPr>
        <p:sp>
          <p:nvSpPr>
            <p:cNvPr id="154" name="Rounded Rectangle 41">
              <a:extLst>
                <a:ext uri="{FF2B5EF4-FFF2-40B4-BE49-F238E27FC236}">
                  <a16:creationId xmlns="" xmlns:a16="http://schemas.microsoft.com/office/drawing/2014/main" id="{C73AC49A-52A9-41BA-9CF6-23020D15108A}"/>
                </a:ext>
              </a:extLst>
            </p:cNvPr>
            <p:cNvSpPr/>
            <p:nvPr/>
          </p:nvSpPr>
          <p:spPr>
            <a:xfrm>
              <a:off x="1272210" y="4426858"/>
              <a:ext cx="23527175"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Tahoma" pitchFamily="34" charset="0"/>
                <a:ea typeface="Tahoma" pitchFamily="34" charset="0"/>
                <a:cs typeface="Tahoma" pitchFamily="34" charset="0"/>
              </a:endParaRPr>
            </a:p>
          </p:txBody>
        </p:sp>
        <p:grpSp>
          <p:nvGrpSpPr>
            <p:cNvPr id="159" name="Group 158">
              <a:extLst>
                <a:ext uri="{FF2B5EF4-FFF2-40B4-BE49-F238E27FC236}">
                  <a16:creationId xmlns="" xmlns:a16="http://schemas.microsoft.com/office/drawing/2014/main" id="{542BDD63-5FD5-45AF-A0D9-5950E154FA80}"/>
                </a:ext>
              </a:extLst>
            </p:cNvPr>
            <p:cNvGrpSpPr/>
            <p:nvPr/>
          </p:nvGrpSpPr>
          <p:grpSpPr>
            <a:xfrm>
              <a:off x="923003" y="3917552"/>
              <a:ext cx="3942102" cy="1040476"/>
              <a:chOff x="923003" y="3917552"/>
              <a:chExt cx="3942102" cy="1040476"/>
            </a:xfrm>
          </p:grpSpPr>
          <p:grpSp>
            <p:nvGrpSpPr>
              <p:cNvPr id="160" name="Group 159">
                <a:extLst>
                  <a:ext uri="{FF2B5EF4-FFF2-40B4-BE49-F238E27FC236}">
                    <a16:creationId xmlns="" xmlns:a16="http://schemas.microsoft.com/office/drawing/2014/main" id="{9B60DD03-7703-4AFE-91C2-36635BE87D3C}"/>
                  </a:ext>
                </a:extLst>
              </p:cNvPr>
              <p:cNvGrpSpPr/>
              <p:nvPr/>
            </p:nvGrpSpPr>
            <p:grpSpPr>
              <a:xfrm>
                <a:off x="1362045" y="4050650"/>
                <a:ext cx="3503060" cy="837781"/>
                <a:chOff x="2028795" y="4412600"/>
                <a:chExt cx="3503060" cy="837781"/>
              </a:xfrm>
            </p:grpSpPr>
            <p:sp>
              <p:nvSpPr>
                <p:cNvPr id="162" name="Freeform 20">
                  <a:extLst>
                    <a:ext uri="{FF2B5EF4-FFF2-40B4-BE49-F238E27FC236}">
                      <a16:creationId xmlns="" xmlns:a16="http://schemas.microsoft.com/office/drawing/2014/main" id="{B624F6C6-F411-4D08-A1C8-EC1D039E1253}"/>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63" name="TextBox 162">
                  <a:extLst>
                    <a:ext uri="{FF2B5EF4-FFF2-40B4-BE49-F238E27FC236}">
                      <a16:creationId xmlns="" xmlns:a16="http://schemas.microsoft.com/office/drawing/2014/main" id="{B933F3EB-F4BA-49C7-8F01-E6A072B3D0F7}"/>
                    </a:ext>
                  </a:extLst>
                </p:cNvPr>
                <p:cNvSpPr txBox="1"/>
                <p:nvPr/>
              </p:nvSpPr>
              <p:spPr>
                <a:xfrm>
                  <a:off x="2536148" y="4412600"/>
                  <a:ext cx="2895397" cy="786521"/>
                </a:xfrm>
                <a:prstGeom prst="rect">
                  <a:avLst/>
                </a:prstGeom>
                <a:noFill/>
              </p:spPr>
              <p:txBody>
                <a:bodyPr wrap="square" rtlCol="0">
                  <a:spAutoFit/>
                </a:bodyPr>
                <a:lstStyle/>
                <a:p>
                  <a:pPr algn="ctr"/>
                  <a:r>
                    <a:rPr lang="vi-VN" sz="4800" b="1">
                      <a:solidFill>
                        <a:srgbClr val="0000FF"/>
                      </a:solidFill>
                      <a:latin typeface="Tahoma" pitchFamily="34" charset="0"/>
                      <a:ea typeface="Tahoma" pitchFamily="34" charset="0"/>
                      <a:cs typeface="Tahoma" pitchFamily="34" charset="0"/>
                    </a:rPr>
                    <a:t>CÂU</a:t>
                  </a:r>
                  <a:r>
                    <a:rPr lang="en-US" sz="4800" b="1">
                      <a:solidFill>
                        <a:srgbClr val="0000FF"/>
                      </a:solidFill>
                      <a:latin typeface="Tahoma" pitchFamily="34" charset="0"/>
                      <a:ea typeface="Tahoma" pitchFamily="34" charset="0"/>
                      <a:cs typeface="Tahoma" pitchFamily="34" charset="0"/>
                    </a:rPr>
                    <a:t> 7</a:t>
                  </a:r>
                  <a:r>
                    <a:rPr lang="vi-VN" sz="4800" b="1">
                      <a:solidFill>
                        <a:srgbClr val="0000FF"/>
                      </a:solidFill>
                      <a:latin typeface="Tahoma" pitchFamily="34" charset="0"/>
                      <a:ea typeface="Tahoma" pitchFamily="34" charset="0"/>
                      <a:cs typeface="Tahoma" pitchFamily="34" charset="0"/>
                    </a:rPr>
                    <a:t> </a:t>
                  </a:r>
                  <a:endParaRPr lang="en-US" sz="4800" b="1" dirty="0">
                    <a:solidFill>
                      <a:srgbClr val="0000FF"/>
                    </a:solidFill>
                    <a:latin typeface="Tahoma" pitchFamily="34" charset="0"/>
                    <a:ea typeface="Tahoma" pitchFamily="34" charset="0"/>
                    <a:cs typeface="Tahoma" pitchFamily="34" charset="0"/>
                  </a:endParaRPr>
                </a:p>
              </p:txBody>
            </p:sp>
          </p:grpSp>
          <p:pic>
            <p:nvPicPr>
              <p:cNvPr id="161" name="Picture 160">
                <a:extLst>
                  <a:ext uri="{FF2B5EF4-FFF2-40B4-BE49-F238E27FC236}">
                    <a16:creationId xmlns="" xmlns:a16="http://schemas.microsoft.com/office/drawing/2014/main" id="{C23F8964-B0B6-4DF4-9176-B720265B2C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64" name="TextBox 163">
                <a:extLst>
                  <a:ext uri="{FF2B5EF4-FFF2-40B4-BE49-F238E27FC236}">
                    <a16:creationId xmlns="" xmlns:a16="http://schemas.microsoft.com/office/drawing/2014/main" id="{567BC42B-B98E-4C46-AF3A-0A63E6E2B9FE}"/>
                  </a:ext>
                </a:extLst>
              </p:cNvPr>
              <p:cNvSpPr txBox="1"/>
              <p:nvPr/>
            </p:nvSpPr>
            <p:spPr>
              <a:xfrm>
                <a:off x="914400" y="8595175"/>
                <a:ext cx="18159251" cy="5120825"/>
              </a:xfrm>
              <a:prstGeom prst="rect">
                <a:avLst/>
              </a:prstGeom>
              <a:noFill/>
            </p:spPr>
            <p:txBody>
              <a:bodyPr wrap="square" lIns="45720" tIns="45720" rIns="45720" rtlCol="0" anchor="ctr" anchorCtr="0">
                <a:spAutoFit/>
              </a:bodyPr>
              <a:lstStyle>
                <a:defPPr>
                  <a:defRPr lang="en-US"/>
                </a:defPPr>
                <a:lvl1pPr>
                  <a:lnSpc>
                    <a:spcPct val="150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B. Đúng vì </a:t>
                </a:r>
                <a14:m>
                  <m:oMath xmlns:m="http://schemas.openxmlformats.org/officeDocument/2006/math">
                    <m:r>
                      <a:rPr lang="en-US">
                        <a:latin typeface="Cambria Math" panose="02040503050406030204" pitchFamily="18" charset="0"/>
                      </a:rPr>
                      <m:t>𝐀𝐁𝐂𝐃</m:t>
                    </m:r>
                  </m:oMath>
                </a14:m>
                <a:r>
                  <a:rPr lang="vi-VN"/>
                  <a:t> là hình bình hành nên </a:t>
                </a:r>
                <a14:m>
                  <m:oMath xmlns:m="http://schemas.openxmlformats.org/officeDocument/2006/math">
                    <m:r>
                      <a:rPr lang="en-US">
                        <a:latin typeface="Cambria Math" panose="02040503050406030204" pitchFamily="18" charset="0"/>
                      </a:rPr>
                      <m:t>𝐀𝐁</m:t>
                    </m:r>
                    <m:r>
                      <m:rPr>
                        <m:nor/>
                      </m:rPr>
                      <a:rPr lang="en-US"/>
                      <m:t>//</m:t>
                    </m:r>
                    <m:r>
                      <a:rPr lang="en-US">
                        <a:latin typeface="Cambria Math" panose="02040503050406030204" pitchFamily="18" charset="0"/>
                      </a:rPr>
                      <m:t>𝐂𝐃</m:t>
                    </m:r>
                  </m:oMath>
                </a14:m>
                <a:r>
                  <a:rPr lang="vi-VN"/>
                  <a:t>. Suy ra </a:t>
                </a:r>
                <a14:m>
                  <m:oMath xmlns:m="http://schemas.openxmlformats.org/officeDocument/2006/math">
                    <m:r>
                      <a:rPr lang="en-US" b="1" i="0" smtClean="0">
                        <a:latin typeface="Cambria Math" panose="02040503050406030204" pitchFamily="18" charset="0"/>
                      </a:rPr>
                      <m:t>𝐈𝐉</m:t>
                    </m:r>
                    <m:r>
                      <m:rPr>
                        <m:nor/>
                      </m:rPr>
                      <a:rPr lang="en-US"/>
                      <m:t>//</m:t>
                    </m:r>
                    <m:r>
                      <a:rPr lang="en-US">
                        <a:latin typeface="Cambria Math" panose="02040503050406030204" pitchFamily="18" charset="0"/>
                      </a:rPr>
                      <m:t>𝐂𝐃</m:t>
                    </m:r>
                  </m:oMath>
                </a14:m>
                <a:r>
                  <a:rPr lang="vi-VN"/>
                  <a:t>. </a:t>
                </a:r>
              </a:p>
              <a:p>
                <a:r>
                  <a:rPr lang="en-US"/>
                  <a:t>C. Đúng vì </a:t>
                </a:r>
                <a14:m>
                  <m:oMath xmlns:m="http://schemas.openxmlformats.org/officeDocument/2006/math">
                    <m:r>
                      <a:rPr lang="en-US">
                        <a:latin typeface="Cambria Math" panose="02040503050406030204" pitchFamily="18" charset="0"/>
                      </a:rPr>
                      <m:t>𝐄𝐅</m:t>
                    </m:r>
                  </m:oMath>
                </a14:m>
                <a:r>
                  <a:rPr lang="en-US"/>
                  <a:t> </a:t>
                </a:r>
                <a:r>
                  <a:rPr lang="vi-VN"/>
                  <a:t>là đường trung bình tam giác </a:t>
                </a:r>
                <a14:m>
                  <m:oMath xmlns:m="http://schemas.openxmlformats.org/officeDocument/2006/math">
                    <m:r>
                      <a:rPr lang="en-US" b="1" i="0" smtClean="0">
                        <a:latin typeface="Cambria Math" panose="02040503050406030204" pitchFamily="18" charset="0"/>
                      </a:rPr>
                      <m:t>𝐒𝐂𝐃</m:t>
                    </m:r>
                  </m:oMath>
                </a14:m>
                <a:r>
                  <a:rPr lang="en-US"/>
                  <a:t> </a:t>
                </a:r>
                <a:r>
                  <a:rPr lang="vi-VN"/>
                  <a:t>nên </a:t>
                </a:r>
                <a14:m>
                  <m:oMath xmlns:m="http://schemas.openxmlformats.org/officeDocument/2006/math">
                    <m:r>
                      <a:rPr lang="en-US" b="1" i="0" smtClean="0">
                        <a:latin typeface="Cambria Math" panose="02040503050406030204" pitchFamily="18" charset="0"/>
                      </a:rPr>
                      <m:t>𝐄𝐅</m:t>
                    </m:r>
                    <m:r>
                      <m:rPr>
                        <m:nor/>
                      </m:rPr>
                      <a:rPr lang="en-US"/>
                      <m:t>//</m:t>
                    </m:r>
                    <m:r>
                      <a:rPr lang="en-US">
                        <a:latin typeface="Cambria Math" panose="02040503050406030204" pitchFamily="18" charset="0"/>
                      </a:rPr>
                      <m:t>𝐂𝐃</m:t>
                    </m:r>
                  </m:oMath>
                </a14:m>
                <a:r>
                  <a:rPr lang="vi-VN"/>
                  <a:t>. </a:t>
                </a:r>
                <a:endParaRPr lang="en-US"/>
              </a:p>
              <a:p>
                <a:r>
                  <a:rPr lang="vi-VN"/>
                  <a:t>Suy ra </a:t>
                </a:r>
                <a14:m>
                  <m:oMath xmlns:m="http://schemas.openxmlformats.org/officeDocument/2006/math">
                    <m:r>
                      <a:rPr lang="en-US">
                        <a:latin typeface="Cambria Math" panose="02040503050406030204" pitchFamily="18" charset="0"/>
                      </a:rPr>
                      <m:t>𝐈𝐉</m:t>
                    </m:r>
                    <m:r>
                      <m:rPr>
                        <m:nor/>
                      </m:rPr>
                      <a:rPr lang="en-US"/>
                      <m:t>//</m:t>
                    </m:r>
                    <m:r>
                      <a:rPr lang="en-US" i="1">
                        <a:latin typeface="Cambria Math" panose="02040503050406030204" pitchFamily="18" charset="0"/>
                      </a:rPr>
                      <m:t> </m:t>
                    </m:r>
                    <m:r>
                      <a:rPr lang="en-US">
                        <a:latin typeface="Cambria Math" panose="02040503050406030204" pitchFamily="18" charset="0"/>
                      </a:rPr>
                      <m:t>𝐄𝐅</m:t>
                    </m:r>
                  </m:oMath>
                </a14:m>
                <a:r>
                  <a:rPr lang="vi-VN"/>
                  <a:t>.</a:t>
                </a:r>
                <a:endParaRPr lang="en-US"/>
              </a:p>
              <a:p>
                <a:r>
                  <a:rPr lang="en-US"/>
                  <a:t>D. Đúng vì </a:t>
                </a:r>
                <a14:m>
                  <m:oMath xmlns:m="http://schemas.openxmlformats.org/officeDocument/2006/math">
                    <m:r>
                      <a:rPr lang="en-US">
                        <a:latin typeface="Cambria Math" panose="02040503050406030204" pitchFamily="18" charset="0"/>
                      </a:rPr>
                      <m:t>𝐈𝐉</m:t>
                    </m:r>
                  </m:oMath>
                </a14:m>
                <a:r>
                  <a:rPr lang="en-US"/>
                  <a:t> </a:t>
                </a:r>
                <a:r>
                  <a:rPr lang="vi-VN"/>
                  <a:t>là đường trung bình tam giác </a:t>
                </a:r>
                <a14:m>
                  <m:oMath xmlns:m="http://schemas.openxmlformats.org/officeDocument/2006/math">
                    <m:r>
                      <a:rPr lang="en-US" b="1" i="0" smtClean="0">
                        <a:latin typeface="Cambria Math" panose="02040503050406030204" pitchFamily="18" charset="0"/>
                      </a:rPr>
                      <m:t>𝐒𝐀𝐁</m:t>
                    </m:r>
                  </m:oMath>
                </a14:m>
                <a:r>
                  <a:rPr lang="en-US"/>
                  <a:t> </a:t>
                </a:r>
                <a:r>
                  <a:rPr lang="vi-VN"/>
                  <a:t>nên </a:t>
                </a:r>
                <a14:m>
                  <m:oMath xmlns:m="http://schemas.openxmlformats.org/officeDocument/2006/math">
                    <m:r>
                      <a:rPr lang="en-US">
                        <a:latin typeface="Cambria Math" panose="02040503050406030204" pitchFamily="18" charset="0"/>
                      </a:rPr>
                      <m:t>𝐈𝐉</m:t>
                    </m:r>
                    <m:r>
                      <m:rPr>
                        <m:nor/>
                      </m:rPr>
                      <a:rPr lang="en-US"/>
                      <m:t>//</m:t>
                    </m:r>
                    <m:r>
                      <a:rPr lang="en-US" b="1" i="0" smtClean="0">
                        <a:latin typeface="Cambria Math" panose="02040503050406030204" pitchFamily="18" charset="0"/>
                      </a:rPr>
                      <m:t>𝐀𝐁</m:t>
                    </m:r>
                  </m:oMath>
                </a14:m>
                <a:r>
                  <a:rPr lang="vi-VN"/>
                  <a:t>.</a:t>
                </a:r>
                <a:endParaRPr lang="en-US"/>
              </a:p>
              <a:p>
                <a:r>
                  <a:rPr lang="en-US">
                    <a:solidFill>
                      <a:srgbClr val="FF0000"/>
                    </a:solidFill>
                    <a:sym typeface="Symbol" panose="05050102010706020507" pitchFamily="18" charset="2"/>
                  </a:rPr>
                  <a:t></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a:solidFill>
                      <a:srgbClr val="FF0000"/>
                    </a:solidFill>
                    <a:sym typeface="Symbol" panose="05050102010706020507" pitchFamily="18" charset="2"/>
                  </a:rPr>
                  <a:t> </a:t>
                </a:r>
                <a:r>
                  <a:rPr lang="en-US">
                    <a:solidFill>
                      <a:srgbClr val="FF0000"/>
                    </a:solidFill>
                  </a:rPr>
                  <a:t>Chọn đáp án A. </a:t>
                </a:r>
                <a:r>
                  <a:rPr lang="en-US"/>
                  <a:t>Vì </a:t>
                </a:r>
                <a14:m>
                  <m:oMath xmlns:m="http://schemas.openxmlformats.org/officeDocument/2006/math">
                    <m:r>
                      <a:rPr lang="en-US">
                        <a:latin typeface="Cambria Math" panose="02040503050406030204" pitchFamily="18" charset="0"/>
                      </a:rPr>
                      <m:t>𝐈𝐉</m:t>
                    </m:r>
                    <m:r>
                      <a:rPr lang="en-US" b="1" i="1" smtClean="0">
                        <a:latin typeface="Cambria Math" panose="02040503050406030204" pitchFamily="18" charset="0"/>
                      </a:rPr>
                      <m:t>,</m:t>
                    </m:r>
                    <m:r>
                      <a:rPr lang="en-US" b="1" i="1" smtClean="0">
                        <a:latin typeface="Cambria Math" panose="02040503050406030204" pitchFamily="18" charset="0"/>
                      </a:rPr>
                      <m:t>𝑨𝑫</m:t>
                    </m:r>
                    <m:r>
                      <a:rPr lang="en-US" i="1">
                        <a:latin typeface="Cambria Math" panose="02040503050406030204" pitchFamily="18" charset="0"/>
                      </a:rPr>
                      <m:t> </m:t>
                    </m:r>
                  </m:oMath>
                </a14:m>
                <a:r>
                  <a:rPr lang="en-US"/>
                  <a:t>chéo nhau.</a:t>
                </a:r>
                <a:endParaRPr lang="vi-VN"/>
              </a:p>
            </p:txBody>
          </p:sp>
        </mc:Choice>
        <mc:Fallback xmlns="">
          <p:sp>
            <p:nvSpPr>
              <p:cNvPr id="164" name="TextBox 163">
                <a:extLst>
                  <a:ext uri="{FF2B5EF4-FFF2-40B4-BE49-F238E27FC236}">
                    <a16:creationId xmlns:a16="http://schemas.microsoft.com/office/drawing/2014/main" id="{567BC42B-B98E-4C46-AF3A-0A63E6E2B9FE}"/>
                  </a:ext>
                </a:extLst>
              </p:cNvPr>
              <p:cNvSpPr txBox="1">
                <a:spLocks noRot="1" noChangeAspect="1" noMove="1" noResize="1" noEditPoints="1" noAdjustHandles="1" noChangeArrowheads="1" noChangeShapeType="1" noTextEdit="1"/>
              </p:cNvSpPr>
              <p:nvPr/>
            </p:nvSpPr>
            <p:spPr>
              <a:xfrm>
                <a:off x="914400" y="8595175"/>
                <a:ext cx="18159251" cy="5120825"/>
              </a:xfrm>
              <a:prstGeom prst="rect">
                <a:avLst/>
              </a:prstGeom>
              <a:blipFill>
                <a:blip r:embed="rId4"/>
                <a:stretch>
                  <a:fillRect l="-1611" b="-4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5" name="TextBox 164">
                <a:extLst>
                  <a:ext uri="{FF2B5EF4-FFF2-40B4-BE49-F238E27FC236}">
                    <a16:creationId xmlns="" xmlns:a16="http://schemas.microsoft.com/office/drawing/2014/main" id="{9ADA4EAF-2939-4AE5-8A5E-4E8AA3D76202}"/>
                  </a:ext>
                </a:extLst>
              </p:cNvPr>
              <p:cNvSpPr txBox="1"/>
              <p:nvPr/>
            </p:nvSpPr>
            <p:spPr>
              <a:xfrm>
                <a:off x="1273164" y="3178076"/>
                <a:ext cx="22474986" cy="2308324"/>
              </a:xfrm>
              <a:prstGeom prst="rect">
                <a:avLst/>
              </a:prstGeom>
              <a:noFill/>
            </p:spPr>
            <p:txBody>
              <a:bodyPr wrap="square" lIns="45720" tIns="45720" rIns="45720" rtlCol="0" anchor="ctr" anchorCtr="0">
                <a:sp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pPr>
                  <a:lnSpc>
                    <a:spcPct val="100000"/>
                  </a:lnSpc>
                </a:pPr>
                <a:r>
                  <a:rPr lang="en-US" sz="4800"/>
                  <a:t>	     </a:t>
                </a:r>
                <a:r>
                  <a:rPr lang="vi-VN" sz="4800"/>
                  <a:t>Cho hình chóp </a:t>
                </a:r>
                <a14:m>
                  <m:oMath xmlns:m="http://schemas.openxmlformats.org/officeDocument/2006/math">
                    <m:r>
                      <a:rPr lang="en-US" sz="4800" b="1" i="0" smtClean="0">
                        <a:latin typeface="Cambria Math" panose="02040503050406030204" pitchFamily="18" charset="0"/>
                      </a:rPr>
                      <m:t>𝐒</m:t>
                    </m:r>
                    <m:r>
                      <a:rPr lang="en-US" sz="4800" b="1" i="0" smtClean="0">
                        <a:latin typeface="Cambria Math" panose="02040503050406030204" pitchFamily="18" charset="0"/>
                      </a:rPr>
                      <m:t>.</m:t>
                    </m:r>
                    <m:r>
                      <a:rPr lang="en-US" sz="4800">
                        <a:latin typeface="Cambria Math" panose="02040503050406030204" pitchFamily="18" charset="0"/>
                      </a:rPr>
                      <m:t>𝐀𝐁𝐂𝐃</m:t>
                    </m:r>
                    <m:r>
                      <a:rPr lang="en-US" sz="4800" i="1">
                        <a:latin typeface="Cambria Math" panose="02040503050406030204" pitchFamily="18" charset="0"/>
                      </a:rPr>
                      <m:t> </m:t>
                    </m:r>
                  </m:oMath>
                </a14:m>
                <a:r>
                  <a:rPr lang="vi-VN" sz="4800"/>
                  <a:t>có đáy </a:t>
                </a:r>
                <a14:m>
                  <m:oMath xmlns:m="http://schemas.openxmlformats.org/officeDocument/2006/math">
                    <m:r>
                      <a:rPr lang="en-US" sz="4800">
                        <a:latin typeface="Cambria Math" panose="02040503050406030204" pitchFamily="18" charset="0"/>
                      </a:rPr>
                      <m:t>𝐀𝐁𝐂𝐃</m:t>
                    </m:r>
                  </m:oMath>
                </a14:m>
                <a:r>
                  <a:rPr lang="vi-VN" sz="4800"/>
                  <a:t> là hình bình hành. Gọi </a:t>
                </a:r>
                <a14:m>
                  <m:oMath xmlns:m="http://schemas.openxmlformats.org/officeDocument/2006/math">
                    <m:r>
                      <a:rPr lang="en-US" sz="4800" b="1" i="0" smtClean="0">
                        <a:latin typeface="Cambria Math" panose="02040503050406030204" pitchFamily="18" charset="0"/>
                      </a:rPr>
                      <m:t>𝐈</m:t>
                    </m:r>
                    <m:r>
                      <a:rPr lang="en-US" sz="4800" b="1" i="0" smtClean="0">
                        <a:latin typeface="Cambria Math" panose="02040503050406030204" pitchFamily="18" charset="0"/>
                      </a:rPr>
                      <m:t>,</m:t>
                    </m:r>
                    <m:r>
                      <a:rPr lang="en-US" sz="4800" b="1" i="0" smtClean="0">
                        <a:latin typeface="Cambria Math" panose="02040503050406030204" pitchFamily="18" charset="0"/>
                      </a:rPr>
                      <m:t>𝐉</m:t>
                    </m:r>
                    <m:r>
                      <a:rPr lang="en-US" sz="4800" b="1" i="0" smtClean="0">
                        <a:latin typeface="Cambria Math" panose="02040503050406030204" pitchFamily="18" charset="0"/>
                      </a:rPr>
                      <m:t>,</m:t>
                    </m:r>
                    <m:r>
                      <a:rPr lang="en-US" sz="4800" b="1" i="0" smtClean="0">
                        <a:latin typeface="Cambria Math" panose="02040503050406030204" pitchFamily="18" charset="0"/>
                      </a:rPr>
                      <m:t>𝐄</m:t>
                    </m:r>
                    <m:r>
                      <a:rPr lang="en-US" sz="4800" b="1" i="0" smtClean="0">
                        <a:latin typeface="Cambria Math" panose="02040503050406030204" pitchFamily="18" charset="0"/>
                      </a:rPr>
                      <m:t>,</m:t>
                    </m:r>
                    <m:r>
                      <a:rPr lang="en-US" sz="4800" b="1" i="0" smtClean="0">
                        <a:latin typeface="Cambria Math" panose="02040503050406030204" pitchFamily="18" charset="0"/>
                      </a:rPr>
                      <m:t>𝐅</m:t>
                    </m:r>
                    <m:r>
                      <a:rPr lang="en-US" sz="4800" i="1">
                        <a:latin typeface="Cambria Math" panose="02040503050406030204" pitchFamily="18" charset="0"/>
                      </a:rPr>
                      <m:t> </m:t>
                    </m:r>
                  </m:oMath>
                </a14:m>
                <a:r>
                  <a:rPr lang="vi-VN" sz="4800"/>
                  <a:t> lần lượt là trung điểm </a:t>
                </a:r>
                <a14:m>
                  <m:oMath xmlns:m="http://schemas.openxmlformats.org/officeDocument/2006/math">
                    <m:r>
                      <a:rPr lang="en-US" sz="4800" b="1" i="0" smtClean="0">
                        <a:latin typeface="Cambria Math" panose="02040503050406030204" pitchFamily="18" charset="0"/>
                      </a:rPr>
                      <m:t>𝐒</m:t>
                    </m:r>
                    <m:r>
                      <a:rPr lang="en-US" sz="4800">
                        <a:latin typeface="Cambria Math" panose="02040503050406030204" pitchFamily="18" charset="0"/>
                      </a:rPr>
                      <m:t>𝐀</m:t>
                    </m:r>
                    <m:r>
                      <a:rPr lang="en-US" sz="4800" b="1" i="0" smtClean="0">
                        <a:latin typeface="Cambria Math" panose="02040503050406030204" pitchFamily="18" charset="0"/>
                      </a:rPr>
                      <m:t>, </m:t>
                    </m:r>
                    <m:r>
                      <a:rPr lang="en-US" sz="4800" b="1" i="0" smtClean="0">
                        <a:latin typeface="Cambria Math" panose="02040503050406030204" pitchFamily="18" charset="0"/>
                      </a:rPr>
                      <m:t>𝐒</m:t>
                    </m:r>
                    <m:r>
                      <a:rPr lang="en-US" sz="4800">
                        <a:latin typeface="Cambria Math" panose="02040503050406030204" pitchFamily="18" charset="0"/>
                      </a:rPr>
                      <m:t>𝐁</m:t>
                    </m:r>
                    <m:r>
                      <a:rPr lang="en-US" sz="4800" b="1" i="0" smtClean="0">
                        <a:latin typeface="Cambria Math" panose="02040503050406030204" pitchFamily="18" charset="0"/>
                      </a:rPr>
                      <m:t>,</m:t>
                    </m:r>
                    <m:r>
                      <a:rPr lang="en-US" sz="4800" b="1" i="0" smtClean="0">
                        <a:latin typeface="Cambria Math" panose="02040503050406030204" pitchFamily="18" charset="0"/>
                      </a:rPr>
                      <m:t>𝐒</m:t>
                    </m:r>
                    <m:r>
                      <a:rPr lang="en-US" sz="4800">
                        <a:latin typeface="Cambria Math" panose="02040503050406030204" pitchFamily="18" charset="0"/>
                      </a:rPr>
                      <m:t>𝐂</m:t>
                    </m:r>
                    <m:r>
                      <a:rPr lang="en-US" sz="4800" b="1" i="0" smtClean="0">
                        <a:latin typeface="Cambria Math" panose="02040503050406030204" pitchFamily="18" charset="0"/>
                      </a:rPr>
                      <m:t>,</m:t>
                    </m:r>
                    <m:r>
                      <a:rPr lang="en-US" sz="4800" b="1" i="0" smtClean="0">
                        <a:latin typeface="Cambria Math" panose="02040503050406030204" pitchFamily="18" charset="0"/>
                      </a:rPr>
                      <m:t>𝐒</m:t>
                    </m:r>
                    <m:r>
                      <a:rPr lang="en-US" sz="4800">
                        <a:latin typeface="Cambria Math" panose="02040503050406030204" pitchFamily="18" charset="0"/>
                      </a:rPr>
                      <m:t>𝐃</m:t>
                    </m:r>
                  </m:oMath>
                </a14:m>
                <a:r>
                  <a:rPr lang="vi-VN" sz="4800"/>
                  <a:t>. Trong các đường thẳng sau, đường thẳng nào </a:t>
                </a:r>
                <a:r>
                  <a:rPr lang="vi-VN" sz="4800">
                    <a:solidFill>
                      <a:srgbClr val="FF0000"/>
                    </a:solidFill>
                  </a:rPr>
                  <a:t>không song song </a:t>
                </a:r>
                <a:r>
                  <a:rPr lang="vi-VN" sz="4800"/>
                  <a:t>với </a:t>
                </a:r>
                <a14:m>
                  <m:oMath xmlns:m="http://schemas.openxmlformats.org/officeDocument/2006/math">
                    <m:r>
                      <a:rPr lang="en-US" sz="4800" b="1" i="0" smtClean="0">
                        <a:latin typeface="Cambria Math" panose="02040503050406030204" pitchFamily="18" charset="0"/>
                      </a:rPr>
                      <m:t>𝐈𝐉</m:t>
                    </m:r>
                  </m:oMath>
                </a14:m>
                <a:r>
                  <a:rPr lang="vi-VN" sz="4800"/>
                  <a:t> ?</a:t>
                </a:r>
                <a:endParaRPr lang="en-US" sz="4800"/>
              </a:p>
            </p:txBody>
          </p:sp>
        </mc:Choice>
        <mc:Fallback xmlns="">
          <p:sp>
            <p:nvSpPr>
              <p:cNvPr id="165" name="TextBox 164">
                <a:extLst>
                  <a:ext uri="{FF2B5EF4-FFF2-40B4-BE49-F238E27FC236}">
                    <a16:creationId xmlns:a16="http://schemas.microsoft.com/office/drawing/2014/main" id="{9ADA4EAF-2939-4AE5-8A5E-4E8AA3D76202}"/>
                  </a:ext>
                </a:extLst>
              </p:cNvPr>
              <p:cNvSpPr txBox="1">
                <a:spLocks noRot="1" noChangeAspect="1" noMove="1" noResize="1" noEditPoints="1" noAdjustHandles="1" noChangeArrowheads="1" noChangeShapeType="1" noTextEdit="1"/>
              </p:cNvSpPr>
              <p:nvPr/>
            </p:nvSpPr>
            <p:spPr>
              <a:xfrm>
                <a:off x="1273164" y="3178076"/>
                <a:ext cx="22474986" cy="2308324"/>
              </a:xfrm>
              <a:prstGeom prst="rect">
                <a:avLst/>
              </a:prstGeom>
              <a:blipFill>
                <a:blip r:embed="rId5"/>
                <a:stretch>
                  <a:fillRect l="-1437" t="-5805" b="-13193"/>
                </a:stretch>
              </a:blipFill>
            </p:spPr>
            <p:txBody>
              <a:bodyPr/>
              <a:lstStyle/>
              <a:p>
                <a:r>
                  <a:rPr lang="en-US">
                    <a:noFill/>
                  </a:rPr>
                  <a:t> </a:t>
                </a:r>
              </a:p>
            </p:txBody>
          </p:sp>
        </mc:Fallback>
      </mc:AlternateContent>
      <p:grpSp>
        <p:nvGrpSpPr>
          <p:cNvPr id="166" name="Group 165">
            <a:extLst>
              <a:ext uri="{FF2B5EF4-FFF2-40B4-BE49-F238E27FC236}">
                <a16:creationId xmlns="" xmlns:a16="http://schemas.microsoft.com/office/drawing/2014/main" id="{998CE3B9-02F5-476C-9C48-85F89940ECDC}"/>
              </a:ext>
            </a:extLst>
          </p:cNvPr>
          <p:cNvGrpSpPr/>
          <p:nvPr/>
        </p:nvGrpSpPr>
        <p:grpSpPr>
          <a:xfrm>
            <a:off x="584509" y="5759896"/>
            <a:ext cx="23488682" cy="1936304"/>
            <a:chOff x="241306" y="2081522"/>
            <a:chExt cx="11744341" cy="968152"/>
          </a:xfrm>
          <a:solidFill>
            <a:srgbClr val="327E3B"/>
          </a:solidFill>
        </p:grpSpPr>
        <mc:AlternateContent xmlns:mc="http://schemas.openxmlformats.org/markup-compatibility/2006" xmlns:a14="http://schemas.microsoft.com/office/drawing/2010/main">
          <mc:Choice Requires="a14">
            <p:sp>
              <p:nvSpPr>
                <p:cNvPr id="167" name="Rectangle 166">
                  <a:extLst>
                    <a:ext uri="{FF2B5EF4-FFF2-40B4-BE49-F238E27FC236}">
                      <a16:creationId xmlns="" xmlns:a16="http://schemas.microsoft.com/office/drawing/2014/main" id="{6A2D733A-6A75-48A9-B123-5AE9484C599E}"/>
                    </a:ext>
                  </a:extLst>
                </p:cNvPr>
                <p:cNvSpPr/>
                <p:nvPr/>
              </p:nvSpPr>
              <p:spPr>
                <a:xfrm>
                  <a:off x="3538287" y="2081522"/>
                  <a:ext cx="2468235" cy="968152"/>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5400" b="1"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𝑪𝑫</m:t>
                        </m:r>
                      </m:oMath>
                    </m:oMathPara>
                  </a14:m>
                  <a:endParaRPr lang="en-US" sz="54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7" name="Rectangle 166">
                  <a:extLst>
                    <a:ext uri="{FF2B5EF4-FFF2-40B4-BE49-F238E27FC236}">
                      <a16:creationId xmlns:a16="http://schemas.microsoft.com/office/drawing/2014/main" id="{6A2D733A-6A75-48A9-B123-5AE9484C599E}"/>
                    </a:ext>
                  </a:extLst>
                </p:cNvPr>
                <p:cNvSpPr>
                  <a:spLocks noRot="1" noChangeAspect="1" noMove="1" noResize="1" noEditPoints="1" noAdjustHandles="1" noChangeArrowheads="1" noChangeShapeType="1" noTextEdit="1"/>
                </p:cNvSpPr>
                <p:nvPr/>
              </p:nvSpPr>
              <p:spPr>
                <a:xfrm>
                  <a:off x="3538287" y="2081522"/>
                  <a:ext cx="2468235" cy="968152"/>
                </a:xfrm>
                <a:prstGeom prst="rect">
                  <a:avLst/>
                </a:prstGeom>
                <a:blipFill>
                  <a:blip r:embed="rId6"/>
                  <a:stretch>
                    <a:fillRect/>
                  </a:stretch>
                </a:blipFill>
                <a:ln w="19050">
                  <a:solidFill>
                    <a:schemeClr val="bg1"/>
                  </a:solidFill>
                </a:ln>
              </p:spPr>
              <p:txBody>
                <a:bodyPr/>
                <a:lstStyle/>
                <a:p>
                  <a:r>
                    <a:rPr lang="en-US">
                      <a:noFill/>
                    </a:rPr>
                    <a:t> </a:t>
                  </a:r>
                </a:p>
              </p:txBody>
            </p:sp>
          </mc:Fallback>
        </mc:AlternateContent>
        <p:sp>
          <p:nvSpPr>
            <p:cNvPr id="168" name="Oval 167">
              <a:extLst>
                <a:ext uri="{FF2B5EF4-FFF2-40B4-BE49-F238E27FC236}">
                  <a16:creationId xmlns="" xmlns:a16="http://schemas.microsoft.com/office/drawing/2014/main" id="{50E38C7D-B896-42E8-9BAF-6E923926C86D}"/>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169" name="Rectangle 168">
                  <a:extLst>
                    <a:ext uri="{FF2B5EF4-FFF2-40B4-BE49-F238E27FC236}">
                      <a16:creationId xmlns="" xmlns:a16="http://schemas.microsoft.com/office/drawing/2014/main" id="{F15452FE-34F9-4E32-8E9E-B5A7F033A6ED}"/>
                    </a:ext>
                  </a:extLst>
                </p:cNvPr>
                <p:cNvSpPr/>
                <p:nvPr/>
              </p:nvSpPr>
              <p:spPr>
                <a:xfrm>
                  <a:off x="531851" y="2081522"/>
                  <a:ext cx="2468235" cy="968152"/>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5400" b="1"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𝑨𝑫</m:t>
                        </m:r>
                      </m:oMath>
                    </m:oMathPara>
                  </a14:m>
                  <a:endParaRPr lang="en-US" sz="54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9" name="Rectangle 168">
                  <a:extLst>
                    <a:ext uri="{FF2B5EF4-FFF2-40B4-BE49-F238E27FC236}">
                      <a16:creationId xmlns:a16="http://schemas.microsoft.com/office/drawing/2014/main" id="{F15452FE-34F9-4E32-8E9E-B5A7F033A6ED}"/>
                    </a:ext>
                  </a:extLst>
                </p:cNvPr>
                <p:cNvSpPr>
                  <a:spLocks noRot="1" noChangeAspect="1" noMove="1" noResize="1" noEditPoints="1" noAdjustHandles="1" noChangeArrowheads="1" noChangeShapeType="1" noTextEdit="1"/>
                </p:cNvSpPr>
                <p:nvPr/>
              </p:nvSpPr>
              <p:spPr>
                <a:xfrm>
                  <a:off x="531851" y="2081522"/>
                  <a:ext cx="2468235" cy="968152"/>
                </a:xfrm>
                <a:prstGeom prst="rect">
                  <a:avLst/>
                </a:prstGeom>
                <a:blipFill>
                  <a:blip r:embed="rId7"/>
                  <a:stretch>
                    <a:fillRect/>
                  </a:stretch>
                </a:blipFill>
                <a:ln w="19050">
                  <a:solidFill>
                    <a:schemeClr val="bg1"/>
                  </a:solidFill>
                </a:ln>
              </p:spPr>
              <p:txBody>
                <a:bodyPr/>
                <a:lstStyle/>
                <a:p>
                  <a:r>
                    <a:rPr lang="en-US">
                      <a:noFill/>
                    </a:rPr>
                    <a:t> </a:t>
                  </a:r>
                </a:p>
              </p:txBody>
            </p:sp>
          </mc:Fallback>
        </mc:AlternateContent>
        <p:sp>
          <p:nvSpPr>
            <p:cNvPr id="170" name="Oval 169">
              <a:extLst>
                <a:ext uri="{FF2B5EF4-FFF2-40B4-BE49-F238E27FC236}">
                  <a16:creationId xmlns="" xmlns:a16="http://schemas.microsoft.com/office/drawing/2014/main" id="{040CE82A-8201-4FE9-B7D6-F33FC505838B}"/>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171" name="Rectangle 170">
                  <a:extLst>
                    <a:ext uri="{FF2B5EF4-FFF2-40B4-BE49-F238E27FC236}">
                      <a16:creationId xmlns="" xmlns:a16="http://schemas.microsoft.com/office/drawing/2014/main" id="{1742C6C6-6EE0-4FEE-9654-EF8A1096C4E4}"/>
                    </a:ext>
                  </a:extLst>
                </p:cNvPr>
                <p:cNvSpPr/>
                <p:nvPr/>
              </p:nvSpPr>
              <p:spPr>
                <a:xfrm>
                  <a:off x="6544723" y="2081522"/>
                  <a:ext cx="2468235" cy="968152"/>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5400" b="1"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𝑬𝑭</m:t>
                        </m:r>
                      </m:oMath>
                    </m:oMathPara>
                  </a14:m>
                  <a:endParaRPr lang="en-US" sz="60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1" name="Rectangle 170">
                  <a:extLst>
                    <a:ext uri="{FF2B5EF4-FFF2-40B4-BE49-F238E27FC236}">
                      <a16:creationId xmlns:a16="http://schemas.microsoft.com/office/drawing/2014/main" id="{1742C6C6-6EE0-4FEE-9654-EF8A1096C4E4}"/>
                    </a:ext>
                  </a:extLst>
                </p:cNvPr>
                <p:cNvSpPr>
                  <a:spLocks noRot="1" noChangeAspect="1" noMove="1" noResize="1" noEditPoints="1" noAdjustHandles="1" noChangeArrowheads="1" noChangeShapeType="1" noTextEdit="1"/>
                </p:cNvSpPr>
                <p:nvPr/>
              </p:nvSpPr>
              <p:spPr>
                <a:xfrm>
                  <a:off x="6544723" y="2081522"/>
                  <a:ext cx="2468235" cy="968152"/>
                </a:xfrm>
                <a:prstGeom prst="rect">
                  <a:avLst/>
                </a:prstGeom>
                <a:blipFill>
                  <a:blip r:embed="rId8"/>
                  <a:stretch>
                    <a:fillRect/>
                  </a:stretch>
                </a:blipFill>
                <a:ln w="19050">
                  <a:solidFill>
                    <a:schemeClr val="bg1"/>
                  </a:solidFill>
                </a:ln>
              </p:spPr>
              <p:txBody>
                <a:bodyPr/>
                <a:lstStyle/>
                <a:p>
                  <a:r>
                    <a:rPr lang="en-US">
                      <a:noFill/>
                    </a:rPr>
                    <a:t> </a:t>
                  </a:r>
                </a:p>
              </p:txBody>
            </p:sp>
          </mc:Fallback>
        </mc:AlternateContent>
        <p:sp>
          <p:nvSpPr>
            <p:cNvPr id="172" name="Oval 171">
              <a:extLst>
                <a:ext uri="{FF2B5EF4-FFF2-40B4-BE49-F238E27FC236}">
                  <a16:creationId xmlns="" xmlns:a16="http://schemas.microsoft.com/office/drawing/2014/main" id="{DD2C0CA8-E211-4C8E-A071-68799A91CF58}"/>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173" name="Rectangle 172">
                  <a:extLst>
                    <a:ext uri="{FF2B5EF4-FFF2-40B4-BE49-F238E27FC236}">
                      <a16:creationId xmlns="" xmlns:a16="http://schemas.microsoft.com/office/drawing/2014/main" id="{F2641D3F-2F60-49B3-AA91-4D51BE2FBE6E}"/>
                    </a:ext>
                  </a:extLst>
                </p:cNvPr>
                <p:cNvSpPr/>
                <p:nvPr/>
              </p:nvSpPr>
              <p:spPr>
                <a:xfrm>
                  <a:off x="9551160" y="2081522"/>
                  <a:ext cx="2434487" cy="968152"/>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5400" b="1"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𝑨𝑩</m:t>
                        </m:r>
                      </m:oMath>
                    </m:oMathPara>
                  </a14:m>
                  <a:endParaRPr lang="en-US" sz="5400" b="1">
                    <a:solidFill>
                      <a:schemeClr val="bg1"/>
                    </a:solidFill>
                    <a:latin typeface="Tahoma" pitchFamily="34" charset="0"/>
                    <a:ea typeface="Tahoma" pitchFamily="34" charset="0"/>
                    <a:cs typeface="Tahoma" pitchFamily="34" charset="0"/>
                  </a:endParaRPr>
                </a:p>
              </p:txBody>
            </p:sp>
          </mc:Choice>
          <mc:Fallback xmlns="">
            <p:sp>
              <p:nvSpPr>
                <p:cNvPr id="173" name="Rectangle 172">
                  <a:extLst>
                    <a:ext uri="{FF2B5EF4-FFF2-40B4-BE49-F238E27FC236}">
                      <a16:creationId xmlns:a16="http://schemas.microsoft.com/office/drawing/2014/main" id="{F2641D3F-2F60-49B3-AA91-4D51BE2FBE6E}"/>
                    </a:ext>
                  </a:extLst>
                </p:cNvPr>
                <p:cNvSpPr>
                  <a:spLocks noRot="1" noChangeAspect="1" noMove="1" noResize="1" noEditPoints="1" noAdjustHandles="1" noChangeArrowheads="1" noChangeShapeType="1" noTextEdit="1"/>
                </p:cNvSpPr>
                <p:nvPr/>
              </p:nvSpPr>
              <p:spPr>
                <a:xfrm>
                  <a:off x="9551160" y="2081522"/>
                  <a:ext cx="2434487" cy="968152"/>
                </a:xfrm>
                <a:prstGeom prst="rect">
                  <a:avLst/>
                </a:prstGeom>
                <a:blipFill>
                  <a:blip r:embed="rId9"/>
                  <a:stretch>
                    <a:fillRect/>
                  </a:stretch>
                </a:blipFill>
                <a:ln w="19050">
                  <a:solidFill>
                    <a:schemeClr val="bg1"/>
                  </a:solidFill>
                </a:ln>
              </p:spPr>
              <p:txBody>
                <a:bodyPr/>
                <a:lstStyle/>
                <a:p>
                  <a:r>
                    <a:rPr lang="en-US">
                      <a:noFill/>
                    </a:rPr>
                    <a:t> </a:t>
                  </a:r>
                </a:p>
              </p:txBody>
            </p:sp>
          </mc:Fallback>
        </mc:AlternateContent>
        <p:sp>
          <p:nvSpPr>
            <p:cNvPr id="174" name="Oval 173">
              <a:extLst>
                <a:ext uri="{FF2B5EF4-FFF2-40B4-BE49-F238E27FC236}">
                  <a16:creationId xmlns="" xmlns:a16="http://schemas.microsoft.com/office/drawing/2014/main" id="{658D4BB6-4695-447A-82E1-E78B6E381062}"/>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sp>
        <p:nvSpPr>
          <p:cNvPr id="175" name="Oval 174">
            <a:extLst>
              <a:ext uri="{FF2B5EF4-FFF2-40B4-BE49-F238E27FC236}">
                <a16:creationId xmlns="" xmlns:a16="http://schemas.microsoft.com/office/drawing/2014/main" id="{E7A04ADB-E481-406B-A9FD-FFAB8121427A}"/>
              </a:ext>
            </a:extLst>
          </p:cNvPr>
          <p:cNvSpPr/>
          <p:nvPr/>
        </p:nvSpPr>
        <p:spPr>
          <a:xfrm>
            <a:off x="548079" y="6202946"/>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A</a:t>
            </a:r>
            <a:endParaRPr lang="en-US" sz="6400" dirty="0"/>
          </a:p>
        </p:txBody>
      </p:sp>
      <p:pic>
        <p:nvPicPr>
          <p:cNvPr id="32" name="Picture 31">
            <a:extLst>
              <a:ext uri="{FF2B5EF4-FFF2-40B4-BE49-F238E27FC236}">
                <a16:creationId xmlns="" xmlns:a16="http://schemas.microsoft.com/office/drawing/2014/main" id="{857070BC-AA94-4C76-B778-A58AFCFB0D5A}"/>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18694210" y="8229600"/>
            <a:ext cx="5232590" cy="5266186"/>
          </a:xfrm>
          <a:prstGeom prst="rect">
            <a:avLst/>
          </a:prstGeom>
          <a:noFill/>
          <a:ln>
            <a:noFill/>
          </a:ln>
        </p:spPr>
      </p:pic>
    </p:spTree>
    <p:extLst>
      <p:ext uri="{BB962C8B-B14F-4D97-AF65-F5344CB8AC3E}">
        <p14:creationId xmlns:p14="http://schemas.microsoft.com/office/powerpoint/2010/main" val="325448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5"/>
                                        </p:tgtEl>
                                        <p:attrNameLst>
                                          <p:attrName>style.visibility</p:attrName>
                                        </p:attrNameLst>
                                      </p:cBhvr>
                                      <p:to>
                                        <p:strVal val="visible"/>
                                      </p:to>
                                    </p:set>
                                    <p:animEffect transition="in" filter="wipe(left)">
                                      <p:cBhvr>
                                        <p:cTn id="10" dur="500"/>
                                        <p:tgtEl>
                                          <p:spTgt spid="165"/>
                                        </p:tgtEl>
                                      </p:cBhvr>
                                    </p:animEffect>
                                  </p:childTnLst>
                                </p:cTn>
                              </p:par>
                              <p:par>
                                <p:cTn id="11" presetID="22" presetClass="entr" presetSubtype="8" fill="hold" nodeType="withEffect">
                                  <p:stCondLst>
                                    <p:cond delay="0"/>
                                  </p:stCondLst>
                                  <p:childTnLst>
                                    <p:set>
                                      <p:cBhvr>
                                        <p:cTn id="12" dur="1" fill="hold">
                                          <p:stCondLst>
                                            <p:cond delay="0"/>
                                          </p:stCondLst>
                                        </p:cTn>
                                        <p:tgtEl>
                                          <p:spTgt spid="166"/>
                                        </p:tgtEl>
                                        <p:attrNameLst>
                                          <p:attrName>style.visibility</p:attrName>
                                        </p:attrNameLst>
                                      </p:cBhvr>
                                      <p:to>
                                        <p:strVal val="visible"/>
                                      </p:to>
                                    </p:set>
                                    <p:animEffect transition="in" filter="wipe(left)">
                                      <p:cBhvr>
                                        <p:cTn id="13" dur="500"/>
                                        <p:tgtEl>
                                          <p:spTgt spid="16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99"/>
                                        </p:tgtEl>
                                        <p:attrNameLst>
                                          <p:attrName>style.visibility</p:attrName>
                                        </p:attrNameLst>
                                      </p:cBhvr>
                                      <p:to>
                                        <p:strVal val="visible"/>
                                      </p:to>
                                    </p:set>
                                    <p:animEffect transition="in" filter="wipe(up)">
                                      <p:cBhvr>
                                        <p:cTn id="18" dur="500"/>
                                        <p:tgtEl>
                                          <p:spTgt spid="9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4">
                                            <p:txEl>
                                              <p:pRg st="0" end="0"/>
                                            </p:txEl>
                                          </p:spTgt>
                                        </p:tgtEl>
                                        <p:attrNameLst>
                                          <p:attrName>style.visibility</p:attrName>
                                        </p:attrNameLst>
                                      </p:cBhvr>
                                      <p:to>
                                        <p:strVal val="visible"/>
                                      </p:to>
                                    </p:set>
                                    <p:animEffect transition="in" filter="fade">
                                      <p:cBhvr>
                                        <p:cTn id="28" dur="1000"/>
                                        <p:tgtEl>
                                          <p:spTgt spid="164">
                                            <p:txEl>
                                              <p:pRg st="0" end="0"/>
                                            </p:txEl>
                                          </p:spTgt>
                                        </p:tgtEl>
                                      </p:cBhvr>
                                    </p:animEffect>
                                    <p:anim calcmode="lin" valueType="num">
                                      <p:cBhvr>
                                        <p:cTn id="29" dur="1000" fill="hold"/>
                                        <p:tgtEl>
                                          <p:spTgt spid="16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6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64">
                                            <p:txEl>
                                              <p:pRg st="1" end="1"/>
                                            </p:txEl>
                                          </p:spTgt>
                                        </p:tgtEl>
                                        <p:attrNameLst>
                                          <p:attrName>style.visibility</p:attrName>
                                        </p:attrNameLst>
                                      </p:cBhvr>
                                      <p:to>
                                        <p:strVal val="visible"/>
                                      </p:to>
                                    </p:set>
                                    <p:animEffect transition="in" filter="fade">
                                      <p:cBhvr>
                                        <p:cTn id="35" dur="1000"/>
                                        <p:tgtEl>
                                          <p:spTgt spid="164">
                                            <p:txEl>
                                              <p:pRg st="1" end="1"/>
                                            </p:txEl>
                                          </p:spTgt>
                                        </p:tgtEl>
                                      </p:cBhvr>
                                    </p:animEffect>
                                    <p:anim calcmode="lin" valueType="num">
                                      <p:cBhvr>
                                        <p:cTn id="36" dur="1000" fill="hold"/>
                                        <p:tgtEl>
                                          <p:spTgt spid="164">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16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64">
                                            <p:txEl>
                                              <p:pRg st="2" end="2"/>
                                            </p:txEl>
                                          </p:spTgt>
                                        </p:tgtEl>
                                        <p:attrNameLst>
                                          <p:attrName>style.visibility</p:attrName>
                                        </p:attrNameLst>
                                      </p:cBhvr>
                                      <p:to>
                                        <p:strVal val="visible"/>
                                      </p:to>
                                    </p:set>
                                    <p:animEffect transition="in" filter="fade">
                                      <p:cBhvr>
                                        <p:cTn id="42" dur="1000"/>
                                        <p:tgtEl>
                                          <p:spTgt spid="164">
                                            <p:txEl>
                                              <p:pRg st="2" end="2"/>
                                            </p:txEl>
                                          </p:spTgt>
                                        </p:tgtEl>
                                      </p:cBhvr>
                                    </p:animEffect>
                                    <p:anim calcmode="lin" valueType="num">
                                      <p:cBhvr>
                                        <p:cTn id="43" dur="1000" fill="hold"/>
                                        <p:tgtEl>
                                          <p:spTgt spid="164">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16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64">
                                            <p:txEl>
                                              <p:pRg st="3" end="3"/>
                                            </p:txEl>
                                          </p:spTgt>
                                        </p:tgtEl>
                                        <p:attrNameLst>
                                          <p:attrName>style.visibility</p:attrName>
                                        </p:attrNameLst>
                                      </p:cBhvr>
                                      <p:to>
                                        <p:strVal val="visible"/>
                                      </p:to>
                                    </p:set>
                                    <p:animEffect transition="in" filter="fade">
                                      <p:cBhvr>
                                        <p:cTn id="49" dur="1000"/>
                                        <p:tgtEl>
                                          <p:spTgt spid="164">
                                            <p:txEl>
                                              <p:pRg st="3" end="3"/>
                                            </p:txEl>
                                          </p:spTgt>
                                        </p:tgtEl>
                                      </p:cBhvr>
                                    </p:animEffect>
                                    <p:anim calcmode="lin" valueType="num">
                                      <p:cBhvr>
                                        <p:cTn id="50" dur="1000" fill="hold"/>
                                        <p:tgtEl>
                                          <p:spTgt spid="164">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16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4">
                                            <p:txEl>
                                              <p:pRg st="4" end="4"/>
                                            </p:txEl>
                                          </p:spTgt>
                                        </p:tgtEl>
                                        <p:attrNameLst>
                                          <p:attrName>style.visibility</p:attrName>
                                        </p:attrNameLst>
                                      </p:cBhvr>
                                      <p:to>
                                        <p:strVal val="visible"/>
                                      </p:to>
                                    </p:set>
                                    <p:animEffect transition="in" filter="fade">
                                      <p:cBhvr>
                                        <p:cTn id="56" dur="1000"/>
                                        <p:tgtEl>
                                          <p:spTgt spid="164">
                                            <p:txEl>
                                              <p:pRg st="4" end="4"/>
                                            </p:txEl>
                                          </p:spTgt>
                                        </p:tgtEl>
                                      </p:cBhvr>
                                    </p:animEffect>
                                    <p:anim calcmode="lin" valueType="num">
                                      <p:cBhvr>
                                        <p:cTn id="57" dur="1000" fill="hold"/>
                                        <p:tgtEl>
                                          <p:spTgt spid="164">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6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75"/>
                                        </p:tgtEl>
                                        <p:attrNameLst>
                                          <p:attrName>style.visibility</p:attrName>
                                        </p:attrNameLst>
                                      </p:cBhvr>
                                      <p:to>
                                        <p:strVal val="visible"/>
                                      </p:to>
                                    </p:set>
                                    <p:animEffect transition="in" filter="wipe(left)">
                                      <p:cBhvr>
                                        <p:cTn id="63"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p:bldP spid="1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a:extLst>
              <a:ext uri="{FF2B5EF4-FFF2-40B4-BE49-F238E27FC236}">
                <a16:creationId xmlns="" xmlns:a16="http://schemas.microsoft.com/office/drawing/2014/main" id="{C5F97BE5-8D8B-4BF8-A4B7-98720B50A217}"/>
              </a:ext>
            </a:extLst>
          </p:cNvPr>
          <p:cNvGrpSpPr/>
          <p:nvPr/>
        </p:nvGrpSpPr>
        <p:grpSpPr>
          <a:xfrm>
            <a:off x="0" y="1655638"/>
            <a:ext cx="20851588" cy="853632"/>
            <a:chOff x="29700" y="1584768"/>
            <a:chExt cx="20851588" cy="853632"/>
          </a:xfrm>
        </p:grpSpPr>
        <p:grpSp>
          <p:nvGrpSpPr>
            <p:cNvPr id="6" name="Group 5">
              <a:extLst>
                <a:ext uri="{FF2B5EF4-FFF2-40B4-BE49-F238E27FC236}">
                  <a16:creationId xmlns=""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IV</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TRẮC NGHIỆM</a:t>
              </a:r>
              <a:endParaRPr lang="en-US" sz="4400" b="1">
                <a:highlight>
                  <a:srgbClr val="FF0000"/>
                </a:highlight>
                <a:latin typeface="Tahoma" pitchFamily="34" charset="0"/>
                <a:ea typeface="Tahoma" pitchFamily="34" charset="0"/>
                <a:cs typeface="Tahoma" pitchFamily="34" charset="0"/>
              </a:endParaRPr>
            </a:p>
          </p:txBody>
        </p:sp>
      </p:grpSp>
      <p:grpSp>
        <p:nvGrpSpPr>
          <p:cNvPr id="99" name="Group 98">
            <a:extLst>
              <a:ext uri="{FF2B5EF4-FFF2-40B4-BE49-F238E27FC236}">
                <a16:creationId xmlns="" xmlns:a16="http://schemas.microsoft.com/office/drawing/2014/main" id="{54E74C30-B7ED-4038-96FF-3CA37F8F0EC7}"/>
              </a:ext>
            </a:extLst>
          </p:cNvPr>
          <p:cNvGrpSpPr/>
          <p:nvPr/>
        </p:nvGrpSpPr>
        <p:grpSpPr>
          <a:xfrm>
            <a:off x="271325" y="8458200"/>
            <a:ext cx="23762379" cy="5136994"/>
            <a:chOff x="48567" y="4381500"/>
            <a:chExt cx="22922311" cy="4230012"/>
          </a:xfrm>
          <a:solidFill>
            <a:schemeClr val="accent5">
              <a:lumMod val="40000"/>
              <a:lumOff val="60000"/>
            </a:schemeClr>
          </a:solidFill>
        </p:grpSpPr>
        <p:sp>
          <p:nvSpPr>
            <p:cNvPr id="129" name="Rounded Rectangle 52">
              <a:extLst>
                <a:ext uri="{FF2B5EF4-FFF2-40B4-BE49-F238E27FC236}">
                  <a16:creationId xmlns="" xmlns:a16="http://schemas.microsoft.com/office/drawing/2014/main" id="{F7F25114-B489-4AB7-9074-69DC8B8B23C3}"/>
                </a:ext>
              </a:extLst>
            </p:cNvPr>
            <p:cNvSpPr/>
            <p:nvPr/>
          </p:nvSpPr>
          <p:spPr>
            <a:xfrm>
              <a:off x="529933" y="4639113"/>
              <a:ext cx="22440945" cy="3972399"/>
            </a:xfrm>
            <a:prstGeom prst="roundRect">
              <a:avLst>
                <a:gd name="adj" fmla="val 2239"/>
              </a:avLst>
            </a:prstGeom>
            <a:solidFill>
              <a:srgbClr val="DAE3F3"/>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grpSp>
          <p:nvGrpSpPr>
            <p:cNvPr id="130" name="Group 129">
              <a:extLst>
                <a:ext uri="{FF2B5EF4-FFF2-40B4-BE49-F238E27FC236}">
                  <a16:creationId xmlns="" xmlns:a16="http://schemas.microsoft.com/office/drawing/2014/main" id="{8AD0C756-9ACE-4591-A06F-8C26FC2E221D}"/>
                </a:ext>
              </a:extLst>
            </p:cNvPr>
            <p:cNvGrpSpPr/>
            <p:nvPr/>
          </p:nvGrpSpPr>
          <p:grpSpPr>
            <a:xfrm>
              <a:off x="48567" y="4381500"/>
              <a:ext cx="3991941" cy="1079473"/>
              <a:chOff x="410517" y="4648200"/>
              <a:chExt cx="3991941" cy="1079473"/>
            </a:xfrm>
            <a:grpFill/>
          </p:grpSpPr>
          <p:sp>
            <p:nvSpPr>
              <p:cNvPr id="132" name="Freeform 20">
                <a:extLst>
                  <a:ext uri="{FF2B5EF4-FFF2-40B4-BE49-F238E27FC236}">
                    <a16:creationId xmlns="" xmlns:a16="http://schemas.microsoft.com/office/drawing/2014/main" id="{9D428E8B-935E-4CD2-A6D5-AF417425B609}"/>
                  </a:ext>
                </a:extLst>
              </p:cNvPr>
              <p:cNvSpPr>
                <a:spLocks/>
              </p:cNvSpPr>
              <p:nvPr/>
            </p:nvSpPr>
            <p:spPr bwMode="auto">
              <a:xfrm rot="16200000" flipV="1">
                <a:off x="2489940" y="3702023"/>
                <a:ext cx="828631" cy="2996405"/>
              </a:xfrm>
              <a:prstGeom prst="round1Rect">
                <a:avLst/>
              </a:prstGeom>
              <a:solidFill>
                <a:srgbClr val="DAE3F3"/>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35" name="TextBox 134">
                <a:extLst>
                  <a:ext uri="{FF2B5EF4-FFF2-40B4-BE49-F238E27FC236}">
                    <a16:creationId xmlns="" xmlns:a16="http://schemas.microsoft.com/office/drawing/2014/main" id="{98F12281-D048-4183-B036-FA05E6428C85}"/>
                  </a:ext>
                </a:extLst>
              </p:cNvPr>
              <p:cNvSpPr txBox="1"/>
              <p:nvPr/>
            </p:nvSpPr>
            <p:spPr>
              <a:xfrm>
                <a:off x="1406054" y="4769080"/>
                <a:ext cx="2872840" cy="830997"/>
              </a:xfrm>
              <a:prstGeom prst="rect">
                <a:avLst/>
              </a:prstGeom>
              <a:noFill/>
            </p:spPr>
            <p:txBody>
              <a:bodyPr wrap="square" rtlCol="0">
                <a:spAutoFit/>
              </a:bodyPr>
              <a:lstStyle/>
              <a:p>
                <a:pPr algn="ctr"/>
                <a:r>
                  <a:rPr lang="en-US" sz="4800" b="1">
                    <a:solidFill>
                      <a:srgbClr val="0000FF"/>
                    </a:solidFill>
                    <a:latin typeface="Tahoma" pitchFamily="34" charset="0"/>
                    <a:ea typeface="Tahoma" pitchFamily="34" charset="0"/>
                    <a:cs typeface="Tahoma" pitchFamily="34" charset="0"/>
                  </a:rPr>
                  <a:t>Trả lời</a:t>
                </a:r>
                <a:endParaRPr lang="en-US" sz="4800" b="1" dirty="0">
                  <a:solidFill>
                    <a:srgbClr val="0000FF"/>
                  </a:solidFill>
                  <a:latin typeface="Tahoma" pitchFamily="34" charset="0"/>
                  <a:ea typeface="Tahoma" pitchFamily="34" charset="0"/>
                  <a:cs typeface="Tahoma" pitchFamily="34" charset="0"/>
                </a:endParaRPr>
              </a:p>
            </p:txBody>
          </p:sp>
          <p:pic>
            <p:nvPicPr>
              <p:cNvPr id="144" name="Picture 143">
                <a:extLst>
                  <a:ext uri="{FF2B5EF4-FFF2-40B4-BE49-F238E27FC236}">
                    <a16:creationId xmlns="" xmlns:a16="http://schemas.microsoft.com/office/drawing/2014/main" id="{89EAA136-0D71-45FD-BD75-17F2F43A26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45" name="Group 144">
            <a:extLst>
              <a:ext uri="{FF2B5EF4-FFF2-40B4-BE49-F238E27FC236}">
                <a16:creationId xmlns="" xmlns:a16="http://schemas.microsoft.com/office/drawing/2014/main" id="{1D47D3DA-70A1-4988-A412-16B987CBBC0A}"/>
              </a:ext>
            </a:extLst>
          </p:cNvPr>
          <p:cNvGrpSpPr/>
          <p:nvPr/>
        </p:nvGrpSpPr>
        <p:grpSpPr>
          <a:xfrm>
            <a:off x="196808" y="2526376"/>
            <a:ext cx="23836896" cy="3033536"/>
            <a:chOff x="923003" y="3917552"/>
            <a:chExt cx="23836896" cy="2871176"/>
          </a:xfrm>
        </p:grpSpPr>
        <p:sp>
          <p:nvSpPr>
            <p:cNvPr id="154" name="Rounded Rectangle 41">
              <a:extLst>
                <a:ext uri="{FF2B5EF4-FFF2-40B4-BE49-F238E27FC236}">
                  <a16:creationId xmlns="" xmlns:a16="http://schemas.microsoft.com/office/drawing/2014/main" id="{C73AC49A-52A9-41BA-9CF6-23020D15108A}"/>
                </a:ext>
              </a:extLst>
            </p:cNvPr>
            <p:cNvSpPr/>
            <p:nvPr/>
          </p:nvSpPr>
          <p:spPr>
            <a:xfrm>
              <a:off x="1272210" y="4426858"/>
              <a:ext cx="23487689"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Tahoma" pitchFamily="34" charset="0"/>
                <a:ea typeface="Tahoma" pitchFamily="34" charset="0"/>
                <a:cs typeface="Tahoma" pitchFamily="34" charset="0"/>
              </a:endParaRPr>
            </a:p>
          </p:txBody>
        </p:sp>
        <p:grpSp>
          <p:nvGrpSpPr>
            <p:cNvPr id="159" name="Group 158">
              <a:extLst>
                <a:ext uri="{FF2B5EF4-FFF2-40B4-BE49-F238E27FC236}">
                  <a16:creationId xmlns="" xmlns:a16="http://schemas.microsoft.com/office/drawing/2014/main" id="{542BDD63-5FD5-45AF-A0D9-5950E154FA80}"/>
                </a:ext>
              </a:extLst>
            </p:cNvPr>
            <p:cNvGrpSpPr/>
            <p:nvPr/>
          </p:nvGrpSpPr>
          <p:grpSpPr>
            <a:xfrm>
              <a:off x="923003" y="3917552"/>
              <a:ext cx="3942102" cy="1040476"/>
              <a:chOff x="923003" y="3917552"/>
              <a:chExt cx="3942102" cy="1040476"/>
            </a:xfrm>
          </p:grpSpPr>
          <p:grpSp>
            <p:nvGrpSpPr>
              <p:cNvPr id="160" name="Group 159">
                <a:extLst>
                  <a:ext uri="{FF2B5EF4-FFF2-40B4-BE49-F238E27FC236}">
                    <a16:creationId xmlns="" xmlns:a16="http://schemas.microsoft.com/office/drawing/2014/main" id="{9B60DD03-7703-4AFE-91C2-36635BE87D3C}"/>
                  </a:ext>
                </a:extLst>
              </p:cNvPr>
              <p:cNvGrpSpPr/>
              <p:nvPr/>
            </p:nvGrpSpPr>
            <p:grpSpPr>
              <a:xfrm>
                <a:off x="1362045" y="4050650"/>
                <a:ext cx="3503060" cy="837781"/>
                <a:chOff x="2028795" y="4412600"/>
                <a:chExt cx="3503060" cy="837781"/>
              </a:xfrm>
            </p:grpSpPr>
            <p:sp>
              <p:nvSpPr>
                <p:cNvPr id="162" name="Freeform 20">
                  <a:extLst>
                    <a:ext uri="{FF2B5EF4-FFF2-40B4-BE49-F238E27FC236}">
                      <a16:creationId xmlns="" xmlns:a16="http://schemas.microsoft.com/office/drawing/2014/main" id="{B624F6C6-F411-4D08-A1C8-EC1D039E1253}"/>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63" name="TextBox 162">
                  <a:extLst>
                    <a:ext uri="{FF2B5EF4-FFF2-40B4-BE49-F238E27FC236}">
                      <a16:creationId xmlns="" xmlns:a16="http://schemas.microsoft.com/office/drawing/2014/main" id="{B933F3EB-F4BA-49C7-8F01-E6A072B3D0F7}"/>
                    </a:ext>
                  </a:extLst>
                </p:cNvPr>
                <p:cNvSpPr txBox="1"/>
                <p:nvPr/>
              </p:nvSpPr>
              <p:spPr>
                <a:xfrm>
                  <a:off x="2536148" y="4412600"/>
                  <a:ext cx="2895397" cy="786521"/>
                </a:xfrm>
                <a:prstGeom prst="rect">
                  <a:avLst/>
                </a:prstGeom>
                <a:noFill/>
              </p:spPr>
              <p:txBody>
                <a:bodyPr wrap="square" rtlCol="0">
                  <a:spAutoFit/>
                </a:bodyPr>
                <a:lstStyle/>
                <a:p>
                  <a:pPr algn="ctr"/>
                  <a:r>
                    <a:rPr lang="vi-VN" sz="4800" b="1">
                      <a:solidFill>
                        <a:srgbClr val="0000FF"/>
                      </a:solidFill>
                      <a:latin typeface="Tahoma" pitchFamily="34" charset="0"/>
                      <a:ea typeface="Tahoma" pitchFamily="34" charset="0"/>
                      <a:cs typeface="Tahoma" pitchFamily="34" charset="0"/>
                    </a:rPr>
                    <a:t>CÂU</a:t>
                  </a:r>
                  <a:r>
                    <a:rPr lang="en-US" sz="4800" b="1">
                      <a:solidFill>
                        <a:srgbClr val="0000FF"/>
                      </a:solidFill>
                      <a:latin typeface="Tahoma" pitchFamily="34" charset="0"/>
                      <a:ea typeface="Tahoma" pitchFamily="34" charset="0"/>
                      <a:cs typeface="Tahoma" pitchFamily="34" charset="0"/>
                    </a:rPr>
                    <a:t> 8</a:t>
                  </a:r>
                  <a:r>
                    <a:rPr lang="vi-VN" sz="4800" b="1">
                      <a:solidFill>
                        <a:srgbClr val="0000FF"/>
                      </a:solidFill>
                      <a:latin typeface="Tahoma" pitchFamily="34" charset="0"/>
                      <a:ea typeface="Tahoma" pitchFamily="34" charset="0"/>
                      <a:cs typeface="Tahoma" pitchFamily="34" charset="0"/>
                    </a:rPr>
                    <a:t> </a:t>
                  </a:r>
                  <a:endParaRPr lang="en-US" sz="4800" b="1" dirty="0">
                    <a:solidFill>
                      <a:srgbClr val="0000FF"/>
                    </a:solidFill>
                    <a:latin typeface="Tahoma" pitchFamily="34" charset="0"/>
                    <a:ea typeface="Tahoma" pitchFamily="34" charset="0"/>
                    <a:cs typeface="Tahoma" pitchFamily="34" charset="0"/>
                  </a:endParaRPr>
                </a:p>
              </p:txBody>
            </p:sp>
          </p:grpSp>
          <p:pic>
            <p:nvPicPr>
              <p:cNvPr id="161" name="Picture 160">
                <a:extLst>
                  <a:ext uri="{FF2B5EF4-FFF2-40B4-BE49-F238E27FC236}">
                    <a16:creationId xmlns="" xmlns:a16="http://schemas.microsoft.com/office/drawing/2014/main" id="{C23F8964-B0B6-4DF4-9176-B720265B2C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64" name="TextBox 163">
                <a:extLst>
                  <a:ext uri="{FF2B5EF4-FFF2-40B4-BE49-F238E27FC236}">
                    <a16:creationId xmlns="" xmlns:a16="http://schemas.microsoft.com/office/drawing/2014/main" id="{567BC42B-B98E-4C46-AF3A-0A63E6E2B9FE}"/>
                  </a:ext>
                </a:extLst>
              </p:cNvPr>
              <p:cNvSpPr txBox="1"/>
              <p:nvPr/>
            </p:nvSpPr>
            <p:spPr>
              <a:xfrm>
                <a:off x="1371600" y="8143685"/>
                <a:ext cx="16936392" cy="4353115"/>
              </a:xfrm>
              <a:prstGeom prst="rect">
                <a:avLst/>
              </a:prstGeom>
              <a:noFill/>
            </p:spPr>
            <p:txBody>
              <a:bodyPr wrap="square" lIns="45720" tIns="45720" rIns="45720" rtlCol="0" anchor="ctr" anchorCtr="0">
                <a:spAutoFit/>
              </a:bodyPr>
              <a:lstStyle>
                <a:defPPr>
                  <a:defRPr lang="en-US"/>
                </a:defPPr>
                <a:lvl1pPr>
                  <a:lnSpc>
                    <a:spcPct val="150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sz="4800"/>
                  <a:t>Ta có:</a:t>
                </a:r>
                <a:r>
                  <a:rPr lang="en-US" sz="4800">
                    <a:solidFill>
                      <a:srgbClr val="000000"/>
                    </a:solidFill>
                  </a:rPr>
                  <a:t>​ </a:t>
                </a:r>
                <a14:m>
                  <m:oMath xmlns:m="http://schemas.openxmlformats.org/officeDocument/2006/math">
                    <m:d>
                      <m:dPr>
                        <m:begChr m:val="{"/>
                        <m:endChr m:val=""/>
                        <m:ctrlPr>
                          <a:rPr lang="en-US" sz="4800" i="1">
                            <a:solidFill>
                              <a:srgbClr val="0000FF"/>
                            </a:solidFill>
                            <a:latin typeface="Cambria Math" panose="02040503050406030204" pitchFamily="18" charset="0"/>
                            <a:ea typeface="Times New Roman" panose="02020603050405020304" pitchFamily="18" charset="0"/>
                          </a:rPr>
                        </m:ctrlPr>
                      </m:dPr>
                      <m:e>
                        <m:m>
                          <m:mPr>
                            <m:plcHide m:val="on"/>
                            <m:mcs>
                              <m:mc>
                                <m:mcPr>
                                  <m:count m:val="1"/>
                                  <m:mcJc m:val="center"/>
                                </m:mcPr>
                              </m:mc>
                            </m:mcs>
                            <m:ctrlPr>
                              <a:rPr lang="en-US" sz="4800" i="1">
                                <a:solidFill>
                                  <a:srgbClr val="0000FF"/>
                                </a:solidFill>
                                <a:latin typeface="Cambria Math" panose="02040503050406030204" pitchFamily="18" charset="0"/>
                                <a:ea typeface="Times New Roman" panose="02020603050405020304" pitchFamily="18" charset="0"/>
                              </a:rPr>
                            </m:ctrlPr>
                          </m:mPr>
                          <m:mr>
                            <m:e/>
                          </m:mr>
                          <m:mr>
                            <m:e>
                              <m:eqArr>
                                <m:eqArrPr>
                                  <m:ctrlPr>
                                    <a:rPr lang="en-US" sz="4800" i="1">
                                      <a:solidFill>
                                        <a:srgbClr val="0000FF"/>
                                      </a:solidFill>
                                      <a:latin typeface="Cambria Math" panose="02040503050406030204" pitchFamily="18" charset="0"/>
                                      <a:ea typeface="Times New Roman" panose="02020603050405020304" pitchFamily="18" charset="0"/>
                                    </a:rPr>
                                  </m:ctrlPr>
                                </m:eqArrPr>
                                <m:e>
                                  <m:r>
                                    <a:rPr lang="en-US" sz="4800" i="1">
                                      <a:solidFill>
                                        <a:srgbClr val="0000FF"/>
                                      </a:solidFill>
                                      <a:latin typeface="Cambria Math" panose="02040503050406030204" pitchFamily="18" charset="0"/>
                                      <a:ea typeface="Times New Roman" panose="02020603050405020304" pitchFamily="18" charset="0"/>
                                    </a:rPr>
                                    <m:t>𝑨𝑫</m:t>
                                  </m:r>
                                  <m:r>
                                    <a:rPr lang="en-US" sz="4800" i="1">
                                      <a:solidFill>
                                        <a:srgbClr val="0000FF"/>
                                      </a:solidFill>
                                      <a:latin typeface="Cambria Math" panose="02040503050406030204" pitchFamily="18" charset="0"/>
                                      <a:ea typeface="Times New Roman" panose="02020603050405020304" pitchFamily="18" charset="0"/>
                                    </a:rPr>
                                    <m:t>⊂</m:t>
                                  </m:r>
                                  <m:d>
                                    <m:dPr>
                                      <m:ctrlPr>
                                        <a:rPr lang="en-US" sz="4800" i="1">
                                          <a:solidFill>
                                            <a:srgbClr val="0000FF"/>
                                          </a:solidFill>
                                          <a:latin typeface="Cambria Math" panose="02040503050406030204" pitchFamily="18" charset="0"/>
                                          <a:ea typeface="Times New Roman" panose="02020603050405020304" pitchFamily="18" charset="0"/>
                                        </a:rPr>
                                      </m:ctrlPr>
                                    </m:dPr>
                                    <m:e>
                                      <m:r>
                                        <a:rPr lang="en-US" sz="4800" i="1">
                                          <a:solidFill>
                                            <a:srgbClr val="0000FF"/>
                                          </a:solidFill>
                                          <a:latin typeface="Cambria Math" panose="02040503050406030204" pitchFamily="18" charset="0"/>
                                          <a:ea typeface="Times New Roman" panose="02020603050405020304" pitchFamily="18" charset="0"/>
                                        </a:rPr>
                                        <m:t>𝑺𝑨𝑫</m:t>
                                      </m:r>
                                    </m:e>
                                  </m:d>
                                  <m:r>
                                    <a:rPr lang="en-US" sz="4800" i="1">
                                      <a:solidFill>
                                        <a:srgbClr val="0000FF"/>
                                      </a:solidFill>
                                      <a:latin typeface="Cambria Math" panose="02040503050406030204" pitchFamily="18" charset="0"/>
                                      <a:ea typeface="Times New Roman" panose="02020603050405020304" pitchFamily="18" charset="0"/>
                                    </a:rPr>
                                    <m:t>,</m:t>
                                  </m:r>
                                  <m:r>
                                    <a:rPr lang="en-US" sz="4800" i="1">
                                      <a:solidFill>
                                        <a:srgbClr val="0000FF"/>
                                      </a:solidFill>
                                      <a:latin typeface="Cambria Math" panose="02040503050406030204" pitchFamily="18" charset="0"/>
                                      <a:ea typeface="Times New Roman" panose="02020603050405020304" pitchFamily="18" charset="0"/>
                                    </a:rPr>
                                    <m:t>𝑩𝑪</m:t>
                                  </m:r>
                                  <m:r>
                                    <a:rPr lang="en-US" sz="4800" i="1">
                                      <a:solidFill>
                                        <a:srgbClr val="0000FF"/>
                                      </a:solidFill>
                                      <a:latin typeface="Cambria Math" panose="02040503050406030204" pitchFamily="18" charset="0"/>
                                      <a:ea typeface="Times New Roman" panose="02020603050405020304" pitchFamily="18" charset="0"/>
                                    </a:rPr>
                                    <m:t>⊂(</m:t>
                                  </m:r>
                                  <m:r>
                                    <a:rPr lang="en-US" sz="4800" i="1">
                                      <a:solidFill>
                                        <a:srgbClr val="0000FF"/>
                                      </a:solidFill>
                                      <a:latin typeface="Cambria Math" panose="02040503050406030204" pitchFamily="18" charset="0"/>
                                      <a:ea typeface="Times New Roman" panose="02020603050405020304" pitchFamily="18" charset="0"/>
                                    </a:rPr>
                                    <m:t>𝑺𝑩𝑪</m:t>
                                  </m:r>
                                  <m:r>
                                    <a:rPr lang="en-US" sz="4800" i="1">
                                      <a:solidFill>
                                        <a:srgbClr val="0000FF"/>
                                      </a:solidFill>
                                      <a:latin typeface="Cambria Math" panose="02040503050406030204" pitchFamily="18" charset="0"/>
                                      <a:ea typeface="Times New Roman" panose="02020603050405020304" pitchFamily="18" charset="0"/>
                                    </a:rPr>
                                    <m:t>)</m:t>
                                  </m:r>
                                </m:e>
                                <m:e>
                                  <m:r>
                                    <a:rPr lang="en-US" sz="4800" i="1">
                                      <a:solidFill>
                                        <a:srgbClr val="0000FF"/>
                                      </a:solidFill>
                                      <a:latin typeface="Cambria Math" panose="02040503050406030204" pitchFamily="18" charset="0"/>
                                      <a:ea typeface="Times New Roman" panose="02020603050405020304" pitchFamily="18" charset="0"/>
                                    </a:rPr>
                                    <m:t>𝑨𝑫</m:t>
                                  </m:r>
                                  <m:r>
                                    <a:rPr lang="en-US" sz="4800" i="1">
                                      <a:solidFill>
                                        <a:srgbClr val="0000FF"/>
                                      </a:solidFill>
                                      <a:latin typeface="Cambria Math" panose="02040503050406030204" pitchFamily="18" charset="0"/>
                                      <a:ea typeface="Times New Roman" panose="02020603050405020304" pitchFamily="18" charset="0"/>
                                    </a:rPr>
                                    <m:t>//</m:t>
                                  </m:r>
                                  <m:r>
                                    <a:rPr lang="en-US" sz="4800" i="1">
                                      <a:solidFill>
                                        <a:srgbClr val="0000FF"/>
                                      </a:solidFill>
                                      <a:latin typeface="Cambria Math" panose="02040503050406030204" pitchFamily="18" charset="0"/>
                                      <a:ea typeface="Times New Roman" panose="02020603050405020304" pitchFamily="18" charset="0"/>
                                    </a:rPr>
                                    <m:t>𝑩𝑪</m:t>
                                  </m:r>
                                </m:e>
                              </m:eqArr>
                            </m:e>
                          </m:mr>
                          <m:mr>
                            <m:e/>
                          </m:mr>
                          <m:mr>
                            <m:e>
                              <m:d>
                                <m:dPr>
                                  <m:ctrlPr>
                                    <a:rPr lang="en-US" sz="4800" i="1">
                                      <a:solidFill>
                                        <a:srgbClr val="0000FF"/>
                                      </a:solidFill>
                                      <a:latin typeface="Cambria Math" panose="02040503050406030204" pitchFamily="18" charset="0"/>
                                      <a:ea typeface="Times New Roman" panose="02020603050405020304" pitchFamily="18" charset="0"/>
                                    </a:rPr>
                                  </m:ctrlPr>
                                </m:dPr>
                                <m:e>
                                  <m:r>
                                    <a:rPr lang="en-US" sz="4800" i="1">
                                      <a:solidFill>
                                        <a:srgbClr val="0000FF"/>
                                      </a:solidFill>
                                      <a:latin typeface="Cambria Math" panose="02040503050406030204" pitchFamily="18" charset="0"/>
                                      <a:ea typeface="Times New Roman" panose="02020603050405020304" pitchFamily="18" charset="0"/>
                                    </a:rPr>
                                    <m:t>𝑺𝑨𝑫</m:t>
                                  </m:r>
                                </m:e>
                              </m:d>
                              <m:r>
                                <a:rPr lang="en-US" sz="4800" i="1">
                                  <a:solidFill>
                                    <a:srgbClr val="0000FF"/>
                                  </a:solidFill>
                                  <a:latin typeface="Cambria Math" panose="02040503050406030204" pitchFamily="18" charset="0"/>
                                  <a:ea typeface="Times New Roman" panose="02020603050405020304" pitchFamily="18" charset="0"/>
                                </a:rPr>
                                <m:t>∩</m:t>
                              </m:r>
                              <m:d>
                                <m:dPr>
                                  <m:ctrlPr>
                                    <a:rPr lang="en-US" sz="4800" i="1">
                                      <a:solidFill>
                                        <a:srgbClr val="0000FF"/>
                                      </a:solidFill>
                                      <a:latin typeface="Cambria Math" panose="02040503050406030204" pitchFamily="18" charset="0"/>
                                      <a:ea typeface="Times New Roman" panose="02020603050405020304" pitchFamily="18" charset="0"/>
                                    </a:rPr>
                                  </m:ctrlPr>
                                </m:dPr>
                                <m:e>
                                  <m:r>
                                    <a:rPr lang="en-US" sz="4800" i="1">
                                      <a:solidFill>
                                        <a:srgbClr val="0000FF"/>
                                      </a:solidFill>
                                      <a:latin typeface="Cambria Math" panose="02040503050406030204" pitchFamily="18" charset="0"/>
                                      <a:ea typeface="Times New Roman" panose="02020603050405020304" pitchFamily="18" charset="0"/>
                                    </a:rPr>
                                    <m:t>𝑺𝑩𝑪</m:t>
                                  </m:r>
                                </m:e>
                              </m:d>
                              <m:r>
                                <a:rPr lang="en-US" sz="4800" i="1">
                                  <a:solidFill>
                                    <a:srgbClr val="0000FF"/>
                                  </a:solidFill>
                                  <a:latin typeface="Cambria Math" panose="02040503050406030204" pitchFamily="18" charset="0"/>
                                  <a:ea typeface="Times New Roman" panose="02020603050405020304" pitchFamily="18" charset="0"/>
                                </a:rPr>
                                <m:t>=</m:t>
                              </m:r>
                              <m:r>
                                <a:rPr lang="en-US" sz="4800" i="1">
                                  <a:solidFill>
                                    <a:srgbClr val="0000FF"/>
                                  </a:solidFill>
                                  <a:latin typeface="Cambria Math" panose="02040503050406030204" pitchFamily="18" charset="0"/>
                                  <a:ea typeface="Times New Roman" panose="02020603050405020304" pitchFamily="18" charset="0"/>
                                </a:rPr>
                                <m:t>𝒅</m:t>
                              </m:r>
                            </m:e>
                          </m:mr>
                        </m:m>
                      </m:e>
                    </m:d>
                    <m:groupChr>
                      <m:groupChrPr>
                        <m:chr m:val="⇒"/>
                        <m:vertJc m:val="bot"/>
                        <m:ctrlPr>
                          <a:rPr lang="pt-BR" sz="4800" i="1">
                            <a:solidFill>
                              <a:srgbClr val="0000FF"/>
                            </a:solidFill>
                            <a:latin typeface="Cambria Math" panose="02040503050406030204" pitchFamily="18" charset="0"/>
                            <a:ea typeface="Times New Roman" panose="02020603050405020304" pitchFamily="18" charset="0"/>
                          </a:rPr>
                        </m:ctrlPr>
                      </m:groupChrPr>
                      <m:e>
                        <m:r>
                          <m:rPr>
                            <m:brk m:alnAt="2"/>
                          </m:rPr>
                          <a:rPr lang="en-US" sz="4800" i="1">
                            <a:solidFill>
                              <a:srgbClr val="0000FF"/>
                            </a:solidFill>
                            <a:latin typeface="Cambria Math" panose="02040503050406030204" pitchFamily="18" charset="0"/>
                            <a:ea typeface="Times New Roman" panose="02020603050405020304" pitchFamily="18" charset="0"/>
                          </a:rPr>
                          <m:t>𝐇</m:t>
                        </m:r>
                        <m:r>
                          <a:rPr lang="en-US" sz="4800" i="1">
                            <a:solidFill>
                              <a:srgbClr val="0000FF"/>
                            </a:solidFill>
                            <a:latin typeface="Cambria Math" panose="02040503050406030204" pitchFamily="18" charset="0"/>
                            <a:ea typeface="Times New Roman" panose="02020603050405020304" pitchFamily="18" charset="0"/>
                          </a:rPr>
                          <m:t>ệ </m:t>
                        </m:r>
                        <m:r>
                          <a:rPr lang="en-US" sz="4800" i="1">
                            <a:solidFill>
                              <a:srgbClr val="0000FF"/>
                            </a:solidFill>
                            <a:latin typeface="Cambria Math" panose="02040503050406030204" pitchFamily="18" charset="0"/>
                            <a:ea typeface="Times New Roman" panose="02020603050405020304" pitchFamily="18" charset="0"/>
                          </a:rPr>
                          <m:t>𝐪𝐮</m:t>
                        </m:r>
                        <m:r>
                          <a:rPr lang="en-US" sz="4800" i="1">
                            <a:solidFill>
                              <a:srgbClr val="0000FF"/>
                            </a:solidFill>
                            <a:latin typeface="Cambria Math" panose="02040503050406030204" pitchFamily="18" charset="0"/>
                            <a:ea typeface="Times New Roman" panose="02020603050405020304" pitchFamily="18" charset="0"/>
                          </a:rPr>
                          <m:t>ả Đ</m:t>
                        </m:r>
                        <m:r>
                          <a:rPr lang="en-US" sz="4800" i="1">
                            <a:solidFill>
                              <a:srgbClr val="0000FF"/>
                            </a:solidFill>
                            <a:latin typeface="Cambria Math" panose="02040503050406030204" pitchFamily="18" charset="0"/>
                            <a:ea typeface="Times New Roman" panose="02020603050405020304" pitchFamily="18" charset="0"/>
                          </a:rPr>
                          <m:t>𝐋𝟐</m:t>
                        </m:r>
                      </m:e>
                    </m:groupChr>
                    <m:r>
                      <a:rPr lang="en-US" sz="4800" i="1">
                        <a:solidFill>
                          <a:srgbClr val="0000FF"/>
                        </a:solidFill>
                        <a:latin typeface="Cambria Math" panose="02040503050406030204" pitchFamily="18" charset="0"/>
                        <a:ea typeface="Times New Roman" panose="02020603050405020304" pitchFamily="18" charset="0"/>
                      </a:rPr>
                      <m:t>𝒅</m:t>
                    </m:r>
                    <m:r>
                      <a:rPr lang="en-US" sz="4800" i="1">
                        <a:solidFill>
                          <a:srgbClr val="0000FF"/>
                        </a:solidFill>
                        <a:latin typeface="Cambria Math" panose="02040503050406030204" pitchFamily="18" charset="0"/>
                        <a:ea typeface="Times New Roman" panose="02020603050405020304" pitchFamily="18" charset="0"/>
                      </a:rPr>
                      <m:t>//</m:t>
                    </m:r>
                    <m:r>
                      <a:rPr lang="en-US" sz="4800" i="1">
                        <a:solidFill>
                          <a:srgbClr val="0000FF"/>
                        </a:solidFill>
                        <a:latin typeface="Cambria Math" panose="02040503050406030204" pitchFamily="18" charset="0"/>
                        <a:ea typeface="Times New Roman" panose="02020603050405020304" pitchFamily="18" charset="0"/>
                      </a:rPr>
                      <m:t>𝑩𝑪</m:t>
                    </m:r>
                  </m:oMath>
                </a14:m>
                <a:r>
                  <a:rPr lang="en-US" sz="4800">
                    <a:solidFill>
                      <a:srgbClr val="000000"/>
                    </a:solidFill>
                  </a:rPr>
                  <a:t>​</a:t>
                </a:r>
                <a:endParaRPr lang="en-US" sz="4800" dirty="0"/>
              </a:p>
            </p:txBody>
          </p:sp>
        </mc:Choice>
        <mc:Fallback xmlns="">
          <p:sp>
            <p:nvSpPr>
              <p:cNvPr id="164" name="TextBox 163">
                <a:extLst>
                  <a:ext uri="{FF2B5EF4-FFF2-40B4-BE49-F238E27FC236}">
                    <a16:creationId xmlns:a16="http://schemas.microsoft.com/office/drawing/2014/main" id="{567BC42B-B98E-4C46-AF3A-0A63E6E2B9FE}"/>
                  </a:ext>
                </a:extLst>
              </p:cNvPr>
              <p:cNvSpPr txBox="1">
                <a:spLocks noRot="1" noChangeAspect="1" noMove="1" noResize="1" noEditPoints="1" noAdjustHandles="1" noChangeArrowheads="1" noChangeShapeType="1" noTextEdit="1"/>
              </p:cNvSpPr>
              <p:nvPr/>
            </p:nvSpPr>
            <p:spPr>
              <a:xfrm>
                <a:off x="1371600" y="8143685"/>
                <a:ext cx="16936392" cy="4353115"/>
              </a:xfrm>
              <a:prstGeom prst="rect">
                <a:avLst/>
              </a:prstGeom>
              <a:blipFill>
                <a:blip r:embed="rId4"/>
                <a:stretch>
                  <a:fillRect l="-19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5" name="TextBox 164">
                <a:extLst>
                  <a:ext uri="{FF2B5EF4-FFF2-40B4-BE49-F238E27FC236}">
                    <a16:creationId xmlns="" xmlns:a16="http://schemas.microsoft.com/office/drawing/2014/main" id="{9ADA4EAF-2939-4AE5-8A5E-4E8AA3D76202}"/>
                  </a:ext>
                </a:extLst>
              </p:cNvPr>
              <p:cNvSpPr txBox="1"/>
              <p:nvPr/>
            </p:nvSpPr>
            <p:spPr>
              <a:xfrm>
                <a:off x="1119613" y="3328693"/>
                <a:ext cx="22628537" cy="2157707"/>
              </a:xfrm>
              <a:prstGeom prst="rect">
                <a:avLst/>
              </a:prstGeom>
              <a:noFill/>
            </p:spPr>
            <p:txBody>
              <a:bodyPr wrap="square" lIns="45720" tIns="45720" rIns="45720" rtlCol="0" anchor="ctr" anchorCtr="0">
                <a:sp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pPr>
                  <a:lnSpc>
                    <a:spcPct val="150000"/>
                  </a:lnSpc>
                </a:pPr>
                <a:r>
                  <a:rPr lang="en-US" sz="4800"/>
                  <a:t>	Cho hình chóp </a:t>
                </a:r>
                <a14:m>
                  <m:oMath xmlns:m="http://schemas.openxmlformats.org/officeDocument/2006/math">
                    <m:r>
                      <a:rPr lang="en-US" sz="4800">
                        <a:latin typeface="Cambria Math" panose="02040503050406030204" pitchFamily="18" charset="0"/>
                      </a:rPr>
                      <m:t>𝐒</m:t>
                    </m:r>
                    <m:r>
                      <a:rPr lang="en-US" sz="4800">
                        <a:latin typeface="Cambria Math" panose="02040503050406030204" pitchFamily="18" charset="0"/>
                      </a:rPr>
                      <m:t>.</m:t>
                    </m:r>
                    <m:r>
                      <a:rPr lang="en-US" sz="4800">
                        <a:latin typeface="Cambria Math" panose="02040503050406030204" pitchFamily="18" charset="0"/>
                      </a:rPr>
                      <m:t>𝐀𝐁𝐂𝐃</m:t>
                    </m:r>
                    <m:r>
                      <a:rPr lang="en-US" sz="4800" i="1">
                        <a:latin typeface="Cambria Math" panose="02040503050406030204" pitchFamily="18" charset="0"/>
                      </a:rPr>
                      <m:t> </m:t>
                    </m:r>
                  </m:oMath>
                </a14:m>
                <a:r>
                  <a:rPr lang="en-US" sz="4800"/>
                  <a:t>có đáy </a:t>
                </a:r>
                <a14:m>
                  <m:oMath xmlns:m="http://schemas.openxmlformats.org/officeDocument/2006/math">
                    <m:r>
                      <a:rPr lang="en-US" sz="4800">
                        <a:latin typeface="Cambria Math" panose="02040503050406030204" pitchFamily="18" charset="0"/>
                      </a:rPr>
                      <m:t>𝐀𝐁𝐂𝐃</m:t>
                    </m:r>
                  </m:oMath>
                </a14:m>
                <a:r>
                  <a:rPr lang="en-US" sz="4800"/>
                  <a:t> là hình bình hành. Gọi </a:t>
                </a:r>
                <a14:m>
                  <m:oMath xmlns:m="http://schemas.openxmlformats.org/officeDocument/2006/math">
                    <m:r>
                      <a:rPr lang="en-US" sz="4800" b="1" i="1" smtClean="0">
                        <a:latin typeface="Cambria Math" panose="02040503050406030204" pitchFamily="18" charset="0"/>
                      </a:rPr>
                      <m:t>𝒅</m:t>
                    </m:r>
                  </m:oMath>
                </a14:m>
                <a:r>
                  <a:rPr lang="en-US" sz="4800"/>
                  <a:t> là giao tuyến của hai mặt phẳng </a:t>
                </a:r>
                <a14:m>
                  <m:oMath xmlns:m="http://schemas.openxmlformats.org/officeDocument/2006/math">
                    <m:r>
                      <a:rPr lang="en-US" sz="4800" b="1" i="1" smtClean="0">
                        <a:latin typeface="Cambria Math" panose="02040503050406030204" pitchFamily="18" charset="0"/>
                      </a:rPr>
                      <m:t>(</m:t>
                    </m:r>
                    <m:r>
                      <a:rPr lang="en-US" sz="4800" b="1" i="1" smtClean="0">
                        <a:latin typeface="Cambria Math" panose="02040503050406030204" pitchFamily="18" charset="0"/>
                      </a:rPr>
                      <m:t>𝑺𝑨𝑫</m:t>
                    </m:r>
                    <m:r>
                      <a:rPr lang="en-US" sz="4800" b="1" i="1" smtClean="0">
                        <a:latin typeface="Cambria Math" panose="02040503050406030204" pitchFamily="18" charset="0"/>
                      </a:rPr>
                      <m:t>)</m:t>
                    </m:r>
                  </m:oMath>
                </a14:m>
                <a:r>
                  <a:rPr lang="en-US" sz="4800"/>
                  <a:t> và </a:t>
                </a:r>
                <a14:m>
                  <m:oMath xmlns:m="http://schemas.openxmlformats.org/officeDocument/2006/math">
                    <m:r>
                      <a:rPr lang="en-US" sz="4800" i="1">
                        <a:latin typeface="Cambria Math" panose="02040503050406030204" pitchFamily="18" charset="0"/>
                      </a:rPr>
                      <m:t>(</m:t>
                    </m:r>
                    <m:r>
                      <a:rPr lang="en-US" sz="4800" i="1">
                        <a:latin typeface="Cambria Math" panose="02040503050406030204" pitchFamily="18" charset="0"/>
                      </a:rPr>
                      <m:t>𝑺</m:t>
                    </m:r>
                    <m:r>
                      <a:rPr lang="en-US" sz="4800" b="1" i="1" smtClean="0">
                        <a:latin typeface="Cambria Math" panose="02040503050406030204" pitchFamily="18" charset="0"/>
                      </a:rPr>
                      <m:t>𝑩𝑪</m:t>
                    </m:r>
                    <m:r>
                      <a:rPr lang="en-US" sz="4800" i="1">
                        <a:latin typeface="Cambria Math" panose="02040503050406030204" pitchFamily="18" charset="0"/>
                      </a:rPr>
                      <m:t>)</m:t>
                    </m:r>
                  </m:oMath>
                </a14:m>
                <a:r>
                  <a:rPr lang="en-US" sz="4800"/>
                  <a:t> . Khẳng định nào sau đây đúng ?</a:t>
                </a:r>
              </a:p>
            </p:txBody>
          </p:sp>
        </mc:Choice>
        <mc:Fallback xmlns="">
          <p:sp>
            <p:nvSpPr>
              <p:cNvPr id="165" name="TextBox 164">
                <a:extLst>
                  <a:ext uri="{FF2B5EF4-FFF2-40B4-BE49-F238E27FC236}">
                    <a16:creationId xmlns:a16="http://schemas.microsoft.com/office/drawing/2014/main" id="{9ADA4EAF-2939-4AE5-8A5E-4E8AA3D76202}"/>
                  </a:ext>
                </a:extLst>
              </p:cNvPr>
              <p:cNvSpPr txBox="1">
                <a:spLocks noRot="1" noChangeAspect="1" noMove="1" noResize="1" noEditPoints="1" noAdjustHandles="1" noChangeArrowheads="1" noChangeShapeType="1" noTextEdit="1"/>
              </p:cNvSpPr>
              <p:nvPr/>
            </p:nvSpPr>
            <p:spPr>
              <a:xfrm>
                <a:off x="1119613" y="3328693"/>
                <a:ext cx="22628537" cy="2157707"/>
              </a:xfrm>
              <a:prstGeom prst="rect">
                <a:avLst/>
              </a:prstGeom>
              <a:blipFill>
                <a:blip r:embed="rId5"/>
                <a:stretch>
                  <a:fillRect l="-1428" r="-1940" b="-14407"/>
                </a:stretch>
              </a:blipFill>
            </p:spPr>
            <p:txBody>
              <a:bodyPr/>
              <a:lstStyle/>
              <a:p>
                <a:r>
                  <a:rPr lang="en-US">
                    <a:noFill/>
                  </a:rPr>
                  <a:t> </a:t>
                </a:r>
              </a:p>
            </p:txBody>
          </p:sp>
        </mc:Fallback>
      </mc:AlternateContent>
      <p:grpSp>
        <p:nvGrpSpPr>
          <p:cNvPr id="9" name="Group 8">
            <a:extLst>
              <a:ext uri="{FF2B5EF4-FFF2-40B4-BE49-F238E27FC236}">
                <a16:creationId xmlns="" xmlns:a16="http://schemas.microsoft.com/office/drawing/2014/main" id="{0E54AC94-E22D-4062-8C5E-9EBB4D152360}"/>
              </a:ext>
            </a:extLst>
          </p:cNvPr>
          <p:cNvGrpSpPr/>
          <p:nvPr/>
        </p:nvGrpSpPr>
        <p:grpSpPr>
          <a:xfrm>
            <a:off x="584509" y="5831716"/>
            <a:ext cx="22710455" cy="2474084"/>
            <a:chOff x="584509" y="6181412"/>
            <a:chExt cx="22710455" cy="2474084"/>
          </a:xfrm>
        </p:grpSpPr>
        <mc:AlternateContent xmlns:mc="http://schemas.openxmlformats.org/markup-compatibility/2006" xmlns:a14="http://schemas.microsoft.com/office/drawing/2010/main">
          <mc:Choice Requires="a14">
            <p:sp>
              <p:nvSpPr>
                <p:cNvPr id="167" name="Rectangle 166">
                  <a:extLst>
                    <a:ext uri="{FF2B5EF4-FFF2-40B4-BE49-F238E27FC236}">
                      <a16:creationId xmlns="" xmlns:a16="http://schemas.microsoft.com/office/drawing/2014/main" id="{6A2D733A-6A75-48A9-B123-5AE9484C599E}"/>
                    </a:ext>
                  </a:extLst>
                </p:cNvPr>
                <p:cNvSpPr/>
                <p:nvPr/>
              </p:nvSpPr>
              <p:spPr>
                <a:xfrm>
                  <a:off x="13077889" y="6202946"/>
                  <a:ext cx="10217074" cy="108000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14:m>
                    <m:oMath xmlns:m="http://schemas.openxmlformats.org/officeDocument/2006/math">
                      <m:r>
                        <a:rPr lang="en-US" sz="4800" b="1" i="1" smtClean="0">
                          <a:latin typeface="Cambria Math" panose="02040503050406030204" pitchFamily="18" charset="0"/>
                        </a:rPr>
                        <m:t>𝒅</m:t>
                      </m:r>
                    </m:oMath>
                  </a14:m>
                  <a:r>
                    <a:rPr lang="vi-VN" sz="4800" b="1">
                      <a:effectLst/>
                      <a:latin typeface="Tahoma" panose="020B0604030504040204" pitchFamily="34" charset="0"/>
                      <a:ea typeface="Tahoma" panose="020B0604030504040204" pitchFamily="34" charset="0"/>
                      <a:cs typeface="Tahoma" panose="020B0604030504040204" pitchFamily="34" charset="0"/>
                    </a:rPr>
                    <a:t> qua </a:t>
                  </a:r>
                  <a14:m>
                    <m:oMath xmlns:m="http://schemas.openxmlformats.org/officeDocument/2006/math">
                      <m:r>
                        <a:rPr lang="en-US" sz="4800">
                          <a:latin typeface="Cambria Math" panose="02040503050406030204" pitchFamily="18" charset="0"/>
                        </a:rPr>
                        <m:t>𝐒</m:t>
                      </m:r>
                    </m:oMath>
                  </a14:m>
                  <a:r>
                    <a:rPr lang="vi-VN" sz="4800" b="1">
                      <a:effectLst/>
                      <a:latin typeface="Tahoma" panose="020B0604030504040204" pitchFamily="34" charset="0"/>
                      <a:ea typeface="Tahoma" panose="020B0604030504040204" pitchFamily="34" charset="0"/>
                      <a:cs typeface="Tahoma" panose="020B0604030504040204" pitchFamily="34" charset="0"/>
                    </a:rPr>
                    <a:t> </a:t>
                  </a:r>
                  <a:r>
                    <a:rPr lang="fr-FR" sz="4800" b="1">
                      <a:latin typeface="Tahoma" panose="020B0604030504040204" pitchFamily="34" charset="0"/>
                      <a:ea typeface="Tahoma" panose="020B0604030504040204" pitchFamily="34" charset="0"/>
                      <a:cs typeface="Tahoma" panose="020B0604030504040204" pitchFamily="34" charset="0"/>
                    </a:rPr>
                    <a:t>và song song với </a:t>
                  </a:r>
                  <a14:m>
                    <m:oMath xmlns:m="http://schemas.openxmlformats.org/officeDocument/2006/math">
                      <m:r>
                        <a:rPr lang="en-US" sz="4800">
                          <a:latin typeface="Cambria Math" panose="02040503050406030204" pitchFamily="18" charset="0"/>
                        </a:rPr>
                        <m:t>𝐂𝐃</m:t>
                      </m:r>
                    </m:oMath>
                  </a14:m>
                  <a:r>
                    <a:rPr lang="fr-FR" sz="4800" b="1">
                      <a:latin typeface="Tahoma" panose="020B0604030504040204" pitchFamily="34" charset="0"/>
                      <a:ea typeface="Tahoma" panose="020B0604030504040204" pitchFamily="34" charset="0"/>
                      <a:cs typeface="Tahoma" panose="020B0604030504040204" pitchFamily="34" charset="0"/>
                    </a:rPr>
                    <a:t>.</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7" name="Rectangle 166">
                  <a:extLst>
                    <a:ext uri="{FF2B5EF4-FFF2-40B4-BE49-F238E27FC236}">
                      <a16:creationId xmlns:a16="http://schemas.microsoft.com/office/drawing/2014/main" id="{6A2D733A-6A75-48A9-B123-5AE9484C599E}"/>
                    </a:ext>
                  </a:extLst>
                </p:cNvPr>
                <p:cNvSpPr>
                  <a:spLocks noRot="1" noChangeAspect="1" noMove="1" noResize="1" noEditPoints="1" noAdjustHandles="1" noChangeArrowheads="1" noChangeShapeType="1" noTextEdit="1"/>
                </p:cNvSpPr>
                <p:nvPr/>
              </p:nvSpPr>
              <p:spPr>
                <a:xfrm>
                  <a:off x="13077889" y="6202946"/>
                  <a:ext cx="10217074" cy="1080000"/>
                </a:xfrm>
                <a:prstGeom prst="rect">
                  <a:avLst/>
                </a:prstGeom>
                <a:blipFill>
                  <a:blip r:embed="rId6"/>
                  <a:stretch>
                    <a:fillRect b="-14595"/>
                  </a:stretch>
                </a:blipFill>
                <a:ln w="19050">
                  <a:solidFill>
                    <a:schemeClr val="bg1"/>
                  </a:solidFill>
                </a:ln>
              </p:spPr>
              <p:txBody>
                <a:bodyPr/>
                <a:lstStyle/>
                <a:p>
                  <a:r>
                    <a:rPr lang="en-US">
                      <a:noFill/>
                    </a:rPr>
                    <a:t> </a:t>
                  </a:r>
                </a:p>
              </p:txBody>
            </p:sp>
          </mc:Fallback>
        </mc:AlternateContent>
        <p:sp>
          <p:nvSpPr>
            <p:cNvPr id="168" name="Oval 167">
              <a:extLst>
                <a:ext uri="{FF2B5EF4-FFF2-40B4-BE49-F238E27FC236}">
                  <a16:creationId xmlns="" xmlns:a16="http://schemas.microsoft.com/office/drawing/2014/main" id="{50E38C7D-B896-42E8-9BAF-6E923926C86D}"/>
                </a:ext>
              </a:extLst>
            </p:cNvPr>
            <p:cNvSpPr/>
            <p:nvPr/>
          </p:nvSpPr>
          <p:spPr>
            <a:xfrm>
              <a:off x="12496800" y="622448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169" name="Rectangle 168">
                  <a:extLst>
                    <a:ext uri="{FF2B5EF4-FFF2-40B4-BE49-F238E27FC236}">
                      <a16:creationId xmlns="" xmlns:a16="http://schemas.microsoft.com/office/drawing/2014/main" id="{F15452FE-34F9-4E32-8E9E-B5A7F033A6ED}"/>
                    </a:ext>
                  </a:extLst>
                </p:cNvPr>
                <p:cNvSpPr/>
                <p:nvPr/>
              </p:nvSpPr>
              <p:spPr>
                <a:xfrm>
                  <a:off x="1165599" y="6181412"/>
                  <a:ext cx="10140511" cy="108000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14:m>
                    <m:oMath xmlns:m="http://schemas.openxmlformats.org/officeDocument/2006/math">
                      <m:r>
                        <a:rPr lang="en-US" sz="4800" b="1" i="1" smtClean="0">
                          <a:latin typeface="Cambria Math" panose="02040503050406030204" pitchFamily="18" charset="0"/>
                        </a:rPr>
                        <m:t>𝒅</m:t>
                      </m:r>
                    </m:oMath>
                  </a14:m>
                  <a:r>
                    <a:rPr lang="vi-VN" sz="4800" b="1">
                      <a:effectLst/>
                      <a:latin typeface="Tahoma" panose="020B0604030504040204" pitchFamily="34" charset="0"/>
                      <a:ea typeface="Tahoma" panose="020B0604030504040204" pitchFamily="34" charset="0"/>
                      <a:cs typeface="Tahoma" panose="020B0604030504040204" pitchFamily="34" charset="0"/>
                    </a:rPr>
                    <a:t> qua </a:t>
                  </a:r>
                  <a14:m>
                    <m:oMath xmlns:m="http://schemas.openxmlformats.org/officeDocument/2006/math">
                      <m:r>
                        <a:rPr lang="en-US" sz="4800">
                          <a:latin typeface="Cambria Math" panose="02040503050406030204" pitchFamily="18" charset="0"/>
                        </a:rPr>
                        <m:t>𝐒</m:t>
                      </m:r>
                    </m:oMath>
                  </a14:m>
                  <a:r>
                    <a:rPr lang="vi-VN" sz="4800" b="1">
                      <a:effectLst/>
                      <a:latin typeface="Tahoma" panose="020B0604030504040204" pitchFamily="34" charset="0"/>
                      <a:ea typeface="Tahoma" panose="020B0604030504040204" pitchFamily="34" charset="0"/>
                      <a:cs typeface="Tahoma" panose="020B0604030504040204" pitchFamily="34" charset="0"/>
                    </a:rPr>
                    <a:t> và song song với </a:t>
                  </a:r>
                  <a14:m>
                    <m:oMath xmlns:m="http://schemas.openxmlformats.org/officeDocument/2006/math">
                      <m:r>
                        <a:rPr lang="en-US" sz="4800">
                          <a:latin typeface="Cambria Math" panose="02040503050406030204" pitchFamily="18" charset="0"/>
                        </a:rPr>
                        <m:t>𝐁𝐂</m:t>
                      </m:r>
                    </m:oMath>
                  </a14:m>
                  <a:r>
                    <a:rPr lang="vi-VN" sz="4800" b="1">
                      <a:effectLst/>
                      <a:latin typeface="Tahoma" panose="020B0604030504040204" pitchFamily="34" charset="0"/>
                      <a:ea typeface="Tahoma" panose="020B0604030504040204" pitchFamily="34" charset="0"/>
                      <a:cs typeface="Tahoma" panose="020B0604030504040204" pitchFamily="34" charset="0"/>
                    </a:rPr>
                    <a:t>.  </a:t>
                  </a:r>
                  <a:endParaRPr lang="en-US" sz="115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9" name="Rectangle 168">
                  <a:extLst>
                    <a:ext uri="{FF2B5EF4-FFF2-40B4-BE49-F238E27FC236}">
                      <a16:creationId xmlns:a16="http://schemas.microsoft.com/office/drawing/2014/main" id="{F15452FE-34F9-4E32-8E9E-B5A7F033A6ED}"/>
                    </a:ext>
                  </a:extLst>
                </p:cNvPr>
                <p:cNvSpPr>
                  <a:spLocks noRot="1" noChangeAspect="1" noMove="1" noResize="1" noEditPoints="1" noAdjustHandles="1" noChangeArrowheads="1" noChangeShapeType="1" noTextEdit="1"/>
                </p:cNvSpPr>
                <p:nvPr/>
              </p:nvSpPr>
              <p:spPr>
                <a:xfrm>
                  <a:off x="1165599" y="6181412"/>
                  <a:ext cx="10140511" cy="1080000"/>
                </a:xfrm>
                <a:prstGeom prst="rect">
                  <a:avLst/>
                </a:prstGeom>
                <a:blipFill>
                  <a:blip r:embed="rId7"/>
                  <a:stretch>
                    <a:fillRect b="-14595"/>
                  </a:stretch>
                </a:blipFill>
                <a:ln w="19050">
                  <a:solidFill>
                    <a:schemeClr val="bg1"/>
                  </a:solidFill>
                </a:ln>
              </p:spPr>
              <p:txBody>
                <a:bodyPr/>
                <a:lstStyle/>
                <a:p>
                  <a:r>
                    <a:rPr lang="en-US">
                      <a:noFill/>
                    </a:rPr>
                    <a:t> </a:t>
                  </a:r>
                </a:p>
              </p:txBody>
            </p:sp>
          </mc:Fallback>
        </mc:AlternateContent>
        <p:sp>
          <p:nvSpPr>
            <p:cNvPr id="170" name="Oval 169">
              <a:extLst>
                <a:ext uri="{FF2B5EF4-FFF2-40B4-BE49-F238E27FC236}">
                  <a16:creationId xmlns="" xmlns:a16="http://schemas.microsoft.com/office/drawing/2014/main" id="{040CE82A-8201-4FE9-B7D6-F33FC505838B}"/>
                </a:ext>
              </a:extLst>
            </p:cNvPr>
            <p:cNvSpPr/>
            <p:nvPr/>
          </p:nvSpPr>
          <p:spPr>
            <a:xfrm>
              <a:off x="584509" y="6202946"/>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171" name="Rectangle 170">
                  <a:extLst>
                    <a:ext uri="{FF2B5EF4-FFF2-40B4-BE49-F238E27FC236}">
                      <a16:creationId xmlns="" xmlns:a16="http://schemas.microsoft.com/office/drawing/2014/main" id="{1742C6C6-6EE0-4FEE-9654-EF8A1096C4E4}"/>
                    </a:ext>
                  </a:extLst>
                </p:cNvPr>
                <p:cNvSpPr/>
                <p:nvPr/>
              </p:nvSpPr>
              <p:spPr>
                <a:xfrm>
                  <a:off x="1217416" y="7597030"/>
                  <a:ext cx="10088694" cy="1023871"/>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14:m>
                    <m:oMath xmlns:m="http://schemas.openxmlformats.org/officeDocument/2006/math">
                      <m:r>
                        <a:rPr lang="en-US" sz="4800" b="1" i="1" smtClean="0">
                          <a:latin typeface="Cambria Math" panose="02040503050406030204" pitchFamily="18" charset="0"/>
                        </a:rPr>
                        <m:t>𝒅</m:t>
                      </m:r>
                    </m:oMath>
                  </a14:m>
                  <a:r>
                    <a:rPr lang="vi-VN" sz="4800" b="1">
                      <a:effectLst/>
                      <a:latin typeface="Tahoma" panose="020B0604030504040204" pitchFamily="34" charset="0"/>
                      <a:ea typeface="Tahoma" panose="020B0604030504040204" pitchFamily="34" charset="0"/>
                      <a:cs typeface="Tahoma" panose="020B0604030504040204" pitchFamily="34" charset="0"/>
                    </a:rPr>
                    <a:t> qua </a:t>
                  </a:r>
                  <a14:m>
                    <m:oMath xmlns:m="http://schemas.openxmlformats.org/officeDocument/2006/math">
                      <m:r>
                        <a:rPr lang="en-US" sz="4800">
                          <a:latin typeface="Cambria Math" panose="02040503050406030204" pitchFamily="18" charset="0"/>
                        </a:rPr>
                        <m:t>𝐒</m:t>
                      </m:r>
                    </m:oMath>
                  </a14:m>
                  <a:r>
                    <a:rPr lang="vi-VN" sz="4800" b="1">
                      <a:effectLst/>
                      <a:latin typeface="Tahoma" panose="020B0604030504040204" pitchFamily="34" charset="0"/>
                      <a:ea typeface="Tahoma" panose="020B0604030504040204" pitchFamily="34" charset="0"/>
                      <a:cs typeface="Tahoma" panose="020B0604030504040204" pitchFamily="34" charset="0"/>
                    </a:rPr>
                    <a:t> </a:t>
                  </a:r>
                  <a:r>
                    <a:rPr lang="en-US" sz="4800" b="1">
                      <a:latin typeface="Tahoma" panose="020B0604030504040204" pitchFamily="34" charset="0"/>
                      <a:ea typeface="Tahoma" panose="020B0604030504040204" pitchFamily="34" charset="0"/>
                      <a:cs typeface="Tahoma" panose="020B0604030504040204" pitchFamily="34" charset="0"/>
                    </a:rPr>
                    <a:t>và song song với </a:t>
                  </a:r>
                  <a14:m>
                    <m:oMath xmlns:m="http://schemas.openxmlformats.org/officeDocument/2006/math">
                      <m:r>
                        <a:rPr lang="en-US" sz="4800">
                          <a:latin typeface="Cambria Math" panose="02040503050406030204" pitchFamily="18" charset="0"/>
                        </a:rPr>
                        <m:t>𝐀𝐁</m:t>
                      </m:r>
                    </m:oMath>
                  </a14:m>
                  <a:r>
                    <a:rPr lang="en-US" sz="4800"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71" name="Rectangle 170">
                  <a:extLst>
                    <a:ext uri="{FF2B5EF4-FFF2-40B4-BE49-F238E27FC236}">
                      <a16:creationId xmlns:a16="http://schemas.microsoft.com/office/drawing/2014/main" id="{1742C6C6-6EE0-4FEE-9654-EF8A1096C4E4}"/>
                    </a:ext>
                  </a:extLst>
                </p:cNvPr>
                <p:cNvSpPr>
                  <a:spLocks noRot="1" noChangeAspect="1" noMove="1" noResize="1" noEditPoints="1" noAdjustHandles="1" noChangeArrowheads="1" noChangeShapeType="1" noTextEdit="1"/>
                </p:cNvSpPr>
                <p:nvPr/>
              </p:nvSpPr>
              <p:spPr>
                <a:xfrm>
                  <a:off x="1217416" y="7597030"/>
                  <a:ext cx="10088694" cy="1023871"/>
                </a:xfrm>
                <a:prstGeom prst="rect">
                  <a:avLst/>
                </a:prstGeom>
                <a:blipFill>
                  <a:blip r:embed="rId8"/>
                  <a:stretch>
                    <a:fillRect t="-2273" b="-17614"/>
                  </a:stretch>
                </a:blipFill>
                <a:ln w="19050">
                  <a:solidFill>
                    <a:schemeClr val="bg1"/>
                  </a:solidFill>
                </a:ln>
              </p:spPr>
              <p:txBody>
                <a:bodyPr/>
                <a:lstStyle/>
                <a:p>
                  <a:r>
                    <a:rPr lang="en-US">
                      <a:noFill/>
                    </a:rPr>
                    <a:t> </a:t>
                  </a:r>
                </a:p>
              </p:txBody>
            </p:sp>
          </mc:Fallback>
        </mc:AlternateContent>
        <p:sp>
          <p:nvSpPr>
            <p:cNvPr id="172" name="Oval 171">
              <a:extLst>
                <a:ext uri="{FF2B5EF4-FFF2-40B4-BE49-F238E27FC236}">
                  <a16:creationId xmlns="" xmlns:a16="http://schemas.microsoft.com/office/drawing/2014/main" id="{DD2C0CA8-E211-4C8E-A071-68799A91CF58}"/>
                </a:ext>
              </a:extLst>
            </p:cNvPr>
            <p:cNvSpPr/>
            <p:nvPr/>
          </p:nvSpPr>
          <p:spPr>
            <a:xfrm>
              <a:off x="636327" y="7575496"/>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173" name="Rectangle 172">
                  <a:extLst>
                    <a:ext uri="{FF2B5EF4-FFF2-40B4-BE49-F238E27FC236}">
                      <a16:creationId xmlns="" xmlns:a16="http://schemas.microsoft.com/office/drawing/2014/main" id="{F2641D3F-2F60-49B3-AA91-4D51BE2FBE6E}"/>
                    </a:ext>
                  </a:extLst>
                </p:cNvPr>
                <p:cNvSpPr/>
                <p:nvPr/>
              </p:nvSpPr>
              <p:spPr>
                <a:xfrm>
                  <a:off x="13077890" y="7597030"/>
                  <a:ext cx="10217074" cy="1023872"/>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14:m>
                    <m:oMath xmlns:m="http://schemas.openxmlformats.org/officeDocument/2006/math">
                      <m:r>
                        <a:rPr lang="en-US" sz="4800" b="1" i="1" smtClean="0">
                          <a:latin typeface="Cambria Math" panose="02040503050406030204" pitchFamily="18" charset="0"/>
                        </a:rPr>
                        <m:t>𝒅</m:t>
                      </m:r>
                    </m:oMath>
                  </a14:m>
                  <a:r>
                    <a:rPr lang="vi-VN" sz="4800" b="1">
                      <a:effectLst/>
                      <a:latin typeface="Tahoma" panose="020B0604030504040204" pitchFamily="34" charset="0"/>
                      <a:ea typeface="Tahoma" panose="020B0604030504040204" pitchFamily="34" charset="0"/>
                      <a:cs typeface="Tahoma" panose="020B0604030504040204" pitchFamily="34" charset="0"/>
                    </a:rPr>
                    <a:t> qua </a:t>
                  </a:r>
                  <a14:m>
                    <m:oMath xmlns:m="http://schemas.openxmlformats.org/officeDocument/2006/math">
                      <m:r>
                        <a:rPr lang="en-US" sz="4800">
                          <a:latin typeface="Cambria Math" panose="02040503050406030204" pitchFamily="18" charset="0"/>
                        </a:rPr>
                        <m:t>𝐒</m:t>
                      </m:r>
                    </m:oMath>
                  </a14:m>
                  <a:r>
                    <a:rPr lang="vi-VN" sz="4800" b="1">
                      <a:effectLst/>
                      <a:latin typeface="Tahoma" panose="020B0604030504040204" pitchFamily="34" charset="0"/>
                      <a:ea typeface="Tahoma" panose="020B0604030504040204" pitchFamily="34" charset="0"/>
                      <a:cs typeface="Tahoma" panose="020B0604030504040204" pitchFamily="34" charset="0"/>
                    </a:rPr>
                    <a:t> </a:t>
                  </a:r>
                  <a:r>
                    <a:rPr lang="en-US" sz="4800" b="1">
                      <a:latin typeface="Tahoma" panose="020B0604030504040204" pitchFamily="34" charset="0"/>
                      <a:ea typeface="Tahoma" panose="020B0604030504040204" pitchFamily="34" charset="0"/>
                      <a:cs typeface="Tahoma" panose="020B0604030504040204" pitchFamily="34" charset="0"/>
                    </a:rPr>
                    <a:t>và song song với </a:t>
                  </a:r>
                  <a14:m>
                    <m:oMath xmlns:m="http://schemas.openxmlformats.org/officeDocument/2006/math">
                      <m:r>
                        <a:rPr lang="en-US" sz="4800">
                          <a:latin typeface="Cambria Math" panose="02040503050406030204" pitchFamily="18" charset="0"/>
                        </a:rPr>
                        <m:t>𝐁𝐃</m:t>
                      </m:r>
                    </m:oMath>
                  </a14:m>
                  <a:r>
                    <a:rPr lang="en-US" sz="4800"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73" name="Rectangle 172">
                  <a:extLst>
                    <a:ext uri="{FF2B5EF4-FFF2-40B4-BE49-F238E27FC236}">
                      <a16:creationId xmlns:a16="http://schemas.microsoft.com/office/drawing/2014/main" id="{F2641D3F-2F60-49B3-AA91-4D51BE2FBE6E}"/>
                    </a:ext>
                  </a:extLst>
                </p:cNvPr>
                <p:cNvSpPr>
                  <a:spLocks noRot="1" noChangeAspect="1" noMove="1" noResize="1" noEditPoints="1" noAdjustHandles="1" noChangeArrowheads="1" noChangeShapeType="1" noTextEdit="1"/>
                </p:cNvSpPr>
                <p:nvPr/>
              </p:nvSpPr>
              <p:spPr>
                <a:xfrm>
                  <a:off x="13077890" y="7597030"/>
                  <a:ext cx="10217074" cy="1023872"/>
                </a:xfrm>
                <a:prstGeom prst="rect">
                  <a:avLst/>
                </a:prstGeom>
                <a:blipFill>
                  <a:blip r:embed="rId9"/>
                  <a:stretch>
                    <a:fillRect t="-2273" b="-17614"/>
                  </a:stretch>
                </a:blipFill>
                <a:ln w="19050">
                  <a:solidFill>
                    <a:schemeClr val="bg1"/>
                  </a:solidFill>
                </a:ln>
              </p:spPr>
              <p:txBody>
                <a:bodyPr/>
                <a:lstStyle/>
                <a:p>
                  <a:r>
                    <a:rPr lang="en-US">
                      <a:noFill/>
                    </a:rPr>
                    <a:t> </a:t>
                  </a:r>
                </a:p>
              </p:txBody>
            </p:sp>
          </mc:Fallback>
        </mc:AlternateContent>
        <p:sp>
          <p:nvSpPr>
            <p:cNvPr id="174" name="Oval 173">
              <a:extLst>
                <a:ext uri="{FF2B5EF4-FFF2-40B4-BE49-F238E27FC236}">
                  <a16:creationId xmlns="" xmlns:a16="http://schemas.microsoft.com/office/drawing/2014/main" id="{658D4BB6-4695-447A-82E1-E78B6E381062}"/>
                </a:ext>
              </a:extLst>
            </p:cNvPr>
            <p:cNvSpPr/>
            <p:nvPr/>
          </p:nvSpPr>
          <p:spPr>
            <a:xfrm>
              <a:off x="12496800" y="7540901"/>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sp>
        <p:nvSpPr>
          <p:cNvPr id="37" name="Oval 36">
            <a:extLst>
              <a:ext uri="{FF2B5EF4-FFF2-40B4-BE49-F238E27FC236}">
                <a16:creationId xmlns="" xmlns:a16="http://schemas.microsoft.com/office/drawing/2014/main" id="{CEC15D89-0C10-4AB6-85C5-21D0AF414A18}"/>
              </a:ext>
            </a:extLst>
          </p:cNvPr>
          <p:cNvSpPr/>
          <p:nvPr/>
        </p:nvSpPr>
        <p:spPr>
          <a:xfrm>
            <a:off x="594600" y="5854200"/>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A</a:t>
            </a:r>
            <a:endParaRPr lang="en-US" sz="6400" dirty="0"/>
          </a:p>
        </p:txBody>
      </p:sp>
      <p:pic>
        <p:nvPicPr>
          <p:cNvPr id="2050" name="Picture 2">
            <a:extLst>
              <a:ext uri="{FF2B5EF4-FFF2-40B4-BE49-F238E27FC236}">
                <a16:creationId xmlns="" xmlns:a16="http://schemas.microsoft.com/office/drawing/2014/main" id="{D750C817-C9F7-4837-A121-B86C88DC85F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643496" y="8898567"/>
            <a:ext cx="5054704" cy="458883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6" name="TextBox 35">
                <a:extLst>
                  <a:ext uri="{FF2B5EF4-FFF2-40B4-BE49-F238E27FC236}">
                    <a16:creationId xmlns="" xmlns:a16="http://schemas.microsoft.com/office/drawing/2014/main" id="{9DFF3DA4-CA66-47CB-BCF7-7CB8B901FD13}"/>
                  </a:ext>
                </a:extLst>
              </p:cNvPr>
              <p:cNvSpPr txBox="1"/>
              <p:nvPr/>
            </p:nvSpPr>
            <p:spPr>
              <a:xfrm>
                <a:off x="1025725" y="12505425"/>
                <a:ext cx="3927275" cy="1058175"/>
              </a:xfrm>
              <a:prstGeom prst="rect">
                <a:avLst/>
              </a:prstGeom>
              <a:noFill/>
            </p:spPr>
            <p:txBody>
              <a:bodyPr wrap="square" lIns="45720" tIns="45720" rIns="45720" rtlCol="0" anchor="ctr" anchorCtr="0">
                <a:spAutoFit/>
              </a:bodyPr>
              <a:lstStyle>
                <a:defPPr>
                  <a:defRPr lang="en-US"/>
                </a:defPPr>
                <a:lvl1pPr>
                  <a:lnSpc>
                    <a:spcPct val="150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14:m>
                  <m:oMath xmlns:m="http://schemas.openxmlformats.org/officeDocument/2006/math">
                    <m:r>
                      <a:rPr lang="en-US" sz="4800" i="1" smtClean="0">
                        <a:latin typeface="Cambria Math" panose="02040503050406030204" pitchFamily="18" charset="0"/>
                        <a:ea typeface="Cambria Math" panose="02040503050406030204" pitchFamily="18" charset="0"/>
                      </a:rPr>
                      <m:t>⟹ </m:t>
                    </m:r>
                  </m:oMath>
                </a14:m>
                <a:r>
                  <a:rPr lang="en-US" sz="4800"/>
                  <a:t> Chọn </a:t>
                </a:r>
                <a:r>
                  <a:rPr lang="en-US" sz="4800">
                    <a:solidFill>
                      <a:srgbClr val="FF0000"/>
                    </a:solidFill>
                  </a:rPr>
                  <a:t>A</a:t>
                </a:r>
                <a:r>
                  <a:rPr lang="en-US" sz="4800"/>
                  <a:t>.</a:t>
                </a:r>
                <a:endParaRPr lang="en-US" sz="4800" dirty="0"/>
              </a:p>
            </p:txBody>
          </p:sp>
        </mc:Choice>
        <mc:Fallback xmlns="">
          <p:sp>
            <p:nvSpPr>
              <p:cNvPr id="36" name="TextBox 35">
                <a:extLst>
                  <a:ext uri="{FF2B5EF4-FFF2-40B4-BE49-F238E27FC236}">
                    <a16:creationId xmlns:a16="http://schemas.microsoft.com/office/drawing/2014/main" id="{9DFF3DA4-CA66-47CB-BCF7-7CB8B901FD13}"/>
                  </a:ext>
                </a:extLst>
              </p:cNvPr>
              <p:cNvSpPr txBox="1">
                <a:spLocks noRot="1" noChangeAspect="1" noMove="1" noResize="1" noEditPoints="1" noAdjustHandles="1" noChangeArrowheads="1" noChangeShapeType="1" noTextEdit="1"/>
              </p:cNvSpPr>
              <p:nvPr/>
            </p:nvSpPr>
            <p:spPr>
              <a:xfrm>
                <a:off x="1025725" y="12505425"/>
                <a:ext cx="3927275" cy="1058175"/>
              </a:xfrm>
              <a:prstGeom prst="rect">
                <a:avLst/>
              </a:prstGeom>
              <a:blipFill>
                <a:blip r:embed="rId11"/>
                <a:stretch>
                  <a:fillRect b="-29310"/>
                </a:stretch>
              </a:blipFill>
            </p:spPr>
            <p:txBody>
              <a:bodyPr/>
              <a:lstStyle/>
              <a:p>
                <a:r>
                  <a:rPr lang="en-US">
                    <a:noFill/>
                  </a:rPr>
                  <a:t> </a:t>
                </a:r>
              </a:p>
            </p:txBody>
          </p:sp>
        </mc:Fallback>
      </mc:AlternateContent>
    </p:spTree>
    <p:extLst>
      <p:ext uri="{BB962C8B-B14F-4D97-AF65-F5344CB8AC3E}">
        <p14:creationId xmlns:p14="http://schemas.microsoft.com/office/powerpoint/2010/main" val="340739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5"/>
                                        </p:tgtEl>
                                        <p:attrNameLst>
                                          <p:attrName>style.visibility</p:attrName>
                                        </p:attrNameLst>
                                      </p:cBhvr>
                                      <p:to>
                                        <p:strVal val="visible"/>
                                      </p:to>
                                    </p:set>
                                    <p:animEffect transition="in" filter="wipe(left)">
                                      <p:cBhvr>
                                        <p:cTn id="10" dur="500"/>
                                        <p:tgtEl>
                                          <p:spTgt spid="165"/>
                                        </p:tgtEl>
                                      </p:cBhvr>
                                    </p:animEffect>
                                  </p:childTnLst>
                                </p:cTn>
                              </p:par>
                              <p:par>
                                <p:cTn id="11" presetID="22" presetClass="entr" presetSubtype="8"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99"/>
                                        </p:tgtEl>
                                        <p:attrNameLst>
                                          <p:attrName>style.visibility</p:attrName>
                                        </p:attrNameLst>
                                      </p:cBhvr>
                                      <p:to>
                                        <p:strVal val="visible"/>
                                      </p:to>
                                    </p:set>
                                    <p:animEffect transition="in" filter="wipe(up)">
                                      <p:cBhvr>
                                        <p:cTn id="18" dur="500"/>
                                        <p:tgtEl>
                                          <p:spTgt spid="9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wipe(down)">
                                      <p:cBhvr>
                                        <p:cTn id="23" dur="500"/>
                                        <p:tgtEl>
                                          <p:spTgt spid="205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4"/>
                                        </p:tgtEl>
                                        <p:attrNameLst>
                                          <p:attrName>style.visibility</p:attrName>
                                        </p:attrNameLst>
                                      </p:cBhvr>
                                      <p:to>
                                        <p:strVal val="visible"/>
                                      </p:to>
                                    </p:set>
                                    <p:animEffect transition="in" filter="wipe(left)">
                                      <p:cBhvr>
                                        <p:cTn id="28" dur="500"/>
                                        <p:tgtEl>
                                          <p:spTgt spid="16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left)">
                                      <p:cBhvr>
                                        <p:cTn id="3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P spid="165" grpId="0"/>
      <p:bldP spid="37" grpId="0" animBg="1"/>
      <p:bldP spid="3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a:extLst>
              <a:ext uri="{FF2B5EF4-FFF2-40B4-BE49-F238E27FC236}">
                <a16:creationId xmlns=""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IV</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TRẮC NGHIỆM</a:t>
              </a:r>
            </a:p>
          </p:txBody>
        </p:sp>
      </p:grpSp>
      <p:grpSp>
        <p:nvGrpSpPr>
          <p:cNvPr id="99" name="Group 98">
            <a:extLst>
              <a:ext uri="{FF2B5EF4-FFF2-40B4-BE49-F238E27FC236}">
                <a16:creationId xmlns="" xmlns:a16="http://schemas.microsoft.com/office/drawing/2014/main" id="{54E74C30-B7ED-4038-96FF-3CA37F8F0EC7}"/>
              </a:ext>
            </a:extLst>
          </p:cNvPr>
          <p:cNvGrpSpPr/>
          <p:nvPr/>
        </p:nvGrpSpPr>
        <p:grpSpPr>
          <a:xfrm>
            <a:off x="271325" y="8534400"/>
            <a:ext cx="23762379" cy="5181600"/>
            <a:chOff x="48567" y="4381500"/>
            <a:chExt cx="22922311" cy="4266743"/>
          </a:xfrm>
          <a:solidFill>
            <a:schemeClr val="accent5">
              <a:lumMod val="40000"/>
              <a:lumOff val="60000"/>
            </a:schemeClr>
          </a:solidFill>
        </p:grpSpPr>
        <p:sp>
          <p:nvSpPr>
            <p:cNvPr id="129" name="Rounded Rectangle 52">
              <a:extLst>
                <a:ext uri="{FF2B5EF4-FFF2-40B4-BE49-F238E27FC236}">
                  <a16:creationId xmlns="" xmlns:a16="http://schemas.microsoft.com/office/drawing/2014/main" id="{F7F25114-B489-4AB7-9074-69DC8B8B23C3}"/>
                </a:ext>
              </a:extLst>
            </p:cNvPr>
            <p:cNvSpPr/>
            <p:nvPr/>
          </p:nvSpPr>
          <p:spPr>
            <a:xfrm>
              <a:off x="529933" y="4639113"/>
              <a:ext cx="22440945" cy="4009130"/>
            </a:xfrm>
            <a:prstGeom prst="roundRect">
              <a:avLst>
                <a:gd name="adj" fmla="val 2239"/>
              </a:avLst>
            </a:prstGeom>
            <a:solidFill>
              <a:srgbClr val="DAE3F3"/>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grpSp>
          <p:nvGrpSpPr>
            <p:cNvPr id="130" name="Group 129">
              <a:extLst>
                <a:ext uri="{FF2B5EF4-FFF2-40B4-BE49-F238E27FC236}">
                  <a16:creationId xmlns="" xmlns:a16="http://schemas.microsoft.com/office/drawing/2014/main" id="{8AD0C756-9ACE-4591-A06F-8C26FC2E221D}"/>
                </a:ext>
              </a:extLst>
            </p:cNvPr>
            <p:cNvGrpSpPr/>
            <p:nvPr/>
          </p:nvGrpSpPr>
          <p:grpSpPr>
            <a:xfrm>
              <a:off x="48567" y="4381500"/>
              <a:ext cx="3991941" cy="1079473"/>
              <a:chOff x="410517" y="4648200"/>
              <a:chExt cx="3991941" cy="1079473"/>
            </a:xfrm>
            <a:grpFill/>
          </p:grpSpPr>
          <p:sp>
            <p:nvSpPr>
              <p:cNvPr id="132" name="Freeform 20">
                <a:extLst>
                  <a:ext uri="{FF2B5EF4-FFF2-40B4-BE49-F238E27FC236}">
                    <a16:creationId xmlns="" xmlns:a16="http://schemas.microsoft.com/office/drawing/2014/main" id="{9D428E8B-935E-4CD2-A6D5-AF417425B609}"/>
                  </a:ext>
                </a:extLst>
              </p:cNvPr>
              <p:cNvSpPr>
                <a:spLocks/>
              </p:cNvSpPr>
              <p:nvPr/>
            </p:nvSpPr>
            <p:spPr bwMode="auto">
              <a:xfrm rot="16200000" flipV="1">
                <a:off x="2489940" y="3702023"/>
                <a:ext cx="828631" cy="2996405"/>
              </a:xfrm>
              <a:prstGeom prst="round1Rect">
                <a:avLst/>
              </a:prstGeom>
              <a:solidFill>
                <a:srgbClr val="DAE3F3"/>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35" name="TextBox 134">
                <a:extLst>
                  <a:ext uri="{FF2B5EF4-FFF2-40B4-BE49-F238E27FC236}">
                    <a16:creationId xmlns="" xmlns:a16="http://schemas.microsoft.com/office/drawing/2014/main" id="{98F12281-D048-4183-B036-FA05E6428C85}"/>
                  </a:ext>
                </a:extLst>
              </p:cNvPr>
              <p:cNvSpPr txBox="1"/>
              <p:nvPr/>
            </p:nvSpPr>
            <p:spPr>
              <a:xfrm>
                <a:off x="1406054" y="4769080"/>
                <a:ext cx="2872840" cy="830997"/>
              </a:xfrm>
              <a:prstGeom prst="rect">
                <a:avLst/>
              </a:prstGeom>
              <a:noFill/>
            </p:spPr>
            <p:txBody>
              <a:bodyPr wrap="square" rtlCol="0">
                <a:spAutoFit/>
              </a:bodyPr>
              <a:lstStyle/>
              <a:p>
                <a:pPr algn="ctr"/>
                <a:r>
                  <a:rPr lang="en-US" sz="4800" b="1">
                    <a:solidFill>
                      <a:srgbClr val="0000FF"/>
                    </a:solidFill>
                    <a:latin typeface="Tahoma" pitchFamily="34" charset="0"/>
                    <a:ea typeface="Tahoma" pitchFamily="34" charset="0"/>
                    <a:cs typeface="Tahoma" pitchFamily="34" charset="0"/>
                  </a:rPr>
                  <a:t>Trả lời</a:t>
                </a:r>
                <a:endParaRPr lang="en-US" sz="4800" b="1" dirty="0">
                  <a:solidFill>
                    <a:srgbClr val="0000FF"/>
                  </a:solidFill>
                  <a:latin typeface="Tahoma" pitchFamily="34" charset="0"/>
                  <a:ea typeface="Tahoma" pitchFamily="34" charset="0"/>
                  <a:cs typeface="Tahoma" pitchFamily="34" charset="0"/>
                </a:endParaRPr>
              </a:p>
            </p:txBody>
          </p:sp>
          <p:pic>
            <p:nvPicPr>
              <p:cNvPr id="144" name="Picture 143">
                <a:extLst>
                  <a:ext uri="{FF2B5EF4-FFF2-40B4-BE49-F238E27FC236}">
                    <a16:creationId xmlns="" xmlns:a16="http://schemas.microsoft.com/office/drawing/2014/main" id="{89EAA136-0D71-45FD-BD75-17F2F43A26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45" name="Group 144">
            <a:extLst>
              <a:ext uri="{FF2B5EF4-FFF2-40B4-BE49-F238E27FC236}">
                <a16:creationId xmlns="" xmlns:a16="http://schemas.microsoft.com/office/drawing/2014/main" id="{1D47D3DA-70A1-4988-A412-16B987CBBC0A}"/>
              </a:ext>
            </a:extLst>
          </p:cNvPr>
          <p:cNvGrpSpPr/>
          <p:nvPr/>
        </p:nvGrpSpPr>
        <p:grpSpPr>
          <a:xfrm>
            <a:off x="196808" y="2526376"/>
            <a:ext cx="23836896" cy="3033536"/>
            <a:chOff x="923003" y="3917552"/>
            <a:chExt cx="23836896" cy="2871176"/>
          </a:xfrm>
        </p:grpSpPr>
        <p:sp>
          <p:nvSpPr>
            <p:cNvPr id="154" name="Rounded Rectangle 41">
              <a:extLst>
                <a:ext uri="{FF2B5EF4-FFF2-40B4-BE49-F238E27FC236}">
                  <a16:creationId xmlns="" xmlns:a16="http://schemas.microsoft.com/office/drawing/2014/main" id="{C73AC49A-52A9-41BA-9CF6-23020D15108A}"/>
                </a:ext>
              </a:extLst>
            </p:cNvPr>
            <p:cNvSpPr/>
            <p:nvPr/>
          </p:nvSpPr>
          <p:spPr>
            <a:xfrm>
              <a:off x="1272210" y="4426858"/>
              <a:ext cx="23487689"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Tahoma" pitchFamily="34" charset="0"/>
                <a:ea typeface="Tahoma" pitchFamily="34" charset="0"/>
                <a:cs typeface="Tahoma" pitchFamily="34" charset="0"/>
              </a:endParaRPr>
            </a:p>
          </p:txBody>
        </p:sp>
        <p:grpSp>
          <p:nvGrpSpPr>
            <p:cNvPr id="159" name="Group 158">
              <a:extLst>
                <a:ext uri="{FF2B5EF4-FFF2-40B4-BE49-F238E27FC236}">
                  <a16:creationId xmlns="" xmlns:a16="http://schemas.microsoft.com/office/drawing/2014/main" id="{542BDD63-5FD5-45AF-A0D9-5950E154FA80}"/>
                </a:ext>
              </a:extLst>
            </p:cNvPr>
            <p:cNvGrpSpPr/>
            <p:nvPr/>
          </p:nvGrpSpPr>
          <p:grpSpPr>
            <a:xfrm>
              <a:off x="923003" y="3917552"/>
              <a:ext cx="3942102" cy="1040476"/>
              <a:chOff x="923003" y="3917552"/>
              <a:chExt cx="3942102" cy="1040476"/>
            </a:xfrm>
          </p:grpSpPr>
          <p:grpSp>
            <p:nvGrpSpPr>
              <p:cNvPr id="160" name="Group 159">
                <a:extLst>
                  <a:ext uri="{FF2B5EF4-FFF2-40B4-BE49-F238E27FC236}">
                    <a16:creationId xmlns="" xmlns:a16="http://schemas.microsoft.com/office/drawing/2014/main" id="{9B60DD03-7703-4AFE-91C2-36635BE87D3C}"/>
                  </a:ext>
                </a:extLst>
              </p:cNvPr>
              <p:cNvGrpSpPr/>
              <p:nvPr/>
            </p:nvGrpSpPr>
            <p:grpSpPr>
              <a:xfrm>
                <a:off x="1362045" y="4050650"/>
                <a:ext cx="3503060" cy="837781"/>
                <a:chOff x="2028795" y="4412600"/>
                <a:chExt cx="3503060" cy="837781"/>
              </a:xfrm>
            </p:grpSpPr>
            <p:sp>
              <p:nvSpPr>
                <p:cNvPr id="162" name="Freeform 20">
                  <a:extLst>
                    <a:ext uri="{FF2B5EF4-FFF2-40B4-BE49-F238E27FC236}">
                      <a16:creationId xmlns="" xmlns:a16="http://schemas.microsoft.com/office/drawing/2014/main" id="{B624F6C6-F411-4D08-A1C8-EC1D039E1253}"/>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63" name="TextBox 162">
                  <a:extLst>
                    <a:ext uri="{FF2B5EF4-FFF2-40B4-BE49-F238E27FC236}">
                      <a16:creationId xmlns="" xmlns:a16="http://schemas.microsoft.com/office/drawing/2014/main" id="{B933F3EB-F4BA-49C7-8F01-E6A072B3D0F7}"/>
                    </a:ext>
                  </a:extLst>
                </p:cNvPr>
                <p:cNvSpPr txBox="1"/>
                <p:nvPr/>
              </p:nvSpPr>
              <p:spPr>
                <a:xfrm>
                  <a:off x="2536148" y="4412600"/>
                  <a:ext cx="2895397" cy="786521"/>
                </a:xfrm>
                <a:prstGeom prst="rect">
                  <a:avLst/>
                </a:prstGeom>
                <a:noFill/>
              </p:spPr>
              <p:txBody>
                <a:bodyPr wrap="square" rtlCol="0">
                  <a:spAutoFit/>
                </a:bodyPr>
                <a:lstStyle/>
                <a:p>
                  <a:pPr algn="ctr"/>
                  <a:r>
                    <a:rPr lang="vi-VN" sz="4800" b="1">
                      <a:solidFill>
                        <a:srgbClr val="0000FF"/>
                      </a:solidFill>
                      <a:latin typeface="Tahoma" pitchFamily="34" charset="0"/>
                      <a:ea typeface="Tahoma" pitchFamily="34" charset="0"/>
                      <a:cs typeface="Tahoma" pitchFamily="34" charset="0"/>
                    </a:rPr>
                    <a:t>CÂU</a:t>
                  </a:r>
                  <a:r>
                    <a:rPr lang="en-US" sz="4800" b="1">
                      <a:solidFill>
                        <a:srgbClr val="0000FF"/>
                      </a:solidFill>
                      <a:latin typeface="Tahoma" pitchFamily="34" charset="0"/>
                      <a:ea typeface="Tahoma" pitchFamily="34" charset="0"/>
                      <a:cs typeface="Tahoma" pitchFamily="34" charset="0"/>
                    </a:rPr>
                    <a:t> 9</a:t>
                  </a:r>
                  <a:r>
                    <a:rPr lang="vi-VN" sz="4800" b="1">
                      <a:solidFill>
                        <a:srgbClr val="0000FF"/>
                      </a:solidFill>
                      <a:latin typeface="Tahoma" pitchFamily="34" charset="0"/>
                      <a:ea typeface="Tahoma" pitchFamily="34" charset="0"/>
                      <a:cs typeface="Tahoma" pitchFamily="34" charset="0"/>
                    </a:rPr>
                    <a:t> </a:t>
                  </a:r>
                  <a:endParaRPr lang="en-US" sz="4800" b="1" dirty="0">
                    <a:solidFill>
                      <a:srgbClr val="0000FF"/>
                    </a:solidFill>
                    <a:latin typeface="Tahoma" pitchFamily="34" charset="0"/>
                    <a:ea typeface="Tahoma" pitchFamily="34" charset="0"/>
                    <a:cs typeface="Tahoma" pitchFamily="34" charset="0"/>
                  </a:endParaRPr>
                </a:p>
              </p:txBody>
            </p:sp>
          </p:grpSp>
          <p:pic>
            <p:nvPicPr>
              <p:cNvPr id="161" name="Picture 160">
                <a:extLst>
                  <a:ext uri="{FF2B5EF4-FFF2-40B4-BE49-F238E27FC236}">
                    <a16:creationId xmlns="" xmlns:a16="http://schemas.microsoft.com/office/drawing/2014/main" id="{C23F8964-B0B6-4DF4-9176-B720265B2C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64" name="TextBox 163">
                <a:extLst>
                  <a:ext uri="{FF2B5EF4-FFF2-40B4-BE49-F238E27FC236}">
                    <a16:creationId xmlns="" xmlns:a16="http://schemas.microsoft.com/office/drawing/2014/main" id="{567BC42B-B98E-4C46-AF3A-0A63E6E2B9FE}"/>
                  </a:ext>
                </a:extLst>
              </p:cNvPr>
              <p:cNvSpPr txBox="1"/>
              <p:nvPr/>
            </p:nvSpPr>
            <p:spPr>
              <a:xfrm>
                <a:off x="1369081" y="9753600"/>
                <a:ext cx="6860519" cy="1058175"/>
              </a:xfrm>
              <a:prstGeom prst="rect">
                <a:avLst/>
              </a:prstGeom>
              <a:noFill/>
            </p:spPr>
            <p:txBody>
              <a:bodyPr wrap="square" lIns="45720" tIns="45720" rIns="45720" rtlCol="0" anchor="ctr" anchorCtr="0">
                <a:spAutoFit/>
              </a:bodyPr>
              <a:lstStyle>
                <a:defPPr>
                  <a:defRPr lang="en-US"/>
                </a:defPPr>
                <a:lvl1pPr>
                  <a:lnSpc>
                    <a:spcPct val="150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sz="4800"/>
                  <a:t>Gọi </a:t>
                </a:r>
                <a14:m>
                  <m:oMath xmlns:m="http://schemas.openxmlformats.org/officeDocument/2006/math">
                    <m:r>
                      <a:rPr lang="en-US" sz="4800" b="1" i="1">
                        <a:latin typeface="Cambria Math" panose="02040503050406030204" pitchFamily="18" charset="0"/>
                      </a:rPr>
                      <m:t>𝒅</m:t>
                    </m:r>
                    <m:r>
                      <a:rPr lang="en-US" sz="4800" b="1" i="1">
                        <a:latin typeface="Cambria Math" panose="02040503050406030204" pitchFamily="18" charset="0"/>
                      </a:rPr>
                      <m:t>=(</m:t>
                    </m:r>
                    <m:r>
                      <a:rPr lang="en-US" sz="4800" b="1" i="1">
                        <a:latin typeface="Cambria Math" panose="02040503050406030204" pitchFamily="18" charset="0"/>
                      </a:rPr>
                      <m:t>𝑮𝑰𝑱</m:t>
                    </m:r>
                    <m:r>
                      <a:rPr lang="en-US" sz="4800" b="1" i="1">
                        <a:latin typeface="Cambria Math" panose="02040503050406030204" pitchFamily="18" charset="0"/>
                      </a:rPr>
                      <m:t>)∩(</m:t>
                    </m:r>
                    <m:r>
                      <a:rPr lang="en-US" sz="4800" b="1" i="1">
                        <a:latin typeface="Cambria Math" panose="02040503050406030204" pitchFamily="18" charset="0"/>
                      </a:rPr>
                      <m:t>𝑩𝑪𝑫</m:t>
                    </m:r>
                    <m:r>
                      <a:rPr lang="en-US" sz="4800" b="1" i="1">
                        <a:latin typeface="Cambria Math" panose="02040503050406030204" pitchFamily="18" charset="0"/>
                      </a:rPr>
                      <m:t>)</m:t>
                    </m:r>
                  </m:oMath>
                </a14:m>
                <a:endParaRPr lang="en-US" sz="4800" i="1"/>
              </a:p>
            </p:txBody>
          </p:sp>
        </mc:Choice>
        <mc:Fallback xmlns="">
          <p:sp>
            <p:nvSpPr>
              <p:cNvPr id="164" name="TextBox 163">
                <a:extLst>
                  <a:ext uri="{FF2B5EF4-FFF2-40B4-BE49-F238E27FC236}">
                    <a16:creationId xmlns:a16="http://schemas.microsoft.com/office/drawing/2014/main" id="{567BC42B-B98E-4C46-AF3A-0A63E6E2B9FE}"/>
                  </a:ext>
                </a:extLst>
              </p:cNvPr>
              <p:cNvSpPr txBox="1">
                <a:spLocks noRot="1" noChangeAspect="1" noMove="1" noResize="1" noEditPoints="1" noAdjustHandles="1" noChangeArrowheads="1" noChangeShapeType="1" noTextEdit="1"/>
              </p:cNvSpPr>
              <p:nvPr/>
            </p:nvSpPr>
            <p:spPr>
              <a:xfrm>
                <a:off x="1369081" y="9753600"/>
                <a:ext cx="6860519" cy="1058175"/>
              </a:xfrm>
              <a:prstGeom prst="rect">
                <a:avLst/>
              </a:prstGeom>
              <a:blipFill>
                <a:blip r:embed="rId4"/>
                <a:stretch>
                  <a:fillRect l="-4711" b="-293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5" name="TextBox 164">
                <a:extLst>
                  <a:ext uri="{FF2B5EF4-FFF2-40B4-BE49-F238E27FC236}">
                    <a16:creationId xmlns="" xmlns:a16="http://schemas.microsoft.com/office/drawing/2014/main" id="{9ADA4EAF-2939-4AE5-8A5E-4E8AA3D76202}"/>
                  </a:ext>
                </a:extLst>
              </p:cNvPr>
              <p:cNvSpPr txBox="1"/>
              <p:nvPr/>
            </p:nvSpPr>
            <p:spPr>
              <a:xfrm>
                <a:off x="1119613" y="3272369"/>
                <a:ext cx="22628537" cy="2166170"/>
              </a:xfrm>
              <a:prstGeom prst="rect">
                <a:avLst/>
              </a:prstGeom>
              <a:noFill/>
            </p:spPr>
            <p:txBody>
              <a:bodyPr wrap="square" lIns="45720" tIns="45720" rIns="45720" rtlCol="0" anchor="ctr" anchorCtr="0">
                <a:sp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pPr>
                  <a:lnSpc>
                    <a:spcPct val="150000"/>
                  </a:lnSpc>
                </a:pPr>
                <a:r>
                  <a:rPr lang="vi-VN" sz="4800"/>
                  <a:t>Cho tứ diện </a:t>
                </a:r>
                <a14:m>
                  <m:oMath xmlns:m="http://schemas.openxmlformats.org/officeDocument/2006/math">
                    <m:r>
                      <a:rPr lang="en-US" sz="4800">
                        <a:latin typeface="Cambria Math" panose="02040503050406030204" pitchFamily="18" charset="0"/>
                      </a:rPr>
                      <m:t>𝐀𝐁𝐂𝐃</m:t>
                    </m:r>
                  </m:oMath>
                </a14:m>
                <a:r>
                  <a:rPr lang="en-US" sz="4800"/>
                  <a:t>. Gọi</a:t>
                </a:r>
                <a:r>
                  <a:rPr lang="vi-VN" sz="4800"/>
                  <a:t> </a:t>
                </a:r>
                <a14:m>
                  <m:oMath xmlns:m="http://schemas.openxmlformats.org/officeDocument/2006/math">
                    <m:r>
                      <a:rPr lang="en-US" sz="4800" i="1">
                        <a:latin typeface="Cambria Math" panose="02040503050406030204" pitchFamily="18" charset="0"/>
                      </a:rPr>
                      <m:t>𝑰</m:t>
                    </m:r>
                    <m:r>
                      <a:rPr lang="en-US" sz="4800" b="1" i="1" smtClean="0">
                        <a:latin typeface="Cambria Math" panose="02040503050406030204" pitchFamily="18" charset="0"/>
                      </a:rPr>
                      <m:t>,</m:t>
                    </m:r>
                    <m:r>
                      <a:rPr lang="en-US" sz="4800" i="1">
                        <a:latin typeface="Cambria Math" panose="02040503050406030204" pitchFamily="18" charset="0"/>
                      </a:rPr>
                      <m:t>𝑱</m:t>
                    </m:r>
                  </m:oMath>
                </a14:m>
                <a:r>
                  <a:rPr lang="en-US" sz="4800"/>
                  <a:t> </a:t>
                </a:r>
                <a:r>
                  <a:rPr lang="vi-VN" sz="4800"/>
                  <a:t>theo thứ tự là trung điểm của </a:t>
                </a:r>
                <a14:m>
                  <m:oMath xmlns:m="http://schemas.openxmlformats.org/officeDocument/2006/math">
                    <m:r>
                      <a:rPr lang="en-US" sz="4800">
                        <a:latin typeface="Cambria Math" panose="02040503050406030204" pitchFamily="18" charset="0"/>
                      </a:rPr>
                      <m:t>𝐀</m:t>
                    </m:r>
                    <m:r>
                      <a:rPr lang="en-US" sz="4800" b="1" i="0" smtClean="0">
                        <a:latin typeface="Cambria Math" panose="02040503050406030204" pitchFamily="18" charset="0"/>
                      </a:rPr>
                      <m:t>𝐃</m:t>
                    </m:r>
                  </m:oMath>
                </a14:m>
                <a:r>
                  <a:rPr lang="vi-VN" sz="4800"/>
                  <a:t> và </a:t>
                </a:r>
                <a14:m>
                  <m:oMath xmlns:m="http://schemas.openxmlformats.org/officeDocument/2006/math">
                    <m:r>
                      <a:rPr lang="en-US" sz="4800">
                        <a:latin typeface="Cambria Math" panose="02040503050406030204" pitchFamily="18" charset="0"/>
                      </a:rPr>
                      <m:t>𝐀</m:t>
                    </m:r>
                    <m:r>
                      <a:rPr lang="en-US" sz="4800" b="1" i="0" smtClean="0">
                        <a:latin typeface="Cambria Math" panose="02040503050406030204" pitchFamily="18" charset="0"/>
                      </a:rPr>
                      <m:t>𝐂</m:t>
                    </m:r>
                  </m:oMath>
                </a14:m>
                <a:r>
                  <a:rPr lang="vi-VN" sz="4800"/>
                  <a:t>, </a:t>
                </a:r>
                <a14:m>
                  <m:oMath xmlns:m="http://schemas.openxmlformats.org/officeDocument/2006/math">
                    <m:r>
                      <a:rPr lang="en-US" sz="4800" b="1" i="0" smtClean="0">
                        <a:latin typeface="Cambria Math" panose="02040503050406030204" pitchFamily="18" charset="0"/>
                      </a:rPr>
                      <m:t>𝐆</m:t>
                    </m:r>
                  </m:oMath>
                </a14:m>
                <a:r>
                  <a:rPr lang="vi-VN" sz="4800"/>
                  <a:t> là trọng tâm </a:t>
                </a:r>
                <a14:m>
                  <m:oMath xmlns:m="http://schemas.openxmlformats.org/officeDocument/2006/math">
                    <m:r>
                      <a:rPr lang="vi-VN" sz="4800" i="1" smtClean="0">
                        <a:latin typeface="Cambria Math" panose="02040503050406030204" pitchFamily="18" charset="0"/>
                        <a:ea typeface="Cambria Math" panose="02040503050406030204" pitchFamily="18" charset="0"/>
                      </a:rPr>
                      <m:t>△</m:t>
                    </m:r>
                  </m:oMath>
                </a14:m>
                <a:r>
                  <a:rPr lang="en-US" sz="4800"/>
                  <a:t> </a:t>
                </a:r>
                <a14:m>
                  <m:oMath xmlns:m="http://schemas.openxmlformats.org/officeDocument/2006/math">
                    <m:r>
                      <a:rPr lang="en-US" sz="4800">
                        <a:latin typeface="Cambria Math" panose="02040503050406030204" pitchFamily="18" charset="0"/>
                      </a:rPr>
                      <m:t>𝐁𝐂𝐃</m:t>
                    </m:r>
                  </m:oMath>
                </a14:m>
                <a:r>
                  <a:rPr lang="vi-VN" sz="4800"/>
                  <a:t>. Giao tuyến của </a:t>
                </a:r>
                <a:r>
                  <a:rPr lang="en-US" sz="4800"/>
                  <a:t>2 mp </a:t>
                </a:r>
                <a14:m>
                  <m:oMath xmlns:m="http://schemas.openxmlformats.org/officeDocument/2006/math">
                    <m:r>
                      <a:rPr lang="en-US" sz="4800" b="1" i="1" smtClean="0">
                        <a:latin typeface="Cambria Math" panose="02040503050406030204" pitchFamily="18" charset="0"/>
                      </a:rPr>
                      <m:t>(</m:t>
                    </m:r>
                    <m:r>
                      <a:rPr lang="en-US" sz="4800" b="1" i="1" smtClean="0">
                        <a:latin typeface="Cambria Math" panose="02040503050406030204" pitchFamily="18" charset="0"/>
                      </a:rPr>
                      <m:t>𝑮𝑰𝑱</m:t>
                    </m:r>
                    <m:r>
                      <a:rPr lang="en-US" sz="4800" b="1" i="1" smtClean="0">
                        <a:latin typeface="Cambria Math" panose="02040503050406030204" pitchFamily="18" charset="0"/>
                      </a:rPr>
                      <m:t>)</m:t>
                    </m:r>
                  </m:oMath>
                </a14:m>
                <a:r>
                  <a:rPr lang="en-US" sz="4800"/>
                  <a:t> </a:t>
                </a:r>
                <a:r>
                  <a:rPr lang="vi-VN" sz="4800"/>
                  <a:t>và </a:t>
                </a:r>
                <a14:m>
                  <m:oMath xmlns:m="http://schemas.openxmlformats.org/officeDocument/2006/math">
                    <m:r>
                      <a:rPr lang="en-US" sz="4800" b="1" i="0" smtClean="0">
                        <a:latin typeface="Cambria Math" panose="02040503050406030204" pitchFamily="18" charset="0"/>
                      </a:rPr>
                      <m:t>(</m:t>
                    </m:r>
                    <m:r>
                      <a:rPr lang="en-US" sz="4800" b="1" i="0" smtClean="0">
                        <a:latin typeface="Cambria Math" panose="02040503050406030204" pitchFamily="18" charset="0"/>
                      </a:rPr>
                      <m:t>𝐁𝐂𝐃</m:t>
                    </m:r>
                    <m:r>
                      <a:rPr lang="en-US" sz="4800" b="1" i="0" smtClean="0">
                        <a:latin typeface="Cambria Math" panose="02040503050406030204" pitchFamily="18" charset="0"/>
                      </a:rPr>
                      <m:t>)</m:t>
                    </m:r>
                  </m:oMath>
                </a14:m>
                <a:r>
                  <a:rPr lang="en-US" sz="4800"/>
                  <a:t> </a:t>
                </a:r>
                <a:r>
                  <a:rPr lang="vi-VN" sz="4800"/>
                  <a:t>là</a:t>
                </a:r>
                <a:r>
                  <a:rPr lang="en-US" sz="4800"/>
                  <a:t> đường thẳng</a:t>
                </a:r>
              </a:p>
            </p:txBody>
          </p:sp>
        </mc:Choice>
        <mc:Fallback xmlns="">
          <p:sp>
            <p:nvSpPr>
              <p:cNvPr id="165" name="TextBox 164">
                <a:extLst>
                  <a:ext uri="{FF2B5EF4-FFF2-40B4-BE49-F238E27FC236}">
                    <a16:creationId xmlns:a16="http://schemas.microsoft.com/office/drawing/2014/main" id="{9ADA4EAF-2939-4AE5-8A5E-4E8AA3D76202}"/>
                  </a:ext>
                </a:extLst>
              </p:cNvPr>
              <p:cNvSpPr txBox="1">
                <a:spLocks noRot="1" noChangeAspect="1" noMove="1" noResize="1" noEditPoints="1" noAdjustHandles="1" noChangeArrowheads="1" noChangeShapeType="1" noTextEdit="1"/>
              </p:cNvSpPr>
              <p:nvPr/>
            </p:nvSpPr>
            <p:spPr>
              <a:xfrm>
                <a:off x="1119613" y="3272369"/>
                <a:ext cx="22628537" cy="2166170"/>
              </a:xfrm>
              <a:prstGeom prst="rect">
                <a:avLst/>
              </a:prstGeom>
              <a:blipFill>
                <a:blip r:embed="rId5"/>
                <a:stretch>
                  <a:fillRect l="-1428" b="-14366"/>
                </a:stretch>
              </a:blipFill>
            </p:spPr>
            <p:txBody>
              <a:bodyPr/>
              <a:lstStyle/>
              <a:p>
                <a:r>
                  <a:rPr lang="en-US">
                    <a:noFill/>
                  </a:rPr>
                  <a:t> </a:t>
                </a:r>
              </a:p>
            </p:txBody>
          </p:sp>
        </mc:Fallback>
      </mc:AlternateContent>
      <p:grpSp>
        <p:nvGrpSpPr>
          <p:cNvPr id="9" name="Group 8">
            <a:extLst>
              <a:ext uri="{FF2B5EF4-FFF2-40B4-BE49-F238E27FC236}">
                <a16:creationId xmlns="" xmlns:a16="http://schemas.microsoft.com/office/drawing/2014/main" id="{0E54AC94-E22D-4062-8C5E-9EBB4D152360}"/>
              </a:ext>
            </a:extLst>
          </p:cNvPr>
          <p:cNvGrpSpPr/>
          <p:nvPr/>
        </p:nvGrpSpPr>
        <p:grpSpPr>
          <a:xfrm>
            <a:off x="584509" y="5791200"/>
            <a:ext cx="22710455" cy="2500345"/>
            <a:chOff x="584509" y="6202946"/>
            <a:chExt cx="22710455" cy="2500345"/>
          </a:xfrm>
        </p:grpSpPr>
        <mc:AlternateContent xmlns:mc="http://schemas.openxmlformats.org/markup-compatibility/2006" xmlns:a14="http://schemas.microsoft.com/office/drawing/2010/main">
          <mc:Choice Requires="a14">
            <p:sp>
              <p:nvSpPr>
                <p:cNvPr id="167" name="Rectangle 166">
                  <a:extLst>
                    <a:ext uri="{FF2B5EF4-FFF2-40B4-BE49-F238E27FC236}">
                      <a16:creationId xmlns="" xmlns:a16="http://schemas.microsoft.com/office/drawing/2014/main" id="{6A2D733A-6A75-48A9-B123-5AE9484C599E}"/>
                    </a:ext>
                  </a:extLst>
                </p:cNvPr>
                <p:cNvSpPr/>
                <p:nvPr/>
              </p:nvSpPr>
              <p:spPr>
                <a:xfrm>
                  <a:off x="13077889" y="6263366"/>
                  <a:ext cx="10217074" cy="108000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fr-FR" sz="4800" b="1">
                      <a:latin typeface="Tahoma" panose="020B0604030504040204" pitchFamily="34" charset="0"/>
                      <a:ea typeface="Tahoma" panose="020B0604030504040204" pitchFamily="34" charset="0"/>
                      <a:cs typeface="Tahoma" panose="020B0604030504040204" pitchFamily="34" charset="0"/>
                    </a:rPr>
                    <a:t>qua </a:t>
                  </a:r>
                  <a14:m>
                    <m:oMath xmlns:m="http://schemas.openxmlformats.org/officeDocument/2006/math">
                      <m:r>
                        <a:rPr lang="en-US" sz="4800" i="1" smtClean="0">
                          <a:latin typeface="Cambria Math" panose="02040503050406030204" pitchFamily="18" charset="0"/>
                        </a:rPr>
                        <m:t>𝑱</m:t>
                      </m:r>
                      <m:r>
                        <a:rPr lang="en-US" sz="4800" i="1" smtClean="0">
                          <a:latin typeface="Cambria Math" panose="02040503050406030204" pitchFamily="18" charset="0"/>
                        </a:rPr>
                        <m:t> </m:t>
                      </m:r>
                    </m:oMath>
                  </a14:m>
                  <a:r>
                    <a:rPr lang="fr-FR" sz="4800" b="1">
                      <a:latin typeface="Tahoma" panose="020B0604030504040204" pitchFamily="34" charset="0"/>
                      <a:ea typeface="Tahoma" panose="020B0604030504040204" pitchFamily="34" charset="0"/>
                      <a:cs typeface="Tahoma" panose="020B0604030504040204" pitchFamily="34" charset="0"/>
                    </a:rPr>
                    <a:t>và song song với </a:t>
                  </a:r>
                  <a14:m>
                    <m:oMath xmlns:m="http://schemas.openxmlformats.org/officeDocument/2006/math">
                      <m:r>
                        <a:rPr lang="en-US" sz="4800" b="1" i="0" smtClean="0">
                          <a:latin typeface="Cambria Math" panose="02040503050406030204" pitchFamily="18" charset="0"/>
                        </a:rPr>
                        <m:t>𝐁𝐃</m:t>
                      </m:r>
                    </m:oMath>
                  </a14:m>
                  <a:r>
                    <a:rPr lang="fr-FR" sz="4800" b="1">
                      <a:latin typeface="Tahoma" panose="020B0604030504040204" pitchFamily="34" charset="0"/>
                      <a:ea typeface="Tahoma" panose="020B0604030504040204" pitchFamily="34" charset="0"/>
                      <a:cs typeface="Tahoma" panose="020B0604030504040204" pitchFamily="34" charset="0"/>
                    </a:rPr>
                    <a:t>.</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7" name="Rectangle 166">
                  <a:extLst>
                    <a:ext uri="{FF2B5EF4-FFF2-40B4-BE49-F238E27FC236}">
                      <a16:creationId xmlns:a16="http://schemas.microsoft.com/office/drawing/2014/main" id="{6A2D733A-6A75-48A9-B123-5AE9484C599E}"/>
                    </a:ext>
                  </a:extLst>
                </p:cNvPr>
                <p:cNvSpPr>
                  <a:spLocks noRot="1" noChangeAspect="1" noMove="1" noResize="1" noEditPoints="1" noAdjustHandles="1" noChangeArrowheads="1" noChangeShapeType="1" noTextEdit="1"/>
                </p:cNvSpPr>
                <p:nvPr/>
              </p:nvSpPr>
              <p:spPr>
                <a:xfrm>
                  <a:off x="13077889" y="6263366"/>
                  <a:ext cx="10217074" cy="1080000"/>
                </a:xfrm>
                <a:prstGeom prst="rect">
                  <a:avLst/>
                </a:prstGeom>
                <a:blipFill>
                  <a:blip r:embed="rId6"/>
                  <a:stretch>
                    <a:fillRect b="-14595"/>
                  </a:stretch>
                </a:blipFill>
                <a:ln w="19050">
                  <a:solidFill>
                    <a:schemeClr val="bg1"/>
                  </a:solidFill>
                </a:ln>
              </p:spPr>
              <p:txBody>
                <a:bodyPr/>
                <a:lstStyle/>
                <a:p>
                  <a:r>
                    <a:rPr lang="en-US">
                      <a:noFill/>
                    </a:rPr>
                    <a:t> </a:t>
                  </a:r>
                </a:p>
              </p:txBody>
            </p:sp>
          </mc:Fallback>
        </mc:AlternateContent>
        <p:sp>
          <p:nvSpPr>
            <p:cNvPr id="168" name="Oval 167">
              <a:extLst>
                <a:ext uri="{FF2B5EF4-FFF2-40B4-BE49-F238E27FC236}">
                  <a16:creationId xmlns="" xmlns:a16="http://schemas.microsoft.com/office/drawing/2014/main" id="{50E38C7D-B896-42E8-9BAF-6E923926C86D}"/>
                </a:ext>
              </a:extLst>
            </p:cNvPr>
            <p:cNvSpPr/>
            <p:nvPr/>
          </p:nvSpPr>
          <p:spPr>
            <a:xfrm>
              <a:off x="12496800" y="622448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169" name="Rectangle 168">
                  <a:extLst>
                    <a:ext uri="{FF2B5EF4-FFF2-40B4-BE49-F238E27FC236}">
                      <a16:creationId xmlns="" xmlns:a16="http://schemas.microsoft.com/office/drawing/2014/main" id="{F15452FE-34F9-4E32-8E9E-B5A7F033A6ED}"/>
                    </a:ext>
                  </a:extLst>
                </p:cNvPr>
                <p:cNvSpPr/>
                <p:nvPr/>
              </p:nvSpPr>
              <p:spPr>
                <a:xfrm>
                  <a:off x="1165599" y="6241831"/>
                  <a:ext cx="10140511" cy="1087441"/>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vi-VN" sz="4800" b="1">
                      <a:effectLst/>
                      <a:latin typeface="Tahoma" panose="020B0604030504040204" pitchFamily="34" charset="0"/>
                      <a:ea typeface="Tahoma" panose="020B0604030504040204" pitchFamily="34" charset="0"/>
                      <a:cs typeface="Tahoma" panose="020B0604030504040204" pitchFamily="34" charset="0"/>
                    </a:rPr>
                    <a:t>qua </a:t>
                  </a:r>
                  <a14:m>
                    <m:oMath xmlns:m="http://schemas.openxmlformats.org/officeDocument/2006/math">
                      <m:r>
                        <a:rPr lang="en-US" sz="4800" i="1" smtClean="0">
                          <a:latin typeface="Cambria Math" panose="02040503050406030204" pitchFamily="18" charset="0"/>
                        </a:rPr>
                        <m:t>𝑰</m:t>
                      </m:r>
                    </m:oMath>
                  </a14:m>
                  <a:r>
                    <a:rPr lang="vi-VN" sz="4800" b="1">
                      <a:effectLst/>
                      <a:latin typeface="Tahoma" panose="020B0604030504040204" pitchFamily="34" charset="0"/>
                      <a:ea typeface="Tahoma" panose="020B0604030504040204" pitchFamily="34" charset="0"/>
                      <a:cs typeface="Tahoma" panose="020B0604030504040204" pitchFamily="34" charset="0"/>
                    </a:rPr>
                    <a:t> và song song với </a:t>
                  </a:r>
                  <a14:m>
                    <m:oMath xmlns:m="http://schemas.openxmlformats.org/officeDocument/2006/math">
                      <m:r>
                        <a:rPr lang="en-US" sz="4800">
                          <a:latin typeface="Cambria Math" panose="02040503050406030204" pitchFamily="18" charset="0"/>
                        </a:rPr>
                        <m:t>𝐀𝐁</m:t>
                      </m:r>
                    </m:oMath>
                  </a14:m>
                  <a:r>
                    <a:rPr lang="vi-VN" sz="4800" b="1">
                      <a:latin typeface="Tahoma" panose="020B0604030504040204" pitchFamily="34" charset="0"/>
                      <a:ea typeface="Tahoma" panose="020B0604030504040204" pitchFamily="34" charset="0"/>
                      <a:cs typeface="Tahoma" panose="020B0604030504040204" pitchFamily="34" charset="0"/>
                    </a:rPr>
                    <a:t>.  </a:t>
                  </a:r>
                  <a:endParaRPr lang="en-US" sz="115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9" name="Rectangle 168">
                  <a:extLst>
                    <a:ext uri="{FF2B5EF4-FFF2-40B4-BE49-F238E27FC236}">
                      <a16:creationId xmlns:a16="http://schemas.microsoft.com/office/drawing/2014/main" id="{F15452FE-34F9-4E32-8E9E-B5A7F033A6ED}"/>
                    </a:ext>
                  </a:extLst>
                </p:cNvPr>
                <p:cNvSpPr>
                  <a:spLocks noRot="1" noChangeAspect="1" noMove="1" noResize="1" noEditPoints="1" noAdjustHandles="1" noChangeArrowheads="1" noChangeShapeType="1" noTextEdit="1"/>
                </p:cNvSpPr>
                <p:nvPr/>
              </p:nvSpPr>
              <p:spPr>
                <a:xfrm>
                  <a:off x="1165599" y="6241831"/>
                  <a:ext cx="10140511" cy="1087441"/>
                </a:xfrm>
                <a:prstGeom prst="rect">
                  <a:avLst/>
                </a:prstGeom>
                <a:blipFill>
                  <a:blip r:embed="rId7"/>
                  <a:stretch>
                    <a:fillRect b="-13904"/>
                  </a:stretch>
                </a:blipFill>
                <a:ln w="19050">
                  <a:solidFill>
                    <a:schemeClr val="bg1"/>
                  </a:solidFill>
                </a:ln>
              </p:spPr>
              <p:txBody>
                <a:bodyPr/>
                <a:lstStyle/>
                <a:p>
                  <a:r>
                    <a:rPr lang="en-US">
                      <a:noFill/>
                    </a:rPr>
                    <a:t> </a:t>
                  </a:r>
                </a:p>
              </p:txBody>
            </p:sp>
          </mc:Fallback>
        </mc:AlternateContent>
        <p:sp>
          <p:nvSpPr>
            <p:cNvPr id="170" name="Oval 169">
              <a:extLst>
                <a:ext uri="{FF2B5EF4-FFF2-40B4-BE49-F238E27FC236}">
                  <a16:creationId xmlns="" xmlns:a16="http://schemas.microsoft.com/office/drawing/2014/main" id="{040CE82A-8201-4FE9-B7D6-F33FC505838B}"/>
                </a:ext>
              </a:extLst>
            </p:cNvPr>
            <p:cNvSpPr/>
            <p:nvPr/>
          </p:nvSpPr>
          <p:spPr>
            <a:xfrm>
              <a:off x="584509" y="6202946"/>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171" name="Rectangle 170">
                  <a:extLst>
                    <a:ext uri="{FF2B5EF4-FFF2-40B4-BE49-F238E27FC236}">
                      <a16:creationId xmlns="" xmlns:a16="http://schemas.microsoft.com/office/drawing/2014/main" id="{1742C6C6-6EE0-4FEE-9654-EF8A1096C4E4}"/>
                    </a:ext>
                  </a:extLst>
                </p:cNvPr>
                <p:cNvSpPr/>
                <p:nvPr/>
              </p:nvSpPr>
              <p:spPr>
                <a:xfrm>
                  <a:off x="1217416" y="7679046"/>
                  <a:ext cx="10088694" cy="98965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en-US" sz="4800" b="1">
                      <a:latin typeface="Tahoma" panose="020B0604030504040204" pitchFamily="34" charset="0"/>
                      <a:ea typeface="Tahoma" panose="020B0604030504040204" pitchFamily="34" charset="0"/>
                      <a:cs typeface="Tahoma" panose="020B0604030504040204" pitchFamily="34" charset="0"/>
                    </a:rPr>
                    <a:t>qua</a:t>
                  </a:r>
                  <a:r>
                    <a:rPr lang="en-US" sz="4800" b="1"/>
                    <a:t> </a:t>
                  </a:r>
                  <a14:m>
                    <m:oMath xmlns:m="http://schemas.openxmlformats.org/officeDocument/2006/math">
                      <m:r>
                        <a:rPr lang="en-US" sz="4800" b="1" i="0" smtClean="0">
                          <a:latin typeface="Cambria Math" panose="02040503050406030204" pitchFamily="18" charset="0"/>
                        </a:rPr>
                        <m:t>𝐆</m:t>
                      </m:r>
                    </m:oMath>
                  </a14:m>
                  <a:r>
                    <a:rPr lang="en-US" sz="4800" b="1">
                      <a:latin typeface="Tahoma" panose="020B0604030504040204" pitchFamily="34" charset="0"/>
                      <a:ea typeface="Tahoma" panose="020B0604030504040204" pitchFamily="34" charset="0"/>
                      <a:cs typeface="Tahoma" panose="020B0604030504040204" pitchFamily="34" charset="0"/>
                    </a:rPr>
                    <a:t> và song song với </a:t>
                  </a:r>
                  <a14:m>
                    <m:oMath xmlns:m="http://schemas.openxmlformats.org/officeDocument/2006/math">
                      <m:r>
                        <a:rPr lang="en-US" sz="4800" b="1" i="0" smtClean="0">
                          <a:latin typeface="Cambria Math" panose="02040503050406030204" pitchFamily="18" charset="0"/>
                        </a:rPr>
                        <m:t>𝐂𝐃</m:t>
                      </m:r>
                    </m:oMath>
                  </a14:m>
                  <a:r>
                    <a:rPr lang="en-US" sz="4800"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71" name="Rectangle 170">
                  <a:extLst>
                    <a:ext uri="{FF2B5EF4-FFF2-40B4-BE49-F238E27FC236}">
                      <a16:creationId xmlns:a16="http://schemas.microsoft.com/office/drawing/2014/main" id="{1742C6C6-6EE0-4FEE-9654-EF8A1096C4E4}"/>
                    </a:ext>
                  </a:extLst>
                </p:cNvPr>
                <p:cNvSpPr>
                  <a:spLocks noRot="1" noChangeAspect="1" noMove="1" noResize="1" noEditPoints="1" noAdjustHandles="1" noChangeArrowheads="1" noChangeShapeType="1" noTextEdit="1"/>
                </p:cNvSpPr>
                <p:nvPr/>
              </p:nvSpPr>
              <p:spPr>
                <a:xfrm>
                  <a:off x="1217416" y="7679046"/>
                  <a:ext cx="10088694" cy="989650"/>
                </a:xfrm>
                <a:prstGeom prst="rect">
                  <a:avLst/>
                </a:prstGeom>
                <a:blipFill>
                  <a:blip r:embed="rId8"/>
                  <a:stretch>
                    <a:fillRect t="-3509" b="-19883"/>
                  </a:stretch>
                </a:blipFill>
                <a:ln w="19050">
                  <a:solidFill>
                    <a:schemeClr val="bg1"/>
                  </a:solidFill>
                </a:ln>
              </p:spPr>
              <p:txBody>
                <a:bodyPr/>
                <a:lstStyle/>
                <a:p>
                  <a:r>
                    <a:rPr lang="en-US">
                      <a:noFill/>
                    </a:rPr>
                    <a:t> </a:t>
                  </a:r>
                </a:p>
              </p:txBody>
            </p:sp>
          </mc:Fallback>
        </mc:AlternateContent>
        <p:sp>
          <p:nvSpPr>
            <p:cNvPr id="172" name="Oval 171">
              <a:extLst>
                <a:ext uri="{FF2B5EF4-FFF2-40B4-BE49-F238E27FC236}">
                  <a16:creationId xmlns="" xmlns:a16="http://schemas.microsoft.com/office/drawing/2014/main" id="{DD2C0CA8-E211-4C8E-A071-68799A91CF58}"/>
                </a:ext>
              </a:extLst>
            </p:cNvPr>
            <p:cNvSpPr/>
            <p:nvPr/>
          </p:nvSpPr>
          <p:spPr>
            <a:xfrm>
              <a:off x="636327" y="7623291"/>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173" name="Rectangle 172">
                  <a:extLst>
                    <a:ext uri="{FF2B5EF4-FFF2-40B4-BE49-F238E27FC236}">
                      <a16:creationId xmlns="" xmlns:a16="http://schemas.microsoft.com/office/drawing/2014/main" id="{F2641D3F-2F60-49B3-AA91-4D51BE2FBE6E}"/>
                    </a:ext>
                  </a:extLst>
                </p:cNvPr>
                <p:cNvSpPr/>
                <p:nvPr/>
              </p:nvSpPr>
              <p:spPr>
                <a:xfrm>
                  <a:off x="13077890" y="7647742"/>
                  <a:ext cx="10217074" cy="1055549"/>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en-US" sz="4800" b="1">
                      <a:latin typeface="Tahoma" panose="020B0604030504040204" pitchFamily="34" charset="0"/>
                      <a:ea typeface="Tahoma" panose="020B0604030504040204" pitchFamily="34" charset="0"/>
                      <a:cs typeface="Tahoma" panose="020B0604030504040204" pitchFamily="34" charset="0"/>
                    </a:rPr>
                    <a:t>qua </a:t>
                  </a:r>
                  <a14:m>
                    <m:oMath xmlns:m="http://schemas.openxmlformats.org/officeDocument/2006/math">
                      <m:r>
                        <a:rPr lang="en-US" sz="4800" b="1" i="0" smtClean="0">
                          <a:latin typeface="Cambria Math" panose="02040503050406030204" pitchFamily="18" charset="0"/>
                        </a:rPr>
                        <m:t>𝐆</m:t>
                      </m:r>
                    </m:oMath>
                  </a14:m>
                  <a:r>
                    <a:rPr lang="en-US" sz="4800" b="1">
                      <a:latin typeface="Tahoma" panose="020B0604030504040204" pitchFamily="34" charset="0"/>
                      <a:ea typeface="Tahoma" panose="020B0604030504040204" pitchFamily="34" charset="0"/>
                      <a:cs typeface="Tahoma" panose="020B0604030504040204" pitchFamily="34" charset="0"/>
                    </a:rPr>
                    <a:t> và song song với </a:t>
                  </a:r>
                  <a14:m>
                    <m:oMath xmlns:m="http://schemas.openxmlformats.org/officeDocument/2006/math">
                      <m:r>
                        <a:rPr lang="en-US" sz="4800" b="1" i="0" smtClean="0">
                          <a:latin typeface="Cambria Math" panose="02040503050406030204" pitchFamily="18" charset="0"/>
                        </a:rPr>
                        <m:t>𝐁𝐂</m:t>
                      </m:r>
                    </m:oMath>
                  </a14:m>
                  <a:r>
                    <a:rPr lang="en-US" sz="4800"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73" name="Rectangle 172">
                  <a:extLst>
                    <a:ext uri="{FF2B5EF4-FFF2-40B4-BE49-F238E27FC236}">
                      <a16:creationId xmlns:a16="http://schemas.microsoft.com/office/drawing/2014/main" id="{F2641D3F-2F60-49B3-AA91-4D51BE2FBE6E}"/>
                    </a:ext>
                  </a:extLst>
                </p:cNvPr>
                <p:cNvSpPr>
                  <a:spLocks noRot="1" noChangeAspect="1" noMove="1" noResize="1" noEditPoints="1" noAdjustHandles="1" noChangeArrowheads="1" noChangeShapeType="1" noTextEdit="1"/>
                </p:cNvSpPr>
                <p:nvPr/>
              </p:nvSpPr>
              <p:spPr>
                <a:xfrm>
                  <a:off x="13077890" y="7647742"/>
                  <a:ext cx="10217074" cy="1055549"/>
                </a:xfrm>
                <a:prstGeom prst="rect">
                  <a:avLst/>
                </a:prstGeom>
                <a:blipFill>
                  <a:blip r:embed="rId9"/>
                  <a:stretch>
                    <a:fillRect t="-552" b="-16022"/>
                  </a:stretch>
                </a:blipFill>
                <a:ln w="19050">
                  <a:solidFill>
                    <a:schemeClr val="bg1"/>
                  </a:solidFill>
                </a:ln>
              </p:spPr>
              <p:txBody>
                <a:bodyPr/>
                <a:lstStyle/>
                <a:p>
                  <a:r>
                    <a:rPr lang="en-US">
                      <a:noFill/>
                    </a:rPr>
                    <a:t> </a:t>
                  </a:r>
                </a:p>
              </p:txBody>
            </p:sp>
          </mc:Fallback>
        </mc:AlternateContent>
        <p:sp>
          <p:nvSpPr>
            <p:cNvPr id="174" name="Oval 173">
              <a:extLst>
                <a:ext uri="{FF2B5EF4-FFF2-40B4-BE49-F238E27FC236}">
                  <a16:creationId xmlns="" xmlns:a16="http://schemas.microsoft.com/office/drawing/2014/main" id="{658D4BB6-4695-447A-82E1-E78B6E381062}"/>
                </a:ext>
              </a:extLst>
            </p:cNvPr>
            <p:cNvSpPr/>
            <p:nvPr/>
          </p:nvSpPr>
          <p:spPr>
            <a:xfrm>
              <a:off x="12496800" y="7588696"/>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sp>
        <p:nvSpPr>
          <p:cNvPr id="37" name="Oval 36">
            <a:extLst>
              <a:ext uri="{FF2B5EF4-FFF2-40B4-BE49-F238E27FC236}">
                <a16:creationId xmlns="" xmlns:a16="http://schemas.microsoft.com/office/drawing/2014/main" id="{CEC15D89-0C10-4AB6-85C5-21D0AF414A18}"/>
              </a:ext>
            </a:extLst>
          </p:cNvPr>
          <p:cNvSpPr/>
          <p:nvPr/>
        </p:nvSpPr>
        <p:spPr>
          <a:xfrm>
            <a:off x="629718" y="7208926"/>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C</a:t>
            </a:r>
            <a:endParaRPr lang="en-US" sz="6400" dirty="0"/>
          </a:p>
        </p:txBody>
      </p:sp>
      <p:pic>
        <p:nvPicPr>
          <p:cNvPr id="34" name="Picture 33">
            <a:extLst>
              <a:ext uri="{FF2B5EF4-FFF2-40B4-BE49-F238E27FC236}">
                <a16:creationId xmlns="" xmlns:a16="http://schemas.microsoft.com/office/drawing/2014/main" id="{8E9603FF-ACAE-4A52-BE27-D337394D0101}"/>
              </a:ext>
            </a:extLst>
          </p:cNvPr>
          <p:cNvPicPr/>
          <p:nvPr/>
        </p:nvPicPr>
        <p:blipFill rotWithShape="1">
          <a:blip r:embed="rId10">
            <a:extLst>
              <a:ext uri="{28A0092B-C50C-407E-A947-70E740481C1C}">
                <a14:useLocalDpi xmlns:a14="http://schemas.microsoft.com/office/drawing/2010/main" val="0"/>
              </a:ext>
            </a:extLst>
          </a:blip>
          <a:srcRect l="4235" t="3494" r="2542" b="-1747"/>
          <a:stretch/>
        </p:blipFill>
        <p:spPr bwMode="auto">
          <a:xfrm>
            <a:off x="19050000" y="8915400"/>
            <a:ext cx="4800600" cy="4649866"/>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40" name="TextBox 39">
                <a:extLst>
                  <a:ext uri="{FF2B5EF4-FFF2-40B4-BE49-F238E27FC236}">
                    <a16:creationId xmlns="" xmlns:a16="http://schemas.microsoft.com/office/drawing/2014/main" id="{219F1ABF-303C-4A68-AA2C-B1C53209D03A}"/>
                  </a:ext>
                </a:extLst>
              </p:cNvPr>
              <p:cNvSpPr txBox="1"/>
              <p:nvPr/>
            </p:nvSpPr>
            <p:spPr>
              <a:xfrm>
                <a:off x="1021304" y="10596047"/>
                <a:ext cx="17800096" cy="2357953"/>
              </a:xfrm>
              <a:prstGeom prst="rect">
                <a:avLst/>
              </a:prstGeom>
              <a:noFill/>
            </p:spPr>
            <p:txBody>
              <a:bodyPr wrap="square" lIns="45720" tIns="45720" rIns="45720" rtlCol="0" anchor="ctr" anchorCtr="0">
                <a:spAutoFit/>
              </a:bodyPr>
              <a:lstStyle>
                <a:defPPr>
                  <a:defRPr lang="en-US"/>
                </a:defPPr>
                <a:lvl1pPr>
                  <a:lnSpc>
                    <a:spcPct val="150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sz="4800"/>
                  <a:t>Ta có​​ </a:t>
                </a:r>
                <a14:m>
                  <m:oMath xmlns:m="http://schemas.openxmlformats.org/officeDocument/2006/math">
                    <m:d>
                      <m:dPr>
                        <m:begChr m:val="{"/>
                        <m:endChr m:val=""/>
                        <m:ctrlPr>
                          <a:rPr lang="en-US" sz="4800" i="1">
                            <a:latin typeface="Cambria Math" panose="02040503050406030204" pitchFamily="18" charset="0"/>
                          </a:rPr>
                        </m:ctrlPr>
                      </m:dPr>
                      <m:e>
                        <m:m>
                          <m:mPr>
                            <m:plcHide m:val="on"/>
                            <m:mcs>
                              <m:mc>
                                <m:mcPr>
                                  <m:count m:val="1"/>
                                  <m:mcJc m:val="center"/>
                                </m:mcPr>
                              </m:mc>
                            </m:mcs>
                            <m:ctrlPr>
                              <a:rPr lang="en-US" sz="4800" i="1">
                                <a:latin typeface="Cambria Math" panose="02040503050406030204" pitchFamily="18" charset="0"/>
                              </a:rPr>
                            </m:ctrlPr>
                          </m:mPr>
                          <m:mr>
                            <m:e>
                              <m:r>
                                <a:rPr lang="en-US" sz="4800" b="1" i="1">
                                  <a:latin typeface="Cambria Math" panose="02040503050406030204" pitchFamily="18" charset="0"/>
                                </a:rPr>
                                <m:t>𝑮</m:t>
                              </m:r>
                              <m:r>
                                <a:rPr lang="en-US" sz="4800" b="1" i="1">
                                  <a:latin typeface="Cambria Math" panose="02040503050406030204" pitchFamily="18" charset="0"/>
                                </a:rPr>
                                <m:t>∈(</m:t>
                              </m:r>
                              <m:r>
                                <a:rPr lang="en-US" sz="4800" b="1" i="1">
                                  <a:latin typeface="Cambria Math" panose="02040503050406030204" pitchFamily="18" charset="0"/>
                                </a:rPr>
                                <m:t>𝑮𝑰𝑱</m:t>
                              </m:r>
                              <m:r>
                                <a:rPr lang="en-US" sz="4800" b="1" i="1">
                                  <a:latin typeface="Cambria Math" panose="02040503050406030204" pitchFamily="18" charset="0"/>
                                </a:rPr>
                                <m:t>)∩(</m:t>
                              </m:r>
                              <m:r>
                                <a:rPr lang="en-US" sz="4800" b="1" i="1">
                                  <a:latin typeface="Cambria Math" panose="02040503050406030204" pitchFamily="18" charset="0"/>
                                </a:rPr>
                                <m:t>𝑩𝑪𝑫</m:t>
                              </m:r>
                              <m:r>
                                <a:rPr lang="en-US" sz="4800" b="1" i="1">
                                  <a:latin typeface="Cambria Math" panose="02040503050406030204" pitchFamily="18" charset="0"/>
                                </a:rPr>
                                <m:t>)</m:t>
                              </m:r>
                            </m:e>
                          </m:mr>
                          <m:mr>
                            <m:e>
                              <m:r>
                                <a:rPr lang="en-US" sz="4800" b="1" i="1">
                                  <a:latin typeface="Cambria Math" panose="02040503050406030204" pitchFamily="18" charset="0"/>
                                </a:rPr>
                                <m:t>𝑰𝑱</m:t>
                              </m:r>
                              <m:r>
                                <a:rPr lang="en-US" sz="4800" i="1" smtClean="0">
                                  <a:solidFill>
                                    <a:schemeClr val="tx1"/>
                                  </a:solidFill>
                                  <a:latin typeface="Cambria Math" panose="02040503050406030204" pitchFamily="18" charset="0"/>
                                  <a:ea typeface="Times New Roman" panose="02020603050405020304" pitchFamily="18" charset="0"/>
                                </a:rPr>
                                <m:t>//</m:t>
                              </m:r>
                              <m:r>
                                <a:rPr lang="en-US" sz="4800" b="1" i="1">
                                  <a:latin typeface="Cambria Math" panose="02040503050406030204" pitchFamily="18" charset="0"/>
                                </a:rPr>
                                <m:t>𝑪𝑫</m:t>
                              </m:r>
                            </m:e>
                          </m:mr>
                        </m:m>
                      </m:e>
                    </m:d>
                    <m:r>
                      <a:rPr lang="en-US" sz="4800" b="1" i="1">
                        <a:latin typeface="Cambria Math" panose="02040503050406030204" pitchFamily="18" charset="0"/>
                      </a:rPr>
                      <m:t>⇒</m:t>
                    </m:r>
                    <m:r>
                      <a:rPr lang="en-US" sz="4800" b="1" i="1">
                        <a:latin typeface="Cambria Math" panose="02040503050406030204" pitchFamily="18" charset="0"/>
                      </a:rPr>
                      <m:t>𝒅</m:t>
                    </m:r>
                  </m:oMath>
                </a14:m>
                <a:r>
                  <a:rPr lang="en-US" sz="4800"/>
                  <a:t> đi qua​​ </a:t>
                </a:r>
                <a14:m>
                  <m:oMath xmlns:m="http://schemas.openxmlformats.org/officeDocument/2006/math">
                    <m:r>
                      <a:rPr lang="en-US" sz="4800" b="1" i="1" smtClean="0">
                        <a:latin typeface="Cambria Math" panose="02040503050406030204" pitchFamily="18" charset="0"/>
                      </a:rPr>
                      <m:t>𝑮</m:t>
                    </m:r>
                  </m:oMath>
                </a14:m>
                <a:r>
                  <a:rPr lang="en-US" sz="4800"/>
                  <a:t>​​ và song song với​​ </a:t>
                </a:r>
                <a14:m>
                  <m:oMath xmlns:m="http://schemas.openxmlformats.org/officeDocument/2006/math">
                    <m:r>
                      <a:rPr lang="en-US" sz="4800" b="1" i="1">
                        <a:latin typeface="Cambria Math" panose="02040503050406030204" pitchFamily="18" charset="0"/>
                      </a:rPr>
                      <m:t>𝑪𝑫</m:t>
                    </m:r>
                  </m:oMath>
                </a14:m>
                <a:endParaRPr lang="en-US" sz="4800"/>
              </a:p>
            </p:txBody>
          </p:sp>
        </mc:Choice>
        <mc:Fallback xmlns="">
          <p:sp>
            <p:nvSpPr>
              <p:cNvPr id="40" name="TextBox 39">
                <a:extLst>
                  <a:ext uri="{FF2B5EF4-FFF2-40B4-BE49-F238E27FC236}">
                    <a16:creationId xmlns:a16="http://schemas.microsoft.com/office/drawing/2014/main" id="{219F1ABF-303C-4A68-AA2C-B1C53209D03A}"/>
                  </a:ext>
                </a:extLst>
              </p:cNvPr>
              <p:cNvSpPr txBox="1">
                <a:spLocks noRot="1" noChangeAspect="1" noMove="1" noResize="1" noEditPoints="1" noAdjustHandles="1" noChangeArrowheads="1" noChangeShapeType="1" noTextEdit="1"/>
              </p:cNvSpPr>
              <p:nvPr/>
            </p:nvSpPr>
            <p:spPr>
              <a:xfrm>
                <a:off x="1021304" y="10596047"/>
                <a:ext cx="17800096" cy="2357953"/>
              </a:xfrm>
              <a:prstGeom prst="rect">
                <a:avLst/>
              </a:prstGeom>
              <a:blipFill>
                <a:blip r:embed="rId11"/>
                <a:stretch>
                  <a:fillRect l="-18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 xmlns:a16="http://schemas.microsoft.com/office/drawing/2014/main" id="{ED3F4C40-4DF8-4204-9648-E10985F13DB8}"/>
                  </a:ext>
                </a:extLst>
              </p:cNvPr>
              <p:cNvSpPr txBox="1"/>
              <p:nvPr/>
            </p:nvSpPr>
            <p:spPr>
              <a:xfrm>
                <a:off x="968364" y="12573000"/>
                <a:ext cx="4289436" cy="1058175"/>
              </a:xfrm>
              <a:prstGeom prst="rect">
                <a:avLst/>
              </a:prstGeom>
              <a:noFill/>
            </p:spPr>
            <p:txBody>
              <a:bodyPr wrap="square" lIns="45720" tIns="45720" rIns="45720" rtlCol="0" anchor="ctr" anchorCtr="0">
                <a:spAutoFit/>
              </a:bodyPr>
              <a:lstStyle>
                <a:defPPr>
                  <a:defRPr lang="en-US"/>
                </a:defPPr>
                <a:lvl1pPr>
                  <a:lnSpc>
                    <a:spcPct val="150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14:m>
                  <m:oMath xmlns:m="http://schemas.openxmlformats.org/officeDocument/2006/math">
                    <m:r>
                      <a:rPr lang="en-US" sz="4800" i="1">
                        <a:latin typeface="Cambria Math" panose="02040503050406030204" pitchFamily="18" charset="0"/>
                        <a:ea typeface="Cambria Math" panose="02040503050406030204" pitchFamily="18" charset="0"/>
                      </a:rPr>
                      <m:t>⟹</m:t>
                    </m:r>
                  </m:oMath>
                </a14:m>
                <a:r>
                  <a:rPr lang="en-US" sz="4800">
                    <a:sym typeface="Symbol" panose="05050102010706020507" pitchFamily="18" charset="2"/>
                  </a:rPr>
                  <a:t> </a:t>
                </a:r>
                <a:r>
                  <a:rPr lang="en-US" sz="4800"/>
                  <a:t>Chọn </a:t>
                </a:r>
                <a:r>
                  <a:rPr lang="en-US" sz="4800">
                    <a:solidFill>
                      <a:srgbClr val="FF0000"/>
                    </a:solidFill>
                  </a:rPr>
                  <a:t>C</a:t>
                </a:r>
                <a:r>
                  <a:rPr lang="en-US" sz="4800"/>
                  <a:t>.</a:t>
                </a:r>
                <a:endParaRPr lang="en-US" sz="4800" i="1"/>
              </a:p>
            </p:txBody>
          </p:sp>
        </mc:Choice>
        <mc:Fallback xmlns="">
          <p:sp>
            <p:nvSpPr>
              <p:cNvPr id="43" name="TextBox 42">
                <a:extLst>
                  <a:ext uri="{FF2B5EF4-FFF2-40B4-BE49-F238E27FC236}">
                    <a16:creationId xmlns:a16="http://schemas.microsoft.com/office/drawing/2014/main" id="{ED3F4C40-4DF8-4204-9648-E10985F13DB8}"/>
                  </a:ext>
                </a:extLst>
              </p:cNvPr>
              <p:cNvSpPr txBox="1">
                <a:spLocks noRot="1" noChangeAspect="1" noMove="1" noResize="1" noEditPoints="1" noAdjustHandles="1" noChangeArrowheads="1" noChangeShapeType="1" noTextEdit="1"/>
              </p:cNvSpPr>
              <p:nvPr/>
            </p:nvSpPr>
            <p:spPr>
              <a:xfrm>
                <a:off x="968364" y="12573000"/>
                <a:ext cx="4289436" cy="1058175"/>
              </a:xfrm>
              <a:prstGeom prst="rect">
                <a:avLst/>
              </a:prstGeom>
              <a:blipFill>
                <a:blip r:embed="rId12"/>
                <a:stretch>
                  <a:fillRect b="-29480"/>
                </a:stretch>
              </a:blipFill>
            </p:spPr>
            <p:txBody>
              <a:bodyPr/>
              <a:lstStyle/>
              <a:p>
                <a:r>
                  <a:rPr lang="en-US">
                    <a:noFill/>
                  </a:rPr>
                  <a:t> </a:t>
                </a:r>
              </a:p>
            </p:txBody>
          </p:sp>
        </mc:Fallback>
      </mc:AlternateContent>
    </p:spTree>
    <p:extLst>
      <p:ext uri="{BB962C8B-B14F-4D97-AF65-F5344CB8AC3E}">
        <p14:creationId xmlns:p14="http://schemas.microsoft.com/office/powerpoint/2010/main" val="396686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5"/>
                                        </p:tgtEl>
                                        <p:attrNameLst>
                                          <p:attrName>style.visibility</p:attrName>
                                        </p:attrNameLst>
                                      </p:cBhvr>
                                      <p:to>
                                        <p:strVal val="visible"/>
                                      </p:to>
                                    </p:set>
                                    <p:animEffect transition="in" filter="wipe(left)">
                                      <p:cBhvr>
                                        <p:cTn id="10" dur="500"/>
                                        <p:tgtEl>
                                          <p:spTgt spid="165"/>
                                        </p:tgtEl>
                                      </p:cBhvr>
                                    </p:animEffect>
                                  </p:childTnLst>
                                </p:cTn>
                              </p:par>
                              <p:par>
                                <p:cTn id="11" presetID="22" presetClass="entr" presetSubtype="8"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99"/>
                                        </p:tgtEl>
                                        <p:attrNameLst>
                                          <p:attrName>style.visibility</p:attrName>
                                        </p:attrNameLst>
                                      </p:cBhvr>
                                      <p:to>
                                        <p:strVal val="visible"/>
                                      </p:to>
                                    </p:set>
                                    <p:animEffect transition="in" filter="wipe(up)">
                                      <p:cBhvr>
                                        <p:cTn id="18" dur="500"/>
                                        <p:tgtEl>
                                          <p:spTgt spid="9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down)">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4"/>
                                        </p:tgtEl>
                                        <p:attrNameLst>
                                          <p:attrName>style.visibility</p:attrName>
                                        </p:attrNameLst>
                                      </p:cBhvr>
                                      <p:to>
                                        <p:strVal val="visible"/>
                                      </p:to>
                                    </p:set>
                                    <p:animEffect transition="in" filter="wipe(left)">
                                      <p:cBhvr>
                                        <p:cTn id="28" dur="500"/>
                                        <p:tgtEl>
                                          <p:spTgt spid="16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left)">
                                      <p:cBhvr>
                                        <p:cTn id="33" dur="500"/>
                                        <p:tgtEl>
                                          <p:spTgt spid="4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left)">
                                      <p:cBhvr>
                                        <p:cTn id="38" dur="5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P spid="165" grpId="0"/>
      <p:bldP spid="37" grpId="0" animBg="1"/>
      <p:bldP spid="40" grpId="0"/>
      <p:bldP spid="4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a:extLst>
              <a:ext uri="{FF2B5EF4-FFF2-40B4-BE49-F238E27FC236}">
                <a16:creationId xmlns=""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IV</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TRẮC NGHIỆM</a:t>
              </a:r>
            </a:p>
          </p:txBody>
        </p:sp>
      </p:grpSp>
      <p:grpSp>
        <p:nvGrpSpPr>
          <p:cNvPr id="99" name="Group 98">
            <a:extLst>
              <a:ext uri="{FF2B5EF4-FFF2-40B4-BE49-F238E27FC236}">
                <a16:creationId xmlns="" xmlns:a16="http://schemas.microsoft.com/office/drawing/2014/main" id="{54E74C30-B7ED-4038-96FF-3CA37F8F0EC7}"/>
              </a:ext>
            </a:extLst>
          </p:cNvPr>
          <p:cNvGrpSpPr/>
          <p:nvPr/>
        </p:nvGrpSpPr>
        <p:grpSpPr>
          <a:xfrm>
            <a:off x="271325" y="8534400"/>
            <a:ext cx="23762379" cy="5181600"/>
            <a:chOff x="48567" y="4381500"/>
            <a:chExt cx="22922311" cy="4266743"/>
          </a:xfrm>
          <a:solidFill>
            <a:schemeClr val="accent5">
              <a:lumMod val="40000"/>
              <a:lumOff val="60000"/>
            </a:schemeClr>
          </a:solidFill>
        </p:grpSpPr>
        <p:sp>
          <p:nvSpPr>
            <p:cNvPr id="129" name="Rounded Rectangle 52">
              <a:extLst>
                <a:ext uri="{FF2B5EF4-FFF2-40B4-BE49-F238E27FC236}">
                  <a16:creationId xmlns="" xmlns:a16="http://schemas.microsoft.com/office/drawing/2014/main" id="{F7F25114-B489-4AB7-9074-69DC8B8B23C3}"/>
                </a:ext>
              </a:extLst>
            </p:cNvPr>
            <p:cNvSpPr/>
            <p:nvPr/>
          </p:nvSpPr>
          <p:spPr>
            <a:xfrm>
              <a:off x="529933" y="4639113"/>
              <a:ext cx="22440945" cy="4009130"/>
            </a:xfrm>
            <a:prstGeom prst="roundRect">
              <a:avLst>
                <a:gd name="adj" fmla="val 2239"/>
              </a:avLst>
            </a:prstGeom>
            <a:solidFill>
              <a:srgbClr val="DAE3F3"/>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grpSp>
          <p:nvGrpSpPr>
            <p:cNvPr id="130" name="Group 129">
              <a:extLst>
                <a:ext uri="{FF2B5EF4-FFF2-40B4-BE49-F238E27FC236}">
                  <a16:creationId xmlns="" xmlns:a16="http://schemas.microsoft.com/office/drawing/2014/main" id="{8AD0C756-9ACE-4591-A06F-8C26FC2E221D}"/>
                </a:ext>
              </a:extLst>
            </p:cNvPr>
            <p:cNvGrpSpPr/>
            <p:nvPr/>
          </p:nvGrpSpPr>
          <p:grpSpPr>
            <a:xfrm>
              <a:off x="48567" y="4381500"/>
              <a:ext cx="3991941" cy="1079473"/>
              <a:chOff x="410517" y="4648200"/>
              <a:chExt cx="3991941" cy="1079473"/>
            </a:xfrm>
            <a:grpFill/>
          </p:grpSpPr>
          <p:sp>
            <p:nvSpPr>
              <p:cNvPr id="132" name="Freeform 20">
                <a:extLst>
                  <a:ext uri="{FF2B5EF4-FFF2-40B4-BE49-F238E27FC236}">
                    <a16:creationId xmlns="" xmlns:a16="http://schemas.microsoft.com/office/drawing/2014/main" id="{9D428E8B-935E-4CD2-A6D5-AF417425B609}"/>
                  </a:ext>
                </a:extLst>
              </p:cNvPr>
              <p:cNvSpPr>
                <a:spLocks/>
              </p:cNvSpPr>
              <p:nvPr/>
            </p:nvSpPr>
            <p:spPr bwMode="auto">
              <a:xfrm rot="16200000" flipV="1">
                <a:off x="2489940" y="3702023"/>
                <a:ext cx="828631" cy="2996405"/>
              </a:xfrm>
              <a:prstGeom prst="round1Rect">
                <a:avLst/>
              </a:prstGeom>
              <a:solidFill>
                <a:srgbClr val="DAE3F3"/>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35" name="TextBox 134">
                <a:extLst>
                  <a:ext uri="{FF2B5EF4-FFF2-40B4-BE49-F238E27FC236}">
                    <a16:creationId xmlns="" xmlns:a16="http://schemas.microsoft.com/office/drawing/2014/main" id="{98F12281-D048-4183-B036-FA05E6428C85}"/>
                  </a:ext>
                </a:extLst>
              </p:cNvPr>
              <p:cNvSpPr txBox="1"/>
              <p:nvPr/>
            </p:nvSpPr>
            <p:spPr>
              <a:xfrm>
                <a:off x="1406054" y="4769080"/>
                <a:ext cx="2872840" cy="830997"/>
              </a:xfrm>
              <a:prstGeom prst="rect">
                <a:avLst/>
              </a:prstGeom>
              <a:noFill/>
            </p:spPr>
            <p:txBody>
              <a:bodyPr wrap="square" rtlCol="0">
                <a:spAutoFit/>
              </a:bodyPr>
              <a:lstStyle/>
              <a:p>
                <a:pPr algn="ctr"/>
                <a:r>
                  <a:rPr lang="en-US" sz="4800" b="1">
                    <a:solidFill>
                      <a:srgbClr val="0000FF"/>
                    </a:solidFill>
                    <a:latin typeface="Tahoma" pitchFamily="34" charset="0"/>
                    <a:ea typeface="Tahoma" pitchFamily="34" charset="0"/>
                    <a:cs typeface="Tahoma" pitchFamily="34" charset="0"/>
                  </a:rPr>
                  <a:t>Trả lời</a:t>
                </a:r>
                <a:endParaRPr lang="en-US" sz="4800" b="1" dirty="0">
                  <a:solidFill>
                    <a:srgbClr val="0000FF"/>
                  </a:solidFill>
                  <a:latin typeface="Tahoma" pitchFamily="34" charset="0"/>
                  <a:ea typeface="Tahoma" pitchFamily="34" charset="0"/>
                  <a:cs typeface="Tahoma" pitchFamily="34" charset="0"/>
                </a:endParaRPr>
              </a:p>
            </p:txBody>
          </p:sp>
          <p:pic>
            <p:nvPicPr>
              <p:cNvPr id="144" name="Picture 143">
                <a:extLst>
                  <a:ext uri="{FF2B5EF4-FFF2-40B4-BE49-F238E27FC236}">
                    <a16:creationId xmlns="" xmlns:a16="http://schemas.microsoft.com/office/drawing/2014/main" id="{89EAA136-0D71-45FD-BD75-17F2F43A26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45" name="Group 144">
            <a:extLst>
              <a:ext uri="{FF2B5EF4-FFF2-40B4-BE49-F238E27FC236}">
                <a16:creationId xmlns="" xmlns:a16="http://schemas.microsoft.com/office/drawing/2014/main" id="{1D47D3DA-70A1-4988-A412-16B987CBBC0A}"/>
              </a:ext>
            </a:extLst>
          </p:cNvPr>
          <p:cNvGrpSpPr/>
          <p:nvPr/>
        </p:nvGrpSpPr>
        <p:grpSpPr>
          <a:xfrm>
            <a:off x="196808" y="2526376"/>
            <a:ext cx="23836896" cy="3033536"/>
            <a:chOff x="923003" y="3917552"/>
            <a:chExt cx="23836896" cy="2871176"/>
          </a:xfrm>
        </p:grpSpPr>
        <p:sp>
          <p:nvSpPr>
            <p:cNvPr id="154" name="Rounded Rectangle 41">
              <a:extLst>
                <a:ext uri="{FF2B5EF4-FFF2-40B4-BE49-F238E27FC236}">
                  <a16:creationId xmlns="" xmlns:a16="http://schemas.microsoft.com/office/drawing/2014/main" id="{C73AC49A-52A9-41BA-9CF6-23020D15108A}"/>
                </a:ext>
              </a:extLst>
            </p:cNvPr>
            <p:cNvSpPr/>
            <p:nvPr/>
          </p:nvSpPr>
          <p:spPr>
            <a:xfrm>
              <a:off x="1272210" y="4426858"/>
              <a:ext cx="23487689"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Tahoma" pitchFamily="34" charset="0"/>
                <a:ea typeface="Tahoma" pitchFamily="34" charset="0"/>
                <a:cs typeface="Tahoma" pitchFamily="34" charset="0"/>
              </a:endParaRPr>
            </a:p>
          </p:txBody>
        </p:sp>
        <p:grpSp>
          <p:nvGrpSpPr>
            <p:cNvPr id="159" name="Group 158">
              <a:extLst>
                <a:ext uri="{FF2B5EF4-FFF2-40B4-BE49-F238E27FC236}">
                  <a16:creationId xmlns="" xmlns:a16="http://schemas.microsoft.com/office/drawing/2014/main" id="{542BDD63-5FD5-45AF-A0D9-5950E154FA80}"/>
                </a:ext>
              </a:extLst>
            </p:cNvPr>
            <p:cNvGrpSpPr/>
            <p:nvPr/>
          </p:nvGrpSpPr>
          <p:grpSpPr>
            <a:xfrm>
              <a:off x="923003" y="3917552"/>
              <a:ext cx="3942102" cy="1040476"/>
              <a:chOff x="923003" y="3917552"/>
              <a:chExt cx="3942102" cy="1040476"/>
            </a:xfrm>
          </p:grpSpPr>
          <p:grpSp>
            <p:nvGrpSpPr>
              <p:cNvPr id="160" name="Group 159">
                <a:extLst>
                  <a:ext uri="{FF2B5EF4-FFF2-40B4-BE49-F238E27FC236}">
                    <a16:creationId xmlns="" xmlns:a16="http://schemas.microsoft.com/office/drawing/2014/main" id="{9B60DD03-7703-4AFE-91C2-36635BE87D3C}"/>
                  </a:ext>
                </a:extLst>
              </p:cNvPr>
              <p:cNvGrpSpPr/>
              <p:nvPr/>
            </p:nvGrpSpPr>
            <p:grpSpPr>
              <a:xfrm>
                <a:off x="1362045" y="4050650"/>
                <a:ext cx="3503060" cy="837781"/>
                <a:chOff x="2028795" y="4412600"/>
                <a:chExt cx="3503060" cy="837781"/>
              </a:xfrm>
            </p:grpSpPr>
            <p:sp>
              <p:nvSpPr>
                <p:cNvPr id="162" name="Freeform 20">
                  <a:extLst>
                    <a:ext uri="{FF2B5EF4-FFF2-40B4-BE49-F238E27FC236}">
                      <a16:creationId xmlns="" xmlns:a16="http://schemas.microsoft.com/office/drawing/2014/main" id="{B624F6C6-F411-4D08-A1C8-EC1D039E1253}"/>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63" name="TextBox 162">
                  <a:extLst>
                    <a:ext uri="{FF2B5EF4-FFF2-40B4-BE49-F238E27FC236}">
                      <a16:creationId xmlns="" xmlns:a16="http://schemas.microsoft.com/office/drawing/2014/main" id="{B933F3EB-F4BA-49C7-8F01-E6A072B3D0F7}"/>
                    </a:ext>
                  </a:extLst>
                </p:cNvPr>
                <p:cNvSpPr txBox="1"/>
                <p:nvPr/>
              </p:nvSpPr>
              <p:spPr>
                <a:xfrm>
                  <a:off x="2536148" y="4412600"/>
                  <a:ext cx="2895397" cy="786521"/>
                </a:xfrm>
                <a:prstGeom prst="rect">
                  <a:avLst/>
                </a:prstGeom>
                <a:noFill/>
              </p:spPr>
              <p:txBody>
                <a:bodyPr wrap="square" rtlCol="0">
                  <a:spAutoFit/>
                </a:bodyPr>
                <a:lstStyle/>
                <a:p>
                  <a:pPr algn="ctr"/>
                  <a:r>
                    <a:rPr lang="vi-VN" sz="4800" b="1">
                      <a:solidFill>
                        <a:srgbClr val="0000FF"/>
                      </a:solidFill>
                      <a:latin typeface="Tahoma" pitchFamily="34" charset="0"/>
                      <a:ea typeface="Tahoma" pitchFamily="34" charset="0"/>
                      <a:cs typeface="Tahoma" pitchFamily="34" charset="0"/>
                    </a:rPr>
                    <a:t>CÂU</a:t>
                  </a:r>
                  <a:r>
                    <a:rPr lang="en-US" sz="4800" b="1">
                      <a:solidFill>
                        <a:srgbClr val="0000FF"/>
                      </a:solidFill>
                      <a:latin typeface="Tahoma" pitchFamily="34" charset="0"/>
                      <a:ea typeface="Tahoma" pitchFamily="34" charset="0"/>
                      <a:cs typeface="Tahoma" pitchFamily="34" charset="0"/>
                    </a:rPr>
                    <a:t> 10</a:t>
                  </a:r>
                  <a:r>
                    <a:rPr lang="vi-VN" sz="4800" b="1">
                      <a:solidFill>
                        <a:srgbClr val="0000FF"/>
                      </a:solidFill>
                      <a:latin typeface="Tahoma" pitchFamily="34" charset="0"/>
                      <a:ea typeface="Tahoma" pitchFamily="34" charset="0"/>
                      <a:cs typeface="Tahoma" pitchFamily="34" charset="0"/>
                    </a:rPr>
                    <a:t> </a:t>
                  </a:r>
                  <a:endParaRPr lang="en-US" sz="4800" b="1" dirty="0">
                    <a:solidFill>
                      <a:srgbClr val="0000FF"/>
                    </a:solidFill>
                    <a:latin typeface="Tahoma" pitchFamily="34" charset="0"/>
                    <a:ea typeface="Tahoma" pitchFamily="34" charset="0"/>
                    <a:cs typeface="Tahoma" pitchFamily="34" charset="0"/>
                  </a:endParaRPr>
                </a:p>
              </p:txBody>
            </p:sp>
          </p:grpSp>
          <p:pic>
            <p:nvPicPr>
              <p:cNvPr id="161" name="Picture 160">
                <a:extLst>
                  <a:ext uri="{FF2B5EF4-FFF2-40B4-BE49-F238E27FC236}">
                    <a16:creationId xmlns="" xmlns:a16="http://schemas.microsoft.com/office/drawing/2014/main" id="{C23F8964-B0B6-4DF4-9176-B720265B2C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64" name="TextBox 163">
                <a:extLst>
                  <a:ext uri="{FF2B5EF4-FFF2-40B4-BE49-F238E27FC236}">
                    <a16:creationId xmlns="" xmlns:a16="http://schemas.microsoft.com/office/drawing/2014/main" id="{567BC42B-B98E-4C46-AF3A-0A63E6E2B9FE}"/>
                  </a:ext>
                </a:extLst>
              </p:cNvPr>
              <p:cNvSpPr txBox="1"/>
              <p:nvPr/>
            </p:nvSpPr>
            <p:spPr>
              <a:xfrm>
                <a:off x="990599" y="9686025"/>
                <a:ext cx="16611601" cy="1058175"/>
              </a:xfrm>
              <a:prstGeom prst="rect">
                <a:avLst/>
              </a:prstGeom>
              <a:noFill/>
            </p:spPr>
            <p:txBody>
              <a:bodyPr wrap="square" lIns="45720" tIns="45720" rIns="45720" rtlCol="0" anchor="ctr" anchorCtr="0">
                <a:spAutoFit/>
              </a:bodyPr>
              <a:lstStyle>
                <a:defPPr>
                  <a:defRPr lang="en-US"/>
                </a:defPPr>
                <a:lvl1pPr>
                  <a:lnSpc>
                    <a:spcPct val="150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vi-VN" sz="4800"/>
                  <a:t>Ta có </a:t>
                </a:r>
                <a14:m>
                  <m:oMath xmlns:m="http://schemas.openxmlformats.org/officeDocument/2006/math">
                    <m:r>
                      <a:rPr lang="vi-VN" sz="4800" b="1" i="1" smtClean="0">
                        <a:latin typeface="Cambria Math" panose="02040503050406030204" pitchFamily="18" charset="0"/>
                      </a:rPr>
                      <m:t>𝑹𝑻</m:t>
                    </m:r>
                  </m:oMath>
                </a14:m>
                <a:r>
                  <a:rPr lang="vi-VN" sz="4800"/>
                  <a:t> là đường trung bình của </a:t>
                </a:r>
                <a14:m>
                  <m:oMath xmlns:m="http://schemas.openxmlformats.org/officeDocument/2006/math">
                    <m:r>
                      <a:rPr lang="vi-VN" sz="4800" i="1">
                        <a:latin typeface="Cambria Math" panose="02040503050406030204" pitchFamily="18" charset="0"/>
                        <a:ea typeface="Cambria Math" panose="02040503050406030204" pitchFamily="18" charset="0"/>
                      </a:rPr>
                      <m:t>△</m:t>
                    </m:r>
                    <m:r>
                      <a:rPr lang="vi-VN" sz="4800" b="1" i="1" smtClean="0">
                        <a:latin typeface="Cambria Math" panose="02040503050406030204" pitchFamily="18" charset="0"/>
                      </a:rPr>
                      <m:t>𝑺𝑨𝑫</m:t>
                    </m:r>
                    <m:r>
                      <a:rPr lang="vi-VN" sz="4800" b="1" i="1" smtClean="0">
                        <a:latin typeface="Cambria Math" panose="02040503050406030204" pitchFamily="18" charset="0"/>
                      </a:rPr>
                      <m:t> </m:t>
                    </m:r>
                  </m:oMath>
                </a14:m>
                <a:r>
                  <a:rPr lang="vi-VN" sz="4800">
                    <a:solidFill>
                      <a:schemeClr val="tx1"/>
                    </a:solidFill>
                  </a:rPr>
                  <a:t>nên </a:t>
                </a:r>
                <a14:m>
                  <m:oMath xmlns:m="http://schemas.openxmlformats.org/officeDocument/2006/math">
                    <m:r>
                      <a:rPr lang="vi-VN" sz="4800" b="1" i="1" smtClean="0">
                        <a:solidFill>
                          <a:schemeClr val="tx1"/>
                        </a:solidFill>
                        <a:latin typeface="Cambria Math" panose="02040503050406030204" pitchFamily="18" charset="0"/>
                      </a:rPr>
                      <m:t>𝑹𝑻</m:t>
                    </m:r>
                    <m:r>
                      <a:rPr lang="en-US" sz="4800" i="1">
                        <a:solidFill>
                          <a:schemeClr val="tx1"/>
                        </a:solidFill>
                        <a:latin typeface="Cambria Math" panose="02040503050406030204" pitchFamily="18" charset="0"/>
                        <a:ea typeface="Times New Roman" panose="02020603050405020304" pitchFamily="18" charset="0"/>
                      </a:rPr>
                      <m:t>//</m:t>
                    </m:r>
                    <m:r>
                      <a:rPr lang="vi-VN" sz="4800" b="1" i="1" smtClean="0">
                        <a:latin typeface="Cambria Math" panose="02040503050406030204" pitchFamily="18" charset="0"/>
                      </a:rPr>
                      <m:t>𝑨𝑫</m:t>
                    </m:r>
                    <m:r>
                      <a:rPr lang="vi-VN" sz="4800" b="1" i="1" smtClean="0">
                        <a:latin typeface="Cambria Math" panose="02040503050406030204" pitchFamily="18" charset="0"/>
                      </a:rPr>
                      <m:t> </m:t>
                    </m:r>
                  </m:oMath>
                </a14:m>
                <a:endParaRPr lang="en-US" sz="4800" i="1"/>
              </a:p>
            </p:txBody>
          </p:sp>
        </mc:Choice>
        <mc:Fallback xmlns="">
          <p:sp>
            <p:nvSpPr>
              <p:cNvPr id="164" name="TextBox 163">
                <a:extLst>
                  <a:ext uri="{FF2B5EF4-FFF2-40B4-BE49-F238E27FC236}">
                    <a16:creationId xmlns:a16="http://schemas.microsoft.com/office/drawing/2014/main" id="{567BC42B-B98E-4C46-AF3A-0A63E6E2B9FE}"/>
                  </a:ext>
                </a:extLst>
              </p:cNvPr>
              <p:cNvSpPr txBox="1">
                <a:spLocks noRot="1" noChangeAspect="1" noMove="1" noResize="1" noEditPoints="1" noAdjustHandles="1" noChangeArrowheads="1" noChangeShapeType="1" noTextEdit="1"/>
              </p:cNvSpPr>
              <p:nvPr/>
            </p:nvSpPr>
            <p:spPr>
              <a:xfrm>
                <a:off x="990599" y="9686025"/>
                <a:ext cx="16611601" cy="1058175"/>
              </a:xfrm>
              <a:prstGeom prst="rect">
                <a:avLst/>
              </a:prstGeom>
              <a:blipFill>
                <a:blip r:embed="rId4"/>
                <a:stretch>
                  <a:fillRect l="-1908" b="-293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5" name="TextBox 164">
                <a:extLst>
                  <a:ext uri="{FF2B5EF4-FFF2-40B4-BE49-F238E27FC236}">
                    <a16:creationId xmlns="" xmlns:a16="http://schemas.microsoft.com/office/drawing/2014/main" id="{9ADA4EAF-2939-4AE5-8A5E-4E8AA3D76202}"/>
                  </a:ext>
                </a:extLst>
              </p:cNvPr>
              <p:cNvSpPr txBox="1"/>
              <p:nvPr/>
            </p:nvSpPr>
            <p:spPr>
              <a:xfrm>
                <a:off x="1119613" y="3272369"/>
                <a:ext cx="22628537" cy="2166170"/>
              </a:xfrm>
              <a:prstGeom prst="rect">
                <a:avLst/>
              </a:prstGeom>
              <a:noFill/>
            </p:spPr>
            <p:txBody>
              <a:bodyPr wrap="square" lIns="45720" tIns="45720" rIns="45720" rtlCol="0" anchor="ctr" anchorCtr="0">
                <a:sp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pPr>
                  <a:lnSpc>
                    <a:spcPct val="150000"/>
                  </a:lnSpc>
                </a:pPr>
                <a:r>
                  <a:rPr lang="en-US" sz="4800"/>
                  <a:t>	</a:t>
                </a:r>
                <a:r>
                  <a:rPr lang="vi-VN" sz="4800"/>
                  <a:t>Cho hình chóp </a:t>
                </a:r>
                <a14:m>
                  <m:oMath xmlns:m="http://schemas.openxmlformats.org/officeDocument/2006/math">
                    <m:r>
                      <a:rPr lang="en-US" sz="4800">
                        <a:latin typeface="Cambria Math" panose="02040503050406030204" pitchFamily="18" charset="0"/>
                      </a:rPr>
                      <m:t>𝐒</m:t>
                    </m:r>
                    <m:r>
                      <a:rPr lang="en-US" sz="4800">
                        <a:latin typeface="Cambria Math" panose="02040503050406030204" pitchFamily="18" charset="0"/>
                      </a:rPr>
                      <m:t>.</m:t>
                    </m:r>
                    <m:r>
                      <a:rPr lang="en-US" sz="4800">
                        <a:latin typeface="Cambria Math" panose="02040503050406030204" pitchFamily="18" charset="0"/>
                      </a:rPr>
                      <m:t>𝐀𝐁𝐂𝐃</m:t>
                    </m:r>
                    <m:r>
                      <a:rPr lang="en-US" sz="4800" i="1">
                        <a:latin typeface="Cambria Math" panose="02040503050406030204" pitchFamily="18" charset="0"/>
                      </a:rPr>
                      <m:t> </m:t>
                    </m:r>
                  </m:oMath>
                </a14:m>
                <a:r>
                  <a:rPr lang="vi-VN" sz="4800"/>
                  <a:t>. Gọi </a:t>
                </a:r>
                <a14:m>
                  <m:oMath xmlns:m="http://schemas.openxmlformats.org/officeDocument/2006/math">
                    <m:r>
                      <a:rPr lang="en-US" sz="4800" b="1" i="1" smtClean="0">
                        <a:latin typeface="Cambria Math" panose="02040503050406030204" pitchFamily="18" charset="0"/>
                      </a:rPr>
                      <m:t>𝑴</m:t>
                    </m:r>
                    <m:r>
                      <a:rPr lang="en-US" sz="4800" b="1" i="1" smtClean="0">
                        <a:latin typeface="Cambria Math" panose="02040503050406030204" pitchFamily="18" charset="0"/>
                      </a:rPr>
                      <m:t>,</m:t>
                    </m:r>
                    <m:r>
                      <a:rPr lang="en-US" sz="4800" b="1" i="1" smtClean="0">
                        <a:latin typeface="Cambria Math" panose="02040503050406030204" pitchFamily="18" charset="0"/>
                      </a:rPr>
                      <m:t>𝑵</m:t>
                    </m:r>
                    <m:r>
                      <a:rPr lang="en-US" sz="4800" b="1" i="1" smtClean="0">
                        <a:latin typeface="Cambria Math" panose="02040503050406030204" pitchFamily="18" charset="0"/>
                      </a:rPr>
                      <m:t>,</m:t>
                    </m:r>
                    <m:r>
                      <a:rPr lang="en-US" sz="4800" b="1" i="1" smtClean="0">
                        <a:latin typeface="Cambria Math" panose="02040503050406030204" pitchFamily="18" charset="0"/>
                      </a:rPr>
                      <m:t>𝑷</m:t>
                    </m:r>
                    <m:r>
                      <a:rPr lang="en-US" sz="4800" b="1" i="1" smtClean="0">
                        <a:latin typeface="Cambria Math" panose="02040503050406030204" pitchFamily="18" charset="0"/>
                      </a:rPr>
                      <m:t>,</m:t>
                    </m:r>
                    <m:r>
                      <a:rPr lang="en-US" sz="4800" b="1" i="1" smtClean="0">
                        <a:latin typeface="Cambria Math" panose="02040503050406030204" pitchFamily="18" charset="0"/>
                      </a:rPr>
                      <m:t>𝑸</m:t>
                    </m:r>
                    <m:r>
                      <a:rPr lang="en-US" sz="4800" b="1" i="1" smtClean="0">
                        <a:latin typeface="Cambria Math" panose="02040503050406030204" pitchFamily="18" charset="0"/>
                      </a:rPr>
                      <m:t>,</m:t>
                    </m:r>
                    <m:r>
                      <a:rPr lang="en-US" sz="4800" b="1" i="1" smtClean="0">
                        <a:latin typeface="Cambria Math" panose="02040503050406030204" pitchFamily="18" charset="0"/>
                      </a:rPr>
                      <m:t>𝑹</m:t>
                    </m:r>
                    <m:r>
                      <a:rPr lang="en-US" sz="4800" b="1" i="1" smtClean="0">
                        <a:latin typeface="Cambria Math" panose="02040503050406030204" pitchFamily="18" charset="0"/>
                      </a:rPr>
                      <m:t>,</m:t>
                    </m:r>
                    <m:r>
                      <a:rPr lang="en-US" sz="4800" b="1" i="1" smtClean="0">
                        <a:latin typeface="Cambria Math" panose="02040503050406030204" pitchFamily="18" charset="0"/>
                      </a:rPr>
                      <m:t>𝑻</m:t>
                    </m:r>
                  </m:oMath>
                </a14:m>
                <a:r>
                  <a:rPr lang="vi-VN" sz="4800"/>
                  <a:t> lần lượt là trung điểm </a:t>
                </a:r>
                <a14:m>
                  <m:oMath xmlns:m="http://schemas.openxmlformats.org/officeDocument/2006/math">
                    <m:r>
                      <a:rPr lang="en-US" sz="4800" b="1" i="1" smtClean="0">
                        <a:latin typeface="Cambria Math" panose="02040503050406030204" pitchFamily="18" charset="0"/>
                      </a:rPr>
                      <m:t>𝑨𝑪</m:t>
                    </m:r>
                    <m:r>
                      <a:rPr lang="en-US" sz="4800" b="1" i="1" smtClean="0">
                        <a:latin typeface="Cambria Math" panose="02040503050406030204" pitchFamily="18" charset="0"/>
                      </a:rPr>
                      <m:t>, </m:t>
                    </m:r>
                    <m:r>
                      <a:rPr lang="en-US" sz="4800" b="1" i="1" smtClean="0">
                        <a:latin typeface="Cambria Math" panose="02040503050406030204" pitchFamily="18" charset="0"/>
                      </a:rPr>
                      <m:t>𝑩𝑫</m:t>
                    </m:r>
                    <m:r>
                      <a:rPr lang="en-US" sz="4800" b="1" i="1" smtClean="0">
                        <a:latin typeface="Cambria Math" panose="02040503050406030204" pitchFamily="18" charset="0"/>
                      </a:rPr>
                      <m:t>, </m:t>
                    </m:r>
                    <m:r>
                      <a:rPr lang="en-US" sz="4800" b="1" i="1" smtClean="0">
                        <a:latin typeface="Cambria Math" panose="02040503050406030204" pitchFamily="18" charset="0"/>
                      </a:rPr>
                      <m:t>𝑩𝑪</m:t>
                    </m:r>
                    <m:r>
                      <a:rPr lang="en-US" sz="4800" b="1" i="1" smtClean="0">
                        <a:latin typeface="Cambria Math" panose="02040503050406030204" pitchFamily="18" charset="0"/>
                      </a:rPr>
                      <m:t>, </m:t>
                    </m:r>
                    <m:r>
                      <a:rPr lang="en-US" sz="4800" b="1" i="1" smtClean="0">
                        <a:latin typeface="Cambria Math" panose="02040503050406030204" pitchFamily="18" charset="0"/>
                      </a:rPr>
                      <m:t>𝑪𝑫</m:t>
                    </m:r>
                    <m:r>
                      <a:rPr lang="en-US" sz="4800" b="1" i="1" smtClean="0">
                        <a:latin typeface="Cambria Math" panose="02040503050406030204" pitchFamily="18" charset="0"/>
                      </a:rPr>
                      <m:t>, </m:t>
                    </m:r>
                    <m:r>
                      <a:rPr lang="en-US" sz="4800" b="1" i="1" smtClean="0">
                        <a:latin typeface="Cambria Math" panose="02040503050406030204" pitchFamily="18" charset="0"/>
                      </a:rPr>
                      <m:t>𝑺𝑨</m:t>
                    </m:r>
                    <m:r>
                      <a:rPr lang="en-US" sz="4800" b="1" i="1" smtClean="0">
                        <a:latin typeface="Cambria Math" panose="02040503050406030204" pitchFamily="18" charset="0"/>
                      </a:rPr>
                      <m:t>, </m:t>
                    </m:r>
                    <m:r>
                      <a:rPr lang="en-US" sz="4800" b="1" i="1" smtClean="0">
                        <a:latin typeface="Cambria Math" panose="02040503050406030204" pitchFamily="18" charset="0"/>
                      </a:rPr>
                      <m:t>𝑺𝑫</m:t>
                    </m:r>
                  </m:oMath>
                </a14:m>
                <a:r>
                  <a:rPr lang="en-US" sz="4800"/>
                  <a:t>.</a:t>
                </a:r>
                <a:r>
                  <a:rPr lang="vi-VN" sz="4800"/>
                  <a:t> Bốn điểm nào sau đây đồng phẳng?</a:t>
                </a:r>
                <a:endParaRPr lang="en-US" sz="4800"/>
              </a:p>
            </p:txBody>
          </p:sp>
        </mc:Choice>
        <mc:Fallback xmlns="">
          <p:sp>
            <p:nvSpPr>
              <p:cNvPr id="165" name="TextBox 164">
                <a:extLst>
                  <a:ext uri="{FF2B5EF4-FFF2-40B4-BE49-F238E27FC236}">
                    <a16:creationId xmlns:a16="http://schemas.microsoft.com/office/drawing/2014/main" id="{9ADA4EAF-2939-4AE5-8A5E-4E8AA3D76202}"/>
                  </a:ext>
                </a:extLst>
              </p:cNvPr>
              <p:cNvSpPr txBox="1">
                <a:spLocks noRot="1" noChangeAspect="1" noMove="1" noResize="1" noEditPoints="1" noAdjustHandles="1" noChangeArrowheads="1" noChangeShapeType="1" noTextEdit="1"/>
              </p:cNvSpPr>
              <p:nvPr/>
            </p:nvSpPr>
            <p:spPr>
              <a:xfrm>
                <a:off x="1119613" y="3272369"/>
                <a:ext cx="22628537" cy="2166170"/>
              </a:xfrm>
              <a:prstGeom prst="rect">
                <a:avLst/>
              </a:prstGeom>
              <a:blipFill>
                <a:blip r:embed="rId5"/>
                <a:stretch>
                  <a:fillRect b="-14366"/>
                </a:stretch>
              </a:blipFill>
            </p:spPr>
            <p:txBody>
              <a:bodyPr/>
              <a:lstStyle/>
              <a:p>
                <a:r>
                  <a:rPr lang="en-US">
                    <a:noFill/>
                  </a:rPr>
                  <a:t> </a:t>
                </a:r>
              </a:p>
            </p:txBody>
          </p:sp>
        </mc:Fallback>
      </mc:AlternateContent>
      <p:grpSp>
        <p:nvGrpSpPr>
          <p:cNvPr id="9" name="Group 8">
            <a:extLst>
              <a:ext uri="{FF2B5EF4-FFF2-40B4-BE49-F238E27FC236}">
                <a16:creationId xmlns="" xmlns:a16="http://schemas.microsoft.com/office/drawing/2014/main" id="{0E54AC94-E22D-4062-8C5E-9EBB4D152360}"/>
              </a:ext>
            </a:extLst>
          </p:cNvPr>
          <p:cNvGrpSpPr/>
          <p:nvPr/>
        </p:nvGrpSpPr>
        <p:grpSpPr>
          <a:xfrm>
            <a:off x="584509" y="5791200"/>
            <a:ext cx="22710455" cy="2500345"/>
            <a:chOff x="584509" y="6202946"/>
            <a:chExt cx="22710455" cy="2500345"/>
          </a:xfrm>
        </p:grpSpPr>
        <mc:AlternateContent xmlns:mc="http://schemas.openxmlformats.org/markup-compatibility/2006" xmlns:a14="http://schemas.microsoft.com/office/drawing/2010/main">
          <mc:Choice Requires="a14">
            <p:sp>
              <p:nvSpPr>
                <p:cNvPr id="167" name="Rectangle 166">
                  <a:extLst>
                    <a:ext uri="{FF2B5EF4-FFF2-40B4-BE49-F238E27FC236}">
                      <a16:creationId xmlns="" xmlns:a16="http://schemas.microsoft.com/office/drawing/2014/main" id="{6A2D733A-6A75-48A9-B123-5AE9484C599E}"/>
                    </a:ext>
                  </a:extLst>
                </p:cNvPr>
                <p:cNvSpPr/>
                <p:nvPr/>
              </p:nvSpPr>
              <p:spPr>
                <a:xfrm>
                  <a:off x="13077889" y="6263366"/>
                  <a:ext cx="10217074" cy="108000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14:m>
                    <m:oMath xmlns:m="http://schemas.openxmlformats.org/officeDocument/2006/math">
                      <m:r>
                        <a:rPr lang="en-US" sz="4800" b="1" i="1" smtClean="0">
                          <a:latin typeface="Cambria Math" panose="02040503050406030204" pitchFamily="18" charset="0"/>
                        </a:rPr>
                        <m:t>𝑴</m:t>
                      </m:r>
                      <m:r>
                        <a:rPr lang="en-US" sz="4800" b="1" i="1" smtClean="0">
                          <a:latin typeface="Cambria Math" panose="02040503050406030204" pitchFamily="18" charset="0"/>
                        </a:rPr>
                        <m:t>,</m:t>
                      </m:r>
                      <m:r>
                        <a:rPr lang="en-US" sz="4800" b="1" i="1" smtClean="0">
                          <a:latin typeface="Cambria Math" panose="02040503050406030204" pitchFamily="18" charset="0"/>
                        </a:rPr>
                        <m:t>𝑸</m:t>
                      </m:r>
                      <m:r>
                        <a:rPr lang="en-US" sz="4800" b="1" i="1" smtClean="0">
                          <a:latin typeface="Cambria Math" panose="02040503050406030204" pitchFamily="18" charset="0"/>
                        </a:rPr>
                        <m:t>,</m:t>
                      </m:r>
                      <m:r>
                        <a:rPr lang="en-US" sz="4800" b="1" i="1" smtClean="0">
                          <a:latin typeface="Cambria Math" panose="02040503050406030204" pitchFamily="18" charset="0"/>
                        </a:rPr>
                        <m:t>𝑹</m:t>
                      </m:r>
                      <m:r>
                        <a:rPr lang="en-US" sz="4800" b="1" i="1" smtClean="0">
                          <a:latin typeface="Cambria Math" panose="02040503050406030204" pitchFamily="18" charset="0"/>
                        </a:rPr>
                        <m:t>,</m:t>
                      </m:r>
                      <m:r>
                        <a:rPr lang="en-US" sz="4800" b="1" i="1" smtClean="0">
                          <a:latin typeface="Cambria Math" panose="02040503050406030204" pitchFamily="18" charset="0"/>
                        </a:rPr>
                        <m:t>𝑻</m:t>
                      </m:r>
                    </m:oMath>
                  </a14:m>
                  <a:r>
                    <a:rPr lang="fr-FR" sz="4800" b="1">
                      <a:latin typeface="Tahoma" panose="020B0604030504040204" pitchFamily="34" charset="0"/>
                      <a:ea typeface="Tahoma" panose="020B0604030504040204" pitchFamily="34" charset="0"/>
                      <a:cs typeface="Tahoma" panose="020B0604030504040204" pitchFamily="34" charset="0"/>
                    </a:rPr>
                    <a:t>.</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7" name="Rectangle 166">
                  <a:extLst>
                    <a:ext uri="{FF2B5EF4-FFF2-40B4-BE49-F238E27FC236}">
                      <a16:creationId xmlns:a16="http://schemas.microsoft.com/office/drawing/2014/main" id="{6A2D733A-6A75-48A9-B123-5AE9484C599E}"/>
                    </a:ext>
                  </a:extLst>
                </p:cNvPr>
                <p:cNvSpPr>
                  <a:spLocks noRot="1" noChangeAspect="1" noMove="1" noResize="1" noEditPoints="1" noAdjustHandles="1" noChangeArrowheads="1" noChangeShapeType="1" noTextEdit="1"/>
                </p:cNvSpPr>
                <p:nvPr/>
              </p:nvSpPr>
              <p:spPr>
                <a:xfrm>
                  <a:off x="13077889" y="6263366"/>
                  <a:ext cx="10217074" cy="1080000"/>
                </a:xfrm>
                <a:prstGeom prst="rect">
                  <a:avLst/>
                </a:prstGeom>
                <a:blipFill>
                  <a:blip r:embed="rId6"/>
                  <a:stretch>
                    <a:fillRect b="-14595"/>
                  </a:stretch>
                </a:blipFill>
                <a:ln w="19050">
                  <a:solidFill>
                    <a:schemeClr val="bg1"/>
                  </a:solidFill>
                </a:ln>
              </p:spPr>
              <p:txBody>
                <a:bodyPr/>
                <a:lstStyle/>
                <a:p>
                  <a:r>
                    <a:rPr lang="en-US">
                      <a:noFill/>
                    </a:rPr>
                    <a:t> </a:t>
                  </a:r>
                </a:p>
              </p:txBody>
            </p:sp>
          </mc:Fallback>
        </mc:AlternateContent>
        <p:sp>
          <p:nvSpPr>
            <p:cNvPr id="168" name="Oval 167">
              <a:extLst>
                <a:ext uri="{FF2B5EF4-FFF2-40B4-BE49-F238E27FC236}">
                  <a16:creationId xmlns="" xmlns:a16="http://schemas.microsoft.com/office/drawing/2014/main" id="{50E38C7D-B896-42E8-9BAF-6E923926C86D}"/>
                </a:ext>
              </a:extLst>
            </p:cNvPr>
            <p:cNvSpPr/>
            <p:nvPr/>
          </p:nvSpPr>
          <p:spPr>
            <a:xfrm>
              <a:off x="12496800" y="622448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169" name="Rectangle 168">
                  <a:extLst>
                    <a:ext uri="{FF2B5EF4-FFF2-40B4-BE49-F238E27FC236}">
                      <a16:creationId xmlns="" xmlns:a16="http://schemas.microsoft.com/office/drawing/2014/main" id="{F15452FE-34F9-4E32-8E9E-B5A7F033A6ED}"/>
                    </a:ext>
                  </a:extLst>
                </p:cNvPr>
                <p:cNvSpPr/>
                <p:nvPr/>
              </p:nvSpPr>
              <p:spPr>
                <a:xfrm>
                  <a:off x="1165599" y="6241831"/>
                  <a:ext cx="10140511" cy="1087441"/>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14:m>
                    <m:oMath xmlns:m="http://schemas.openxmlformats.org/officeDocument/2006/math">
                      <m:r>
                        <a:rPr lang="en-US" sz="4800" b="1" i="1" smtClean="0">
                          <a:latin typeface="Cambria Math" panose="02040503050406030204" pitchFamily="18" charset="0"/>
                        </a:rPr>
                        <m:t>𝑴</m:t>
                      </m:r>
                      <m:r>
                        <a:rPr lang="en-US" sz="4800" b="1" i="1" smtClean="0">
                          <a:latin typeface="Cambria Math" panose="02040503050406030204" pitchFamily="18" charset="0"/>
                        </a:rPr>
                        <m:t>,</m:t>
                      </m:r>
                      <m:r>
                        <a:rPr lang="en-US" sz="4800" b="1" i="1" smtClean="0">
                          <a:latin typeface="Cambria Math" panose="02040503050406030204" pitchFamily="18" charset="0"/>
                        </a:rPr>
                        <m:t>𝑷</m:t>
                      </m:r>
                      <m:r>
                        <a:rPr lang="en-US" sz="4800" b="1" i="1" smtClean="0">
                          <a:latin typeface="Cambria Math" panose="02040503050406030204" pitchFamily="18" charset="0"/>
                        </a:rPr>
                        <m:t>,</m:t>
                      </m:r>
                      <m:r>
                        <a:rPr lang="en-US" sz="4800" b="1" i="1" smtClean="0">
                          <a:latin typeface="Cambria Math" panose="02040503050406030204" pitchFamily="18" charset="0"/>
                        </a:rPr>
                        <m:t>𝑹</m:t>
                      </m:r>
                      <m:r>
                        <a:rPr lang="en-US" sz="4800" b="1" i="1" smtClean="0">
                          <a:latin typeface="Cambria Math" panose="02040503050406030204" pitchFamily="18" charset="0"/>
                        </a:rPr>
                        <m:t>,</m:t>
                      </m:r>
                      <m:r>
                        <a:rPr lang="en-US" sz="4800" b="1" i="1" smtClean="0">
                          <a:latin typeface="Cambria Math" panose="02040503050406030204" pitchFamily="18" charset="0"/>
                        </a:rPr>
                        <m:t>𝑻</m:t>
                      </m:r>
                    </m:oMath>
                  </a14:m>
                  <a:r>
                    <a:rPr lang="en-US" sz="4800" b="1">
                      <a:effectLst/>
                      <a:latin typeface="Tahoma" panose="020B0604030504040204" pitchFamily="34" charset="0"/>
                      <a:ea typeface="Tahoma" panose="020B0604030504040204" pitchFamily="34" charset="0"/>
                      <a:cs typeface="Tahoma" panose="020B0604030504040204" pitchFamily="34" charset="0"/>
                    </a:rPr>
                    <a:t>.</a:t>
                  </a:r>
                  <a:endParaRPr lang="en-US" sz="115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9" name="Rectangle 168">
                  <a:extLst>
                    <a:ext uri="{FF2B5EF4-FFF2-40B4-BE49-F238E27FC236}">
                      <a16:creationId xmlns:a16="http://schemas.microsoft.com/office/drawing/2014/main" id="{F15452FE-34F9-4E32-8E9E-B5A7F033A6ED}"/>
                    </a:ext>
                  </a:extLst>
                </p:cNvPr>
                <p:cNvSpPr>
                  <a:spLocks noRot="1" noChangeAspect="1" noMove="1" noResize="1" noEditPoints="1" noAdjustHandles="1" noChangeArrowheads="1" noChangeShapeType="1" noTextEdit="1"/>
                </p:cNvSpPr>
                <p:nvPr/>
              </p:nvSpPr>
              <p:spPr>
                <a:xfrm>
                  <a:off x="1165599" y="6241831"/>
                  <a:ext cx="10140511" cy="1087441"/>
                </a:xfrm>
                <a:prstGeom prst="rect">
                  <a:avLst/>
                </a:prstGeom>
                <a:blipFill>
                  <a:blip r:embed="rId7"/>
                  <a:stretch>
                    <a:fillRect b="-13904"/>
                  </a:stretch>
                </a:blipFill>
                <a:ln w="19050">
                  <a:solidFill>
                    <a:schemeClr val="bg1"/>
                  </a:solidFill>
                </a:ln>
              </p:spPr>
              <p:txBody>
                <a:bodyPr/>
                <a:lstStyle/>
                <a:p>
                  <a:r>
                    <a:rPr lang="en-US">
                      <a:noFill/>
                    </a:rPr>
                    <a:t> </a:t>
                  </a:r>
                </a:p>
              </p:txBody>
            </p:sp>
          </mc:Fallback>
        </mc:AlternateContent>
        <p:sp>
          <p:nvSpPr>
            <p:cNvPr id="170" name="Oval 169">
              <a:extLst>
                <a:ext uri="{FF2B5EF4-FFF2-40B4-BE49-F238E27FC236}">
                  <a16:creationId xmlns="" xmlns:a16="http://schemas.microsoft.com/office/drawing/2014/main" id="{040CE82A-8201-4FE9-B7D6-F33FC505838B}"/>
                </a:ext>
              </a:extLst>
            </p:cNvPr>
            <p:cNvSpPr/>
            <p:nvPr/>
          </p:nvSpPr>
          <p:spPr>
            <a:xfrm>
              <a:off x="584509" y="6202946"/>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171" name="Rectangle 170">
                  <a:extLst>
                    <a:ext uri="{FF2B5EF4-FFF2-40B4-BE49-F238E27FC236}">
                      <a16:creationId xmlns="" xmlns:a16="http://schemas.microsoft.com/office/drawing/2014/main" id="{1742C6C6-6EE0-4FEE-9654-EF8A1096C4E4}"/>
                    </a:ext>
                  </a:extLst>
                </p:cNvPr>
                <p:cNvSpPr/>
                <p:nvPr/>
              </p:nvSpPr>
              <p:spPr>
                <a:xfrm>
                  <a:off x="1217416" y="7679046"/>
                  <a:ext cx="10088694" cy="98965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14:m>
                    <m:oMath xmlns:m="http://schemas.openxmlformats.org/officeDocument/2006/math">
                      <m:r>
                        <a:rPr lang="en-US" sz="4800" b="1" i="1" smtClean="0">
                          <a:latin typeface="Cambria Math" panose="02040503050406030204" pitchFamily="18" charset="0"/>
                        </a:rPr>
                        <m:t>𝑴</m:t>
                      </m:r>
                      <m:r>
                        <a:rPr lang="en-US" sz="4800" b="1" i="1" smtClean="0">
                          <a:latin typeface="Cambria Math" panose="02040503050406030204" pitchFamily="18" charset="0"/>
                        </a:rPr>
                        <m:t>,</m:t>
                      </m:r>
                      <m:r>
                        <a:rPr lang="en-US" sz="4800" b="1" i="1" smtClean="0">
                          <a:latin typeface="Cambria Math" panose="02040503050406030204" pitchFamily="18" charset="0"/>
                        </a:rPr>
                        <m:t>𝑵</m:t>
                      </m:r>
                      <m:r>
                        <a:rPr lang="en-US" sz="4800" b="1" i="1" smtClean="0">
                          <a:latin typeface="Cambria Math" panose="02040503050406030204" pitchFamily="18" charset="0"/>
                        </a:rPr>
                        <m:t>,</m:t>
                      </m:r>
                      <m:r>
                        <a:rPr lang="en-US" sz="4800" b="1" i="1" smtClean="0">
                          <a:latin typeface="Cambria Math" panose="02040503050406030204" pitchFamily="18" charset="0"/>
                        </a:rPr>
                        <m:t>𝑹</m:t>
                      </m:r>
                      <m:r>
                        <a:rPr lang="en-US" sz="4800" b="1" i="1" smtClean="0">
                          <a:latin typeface="Cambria Math" panose="02040503050406030204" pitchFamily="18" charset="0"/>
                        </a:rPr>
                        <m:t>,</m:t>
                      </m:r>
                      <m:r>
                        <a:rPr lang="en-US" sz="4800" b="1" i="1" smtClean="0">
                          <a:latin typeface="Cambria Math" panose="02040503050406030204" pitchFamily="18" charset="0"/>
                        </a:rPr>
                        <m:t>𝑻</m:t>
                      </m:r>
                    </m:oMath>
                  </a14:m>
                  <a:r>
                    <a:rPr lang="en-US" sz="4800" b="1">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171" name="Rectangle 170">
                  <a:extLst>
                    <a:ext uri="{FF2B5EF4-FFF2-40B4-BE49-F238E27FC236}">
                      <a16:creationId xmlns:a16="http://schemas.microsoft.com/office/drawing/2014/main" id="{1742C6C6-6EE0-4FEE-9654-EF8A1096C4E4}"/>
                    </a:ext>
                  </a:extLst>
                </p:cNvPr>
                <p:cNvSpPr>
                  <a:spLocks noRot="1" noChangeAspect="1" noMove="1" noResize="1" noEditPoints="1" noAdjustHandles="1" noChangeArrowheads="1" noChangeShapeType="1" noTextEdit="1"/>
                </p:cNvSpPr>
                <p:nvPr/>
              </p:nvSpPr>
              <p:spPr>
                <a:xfrm>
                  <a:off x="1217416" y="7679046"/>
                  <a:ext cx="10088694" cy="989650"/>
                </a:xfrm>
                <a:prstGeom prst="rect">
                  <a:avLst/>
                </a:prstGeom>
                <a:blipFill>
                  <a:blip r:embed="rId8"/>
                  <a:stretch>
                    <a:fillRect t="-3509" b="-19883"/>
                  </a:stretch>
                </a:blipFill>
                <a:ln w="19050">
                  <a:solidFill>
                    <a:schemeClr val="bg1"/>
                  </a:solidFill>
                </a:ln>
              </p:spPr>
              <p:txBody>
                <a:bodyPr/>
                <a:lstStyle/>
                <a:p>
                  <a:r>
                    <a:rPr lang="en-US">
                      <a:noFill/>
                    </a:rPr>
                    <a:t> </a:t>
                  </a:r>
                </a:p>
              </p:txBody>
            </p:sp>
          </mc:Fallback>
        </mc:AlternateContent>
        <p:sp>
          <p:nvSpPr>
            <p:cNvPr id="172" name="Oval 171">
              <a:extLst>
                <a:ext uri="{FF2B5EF4-FFF2-40B4-BE49-F238E27FC236}">
                  <a16:creationId xmlns="" xmlns:a16="http://schemas.microsoft.com/office/drawing/2014/main" id="{DD2C0CA8-E211-4C8E-A071-68799A91CF58}"/>
                </a:ext>
              </a:extLst>
            </p:cNvPr>
            <p:cNvSpPr/>
            <p:nvPr/>
          </p:nvSpPr>
          <p:spPr>
            <a:xfrm>
              <a:off x="636327" y="7623291"/>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173" name="Rectangle 172">
                  <a:extLst>
                    <a:ext uri="{FF2B5EF4-FFF2-40B4-BE49-F238E27FC236}">
                      <a16:creationId xmlns="" xmlns:a16="http://schemas.microsoft.com/office/drawing/2014/main" id="{F2641D3F-2F60-49B3-AA91-4D51BE2FBE6E}"/>
                    </a:ext>
                  </a:extLst>
                </p:cNvPr>
                <p:cNvSpPr/>
                <p:nvPr/>
              </p:nvSpPr>
              <p:spPr>
                <a:xfrm>
                  <a:off x="13077890" y="7647742"/>
                  <a:ext cx="10217074" cy="1055549"/>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14:m>
                    <m:oMath xmlns:m="http://schemas.openxmlformats.org/officeDocument/2006/math">
                      <m:r>
                        <a:rPr lang="en-US" sz="4800" b="1" i="1" smtClean="0">
                          <a:latin typeface="Cambria Math" panose="02040503050406030204" pitchFamily="18" charset="0"/>
                        </a:rPr>
                        <m:t>𝑷</m:t>
                      </m:r>
                      <m:r>
                        <a:rPr lang="en-US" sz="4800" b="1" i="1" smtClean="0">
                          <a:latin typeface="Cambria Math" panose="02040503050406030204" pitchFamily="18" charset="0"/>
                        </a:rPr>
                        <m:t>,</m:t>
                      </m:r>
                      <m:r>
                        <a:rPr lang="en-US" sz="4800" b="1" i="1" smtClean="0">
                          <a:latin typeface="Cambria Math" panose="02040503050406030204" pitchFamily="18" charset="0"/>
                        </a:rPr>
                        <m:t>𝑸</m:t>
                      </m:r>
                      <m:r>
                        <a:rPr lang="en-US" sz="4800" b="1" i="1" smtClean="0">
                          <a:latin typeface="Cambria Math" panose="02040503050406030204" pitchFamily="18" charset="0"/>
                        </a:rPr>
                        <m:t>,</m:t>
                      </m:r>
                      <m:r>
                        <a:rPr lang="en-US" sz="4800" b="1" i="1" smtClean="0">
                          <a:latin typeface="Cambria Math" panose="02040503050406030204" pitchFamily="18" charset="0"/>
                        </a:rPr>
                        <m:t>𝑹</m:t>
                      </m:r>
                      <m:r>
                        <a:rPr lang="en-US" sz="4800" b="1" i="1" smtClean="0">
                          <a:latin typeface="Cambria Math" panose="02040503050406030204" pitchFamily="18" charset="0"/>
                        </a:rPr>
                        <m:t>,</m:t>
                      </m:r>
                      <m:r>
                        <a:rPr lang="en-US" sz="4800" b="1" i="1" smtClean="0">
                          <a:latin typeface="Cambria Math" panose="02040503050406030204" pitchFamily="18" charset="0"/>
                        </a:rPr>
                        <m:t>𝑻</m:t>
                      </m:r>
                    </m:oMath>
                  </a14:m>
                  <a:r>
                    <a:rPr lang="en-US" sz="4800"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73" name="Rectangle 172">
                  <a:extLst>
                    <a:ext uri="{FF2B5EF4-FFF2-40B4-BE49-F238E27FC236}">
                      <a16:creationId xmlns:a16="http://schemas.microsoft.com/office/drawing/2014/main" id="{F2641D3F-2F60-49B3-AA91-4D51BE2FBE6E}"/>
                    </a:ext>
                  </a:extLst>
                </p:cNvPr>
                <p:cNvSpPr>
                  <a:spLocks noRot="1" noChangeAspect="1" noMove="1" noResize="1" noEditPoints="1" noAdjustHandles="1" noChangeArrowheads="1" noChangeShapeType="1" noTextEdit="1"/>
                </p:cNvSpPr>
                <p:nvPr/>
              </p:nvSpPr>
              <p:spPr>
                <a:xfrm>
                  <a:off x="13077890" y="7647742"/>
                  <a:ext cx="10217074" cy="1055549"/>
                </a:xfrm>
                <a:prstGeom prst="rect">
                  <a:avLst/>
                </a:prstGeom>
                <a:blipFill>
                  <a:blip r:embed="rId9"/>
                  <a:stretch>
                    <a:fillRect t="-552" b="-16022"/>
                  </a:stretch>
                </a:blipFill>
                <a:ln w="19050">
                  <a:solidFill>
                    <a:schemeClr val="bg1"/>
                  </a:solidFill>
                </a:ln>
              </p:spPr>
              <p:txBody>
                <a:bodyPr/>
                <a:lstStyle/>
                <a:p>
                  <a:r>
                    <a:rPr lang="en-US">
                      <a:noFill/>
                    </a:rPr>
                    <a:t> </a:t>
                  </a:r>
                </a:p>
              </p:txBody>
            </p:sp>
          </mc:Fallback>
        </mc:AlternateContent>
        <p:sp>
          <p:nvSpPr>
            <p:cNvPr id="174" name="Oval 173">
              <a:extLst>
                <a:ext uri="{FF2B5EF4-FFF2-40B4-BE49-F238E27FC236}">
                  <a16:creationId xmlns="" xmlns:a16="http://schemas.microsoft.com/office/drawing/2014/main" id="{658D4BB6-4695-447A-82E1-E78B6E381062}"/>
                </a:ext>
              </a:extLst>
            </p:cNvPr>
            <p:cNvSpPr/>
            <p:nvPr/>
          </p:nvSpPr>
          <p:spPr>
            <a:xfrm>
              <a:off x="12496800" y="7588696"/>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sp>
        <p:nvSpPr>
          <p:cNvPr id="37" name="Oval 36">
            <a:extLst>
              <a:ext uri="{FF2B5EF4-FFF2-40B4-BE49-F238E27FC236}">
                <a16:creationId xmlns="" xmlns:a16="http://schemas.microsoft.com/office/drawing/2014/main" id="{CEC15D89-0C10-4AB6-85C5-21D0AF414A18}"/>
              </a:ext>
            </a:extLst>
          </p:cNvPr>
          <p:cNvSpPr/>
          <p:nvPr/>
        </p:nvSpPr>
        <p:spPr>
          <a:xfrm>
            <a:off x="12499789" y="5799226"/>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40" name="TextBox 39">
                <a:extLst>
                  <a:ext uri="{FF2B5EF4-FFF2-40B4-BE49-F238E27FC236}">
                    <a16:creationId xmlns="" xmlns:a16="http://schemas.microsoft.com/office/drawing/2014/main" id="{219F1ABF-303C-4A68-AA2C-B1C53209D03A}"/>
                  </a:ext>
                </a:extLst>
              </p:cNvPr>
              <p:cNvSpPr txBox="1"/>
              <p:nvPr/>
            </p:nvSpPr>
            <p:spPr>
              <a:xfrm>
                <a:off x="990599" y="10651225"/>
                <a:ext cx="17571496" cy="1058175"/>
              </a:xfrm>
              <a:prstGeom prst="rect">
                <a:avLst/>
              </a:prstGeom>
              <a:noFill/>
            </p:spPr>
            <p:txBody>
              <a:bodyPr wrap="square" lIns="45720" tIns="45720" rIns="45720" rtlCol="0" anchor="ctr" anchorCtr="0">
                <a:spAutoFit/>
              </a:bodyPr>
              <a:lstStyle>
                <a:defPPr>
                  <a:defRPr lang="en-US"/>
                </a:defPPr>
                <a:lvl1pPr>
                  <a:lnSpc>
                    <a:spcPct val="150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vi-VN" sz="4800"/>
                  <a:t>Ta có </a:t>
                </a:r>
                <a14:m>
                  <m:oMath xmlns:m="http://schemas.openxmlformats.org/officeDocument/2006/math">
                    <m:r>
                      <a:rPr lang="en-US" sz="4800" b="1" i="1" smtClean="0">
                        <a:latin typeface="Cambria Math" panose="02040503050406030204" pitchFamily="18" charset="0"/>
                      </a:rPr>
                      <m:t>𝑴𝑸</m:t>
                    </m:r>
                  </m:oMath>
                </a14:m>
                <a:r>
                  <a:rPr lang="en-US" sz="4800"/>
                  <a:t>​​ là đường trung bình của</a:t>
                </a:r>
                <a:r>
                  <a:rPr lang="vi-VN" sz="4800">
                    <a:ea typeface="Cambria Math" panose="02040503050406030204" pitchFamily="18" charset="0"/>
                  </a:rPr>
                  <a:t> </a:t>
                </a:r>
                <a14:m>
                  <m:oMath xmlns:m="http://schemas.openxmlformats.org/officeDocument/2006/math">
                    <m:r>
                      <a:rPr lang="vi-VN" sz="4800" i="1">
                        <a:latin typeface="Cambria Math" panose="02040503050406030204" pitchFamily="18" charset="0"/>
                        <a:ea typeface="Cambria Math" panose="02040503050406030204" pitchFamily="18" charset="0"/>
                      </a:rPr>
                      <m:t>△ </m:t>
                    </m:r>
                    <m:r>
                      <a:rPr lang="en-US" sz="4800" b="1" i="1">
                        <a:latin typeface="Cambria Math" panose="02040503050406030204" pitchFamily="18" charset="0"/>
                      </a:rPr>
                      <m:t>𝑨𝑪𝑫</m:t>
                    </m:r>
                  </m:oMath>
                </a14:m>
                <a:r>
                  <a:rPr lang="en-US" sz="4800"/>
                  <a:t> nên​​ </a:t>
                </a:r>
                <a14:m>
                  <m:oMath xmlns:m="http://schemas.openxmlformats.org/officeDocument/2006/math">
                    <m:r>
                      <a:rPr lang="en-US" sz="4800" b="1" i="1">
                        <a:latin typeface="Cambria Math" panose="02040503050406030204" pitchFamily="18" charset="0"/>
                      </a:rPr>
                      <m:t>𝑴𝑸</m:t>
                    </m:r>
                    <m:r>
                      <a:rPr lang="en-US" sz="4800" i="1" smtClean="0">
                        <a:solidFill>
                          <a:schemeClr val="tx1"/>
                        </a:solidFill>
                        <a:latin typeface="Cambria Math" panose="02040503050406030204" pitchFamily="18" charset="0"/>
                        <a:ea typeface="Times New Roman" panose="02020603050405020304" pitchFamily="18" charset="0"/>
                      </a:rPr>
                      <m:t>//</m:t>
                    </m:r>
                    <m:r>
                      <a:rPr lang="en-US" sz="4800" b="1" i="1">
                        <a:latin typeface="Cambria Math" panose="02040503050406030204" pitchFamily="18" charset="0"/>
                      </a:rPr>
                      <m:t>𝑨𝑫</m:t>
                    </m:r>
                  </m:oMath>
                </a14:m>
                <a:r>
                  <a:rPr lang="en-US" sz="4800"/>
                  <a:t>.</a:t>
                </a:r>
              </a:p>
            </p:txBody>
          </p:sp>
        </mc:Choice>
        <mc:Fallback xmlns="">
          <p:sp>
            <p:nvSpPr>
              <p:cNvPr id="40" name="TextBox 39">
                <a:extLst>
                  <a:ext uri="{FF2B5EF4-FFF2-40B4-BE49-F238E27FC236}">
                    <a16:creationId xmlns:a16="http://schemas.microsoft.com/office/drawing/2014/main" id="{219F1ABF-303C-4A68-AA2C-B1C53209D03A}"/>
                  </a:ext>
                </a:extLst>
              </p:cNvPr>
              <p:cNvSpPr txBox="1">
                <a:spLocks noRot="1" noChangeAspect="1" noMove="1" noResize="1" noEditPoints="1" noAdjustHandles="1" noChangeArrowheads="1" noChangeShapeType="1" noTextEdit="1"/>
              </p:cNvSpPr>
              <p:nvPr/>
            </p:nvSpPr>
            <p:spPr>
              <a:xfrm>
                <a:off x="990599" y="10651225"/>
                <a:ext cx="17571496" cy="1058175"/>
              </a:xfrm>
              <a:prstGeom prst="rect">
                <a:avLst/>
              </a:prstGeom>
              <a:blipFill>
                <a:blip r:embed="rId10"/>
                <a:stretch>
                  <a:fillRect l="-1804" b="-293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 xmlns:a16="http://schemas.microsoft.com/office/drawing/2014/main" id="{ED3F4C40-4DF8-4204-9648-E10985F13DB8}"/>
                  </a:ext>
                </a:extLst>
              </p:cNvPr>
              <p:cNvSpPr txBox="1"/>
              <p:nvPr/>
            </p:nvSpPr>
            <p:spPr>
              <a:xfrm>
                <a:off x="990599" y="11616425"/>
                <a:ext cx="13966836" cy="1058175"/>
              </a:xfrm>
              <a:prstGeom prst="rect">
                <a:avLst/>
              </a:prstGeom>
              <a:noFill/>
            </p:spPr>
            <p:txBody>
              <a:bodyPr wrap="square" lIns="45720" tIns="45720" rIns="45720" rtlCol="0" anchor="ctr" anchorCtr="0">
                <a:spAutoFit/>
              </a:bodyPr>
              <a:lstStyle>
                <a:defPPr>
                  <a:defRPr lang="en-US"/>
                </a:defPPr>
                <a:lvl1pPr>
                  <a:lnSpc>
                    <a:spcPct val="150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sz="4800"/>
                  <a:t>Suy ra​​ </a:t>
                </a:r>
                <a14:m>
                  <m:oMath xmlns:m="http://schemas.openxmlformats.org/officeDocument/2006/math">
                    <m:r>
                      <a:rPr lang="en-US" sz="4800" b="1" i="1">
                        <a:latin typeface="Cambria Math" panose="02040503050406030204" pitchFamily="18" charset="0"/>
                      </a:rPr>
                      <m:t>𝑹𝑻</m:t>
                    </m:r>
                    <m:r>
                      <a:rPr lang="en-US" sz="4800" i="1" smtClean="0">
                        <a:solidFill>
                          <a:schemeClr val="tx1"/>
                        </a:solidFill>
                        <a:latin typeface="Cambria Math" panose="02040503050406030204" pitchFamily="18" charset="0"/>
                        <a:ea typeface="Times New Roman" panose="02020603050405020304" pitchFamily="18" charset="0"/>
                      </a:rPr>
                      <m:t>//</m:t>
                    </m:r>
                    <m:r>
                      <a:rPr lang="en-US" sz="4800" b="1" i="1">
                        <a:latin typeface="Cambria Math" panose="02040503050406030204" pitchFamily="18" charset="0"/>
                      </a:rPr>
                      <m:t>𝑴𝑸</m:t>
                    </m:r>
                  </m:oMath>
                </a14:m>
                <a:r>
                  <a:rPr lang="en-US" sz="4800"/>
                  <a:t>. Do đó​​  </a:t>
                </a:r>
                <a14:m>
                  <m:oMath xmlns:m="http://schemas.openxmlformats.org/officeDocument/2006/math">
                    <m:r>
                      <a:rPr lang="en-US" sz="4800" b="1" i="1">
                        <a:latin typeface="Cambria Math" panose="02040503050406030204" pitchFamily="18" charset="0"/>
                      </a:rPr>
                      <m:t>𝑴</m:t>
                    </m:r>
                    <m:r>
                      <a:rPr lang="en-US" sz="4800" b="1">
                        <a:latin typeface="Cambria Math" panose="02040503050406030204" pitchFamily="18" charset="0"/>
                      </a:rPr>
                      <m:t>,</m:t>
                    </m:r>
                    <m:r>
                      <a:rPr lang="en-US" sz="4800" b="1" i="1">
                        <a:latin typeface="Cambria Math" panose="02040503050406030204" pitchFamily="18" charset="0"/>
                      </a:rPr>
                      <m:t>𝑻</m:t>
                    </m:r>
                    <m:r>
                      <a:rPr lang="en-US" sz="4800" b="1">
                        <a:latin typeface="Cambria Math" panose="02040503050406030204" pitchFamily="18" charset="0"/>
                      </a:rPr>
                      <m:t>,</m:t>
                    </m:r>
                    <m:r>
                      <a:rPr lang="en-US" sz="4800" b="1" i="1">
                        <a:latin typeface="Cambria Math" panose="02040503050406030204" pitchFamily="18" charset="0"/>
                      </a:rPr>
                      <m:t>𝑹</m:t>
                    </m:r>
                    <m:r>
                      <a:rPr lang="en-US" sz="4800" b="1">
                        <a:latin typeface="Cambria Math" panose="02040503050406030204" pitchFamily="18" charset="0"/>
                      </a:rPr>
                      <m:t>,</m:t>
                    </m:r>
                    <m:r>
                      <a:rPr lang="en-US" sz="4800" b="1" i="1">
                        <a:latin typeface="Cambria Math" panose="02040503050406030204" pitchFamily="18" charset="0"/>
                      </a:rPr>
                      <m:t>𝑸</m:t>
                    </m:r>
                  </m:oMath>
                </a14:m>
                <a:r>
                  <a:rPr lang="en-US" sz="4800"/>
                  <a:t> đồng phẳng.</a:t>
                </a:r>
              </a:p>
            </p:txBody>
          </p:sp>
        </mc:Choice>
        <mc:Fallback xmlns="">
          <p:sp>
            <p:nvSpPr>
              <p:cNvPr id="43" name="TextBox 42">
                <a:extLst>
                  <a:ext uri="{FF2B5EF4-FFF2-40B4-BE49-F238E27FC236}">
                    <a16:creationId xmlns:a16="http://schemas.microsoft.com/office/drawing/2014/main" id="{ED3F4C40-4DF8-4204-9648-E10985F13DB8}"/>
                  </a:ext>
                </a:extLst>
              </p:cNvPr>
              <p:cNvSpPr txBox="1">
                <a:spLocks noRot="1" noChangeAspect="1" noMove="1" noResize="1" noEditPoints="1" noAdjustHandles="1" noChangeArrowheads="1" noChangeShapeType="1" noTextEdit="1"/>
              </p:cNvSpPr>
              <p:nvPr/>
            </p:nvSpPr>
            <p:spPr>
              <a:xfrm>
                <a:off x="990599" y="11616425"/>
                <a:ext cx="13966836" cy="1058175"/>
              </a:xfrm>
              <a:prstGeom prst="rect">
                <a:avLst/>
              </a:prstGeom>
              <a:blipFill>
                <a:blip r:embed="rId11"/>
                <a:stretch>
                  <a:fillRect l="-2269" b="-294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 xmlns:a16="http://schemas.microsoft.com/office/drawing/2014/main" id="{0F685047-E00B-4C3C-8E0A-BA9DB583C41E}"/>
                  </a:ext>
                </a:extLst>
              </p:cNvPr>
              <p:cNvSpPr txBox="1"/>
              <p:nvPr/>
            </p:nvSpPr>
            <p:spPr>
              <a:xfrm>
                <a:off x="990599" y="12581625"/>
                <a:ext cx="4289436" cy="1058175"/>
              </a:xfrm>
              <a:prstGeom prst="rect">
                <a:avLst/>
              </a:prstGeom>
              <a:noFill/>
            </p:spPr>
            <p:txBody>
              <a:bodyPr wrap="square" lIns="45720" tIns="45720" rIns="45720" rtlCol="0" anchor="ctr" anchorCtr="0">
                <a:spAutoFit/>
              </a:bodyPr>
              <a:lstStyle>
                <a:defPPr>
                  <a:defRPr lang="en-US"/>
                </a:defPPr>
                <a:lvl1pPr>
                  <a:lnSpc>
                    <a:spcPct val="150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14:m>
                  <m:oMath xmlns:m="http://schemas.openxmlformats.org/officeDocument/2006/math">
                    <m:r>
                      <a:rPr lang="en-US" sz="4800" i="1">
                        <a:latin typeface="Cambria Math" panose="02040503050406030204" pitchFamily="18" charset="0"/>
                        <a:ea typeface="Cambria Math" panose="02040503050406030204" pitchFamily="18" charset="0"/>
                      </a:rPr>
                      <m:t>⟹</m:t>
                    </m:r>
                  </m:oMath>
                </a14:m>
                <a:r>
                  <a:rPr lang="en-US" sz="4800">
                    <a:sym typeface="Symbol" panose="05050102010706020507" pitchFamily="18" charset="2"/>
                  </a:rPr>
                  <a:t> </a:t>
                </a:r>
                <a:r>
                  <a:rPr lang="en-US" sz="4800"/>
                  <a:t>Chọn </a:t>
                </a:r>
                <a:r>
                  <a:rPr lang="en-US" sz="4800">
                    <a:solidFill>
                      <a:srgbClr val="FF0000"/>
                    </a:solidFill>
                  </a:rPr>
                  <a:t>B</a:t>
                </a:r>
                <a:r>
                  <a:rPr lang="en-US" sz="4800"/>
                  <a:t>.</a:t>
                </a:r>
                <a:endParaRPr lang="en-US" sz="4800" i="1"/>
              </a:p>
            </p:txBody>
          </p:sp>
        </mc:Choice>
        <mc:Fallback xmlns="">
          <p:sp>
            <p:nvSpPr>
              <p:cNvPr id="35" name="TextBox 34">
                <a:extLst>
                  <a:ext uri="{FF2B5EF4-FFF2-40B4-BE49-F238E27FC236}">
                    <a16:creationId xmlns:a16="http://schemas.microsoft.com/office/drawing/2014/main" id="{0F685047-E00B-4C3C-8E0A-BA9DB583C41E}"/>
                  </a:ext>
                </a:extLst>
              </p:cNvPr>
              <p:cNvSpPr txBox="1">
                <a:spLocks noRot="1" noChangeAspect="1" noMove="1" noResize="1" noEditPoints="1" noAdjustHandles="1" noChangeArrowheads="1" noChangeShapeType="1" noTextEdit="1"/>
              </p:cNvSpPr>
              <p:nvPr/>
            </p:nvSpPr>
            <p:spPr>
              <a:xfrm>
                <a:off x="990599" y="12581625"/>
                <a:ext cx="4289436" cy="1058175"/>
              </a:xfrm>
              <a:prstGeom prst="rect">
                <a:avLst/>
              </a:prstGeom>
              <a:blipFill>
                <a:blip r:embed="rId12"/>
                <a:stretch>
                  <a:fillRect b="-29310"/>
                </a:stretch>
              </a:blipFill>
            </p:spPr>
            <p:txBody>
              <a:bodyPr/>
              <a:lstStyle/>
              <a:p>
                <a:r>
                  <a:rPr lang="en-US">
                    <a:noFill/>
                  </a:rPr>
                  <a:t> </a:t>
                </a:r>
              </a:p>
            </p:txBody>
          </p:sp>
        </mc:Fallback>
      </mc:AlternateContent>
      <p:pic>
        <p:nvPicPr>
          <p:cNvPr id="38" name="Picture 37">
            <a:extLst>
              <a:ext uri="{FF2B5EF4-FFF2-40B4-BE49-F238E27FC236}">
                <a16:creationId xmlns="" xmlns:a16="http://schemas.microsoft.com/office/drawing/2014/main" id="{587AE7DD-4117-4BE1-AF99-B4971BA1FA7C}"/>
              </a:ext>
            </a:extLst>
          </p:cNvPr>
          <p:cNvPicPr/>
          <p:nvPr/>
        </p:nvPicPr>
        <p:blipFill>
          <a:blip r:embed="rId13">
            <a:extLst>
              <a:ext uri="{28A0092B-C50C-407E-A947-70E740481C1C}">
                <a14:useLocalDpi xmlns:a14="http://schemas.microsoft.com/office/drawing/2010/main" val="0"/>
              </a:ext>
            </a:extLst>
          </a:blip>
          <a:srcRect/>
          <a:stretch>
            <a:fillRect/>
          </a:stretch>
        </p:blipFill>
        <p:spPr bwMode="auto">
          <a:xfrm>
            <a:off x="18874841" y="9084010"/>
            <a:ext cx="4873309" cy="4327190"/>
          </a:xfrm>
          <a:prstGeom prst="rect">
            <a:avLst/>
          </a:prstGeom>
          <a:noFill/>
          <a:ln>
            <a:noFill/>
          </a:ln>
        </p:spPr>
      </p:pic>
    </p:spTree>
    <p:extLst>
      <p:ext uri="{BB962C8B-B14F-4D97-AF65-F5344CB8AC3E}">
        <p14:creationId xmlns:p14="http://schemas.microsoft.com/office/powerpoint/2010/main" val="2752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5"/>
                                        </p:tgtEl>
                                        <p:attrNameLst>
                                          <p:attrName>style.visibility</p:attrName>
                                        </p:attrNameLst>
                                      </p:cBhvr>
                                      <p:to>
                                        <p:strVal val="visible"/>
                                      </p:to>
                                    </p:set>
                                    <p:animEffect transition="in" filter="wipe(left)">
                                      <p:cBhvr>
                                        <p:cTn id="10" dur="500"/>
                                        <p:tgtEl>
                                          <p:spTgt spid="165"/>
                                        </p:tgtEl>
                                      </p:cBhvr>
                                    </p:animEffect>
                                  </p:childTnLst>
                                </p:cTn>
                              </p:par>
                              <p:par>
                                <p:cTn id="11" presetID="22" presetClass="entr" presetSubtype="8"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99"/>
                                        </p:tgtEl>
                                        <p:attrNameLst>
                                          <p:attrName>style.visibility</p:attrName>
                                        </p:attrNameLst>
                                      </p:cBhvr>
                                      <p:to>
                                        <p:strVal val="visible"/>
                                      </p:to>
                                    </p:set>
                                    <p:animEffect transition="in" filter="wipe(up)">
                                      <p:cBhvr>
                                        <p:cTn id="18" dur="500"/>
                                        <p:tgtEl>
                                          <p:spTgt spid="9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4"/>
                                        </p:tgtEl>
                                        <p:attrNameLst>
                                          <p:attrName>style.visibility</p:attrName>
                                        </p:attrNameLst>
                                      </p:cBhvr>
                                      <p:to>
                                        <p:strVal val="visible"/>
                                      </p:to>
                                    </p:set>
                                    <p:animEffect transition="in" filter="wipe(left)">
                                      <p:cBhvr>
                                        <p:cTn id="28" dur="500"/>
                                        <p:tgtEl>
                                          <p:spTgt spid="16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left)">
                                      <p:cBhvr>
                                        <p:cTn id="33" dur="500"/>
                                        <p:tgtEl>
                                          <p:spTgt spid="4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left)">
                                      <p:cBhvr>
                                        <p:cTn id="38" dur="5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left)">
                                      <p:cBhvr>
                                        <p:cTn id="43" dur="5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left)">
                                      <p:cBhvr>
                                        <p:cTn id="4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P spid="165" grpId="0"/>
      <p:bldP spid="37" grpId="0" animBg="1"/>
      <p:bldP spid="40" grpId="0"/>
      <p:bldP spid="43"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ounded Rectangle 8">
            <a:extLst>
              <a:ext uri="{FF2B5EF4-FFF2-40B4-BE49-F238E27FC236}">
                <a16:creationId xmlns="" xmlns:a16="http://schemas.microsoft.com/office/drawing/2014/main" id="{D44D4A86-4B89-4FB0-95C8-0D9D2D99DBEC}"/>
              </a:ext>
            </a:extLst>
          </p:cNvPr>
          <p:cNvSpPr/>
          <p:nvPr/>
        </p:nvSpPr>
        <p:spPr>
          <a:xfrm>
            <a:off x="397866" y="9895001"/>
            <a:ext cx="23583922" cy="3748954"/>
          </a:xfrm>
          <a:prstGeom prst="roundRect">
            <a:avLst>
              <a:gd name="adj" fmla="val 5143"/>
            </a:avLst>
          </a:prstGeom>
          <a:solidFill>
            <a:schemeClr val="accent5">
              <a:lumMod val="20000"/>
              <a:lumOff val="80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a:latin typeface="Tahoma" pitchFamily="34" charset="0"/>
              <a:ea typeface="Tahoma" pitchFamily="34" charset="0"/>
              <a:cs typeface="Tahoma" pitchFamily="34" charset="0"/>
            </a:endParaRPr>
          </a:p>
        </p:txBody>
      </p:sp>
      <p:sp>
        <p:nvSpPr>
          <p:cNvPr id="81" name="Rounded Rectangle 8">
            <a:extLst>
              <a:ext uri="{FF2B5EF4-FFF2-40B4-BE49-F238E27FC236}">
                <a16:creationId xmlns="" xmlns:a16="http://schemas.microsoft.com/office/drawing/2014/main" id="{231C1902-B29B-458B-A04E-41E4F615B69C}"/>
              </a:ext>
            </a:extLst>
          </p:cNvPr>
          <p:cNvSpPr/>
          <p:nvPr/>
        </p:nvSpPr>
        <p:spPr>
          <a:xfrm>
            <a:off x="370157" y="3769629"/>
            <a:ext cx="23583922" cy="5982047"/>
          </a:xfrm>
          <a:prstGeom prst="roundRect">
            <a:avLst>
              <a:gd name="adj" fmla="val 5143"/>
            </a:avLst>
          </a:prstGeom>
          <a:solidFill>
            <a:schemeClr val="accent6">
              <a:lumMod val="20000"/>
              <a:lumOff val="80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a:latin typeface="Tahoma" pitchFamily="34" charset="0"/>
              <a:ea typeface="Tahoma" pitchFamily="34" charset="0"/>
              <a:cs typeface="Tahoma" pitchFamily="34" charset="0"/>
            </a:endParaRPr>
          </a:p>
        </p:txBody>
      </p:sp>
      <p:grpSp>
        <p:nvGrpSpPr>
          <p:cNvPr id="269" name="Group 268">
            <a:extLst>
              <a:ext uri="{FF2B5EF4-FFF2-40B4-BE49-F238E27FC236}">
                <a16:creationId xmlns="" xmlns:a16="http://schemas.microsoft.com/office/drawing/2014/main" id="{C5F97BE5-8D8B-4BF8-A4B7-98720B50A217}"/>
              </a:ext>
            </a:extLst>
          </p:cNvPr>
          <p:cNvGrpSpPr/>
          <p:nvPr/>
        </p:nvGrpSpPr>
        <p:grpSpPr>
          <a:xfrm>
            <a:off x="29700" y="1584768"/>
            <a:ext cx="20849100" cy="811767"/>
            <a:chOff x="29700" y="1584768"/>
            <a:chExt cx="20849100" cy="811767"/>
          </a:xfrm>
        </p:grpSpPr>
        <p:grpSp>
          <p:nvGrpSpPr>
            <p:cNvPr id="6" name="Group 5">
              <a:extLst>
                <a:ext uri="{FF2B5EF4-FFF2-40B4-BE49-F238E27FC236}">
                  <a16:creationId xmlns="" xmlns:a16="http://schemas.microsoft.com/office/drawing/2014/main" id="{C01D05E9-685B-4C8E-93C3-1D586A6C2B9A}"/>
                </a:ext>
              </a:extLst>
            </p:cNvPr>
            <p:cNvGrpSpPr/>
            <p:nvPr/>
          </p:nvGrpSpPr>
          <p:grpSpPr>
            <a:xfrm>
              <a:off x="29700" y="1584768"/>
              <a:ext cx="1646700" cy="804674"/>
              <a:chOff x="0" y="1584768"/>
              <a:chExt cx="1646700" cy="804674"/>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57200" y="1605897"/>
                <a:ext cx="723336"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a:t>
                </a:r>
              </a:p>
            </p:txBody>
          </p:sp>
        </p:grpSp>
        <p:sp>
          <p:nvSpPr>
            <p:cNvPr id="5" name="TextBox 4"/>
            <p:cNvSpPr txBox="1"/>
            <p:nvPr/>
          </p:nvSpPr>
          <p:spPr>
            <a:xfrm>
              <a:off x="1750112" y="1627094"/>
              <a:ext cx="19128688" cy="769441"/>
            </a:xfrm>
            <a:prstGeom prst="rect">
              <a:avLst/>
            </a:prstGeom>
            <a:noFill/>
          </p:spPr>
          <p:txBody>
            <a:bodyPr wrap="square" rtlCol="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VỊ TRÍ TƯƠNG ĐỐI CỦA HAI ĐƯỜNG THẲNG TRONG KHÔNG GIAN</a:t>
              </a:r>
            </a:p>
          </p:txBody>
        </p:sp>
      </p:grpSp>
      <p:grpSp>
        <p:nvGrpSpPr>
          <p:cNvPr id="43" name="Group 42">
            <a:extLst>
              <a:ext uri="{FF2B5EF4-FFF2-40B4-BE49-F238E27FC236}">
                <a16:creationId xmlns="" xmlns:a16="http://schemas.microsoft.com/office/drawing/2014/main" id="{E52FFCD8-3B66-4712-BEBF-8F8D58B79727}"/>
              </a:ext>
            </a:extLst>
          </p:cNvPr>
          <p:cNvGrpSpPr/>
          <p:nvPr/>
        </p:nvGrpSpPr>
        <p:grpSpPr>
          <a:xfrm>
            <a:off x="381000" y="2514600"/>
            <a:ext cx="23850600" cy="1053989"/>
            <a:chOff x="381000" y="2637865"/>
            <a:chExt cx="23850600" cy="1115851"/>
          </a:xfrm>
          <a:solidFill>
            <a:schemeClr val="accent4">
              <a:lumMod val="20000"/>
              <a:lumOff val="80000"/>
            </a:schemeClr>
          </a:solidFill>
        </p:grpSpPr>
        <p:sp>
          <p:nvSpPr>
            <p:cNvPr id="9" name="Rounded Rectangle 8"/>
            <p:cNvSpPr/>
            <p:nvPr/>
          </p:nvSpPr>
          <p:spPr>
            <a:xfrm>
              <a:off x="381000" y="2637865"/>
              <a:ext cx="23583922" cy="1115851"/>
            </a:xfrm>
            <a:prstGeom prst="roundRect">
              <a:avLst>
                <a:gd name="adj" fmla="val 24390"/>
              </a:avLst>
            </a:prstGeom>
            <a:grp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26" name="TextBox 25"/>
                <p:cNvSpPr txBox="1"/>
                <p:nvPr/>
              </p:nvSpPr>
              <p:spPr>
                <a:xfrm>
                  <a:off x="419078" y="2811959"/>
                  <a:ext cx="23812522" cy="814602"/>
                </a:xfrm>
                <a:prstGeom prst="rect">
                  <a:avLst/>
                </a:prstGeom>
                <a:grpFill/>
              </p:spPr>
              <p:txBody>
                <a:bodyPr wrap="square" rtlCol="0">
                  <a:spAutoFit/>
                </a:bodyPr>
                <a:lstStyle/>
                <a:p>
                  <a:pPr>
                    <a:spcBef>
                      <a:spcPts val="600"/>
                    </a:spcBef>
                  </a:pPr>
                  <a:r>
                    <a:rPr lang="en-US" sz="4200" b="1">
                      <a:solidFill>
                        <a:srgbClr val="270F6B"/>
                      </a:solidFill>
                      <a:latin typeface="Tahoma" pitchFamily="34" charset="0"/>
                      <a:ea typeface="Tahoma" pitchFamily="34" charset="0"/>
                      <a:cs typeface="Tahoma" pitchFamily="34" charset="0"/>
                    </a:rPr>
                    <a:t>Cho </a:t>
                  </a:r>
                  <a:r>
                    <a:rPr lang="en-US" sz="4200" b="1" i="0">
                      <a:solidFill>
                        <a:srgbClr val="270F6B"/>
                      </a:solidFill>
                      <a:effectLst/>
                      <a:latin typeface="Tahoma" panose="020B0604030504040204" pitchFamily="34" charset="0"/>
                      <a:ea typeface="Tahoma" panose="020B0604030504040204" pitchFamily="34" charset="0"/>
                      <a:cs typeface="Tahoma" panose="020B0604030504040204" pitchFamily="34" charset="0"/>
                    </a:rPr>
                    <a:t>hai</a:t>
                  </a:r>
                  <a:r>
                    <a:rPr lang="en-US" sz="4200" b="1">
                      <a:solidFill>
                        <a:srgbClr val="270F6B"/>
                      </a:solidFill>
                      <a:latin typeface="Tahoma" pitchFamily="34" charset="0"/>
                      <a:ea typeface="Tahoma" pitchFamily="34" charset="0"/>
                      <a:cs typeface="Tahoma" pitchFamily="34" charset="0"/>
                    </a:rPr>
                    <a:t> </a:t>
                  </a:r>
                  <a:r>
                    <a:rPr lang="en-US" sz="4200" b="1" dirty="0" err="1">
                      <a:solidFill>
                        <a:srgbClr val="270F6B"/>
                      </a:solidFill>
                      <a:latin typeface="Tahoma" pitchFamily="34" charset="0"/>
                      <a:ea typeface="Tahoma" pitchFamily="34" charset="0"/>
                      <a:cs typeface="Tahoma" pitchFamily="34" charset="0"/>
                    </a:rPr>
                    <a:t>đường</a:t>
                  </a:r>
                  <a:r>
                    <a:rPr lang="en-US" sz="4200" b="1" dirty="0">
                      <a:solidFill>
                        <a:srgbClr val="270F6B"/>
                      </a:solidFill>
                      <a:latin typeface="Tahoma" pitchFamily="34" charset="0"/>
                      <a:ea typeface="Tahoma" pitchFamily="34" charset="0"/>
                      <a:cs typeface="Tahoma" pitchFamily="34" charset="0"/>
                    </a:rPr>
                    <a:t> </a:t>
                  </a:r>
                  <a:r>
                    <a:rPr lang="en-US" sz="4200" b="1" err="1">
                      <a:solidFill>
                        <a:srgbClr val="270F6B"/>
                      </a:solidFill>
                      <a:latin typeface="Tahoma" pitchFamily="34" charset="0"/>
                      <a:ea typeface="Tahoma" pitchFamily="34" charset="0"/>
                      <a:cs typeface="Tahoma" pitchFamily="34" charset="0"/>
                    </a:rPr>
                    <a:t>thẳng</a:t>
                  </a:r>
                  <a:r>
                    <a:rPr lang="en-US" sz="4200" b="1">
                      <a:solidFill>
                        <a:srgbClr val="270F6B"/>
                      </a:solidFill>
                      <a:latin typeface="Tahoma" pitchFamily="34" charset="0"/>
                      <a:ea typeface="Tahoma" pitchFamily="34" charset="0"/>
                      <a:cs typeface="Tahoma" pitchFamily="34" charset="0"/>
                    </a:rPr>
                    <a:t> </a:t>
                  </a:r>
                  <a14:m>
                    <m:oMath xmlns:m="http://schemas.openxmlformats.org/officeDocument/2006/math">
                      <m:r>
                        <a:rPr lang="en-US" sz="4200" b="1">
                          <a:solidFill>
                            <a:srgbClr val="270F6B"/>
                          </a:solidFill>
                          <a:latin typeface="Cambria Math" panose="02040503050406030204" pitchFamily="18" charset="0"/>
                          <a:ea typeface="Tahoma" pitchFamily="34" charset="0"/>
                          <a:cs typeface="Tahoma" pitchFamily="34" charset="0"/>
                        </a:rPr>
                        <m:t>𝒂</m:t>
                      </m:r>
                    </m:oMath>
                  </a14:m>
                  <a:r>
                    <a:rPr lang="en-US" sz="4400" b="1" dirty="0">
                      <a:solidFill>
                        <a:srgbClr val="270F6B"/>
                      </a:solidFill>
                      <a:latin typeface="Tahoma" pitchFamily="34" charset="0"/>
                      <a:ea typeface="Tahoma" pitchFamily="34" charset="0"/>
                      <a:cs typeface="Tahoma" pitchFamily="34" charset="0"/>
                    </a:rPr>
                    <a:t> </a:t>
                  </a:r>
                  <a:r>
                    <a:rPr lang="en-US" sz="4200" b="1">
                      <a:solidFill>
                        <a:srgbClr val="270F6B"/>
                      </a:solidFill>
                      <a:latin typeface="Tahoma" pitchFamily="34" charset="0"/>
                      <a:ea typeface="Tahoma" pitchFamily="34" charset="0"/>
                      <a:cs typeface="Tahoma" pitchFamily="34" charset="0"/>
                    </a:rPr>
                    <a:t>và </a:t>
                  </a:r>
                  <a14:m>
                    <m:oMath xmlns:m="http://schemas.openxmlformats.org/officeDocument/2006/math">
                      <m:r>
                        <a:rPr lang="en-US" sz="4200" b="1" i="0" smtClean="0">
                          <a:solidFill>
                            <a:srgbClr val="270F6B"/>
                          </a:solidFill>
                          <a:latin typeface="Cambria Math" panose="02040503050406030204" pitchFamily="18" charset="0"/>
                          <a:ea typeface="Tahoma" pitchFamily="34" charset="0"/>
                          <a:cs typeface="Tahoma" pitchFamily="34" charset="0"/>
                        </a:rPr>
                        <m:t>𝐛</m:t>
                      </m:r>
                    </m:oMath>
                  </a14:m>
                  <a:r>
                    <a:rPr lang="en-US" sz="4200" b="1">
                      <a:solidFill>
                        <a:srgbClr val="270F6B"/>
                      </a:solidFill>
                      <a:latin typeface="Tahoma" pitchFamily="34" charset="0"/>
                      <a:ea typeface="Tahoma" pitchFamily="34" charset="0"/>
                      <a:cs typeface="Tahoma" pitchFamily="34" charset="0"/>
                    </a:rPr>
                    <a:t> </a:t>
                  </a:r>
                  <a:r>
                    <a:rPr lang="en-US" sz="4200" b="1" dirty="0" err="1">
                      <a:solidFill>
                        <a:srgbClr val="270F6B"/>
                      </a:solidFill>
                      <a:latin typeface="Tahoma" pitchFamily="34" charset="0"/>
                      <a:ea typeface="Tahoma" pitchFamily="34" charset="0"/>
                      <a:cs typeface="Tahoma" pitchFamily="34" charset="0"/>
                    </a:rPr>
                    <a:t>trong</a:t>
                  </a:r>
                  <a:r>
                    <a:rPr lang="en-US" sz="4200" b="1" dirty="0">
                      <a:solidFill>
                        <a:srgbClr val="270F6B"/>
                      </a:solidFill>
                      <a:latin typeface="Tahoma" pitchFamily="34" charset="0"/>
                      <a:ea typeface="Tahoma" pitchFamily="34" charset="0"/>
                      <a:cs typeface="Tahoma" pitchFamily="34" charset="0"/>
                    </a:rPr>
                    <a:t> </a:t>
                  </a:r>
                  <a:r>
                    <a:rPr lang="en-US" sz="4200" b="1" dirty="0" err="1">
                      <a:solidFill>
                        <a:srgbClr val="270F6B"/>
                      </a:solidFill>
                      <a:latin typeface="Tahoma" pitchFamily="34" charset="0"/>
                      <a:ea typeface="Tahoma" pitchFamily="34" charset="0"/>
                      <a:cs typeface="Tahoma" pitchFamily="34" charset="0"/>
                    </a:rPr>
                    <a:t>không</a:t>
                  </a:r>
                  <a:r>
                    <a:rPr lang="en-US" sz="4200" b="1" dirty="0">
                      <a:solidFill>
                        <a:srgbClr val="270F6B"/>
                      </a:solidFill>
                      <a:latin typeface="Tahoma" pitchFamily="34" charset="0"/>
                      <a:ea typeface="Tahoma" pitchFamily="34" charset="0"/>
                      <a:cs typeface="Tahoma" pitchFamily="34" charset="0"/>
                    </a:rPr>
                    <a:t> </a:t>
                  </a:r>
                  <a:r>
                    <a:rPr lang="en-US" sz="4200" b="1" dirty="0" err="1">
                      <a:solidFill>
                        <a:srgbClr val="270F6B"/>
                      </a:solidFill>
                      <a:latin typeface="Tahoma" pitchFamily="34" charset="0"/>
                      <a:ea typeface="Tahoma" pitchFamily="34" charset="0"/>
                      <a:cs typeface="Tahoma" pitchFamily="34" charset="0"/>
                    </a:rPr>
                    <a:t>gian</a:t>
                  </a:r>
                  <a:r>
                    <a:rPr lang="en-US" sz="4200" b="1" dirty="0">
                      <a:solidFill>
                        <a:srgbClr val="270F6B"/>
                      </a:solidFill>
                      <a:latin typeface="Tahoma" pitchFamily="34" charset="0"/>
                      <a:ea typeface="Tahoma" pitchFamily="34" charset="0"/>
                      <a:cs typeface="Tahoma" pitchFamily="34" charset="0"/>
                    </a:rPr>
                    <a:t>. Khi </a:t>
                  </a:r>
                  <a:r>
                    <a:rPr lang="en-US" sz="4200" b="1" dirty="0" err="1">
                      <a:solidFill>
                        <a:srgbClr val="270F6B"/>
                      </a:solidFill>
                      <a:latin typeface="Tahoma" pitchFamily="34" charset="0"/>
                      <a:ea typeface="Tahoma" pitchFamily="34" charset="0"/>
                      <a:cs typeface="Tahoma" pitchFamily="34" charset="0"/>
                    </a:rPr>
                    <a:t>đó</a:t>
                  </a:r>
                  <a:r>
                    <a:rPr lang="en-US" sz="4200" b="1" dirty="0">
                      <a:solidFill>
                        <a:srgbClr val="270F6B"/>
                      </a:solidFill>
                      <a:latin typeface="Tahoma" pitchFamily="34" charset="0"/>
                      <a:ea typeface="Tahoma" pitchFamily="34" charset="0"/>
                      <a:cs typeface="Tahoma" pitchFamily="34" charset="0"/>
                    </a:rPr>
                    <a:t> </a:t>
                  </a:r>
                  <a:r>
                    <a:rPr lang="en-US" sz="4200" b="1" dirty="0" err="1">
                      <a:solidFill>
                        <a:srgbClr val="270F6B"/>
                      </a:solidFill>
                      <a:latin typeface="Tahoma" pitchFamily="34" charset="0"/>
                      <a:ea typeface="Tahoma" pitchFamily="34" charset="0"/>
                      <a:cs typeface="Tahoma" pitchFamily="34" charset="0"/>
                    </a:rPr>
                    <a:t>có</a:t>
                  </a:r>
                  <a:r>
                    <a:rPr lang="en-US" sz="4200" b="1" dirty="0">
                      <a:solidFill>
                        <a:srgbClr val="270F6B"/>
                      </a:solidFill>
                      <a:latin typeface="Tahoma" pitchFamily="34" charset="0"/>
                      <a:ea typeface="Tahoma" pitchFamily="34" charset="0"/>
                      <a:cs typeface="Tahoma" pitchFamily="34" charset="0"/>
                    </a:rPr>
                    <a:t> </a:t>
                  </a:r>
                  <a:r>
                    <a:rPr lang="en-US" sz="4200" b="1" dirty="0" err="1">
                      <a:solidFill>
                        <a:srgbClr val="270F6B"/>
                      </a:solidFill>
                      <a:latin typeface="Tahoma" pitchFamily="34" charset="0"/>
                      <a:ea typeface="Tahoma" pitchFamily="34" charset="0"/>
                      <a:cs typeface="Tahoma" pitchFamily="34" charset="0"/>
                    </a:rPr>
                    <a:t>thể</a:t>
                  </a:r>
                  <a:r>
                    <a:rPr lang="en-US" sz="4200" b="1" dirty="0">
                      <a:solidFill>
                        <a:srgbClr val="270F6B"/>
                      </a:solidFill>
                      <a:latin typeface="Tahoma" pitchFamily="34" charset="0"/>
                      <a:ea typeface="Tahoma" pitchFamily="34" charset="0"/>
                      <a:cs typeface="Tahoma" pitchFamily="34" charset="0"/>
                    </a:rPr>
                    <a:t> </a:t>
                  </a:r>
                  <a:r>
                    <a:rPr lang="en-US" sz="4200" b="1" dirty="0" err="1">
                      <a:solidFill>
                        <a:srgbClr val="270F6B"/>
                      </a:solidFill>
                      <a:latin typeface="Tahoma" pitchFamily="34" charset="0"/>
                      <a:ea typeface="Tahoma" pitchFamily="34" charset="0"/>
                      <a:cs typeface="Tahoma" pitchFamily="34" charset="0"/>
                    </a:rPr>
                    <a:t>xảy</a:t>
                  </a:r>
                  <a:r>
                    <a:rPr lang="en-US" sz="4200" b="1" dirty="0">
                      <a:solidFill>
                        <a:srgbClr val="270F6B"/>
                      </a:solidFill>
                      <a:latin typeface="Tahoma" pitchFamily="34" charset="0"/>
                      <a:ea typeface="Tahoma" pitchFamily="34" charset="0"/>
                      <a:cs typeface="Tahoma" pitchFamily="34" charset="0"/>
                    </a:rPr>
                    <a:t> ra 1 </a:t>
                  </a:r>
                  <a:r>
                    <a:rPr lang="en-US" sz="4200" b="1" dirty="0" err="1">
                      <a:solidFill>
                        <a:srgbClr val="270F6B"/>
                      </a:solidFill>
                      <a:latin typeface="Tahoma" pitchFamily="34" charset="0"/>
                      <a:ea typeface="Tahoma" pitchFamily="34" charset="0"/>
                      <a:cs typeface="Tahoma" pitchFamily="34" charset="0"/>
                    </a:rPr>
                    <a:t>trong</a:t>
                  </a:r>
                  <a:r>
                    <a:rPr lang="en-US" sz="4200" b="1" dirty="0">
                      <a:solidFill>
                        <a:srgbClr val="270F6B"/>
                      </a:solidFill>
                      <a:latin typeface="Tahoma" pitchFamily="34" charset="0"/>
                      <a:ea typeface="Tahoma" pitchFamily="34" charset="0"/>
                      <a:cs typeface="Tahoma" pitchFamily="34" charset="0"/>
                    </a:rPr>
                    <a:t> 2 TH </a:t>
                  </a:r>
                  <a:r>
                    <a:rPr lang="en-US" sz="4200" b="1" dirty="0" err="1">
                      <a:solidFill>
                        <a:srgbClr val="270F6B"/>
                      </a:solidFill>
                      <a:latin typeface="Tahoma" pitchFamily="34" charset="0"/>
                      <a:ea typeface="Tahoma" pitchFamily="34" charset="0"/>
                      <a:cs typeface="Tahoma" pitchFamily="34" charset="0"/>
                    </a:rPr>
                    <a:t>sau</a:t>
                  </a:r>
                  <a:r>
                    <a:rPr lang="en-US" sz="4200" b="1" dirty="0">
                      <a:solidFill>
                        <a:srgbClr val="270F6B"/>
                      </a:solidFill>
                      <a:latin typeface="Tahoma" pitchFamily="34" charset="0"/>
                      <a:ea typeface="Tahoma" pitchFamily="34" charset="0"/>
                      <a:cs typeface="Tahoma" pitchFamily="34" charset="0"/>
                    </a:rPr>
                    <a:t>:</a:t>
                  </a:r>
                </a:p>
              </p:txBody>
            </p:sp>
          </mc:Choice>
          <mc:Fallback xmlns="">
            <p:sp>
              <p:nvSpPr>
                <p:cNvPr id="26" name="TextBox 25"/>
                <p:cNvSpPr txBox="1">
                  <a:spLocks noRot="1" noChangeAspect="1" noMove="1" noResize="1" noEditPoints="1" noAdjustHandles="1" noChangeArrowheads="1" noChangeShapeType="1" noTextEdit="1"/>
                </p:cNvSpPr>
                <p:nvPr/>
              </p:nvSpPr>
              <p:spPr>
                <a:xfrm>
                  <a:off x="419078" y="2811959"/>
                  <a:ext cx="23812522" cy="814602"/>
                </a:xfrm>
                <a:prstGeom prst="rect">
                  <a:avLst/>
                </a:prstGeom>
                <a:blipFill>
                  <a:blip r:embed="rId2"/>
                  <a:stretch>
                    <a:fillRect l="-998" t="-12598" b="-3385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22" name="TextBox 121">
                <a:extLst>
                  <a:ext uri="{FF2B5EF4-FFF2-40B4-BE49-F238E27FC236}">
                    <a16:creationId xmlns="" xmlns:a16="http://schemas.microsoft.com/office/drawing/2014/main" id="{24C4B617-822E-4194-B538-63511E1C73D0}"/>
                  </a:ext>
                </a:extLst>
              </p:cNvPr>
              <p:cNvSpPr txBox="1"/>
              <p:nvPr/>
            </p:nvSpPr>
            <p:spPr>
              <a:xfrm>
                <a:off x="304800" y="3733800"/>
                <a:ext cx="10527069" cy="850297"/>
              </a:xfrm>
              <a:prstGeom prst="rect">
                <a:avLst/>
              </a:prstGeom>
              <a:noFill/>
            </p:spPr>
            <p:txBody>
              <a:bodyPr wrap="square">
                <a:spAutoFit/>
              </a:bodyPr>
              <a:lstStyle/>
              <a:p>
                <a:pPr>
                  <a:lnSpc>
                    <a:spcPct val="114000"/>
                  </a:lnSpc>
                </a:pP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4400" b="1" u="sng" dirty="0">
                    <a:solidFill>
                      <a:srgbClr val="270F6B"/>
                    </a:solidFill>
                    <a:latin typeface="Tahoma" panose="020B0604030504040204" pitchFamily="34" charset="0"/>
                    <a:ea typeface="Tahoma" panose="020B0604030504040204" pitchFamily="34" charset="0"/>
                    <a:cs typeface="Tahoma" panose="020B0604030504040204" pitchFamily="34" charset="0"/>
                  </a:rPr>
                  <a:t>TH1</a:t>
                </a:r>
                <a:r>
                  <a:rPr lang="en-US" sz="4400" b="1" dirty="0">
                    <a:solidFill>
                      <a:srgbClr val="270F6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1 mặt phẳng chứa </a:t>
                </a:r>
                <a14:m>
                  <m:oMath xmlns:m="http://schemas.openxmlformats.org/officeDocument/2006/math">
                    <m:r>
                      <a:rPr lang="en-US" sz="4400" b="1">
                        <a:solidFill>
                          <a:srgbClr val="270F6B"/>
                        </a:solidFill>
                        <a:latin typeface="Cambria Math" panose="02040503050406030204" pitchFamily="18" charset="0"/>
                        <a:ea typeface="Tahoma" pitchFamily="34" charset="0"/>
                        <a:cs typeface="Tahoma" pitchFamily="34" charset="0"/>
                      </a:rPr>
                      <m:t>𝒂</m:t>
                    </m:r>
                  </m:oMath>
                </a14:m>
                <a:r>
                  <a:rPr lang="en-US" sz="4800" b="1" dirty="0">
                    <a:solidFill>
                      <a:srgbClr val="270F6B"/>
                    </a:solidFill>
                    <a:latin typeface="Tahoma" pitchFamily="34" charset="0"/>
                    <a:ea typeface="Tahoma" pitchFamily="34" charset="0"/>
                    <a:cs typeface="Tahoma" pitchFamily="34" charset="0"/>
                  </a:rPr>
                  <a:t> </a:t>
                </a:r>
                <a:r>
                  <a:rPr lang="en-US" sz="4400" b="1">
                    <a:solidFill>
                      <a:srgbClr val="270F6B"/>
                    </a:solidFill>
                    <a:latin typeface="Tahoma" pitchFamily="34" charset="0"/>
                    <a:ea typeface="Tahoma" pitchFamily="34" charset="0"/>
                    <a:cs typeface="Tahoma" pitchFamily="34" charset="0"/>
                  </a:rPr>
                  <a:t>và </a:t>
                </a:r>
                <a14:m>
                  <m:oMath xmlns:m="http://schemas.openxmlformats.org/officeDocument/2006/math">
                    <m:r>
                      <a:rPr lang="en-US" sz="4400" b="1">
                        <a:solidFill>
                          <a:srgbClr val="270F6B"/>
                        </a:solidFill>
                        <a:latin typeface="Cambria Math" panose="02040503050406030204" pitchFamily="18" charset="0"/>
                        <a:ea typeface="Tahoma" pitchFamily="34" charset="0"/>
                        <a:cs typeface="Tahoma" pitchFamily="34" charset="0"/>
                      </a:rPr>
                      <m:t>𝐛</m:t>
                    </m:r>
                  </m:oMath>
                </a14:m>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22" name="TextBox 121">
                <a:extLst>
                  <a:ext uri="{FF2B5EF4-FFF2-40B4-BE49-F238E27FC236}">
                    <a16:creationId xmlns:a16="http://schemas.microsoft.com/office/drawing/2014/main" id="{24C4B617-822E-4194-B538-63511E1C73D0}"/>
                  </a:ext>
                </a:extLst>
              </p:cNvPr>
              <p:cNvSpPr txBox="1">
                <a:spLocks noRot="1" noChangeAspect="1" noMove="1" noResize="1" noEditPoints="1" noAdjustHandles="1" noChangeArrowheads="1" noChangeShapeType="1" noTextEdit="1"/>
              </p:cNvSpPr>
              <p:nvPr/>
            </p:nvSpPr>
            <p:spPr>
              <a:xfrm>
                <a:off x="304800" y="3733800"/>
                <a:ext cx="10527069" cy="850297"/>
              </a:xfrm>
              <a:prstGeom prst="rect">
                <a:avLst/>
              </a:prstGeom>
              <a:blipFill>
                <a:blip r:embed="rId3"/>
                <a:stretch>
                  <a:fillRect l="-2316" t="-6475" r="-58" b="-323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TextBox 123">
                <a:extLst>
                  <a:ext uri="{FF2B5EF4-FFF2-40B4-BE49-F238E27FC236}">
                    <a16:creationId xmlns="" xmlns:a16="http://schemas.microsoft.com/office/drawing/2014/main" id="{1B7A9F0F-E5C2-42AF-8D5E-8A264ABA82B9}"/>
                  </a:ext>
                </a:extLst>
              </p:cNvPr>
              <p:cNvSpPr txBox="1"/>
              <p:nvPr/>
            </p:nvSpPr>
            <p:spPr>
              <a:xfrm>
                <a:off x="374715" y="10058450"/>
                <a:ext cx="13112685" cy="850297"/>
              </a:xfrm>
              <a:prstGeom prst="rect">
                <a:avLst/>
              </a:prstGeom>
              <a:noFill/>
            </p:spPr>
            <p:txBody>
              <a:bodyPr wrap="square">
                <a:spAutoFit/>
              </a:bodyPr>
              <a:lstStyle/>
              <a:p>
                <a:pPr>
                  <a:lnSpc>
                    <a:spcPct val="114000"/>
                  </a:lnSpc>
                </a:pP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4400" b="1" u="sng" dirty="0">
                    <a:solidFill>
                      <a:srgbClr val="270F6B"/>
                    </a:solidFill>
                    <a:latin typeface="Tahoma" panose="020B0604030504040204" pitchFamily="34" charset="0"/>
                    <a:ea typeface="Tahoma" panose="020B0604030504040204" pitchFamily="34" charset="0"/>
                    <a:cs typeface="Tahoma" panose="020B0604030504040204" pitchFamily="34" charset="0"/>
                  </a:rPr>
                  <a:t>TH2</a:t>
                </a:r>
                <a:r>
                  <a:rPr lang="en-US" sz="4400" b="1" dirty="0">
                    <a:solidFill>
                      <a:srgbClr val="270F6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242452"/>
                    </a:solidFill>
                    <a:latin typeface="Tahoma" panose="020B0604030504040204" pitchFamily="34" charset="0"/>
                    <a:ea typeface="Tahoma" panose="020B0604030504040204" pitchFamily="34" charset="0"/>
                    <a:cs typeface="Tahoma" panose="020B0604030504040204" pitchFamily="34" charset="0"/>
                  </a:rPr>
                  <a:t>có</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mặt phẳng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nào</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chứa</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a:solidFill>
                          <a:srgbClr val="270F6B"/>
                        </a:solidFill>
                        <a:latin typeface="Cambria Math" panose="02040503050406030204" pitchFamily="18" charset="0"/>
                        <a:ea typeface="Tahoma" pitchFamily="34" charset="0"/>
                        <a:cs typeface="Tahoma" pitchFamily="34" charset="0"/>
                      </a:rPr>
                      <m:t>𝒂</m:t>
                    </m:r>
                  </m:oMath>
                </a14:m>
                <a:r>
                  <a:rPr lang="en-US" sz="4800" b="1" dirty="0">
                    <a:solidFill>
                      <a:srgbClr val="270F6B"/>
                    </a:solidFill>
                    <a:latin typeface="Tahoma" pitchFamily="34" charset="0"/>
                    <a:ea typeface="Tahoma" pitchFamily="34" charset="0"/>
                    <a:cs typeface="Tahoma" pitchFamily="34" charset="0"/>
                  </a:rPr>
                  <a:t> </a:t>
                </a:r>
                <a:r>
                  <a:rPr lang="en-US" sz="4400" b="1">
                    <a:solidFill>
                      <a:srgbClr val="270F6B"/>
                    </a:solidFill>
                    <a:latin typeface="Tahoma" pitchFamily="34" charset="0"/>
                    <a:ea typeface="Tahoma" pitchFamily="34" charset="0"/>
                    <a:cs typeface="Tahoma" pitchFamily="34" charset="0"/>
                  </a:rPr>
                  <a:t>và </a:t>
                </a:r>
                <a14:m>
                  <m:oMath xmlns:m="http://schemas.openxmlformats.org/officeDocument/2006/math">
                    <m:r>
                      <a:rPr lang="en-US" sz="4400" b="1">
                        <a:solidFill>
                          <a:srgbClr val="270F6B"/>
                        </a:solidFill>
                        <a:latin typeface="Cambria Math" panose="02040503050406030204" pitchFamily="18" charset="0"/>
                        <a:ea typeface="Tahoma" pitchFamily="34" charset="0"/>
                        <a:cs typeface="Tahoma" pitchFamily="34" charset="0"/>
                      </a:rPr>
                      <m:t>𝐛</m:t>
                    </m:r>
                  </m:oMath>
                </a14:m>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24" name="TextBox 123">
                <a:extLst>
                  <a:ext uri="{FF2B5EF4-FFF2-40B4-BE49-F238E27FC236}">
                    <a16:creationId xmlns:a16="http://schemas.microsoft.com/office/drawing/2014/main" id="{1B7A9F0F-E5C2-42AF-8D5E-8A264ABA82B9}"/>
                  </a:ext>
                </a:extLst>
              </p:cNvPr>
              <p:cNvSpPr txBox="1">
                <a:spLocks noRot="1" noChangeAspect="1" noMove="1" noResize="1" noEditPoints="1" noAdjustHandles="1" noChangeArrowheads="1" noChangeShapeType="1" noTextEdit="1"/>
              </p:cNvSpPr>
              <p:nvPr/>
            </p:nvSpPr>
            <p:spPr>
              <a:xfrm>
                <a:off x="374715" y="10058450"/>
                <a:ext cx="13112685" cy="850297"/>
              </a:xfrm>
              <a:prstGeom prst="rect">
                <a:avLst/>
              </a:prstGeom>
              <a:blipFill>
                <a:blip r:embed="rId4"/>
                <a:stretch>
                  <a:fillRect l="-1859" t="-5755" b="-33094"/>
                </a:stretch>
              </a:blipFill>
            </p:spPr>
            <p:txBody>
              <a:bodyPr/>
              <a:lstStyle/>
              <a:p>
                <a:r>
                  <a:rPr lang="en-US">
                    <a:noFill/>
                  </a:rPr>
                  <a:t> </a:t>
                </a:r>
              </a:p>
            </p:txBody>
          </p:sp>
        </mc:Fallback>
      </mc:AlternateContent>
      <p:grpSp>
        <p:nvGrpSpPr>
          <p:cNvPr id="206" name="Group 205">
            <a:extLst>
              <a:ext uri="{FF2B5EF4-FFF2-40B4-BE49-F238E27FC236}">
                <a16:creationId xmlns="" xmlns:a16="http://schemas.microsoft.com/office/drawing/2014/main" id="{3FEA1297-00BC-47EA-8EC7-8D0C9B90C84D}"/>
              </a:ext>
            </a:extLst>
          </p:cNvPr>
          <p:cNvGrpSpPr/>
          <p:nvPr/>
        </p:nvGrpSpPr>
        <p:grpSpPr>
          <a:xfrm>
            <a:off x="1371600" y="5486400"/>
            <a:ext cx="5440799" cy="2454532"/>
            <a:chOff x="2133600" y="5555159"/>
            <a:chExt cx="5440799" cy="2454532"/>
          </a:xfrm>
        </p:grpSpPr>
        <p:grpSp>
          <p:nvGrpSpPr>
            <p:cNvPr id="53" name="Group 52">
              <a:extLst>
                <a:ext uri="{FF2B5EF4-FFF2-40B4-BE49-F238E27FC236}">
                  <a16:creationId xmlns="" xmlns:a16="http://schemas.microsoft.com/office/drawing/2014/main" id="{06BB3F0C-2E09-40B0-9D39-E7140C0777B4}"/>
                </a:ext>
              </a:extLst>
            </p:cNvPr>
            <p:cNvGrpSpPr/>
            <p:nvPr/>
          </p:nvGrpSpPr>
          <p:grpSpPr>
            <a:xfrm>
              <a:off x="2133600" y="5621508"/>
              <a:ext cx="5440799" cy="2388183"/>
              <a:chOff x="3643040" y="7856190"/>
              <a:chExt cx="4008682" cy="1759570"/>
            </a:xfrm>
          </p:grpSpPr>
          <p:sp>
            <p:nvSpPr>
              <p:cNvPr id="28" name="Parallelogram 27"/>
              <p:cNvSpPr/>
              <p:nvPr/>
            </p:nvSpPr>
            <p:spPr>
              <a:xfrm>
                <a:off x="3777913" y="7856190"/>
                <a:ext cx="3873809" cy="1402335"/>
              </a:xfrm>
              <a:prstGeom prst="parallelogram">
                <a:avLst>
                  <a:gd name="adj" fmla="val 52802"/>
                </a:avLst>
              </a:prstGeom>
              <a:solidFill>
                <a:schemeClr val="accent4">
                  <a:lumMod val="20000"/>
                  <a:lumOff val="80000"/>
                </a:schemeClr>
              </a:solid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0" name="Group 49">
                <a:extLst>
                  <a:ext uri="{FF2B5EF4-FFF2-40B4-BE49-F238E27FC236}">
                    <a16:creationId xmlns="" xmlns:a16="http://schemas.microsoft.com/office/drawing/2014/main" id="{2C85A14D-7CC3-4D8C-AFA0-B07333CDC043}"/>
                  </a:ext>
                </a:extLst>
              </p:cNvPr>
              <p:cNvGrpSpPr/>
              <p:nvPr/>
            </p:nvGrpSpPr>
            <p:grpSpPr>
              <a:xfrm>
                <a:off x="3643040" y="8729548"/>
                <a:ext cx="776560" cy="886212"/>
                <a:chOff x="3643040" y="8729548"/>
                <a:chExt cx="776560" cy="886212"/>
              </a:xfrm>
            </p:grpSpPr>
            <mc:AlternateContent xmlns:mc="http://schemas.openxmlformats.org/markup-compatibility/2006" xmlns:a14="http://schemas.microsoft.com/office/drawing/2010/main">
              <mc:Choice Requires="a14">
                <p:sp>
                  <p:nvSpPr>
                    <p:cNvPr id="33" name="TextBox 32"/>
                    <p:cNvSpPr txBox="1"/>
                    <p:nvPr/>
                  </p:nvSpPr>
                  <p:spPr>
                    <a:xfrm>
                      <a:off x="3853125" y="8729548"/>
                      <a:ext cx="483874" cy="6122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Cambria Math" panose="02040503050406030204" pitchFamily="18" charset="0"/>
                                <a:cs typeface="Tahoma" pitchFamily="34" charset="0"/>
                                <a:sym typeface="Symbol"/>
                              </a:rPr>
                              <m:t>𝜶</m:t>
                            </m:r>
                          </m:oMath>
                        </m:oMathPara>
                      </a14:m>
                      <a:endParaRPr lang="en-US" sz="4800" b="1" i="1">
                        <a:latin typeface="Tahoma" pitchFamily="34" charset="0"/>
                        <a:ea typeface="Tahoma" pitchFamily="34" charset="0"/>
                        <a:cs typeface="Tahoma" pitchFamily="34"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3853125" y="8729548"/>
                      <a:ext cx="483874" cy="612263"/>
                    </a:xfrm>
                    <a:prstGeom prst="rect">
                      <a:avLst/>
                    </a:prstGeom>
                    <a:blipFill>
                      <a:blip r:embed="rId5"/>
                      <a:stretch>
                        <a:fillRect/>
                      </a:stretch>
                    </a:blipFill>
                  </p:spPr>
                  <p:txBody>
                    <a:bodyPr/>
                    <a:lstStyle/>
                    <a:p>
                      <a:r>
                        <a:rPr lang="en-US">
                          <a:noFill/>
                        </a:rPr>
                        <a:t> </a:t>
                      </a:r>
                    </a:p>
                  </p:txBody>
                </p:sp>
              </mc:Fallback>
            </mc:AlternateContent>
            <p:sp>
              <p:nvSpPr>
                <p:cNvPr id="46" name="Arc 45">
                  <a:extLst>
                    <a:ext uri="{FF2B5EF4-FFF2-40B4-BE49-F238E27FC236}">
                      <a16:creationId xmlns="" xmlns:a16="http://schemas.microsoft.com/office/drawing/2014/main" id="{EC28FA3C-A719-4B99-A4DD-80197ED9A8C7}"/>
                    </a:ext>
                  </a:extLst>
                </p:cNvPr>
                <p:cNvSpPr/>
                <p:nvPr/>
              </p:nvSpPr>
              <p:spPr>
                <a:xfrm>
                  <a:off x="3643040" y="8839200"/>
                  <a:ext cx="776560" cy="776560"/>
                </a:xfrm>
                <a:prstGeom prst="arc">
                  <a:avLst>
                    <a:gd name="adj1" fmla="val 15915684"/>
                    <a:gd name="adj2" fmla="val 256530"/>
                  </a:avLst>
                </a:prstGeom>
                <a:ln w="571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205" name="Group 204">
              <a:extLst>
                <a:ext uri="{FF2B5EF4-FFF2-40B4-BE49-F238E27FC236}">
                  <a16:creationId xmlns="" xmlns:a16="http://schemas.microsoft.com/office/drawing/2014/main" id="{3DCCA5F4-4228-4DB9-B4BB-C452BFAF8496}"/>
                </a:ext>
              </a:extLst>
            </p:cNvPr>
            <p:cNvGrpSpPr/>
            <p:nvPr/>
          </p:nvGrpSpPr>
          <p:grpSpPr>
            <a:xfrm>
              <a:off x="3170291" y="5555159"/>
              <a:ext cx="3535309" cy="1821597"/>
              <a:chOff x="3170291" y="5555159"/>
              <a:chExt cx="3535309" cy="1821597"/>
            </a:xfrm>
          </p:grpSpPr>
          <p:cxnSp>
            <p:nvCxnSpPr>
              <p:cNvPr id="55" name="Straight Connector 54">
                <a:extLst>
                  <a:ext uri="{FF2B5EF4-FFF2-40B4-BE49-F238E27FC236}">
                    <a16:creationId xmlns="" xmlns:a16="http://schemas.microsoft.com/office/drawing/2014/main" id="{E6C77E33-22F4-46DD-BAB9-9FA548DDBE42}"/>
                  </a:ext>
                </a:extLst>
              </p:cNvPr>
              <p:cNvCxnSpPr>
                <a:cxnSpLocks/>
              </p:cNvCxnSpPr>
              <p:nvPr/>
            </p:nvCxnSpPr>
            <p:spPr>
              <a:xfrm>
                <a:off x="3352800" y="6248400"/>
                <a:ext cx="2216361" cy="1117994"/>
              </a:xfrm>
              <a:prstGeom prst="line">
                <a:avLst/>
              </a:prstGeom>
              <a:ln w="76200">
                <a:solidFill>
                  <a:srgbClr val="242452"/>
                </a:solidFill>
              </a:ln>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 xmlns:a16="http://schemas.microsoft.com/office/drawing/2014/main" id="{92D1082D-D018-4137-9519-9F03093DC616}"/>
                  </a:ext>
                </a:extLst>
              </p:cNvPr>
              <p:cNvCxnSpPr>
                <a:cxnSpLocks/>
              </p:cNvCxnSpPr>
              <p:nvPr/>
            </p:nvCxnSpPr>
            <p:spPr>
              <a:xfrm flipV="1">
                <a:off x="3170291" y="5829853"/>
                <a:ext cx="2974767" cy="850866"/>
              </a:xfrm>
              <a:prstGeom prst="line">
                <a:avLst/>
              </a:prstGeom>
              <a:ln w="76200">
                <a:solidFill>
                  <a:srgbClr val="242452"/>
                </a:solidFill>
              </a:ln>
            </p:spPr>
            <p:style>
              <a:lnRef idx="1">
                <a:schemeClr val="dk1"/>
              </a:lnRef>
              <a:fillRef idx="0">
                <a:schemeClr val="dk1"/>
              </a:fillRef>
              <a:effectRef idx="0">
                <a:schemeClr val="dk1"/>
              </a:effectRef>
              <a:fontRef idx="minor">
                <a:schemeClr val="tx1"/>
              </a:fontRef>
            </p:style>
          </p:cxnSp>
          <p:sp>
            <p:nvSpPr>
              <p:cNvPr id="87" name="Oval 86">
                <a:extLst>
                  <a:ext uri="{FF2B5EF4-FFF2-40B4-BE49-F238E27FC236}">
                    <a16:creationId xmlns="" xmlns:a16="http://schemas.microsoft.com/office/drawing/2014/main" id="{13726A0B-DE07-4236-9BFB-6FE930B4FD5B}"/>
                  </a:ext>
                </a:extLst>
              </p:cNvPr>
              <p:cNvSpPr/>
              <p:nvPr/>
            </p:nvSpPr>
            <p:spPr>
              <a:xfrm>
                <a:off x="3753102" y="6396442"/>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5" name="TextBox 94">
                    <a:extLst>
                      <a:ext uri="{FF2B5EF4-FFF2-40B4-BE49-F238E27FC236}">
                        <a16:creationId xmlns="" xmlns:a16="http://schemas.microsoft.com/office/drawing/2014/main" id="{98B7709E-AD10-4153-89C0-F95FA3A94B33}"/>
                      </a:ext>
                    </a:extLst>
                  </p:cNvPr>
                  <p:cNvSpPr txBox="1"/>
                  <p:nvPr/>
                </p:nvSpPr>
                <p:spPr>
                  <a:xfrm>
                    <a:off x="3548678" y="5555159"/>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𝑴</m:t>
                          </m:r>
                        </m:oMath>
                      </m:oMathPara>
                    </a14:m>
                    <a:endParaRPr lang="en-US" sz="40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5" name="TextBox 94">
                    <a:extLst>
                      <a:ext uri="{FF2B5EF4-FFF2-40B4-BE49-F238E27FC236}">
                        <a16:creationId xmlns:a16="http://schemas.microsoft.com/office/drawing/2014/main" id="{98B7709E-AD10-4153-89C0-F95FA3A94B33}"/>
                      </a:ext>
                    </a:extLst>
                  </p:cNvPr>
                  <p:cNvSpPr txBox="1">
                    <a:spLocks noRot="1" noChangeAspect="1" noMove="1" noResize="1" noEditPoints="1" noAdjustHandles="1" noChangeArrowheads="1" noChangeShapeType="1" noTextEdit="1"/>
                  </p:cNvSpPr>
                  <p:nvPr/>
                </p:nvSpPr>
                <p:spPr>
                  <a:xfrm>
                    <a:off x="3548678" y="5555159"/>
                    <a:ext cx="792690" cy="76944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4" name="TextBox 133">
                    <a:extLst>
                      <a:ext uri="{FF2B5EF4-FFF2-40B4-BE49-F238E27FC236}">
                        <a16:creationId xmlns="" xmlns:a16="http://schemas.microsoft.com/office/drawing/2014/main" id="{1E38CD88-3909-4B44-A370-C0259E3D4FAD}"/>
                      </a:ext>
                    </a:extLst>
                  </p:cNvPr>
                  <p:cNvSpPr txBox="1"/>
                  <p:nvPr/>
                </p:nvSpPr>
                <p:spPr>
                  <a:xfrm>
                    <a:off x="5912910" y="5638800"/>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𝒂</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4" name="TextBox 133">
                    <a:extLst>
                      <a:ext uri="{FF2B5EF4-FFF2-40B4-BE49-F238E27FC236}">
                        <a16:creationId xmlns:a16="http://schemas.microsoft.com/office/drawing/2014/main" id="{1E38CD88-3909-4B44-A370-C0259E3D4FAD}"/>
                      </a:ext>
                    </a:extLst>
                  </p:cNvPr>
                  <p:cNvSpPr txBox="1">
                    <a:spLocks noRot="1" noChangeAspect="1" noMove="1" noResize="1" noEditPoints="1" noAdjustHandles="1" noChangeArrowheads="1" noChangeShapeType="1" noTextEdit="1"/>
                  </p:cNvSpPr>
                  <p:nvPr/>
                </p:nvSpPr>
                <p:spPr>
                  <a:xfrm>
                    <a:off x="5912910" y="5638800"/>
                    <a:ext cx="792690" cy="83099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6" name="TextBox 145">
                    <a:extLst>
                      <a:ext uri="{FF2B5EF4-FFF2-40B4-BE49-F238E27FC236}">
                        <a16:creationId xmlns="" xmlns:a16="http://schemas.microsoft.com/office/drawing/2014/main" id="{47DCDD04-DBF4-49B1-9BA8-9090056DBD49}"/>
                      </a:ext>
                    </a:extLst>
                  </p:cNvPr>
                  <p:cNvSpPr txBox="1"/>
                  <p:nvPr/>
                </p:nvSpPr>
                <p:spPr>
                  <a:xfrm>
                    <a:off x="5208060" y="6545759"/>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𝒃</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46" name="TextBox 145">
                    <a:extLst>
                      <a:ext uri="{FF2B5EF4-FFF2-40B4-BE49-F238E27FC236}">
                        <a16:creationId xmlns:a16="http://schemas.microsoft.com/office/drawing/2014/main" id="{47DCDD04-DBF4-49B1-9BA8-9090056DBD49}"/>
                      </a:ext>
                    </a:extLst>
                  </p:cNvPr>
                  <p:cNvSpPr txBox="1">
                    <a:spLocks noRot="1" noChangeAspect="1" noMove="1" noResize="1" noEditPoints="1" noAdjustHandles="1" noChangeArrowheads="1" noChangeShapeType="1" noTextEdit="1"/>
                  </p:cNvSpPr>
                  <p:nvPr/>
                </p:nvSpPr>
                <p:spPr>
                  <a:xfrm>
                    <a:off x="5208060" y="6545759"/>
                    <a:ext cx="735540" cy="830997"/>
                  </a:xfrm>
                  <a:prstGeom prst="rect">
                    <a:avLst/>
                  </a:prstGeom>
                  <a:blipFill>
                    <a:blip r:embed="rId8"/>
                    <a:stretch>
                      <a:fillRect/>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179" name="TextBox 178">
                <a:extLst>
                  <a:ext uri="{FF2B5EF4-FFF2-40B4-BE49-F238E27FC236}">
                    <a16:creationId xmlns="" xmlns:a16="http://schemas.microsoft.com/office/drawing/2014/main" id="{74D72343-813F-4FF6-803D-E501B96E6D86}"/>
                  </a:ext>
                </a:extLst>
              </p:cNvPr>
              <p:cNvSpPr txBox="1"/>
              <p:nvPr/>
            </p:nvSpPr>
            <p:spPr>
              <a:xfrm>
                <a:off x="609600" y="7718321"/>
                <a:ext cx="6400780" cy="738664"/>
              </a:xfrm>
              <a:prstGeom prst="rect">
                <a:avLst/>
              </a:prstGeom>
              <a:noFill/>
            </p:spPr>
            <p:txBody>
              <a:bodyPr wrap="square" lIns="0" tIns="0" rIns="0" bIns="0" anchor="ctr" anchorCtr="0">
                <a:spAutoFit/>
              </a:bodyPr>
              <a:lstStyle/>
              <a:p>
                <a:pPr marL="457200">
                  <a:buClr>
                    <a:srgbClr val="FF0000"/>
                  </a:buClr>
                </a:pPr>
                <a14:m>
                  <m:oMathPara xmlns:m="http://schemas.openxmlformats.org/officeDocument/2006/math">
                    <m:oMathParaPr>
                      <m:jc m:val="center"/>
                    </m:oMathParaPr>
                    <m:oMath xmlns:m="http://schemas.openxmlformats.org/officeDocument/2006/math">
                      <m:r>
                        <a:rPr lang="en-US" sz="4800" b="1" i="1" smtClean="0">
                          <a:latin typeface="Cambria Math" panose="02040503050406030204" pitchFamily="18" charset="0"/>
                          <a:ea typeface="Cambria Math" panose="02040503050406030204" pitchFamily="18" charset="0"/>
                          <a:cs typeface="Tahoma" panose="020B0604030504040204" pitchFamily="34" charset="0"/>
                        </a:rPr>
                        <m:t>𝒂</m:t>
                      </m:r>
                      <m:r>
                        <m:rPr>
                          <m:nor/>
                        </m:rPr>
                        <a:rPr lang="en-US" sz="4800" b="1" i="0" smtClean="0">
                          <a:latin typeface="Cambria Math" panose="02040503050406030204" pitchFamily="18" charset="0"/>
                          <a:ea typeface="Cambria Math" panose="02040503050406030204" pitchFamily="18" charset="0"/>
                          <a:cs typeface="Tahoma" panose="020B0604030504040204" pitchFamily="34" charset="0"/>
                        </a:rPr>
                        <m:t> </m:t>
                      </m:r>
                      <m:r>
                        <m:rPr>
                          <m:nor/>
                        </m:rPr>
                        <a:rPr lang="en-US" sz="4800" b="1">
                          <a:latin typeface="Cambria Math" panose="02040503050406030204" pitchFamily="18" charset="0"/>
                          <a:ea typeface="Cambria Math" panose="02040503050406030204" pitchFamily="18" charset="0"/>
                          <a:cs typeface="Tahoma" panose="020B0604030504040204" pitchFamily="34" charset="0"/>
                        </a:rPr>
                        <m:t>c</m:t>
                      </m:r>
                      <m:r>
                        <m:rPr>
                          <m:nor/>
                        </m:rPr>
                        <a:rPr lang="en-US" sz="4800" b="1">
                          <a:latin typeface="Cambria Math" panose="02040503050406030204" pitchFamily="18" charset="0"/>
                          <a:ea typeface="Cambria Math" panose="02040503050406030204" pitchFamily="18" charset="0"/>
                          <a:cs typeface="Tahoma" panose="020B0604030504040204" pitchFamily="34" charset="0"/>
                        </a:rPr>
                        <m:t>ắ</m:t>
                      </m:r>
                      <m:r>
                        <m:rPr>
                          <m:nor/>
                        </m:rPr>
                        <a:rPr lang="en-US" sz="4800" b="1">
                          <a:latin typeface="Cambria Math" panose="02040503050406030204" pitchFamily="18" charset="0"/>
                          <a:ea typeface="Cambria Math" panose="02040503050406030204" pitchFamily="18" charset="0"/>
                          <a:cs typeface="Tahoma" panose="020B0604030504040204" pitchFamily="34" charset="0"/>
                        </a:rPr>
                        <m:t>t</m:t>
                      </m:r>
                      <m:r>
                        <a:rPr lang="en-US" sz="4800" b="1" i="1" smtClean="0">
                          <a:latin typeface="Cambria Math" panose="02040503050406030204" pitchFamily="18" charset="0"/>
                          <a:ea typeface="Cambria Math" panose="02040503050406030204" pitchFamily="18" charset="0"/>
                          <a:cs typeface="Tahoma" panose="020B0604030504040204" pitchFamily="34" charset="0"/>
                        </a:rPr>
                        <m:t> </m:t>
                      </m:r>
                      <m:r>
                        <a:rPr lang="en-US" sz="4800" b="1" i="1" smtClean="0">
                          <a:latin typeface="Cambria Math" panose="02040503050406030204" pitchFamily="18" charset="0"/>
                          <a:ea typeface="Cambria Math" panose="02040503050406030204" pitchFamily="18" charset="0"/>
                          <a:cs typeface="Tahoma" panose="020B0604030504040204" pitchFamily="34" charset="0"/>
                        </a:rPr>
                        <m:t>𝒃</m:t>
                      </m:r>
                      <m:r>
                        <a:rPr lang="en-US" sz="4800" b="1" i="1" smtClean="0">
                          <a:latin typeface="Cambria Math" panose="02040503050406030204" pitchFamily="18" charset="0"/>
                          <a:ea typeface="Cambria Math" panose="02040503050406030204" pitchFamily="18" charset="0"/>
                          <a:cs typeface="Tahoma" panose="020B0604030504040204" pitchFamily="34" charset="0"/>
                        </a:rPr>
                        <m:t>⟺</m:t>
                      </m:r>
                      <m:r>
                        <a:rPr lang="en-US" sz="4800" b="1" i="1" smtClean="0">
                          <a:latin typeface="Cambria Math" panose="02040503050406030204" pitchFamily="18" charset="0"/>
                          <a:ea typeface="Cambria Math" panose="02040503050406030204" pitchFamily="18" charset="0"/>
                          <a:cs typeface="Tahoma" panose="020B0604030504040204" pitchFamily="34" charset="0"/>
                        </a:rPr>
                        <m:t>𝒂</m:t>
                      </m:r>
                      <m:r>
                        <a:rPr lang="en-US" sz="4800" b="1" i="1" smtClean="0">
                          <a:latin typeface="Cambria Math" panose="02040503050406030204" pitchFamily="18" charset="0"/>
                          <a:ea typeface="Cambria Math" panose="02040503050406030204" pitchFamily="18" charset="0"/>
                          <a:cs typeface="Tahoma" panose="020B0604030504040204" pitchFamily="34" charset="0"/>
                          <a:sym typeface="Symbol" panose="05050102010706020507" pitchFamily="18" charset="2"/>
                        </a:rPr>
                        <m:t>∩</m:t>
                      </m:r>
                      <m:r>
                        <a:rPr lang="en-US" sz="4800" b="1" i="1" smtClean="0">
                          <a:latin typeface="Cambria Math" panose="02040503050406030204" pitchFamily="18" charset="0"/>
                          <a:ea typeface="Cambria Math" panose="02040503050406030204" pitchFamily="18" charset="0"/>
                          <a:cs typeface="Tahoma" panose="020B0604030504040204" pitchFamily="34" charset="0"/>
                        </a:rPr>
                        <m:t>𝒃</m:t>
                      </m:r>
                      <m:r>
                        <a:rPr lang="en-US" sz="4800" b="1" i="1" smtClean="0">
                          <a:latin typeface="Cambria Math" panose="02040503050406030204" pitchFamily="18" charset="0"/>
                          <a:ea typeface="Cambria Math" panose="02040503050406030204" pitchFamily="18" charset="0"/>
                          <a:cs typeface="Tahoma" panose="020B0604030504040204" pitchFamily="34" charset="0"/>
                        </a:rPr>
                        <m:t>=</m:t>
                      </m:r>
                      <m:r>
                        <a:rPr lang="en-US" sz="4800" b="1" i="1" smtClean="0">
                          <a:latin typeface="Cambria Math" panose="02040503050406030204" pitchFamily="18" charset="0"/>
                          <a:ea typeface="Cambria Math" panose="02040503050406030204" pitchFamily="18" charset="0"/>
                          <a:cs typeface="Tahoma" panose="020B0604030504040204" pitchFamily="34" charset="0"/>
                        </a:rPr>
                        <m:t>𝑴</m:t>
                      </m:r>
                    </m:oMath>
                  </m:oMathPara>
                </a14:m>
                <a:endParaRPr lang="en-US" sz="4800" b="1" dirty="0">
                  <a:latin typeface="Cambria Math" panose="02040503050406030204" pitchFamily="18" charset="0"/>
                  <a:ea typeface="Cambria Math" panose="02040503050406030204" pitchFamily="18" charset="0"/>
                  <a:cs typeface="Tahoma" panose="020B0604030504040204" pitchFamily="34" charset="0"/>
                </a:endParaRPr>
              </a:p>
            </p:txBody>
          </p:sp>
        </mc:Choice>
        <mc:Fallback xmlns="">
          <p:sp>
            <p:nvSpPr>
              <p:cNvPr id="179" name="TextBox 178">
                <a:extLst>
                  <a:ext uri="{FF2B5EF4-FFF2-40B4-BE49-F238E27FC236}">
                    <a16:creationId xmlns:a16="http://schemas.microsoft.com/office/drawing/2014/main" id="{74D72343-813F-4FF6-803D-E501B96E6D86}"/>
                  </a:ext>
                </a:extLst>
              </p:cNvPr>
              <p:cNvSpPr txBox="1">
                <a:spLocks noRot="1" noChangeAspect="1" noMove="1" noResize="1" noEditPoints="1" noAdjustHandles="1" noChangeArrowheads="1" noChangeShapeType="1" noTextEdit="1"/>
              </p:cNvSpPr>
              <p:nvPr/>
            </p:nvSpPr>
            <p:spPr>
              <a:xfrm>
                <a:off x="609600" y="7718321"/>
                <a:ext cx="6400780" cy="73866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0" name="TextBox 179">
                <a:extLst>
                  <a:ext uri="{FF2B5EF4-FFF2-40B4-BE49-F238E27FC236}">
                    <a16:creationId xmlns="" xmlns:a16="http://schemas.microsoft.com/office/drawing/2014/main" id="{3EA08BEE-7B05-4D0E-B373-05B77173AFF1}"/>
                  </a:ext>
                </a:extLst>
              </p:cNvPr>
              <p:cNvSpPr txBox="1"/>
              <p:nvPr/>
            </p:nvSpPr>
            <p:spPr>
              <a:xfrm>
                <a:off x="8839200" y="7692642"/>
                <a:ext cx="5780242" cy="738664"/>
              </a:xfrm>
              <a:prstGeom prst="rect">
                <a:avLst/>
              </a:prstGeom>
              <a:noFill/>
            </p:spPr>
            <p:txBody>
              <a:bodyPr wrap="square" lIns="0" tIns="0" rIns="0" bIns="0" anchor="ctr" anchorCtr="0">
                <a:spAutoFit/>
              </a:bodyPr>
              <a:lstStyle>
                <a:defPPr>
                  <a:defRPr lang="en-US"/>
                </a:defPPr>
                <a:lvl1pPr marL="457200">
                  <a:buClr>
                    <a:srgbClr val="FF0000"/>
                  </a:buClr>
                  <a:defRPr sz="4400" b="1" i="1">
                    <a:latin typeface="Cambria Math" panose="02040503050406030204" pitchFamily="18" charset="0"/>
                    <a:ea typeface="Cambria Math" panose="02040503050406030204" pitchFamily="18" charset="0"/>
                    <a:cs typeface="Tahoma" panose="020B0604030504040204" pitchFamily="34" charset="0"/>
                  </a:defRPr>
                </a:lvl1pPr>
              </a:lstStyle>
              <a:p>
                <a:pPr/>
                <a14:m>
                  <m:oMathPara xmlns:m="http://schemas.openxmlformats.org/officeDocument/2006/math">
                    <m:oMathParaPr>
                      <m:jc m:val="centerGroup"/>
                    </m:oMathParaPr>
                    <m:oMath xmlns:m="http://schemas.openxmlformats.org/officeDocument/2006/math">
                      <m:r>
                        <a:rPr lang="en-US" sz="4800">
                          <a:latin typeface="Cambria Math" panose="02040503050406030204" pitchFamily="18" charset="0"/>
                        </a:rPr>
                        <m:t>𝒂</m:t>
                      </m:r>
                      <m:r>
                        <a:rPr lang="en-US" sz="4800">
                          <a:latin typeface="Cambria Math" panose="02040503050406030204" pitchFamily="18" charset="0"/>
                        </a:rPr>
                        <m:t> // </m:t>
                      </m:r>
                      <m:r>
                        <a:rPr lang="en-US" sz="4800">
                          <a:latin typeface="Cambria Math" panose="02040503050406030204" pitchFamily="18" charset="0"/>
                        </a:rPr>
                        <m:t>𝒃</m:t>
                      </m:r>
                      <m:r>
                        <a:rPr lang="en-US" sz="4800">
                          <a:latin typeface="Cambria Math" panose="02040503050406030204" pitchFamily="18" charset="0"/>
                        </a:rPr>
                        <m:t>⟺</m:t>
                      </m:r>
                      <m:r>
                        <a:rPr lang="en-US" sz="4800">
                          <a:latin typeface="Cambria Math" panose="02040503050406030204" pitchFamily="18" charset="0"/>
                        </a:rPr>
                        <m:t>𝒂</m:t>
                      </m:r>
                      <m:r>
                        <a:rPr lang="en-US" sz="4800" i="1" smtClean="0">
                          <a:latin typeface="Cambria Math" panose="02040503050406030204" pitchFamily="18" charset="0"/>
                          <a:sym typeface="Symbol" panose="05050102010706020507" pitchFamily="18" charset="2"/>
                        </a:rPr>
                        <m:t>∩</m:t>
                      </m:r>
                      <m:r>
                        <a:rPr lang="en-US" sz="4800">
                          <a:latin typeface="Cambria Math" panose="02040503050406030204" pitchFamily="18" charset="0"/>
                        </a:rPr>
                        <m:t>𝒃</m:t>
                      </m:r>
                      <m:r>
                        <a:rPr lang="en-US" sz="4800">
                          <a:latin typeface="Cambria Math" panose="02040503050406030204" pitchFamily="18" charset="0"/>
                        </a:rPr>
                        <m:t>=</m:t>
                      </m:r>
                      <m:r>
                        <a:rPr lang="en-US" sz="4800" i="1" smtClean="0">
                          <a:latin typeface="Cambria Math" panose="02040503050406030204" pitchFamily="18" charset="0"/>
                        </a:rPr>
                        <m:t>∅</m:t>
                      </m:r>
                    </m:oMath>
                  </m:oMathPara>
                </a14:m>
                <a:endParaRPr lang="en-US" sz="4800"/>
              </a:p>
            </p:txBody>
          </p:sp>
        </mc:Choice>
        <mc:Fallback xmlns="">
          <p:sp>
            <p:nvSpPr>
              <p:cNvPr id="180" name="TextBox 179">
                <a:extLst>
                  <a:ext uri="{FF2B5EF4-FFF2-40B4-BE49-F238E27FC236}">
                    <a16:creationId xmlns:a16="http://schemas.microsoft.com/office/drawing/2014/main" id="{3EA08BEE-7B05-4D0E-B373-05B77173AFF1}"/>
                  </a:ext>
                </a:extLst>
              </p:cNvPr>
              <p:cNvSpPr txBox="1">
                <a:spLocks noRot="1" noChangeAspect="1" noMove="1" noResize="1" noEditPoints="1" noAdjustHandles="1" noChangeArrowheads="1" noChangeShapeType="1" noTextEdit="1"/>
              </p:cNvSpPr>
              <p:nvPr/>
            </p:nvSpPr>
            <p:spPr>
              <a:xfrm>
                <a:off x="8839200" y="7692642"/>
                <a:ext cx="5780242" cy="73866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1" name="TextBox 180">
                <a:extLst>
                  <a:ext uri="{FF2B5EF4-FFF2-40B4-BE49-F238E27FC236}">
                    <a16:creationId xmlns="" xmlns:a16="http://schemas.microsoft.com/office/drawing/2014/main" id="{B32C9F00-AFDD-48AB-910F-5082A2D804CC}"/>
                  </a:ext>
                </a:extLst>
              </p:cNvPr>
              <p:cNvSpPr txBox="1"/>
              <p:nvPr/>
            </p:nvSpPr>
            <p:spPr>
              <a:xfrm>
                <a:off x="16490066" y="7712426"/>
                <a:ext cx="7113879" cy="738664"/>
              </a:xfrm>
              <a:prstGeom prst="rect">
                <a:avLst/>
              </a:prstGeom>
              <a:noFill/>
            </p:spPr>
            <p:txBody>
              <a:bodyPr wrap="square" lIns="0" tIns="0" rIns="0" bIns="0" anchor="ctr" anchorCtr="0">
                <a:spAutoFit/>
              </a:bodyPr>
              <a:lstStyle>
                <a:defPPr>
                  <a:defRPr lang="en-US"/>
                </a:defPPr>
                <a:lvl1pPr marL="457200">
                  <a:buClr>
                    <a:srgbClr val="FF0000"/>
                  </a:buClr>
                  <a:defRPr sz="4400" b="1" i="1">
                    <a:latin typeface="Cambria Math" panose="02040503050406030204" pitchFamily="18" charset="0"/>
                    <a:ea typeface="Cambria Math" panose="02040503050406030204" pitchFamily="18" charset="0"/>
                    <a:cs typeface="Tahoma" panose="020B0604030504040204" pitchFamily="34" charset="0"/>
                  </a:defRPr>
                </a:lvl1pPr>
              </a:lstStyle>
              <a:p>
                <a:pPr/>
                <a14:m>
                  <m:oMathPara xmlns:m="http://schemas.openxmlformats.org/officeDocument/2006/math">
                    <m:oMathParaPr>
                      <m:jc m:val="centerGroup"/>
                    </m:oMathParaPr>
                    <m:oMath xmlns:m="http://schemas.openxmlformats.org/officeDocument/2006/math">
                      <m:r>
                        <a:rPr lang="en-US" sz="4800" smtClean="0">
                          <a:latin typeface="Cambria Math" panose="02040503050406030204" pitchFamily="18" charset="0"/>
                        </a:rPr>
                        <m:t>𝒂</m:t>
                      </m:r>
                      <m:r>
                        <a:rPr lang="en-US" sz="4800" i="1" smtClean="0">
                          <a:latin typeface="Cambria Math" panose="02040503050406030204" pitchFamily="18" charset="0"/>
                        </a:rPr>
                        <m:t>≡</m:t>
                      </m:r>
                      <m:r>
                        <a:rPr lang="en-US" sz="4800">
                          <a:latin typeface="Cambria Math" panose="02040503050406030204" pitchFamily="18" charset="0"/>
                        </a:rPr>
                        <m:t>𝒃</m:t>
                      </m:r>
                      <m:r>
                        <a:rPr lang="en-US" sz="4800">
                          <a:latin typeface="Cambria Math" panose="02040503050406030204" pitchFamily="18" charset="0"/>
                        </a:rPr>
                        <m:t>⟺</m:t>
                      </m:r>
                      <m:r>
                        <a:rPr lang="en-US" sz="4800">
                          <a:latin typeface="Cambria Math" panose="02040503050406030204" pitchFamily="18" charset="0"/>
                        </a:rPr>
                        <m:t>𝒂</m:t>
                      </m:r>
                      <m:r>
                        <a:rPr lang="en-US" sz="4800">
                          <a:latin typeface="Cambria Math" panose="02040503050406030204" pitchFamily="18" charset="0"/>
                          <a:sym typeface="Symbol" panose="05050102010706020507" pitchFamily="18" charset="2"/>
                        </a:rPr>
                        <m:t>∩</m:t>
                      </m:r>
                      <m:r>
                        <a:rPr lang="en-US" sz="4800">
                          <a:latin typeface="Cambria Math" panose="02040503050406030204" pitchFamily="18" charset="0"/>
                        </a:rPr>
                        <m:t>𝒃</m:t>
                      </m:r>
                      <m:r>
                        <a:rPr lang="en-US" sz="4800">
                          <a:latin typeface="Cambria Math" panose="02040503050406030204" pitchFamily="18" charset="0"/>
                        </a:rPr>
                        <m:t>=</m:t>
                      </m:r>
                      <m:r>
                        <a:rPr lang="en-US" sz="4800">
                          <a:latin typeface="Cambria Math" panose="02040503050406030204" pitchFamily="18" charset="0"/>
                        </a:rPr>
                        <m:t>𝒂</m:t>
                      </m:r>
                      <m:r>
                        <a:rPr lang="en-US" sz="4800" b="1" i="1" smtClean="0">
                          <a:latin typeface="Cambria Math" panose="02040503050406030204" pitchFamily="18" charset="0"/>
                        </a:rPr>
                        <m:t>=</m:t>
                      </m:r>
                      <m:r>
                        <a:rPr lang="en-US" sz="4800" b="1" i="1" smtClean="0">
                          <a:latin typeface="Cambria Math" panose="02040503050406030204" pitchFamily="18" charset="0"/>
                        </a:rPr>
                        <m:t>𝒃</m:t>
                      </m:r>
                      <m:r>
                        <a:rPr lang="en-US" sz="4800">
                          <a:latin typeface="Cambria Math" panose="02040503050406030204" pitchFamily="18" charset="0"/>
                        </a:rPr>
                        <m:t>.</m:t>
                      </m:r>
                    </m:oMath>
                  </m:oMathPara>
                </a14:m>
                <a:endParaRPr lang="en-US" sz="4800" dirty="0"/>
              </a:p>
            </p:txBody>
          </p:sp>
        </mc:Choice>
        <mc:Fallback xmlns="">
          <p:sp>
            <p:nvSpPr>
              <p:cNvPr id="181" name="TextBox 180">
                <a:extLst>
                  <a:ext uri="{FF2B5EF4-FFF2-40B4-BE49-F238E27FC236}">
                    <a16:creationId xmlns:a16="http://schemas.microsoft.com/office/drawing/2014/main" xmlns:a14="http://schemas.microsoft.com/office/drawing/2010/main" xmlns="" id="{B32C9F00-AFDD-48AB-910F-5082A2D804CC}"/>
                  </a:ext>
                </a:extLst>
              </p:cNvPr>
              <p:cNvSpPr txBox="1">
                <a:spLocks noRot="1" noChangeAspect="1" noMove="1" noResize="1" noEditPoints="1" noAdjustHandles="1" noChangeArrowheads="1" noChangeShapeType="1" noTextEdit="1"/>
              </p:cNvSpPr>
              <p:nvPr/>
            </p:nvSpPr>
            <p:spPr>
              <a:xfrm>
                <a:off x="16490066" y="7712426"/>
                <a:ext cx="7113879" cy="738664"/>
              </a:xfrm>
              <a:prstGeom prst="rect">
                <a:avLst/>
              </a:prstGeom>
              <a:blipFill rotWithShape="0">
                <a:blip r:embed="rId11"/>
                <a:stretch>
                  <a:fillRect/>
                </a:stretch>
              </a:blipFill>
            </p:spPr>
            <p:txBody>
              <a:bodyPr/>
              <a:lstStyle/>
              <a:p>
                <a:r>
                  <a:rPr lang="en-US">
                    <a:noFill/>
                  </a:rPr>
                  <a:t> </a:t>
                </a:r>
              </a:p>
            </p:txBody>
          </p:sp>
        </mc:Fallback>
      </mc:AlternateContent>
      <p:grpSp>
        <p:nvGrpSpPr>
          <p:cNvPr id="2" name="Group 1">
            <a:extLst>
              <a:ext uri="{FF2B5EF4-FFF2-40B4-BE49-F238E27FC236}">
                <a16:creationId xmlns="" xmlns:a16="http://schemas.microsoft.com/office/drawing/2014/main" id="{B07DC3A8-C900-4E74-950D-9A57D6038C54}"/>
              </a:ext>
            </a:extLst>
          </p:cNvPr>
          <p:cNvGrpSpPr/>
          <p:nvPr/>
        </p:nvGrpSpPr>
        <p:grpSpPr>
          <a:xfrm>
            <a:off x="9342001" y="5384521"/>
            <a:ext cx="5440799" cy="2548024"/>
            <a:chOff x="9418201" y="5486400"/>
            <a:chExt cx="5440799" cy="2548024"/>
          </a:xfrm>
        </p:grpSpPr>
        <p:grpSp>
          <p:nvGrpSpPr>
            <p:cNvPr id="185" name="Group 184">
              <a:extLst>
                <a:ext uri="{FF2B5EF4-FFF2-40B4-BE49-F238E27FC236}">
                  <a16:creationId xmlns="" xmlns:a16="http://schemas.microsoft.com/office/drawing/2014/main" id="{C174B71D-8653-4B3F-AD7E-FE4CFFB6FFBA}"/>
                </a:ext>
              </a:extLst>
            </p:cNvPr>
            <p:cNvGrpSpPr/>
            <p:nvPr/>
          </p:nvGrpSpPr>
          <p:grpSpPr>
            <a:xfrm>
              <a:off x="9418201" y="5646241"/>
              <a:ext cx="5440799" cy="2388183"/>
              <a:chOff x="3643040" y="7856190"/>
              <a:chExt cx="4008682" cy="1759570"/>
            </a:xfrm>
          </p:grpSpPr>
          <p:sp>
            <p:nvSpPr>
              <p:cNvPr id="186" name="Parallelogram 185">
                <a:extLst>
                  <a:ext uri="{FF2B5EF4-FFF2-40B4-BE49-F238E27FC236}">
                    <a16:creationId xmlns="" xmlns:a16="http://schemas.microsoft.com/office/drawing/2014/main" id="{ECD73BF4-6465-4711-ADB5-05D677BA23ED}"/>
                  </a:ext>
                </a:extLst>
              </p:cNvPr>
              <p:cNvSpPr/>
              <p:nvPr/>
            </p:nvSpPr>
            <p:spPr>
              <a:xfrm>
                <a:off x="3777913" y="7856190"/>
                <a:ext cx="3873809" cy="1402335"/>
              </a:xfrm>
              <a:prstGeom prst="parallelogram">
                <a:avLst>
                  <a:gd name="adj" fmla="val 52802"/>
                </a:avLst>
              </a:prstGeom>
              <a:solidFill>
                <a:schemeClr val="accent4">
                  <a:lumMod val="20000"/>
                  <a:lumOff val="80000"/>
                </a:schemeClr>
              </a:solid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187" name="Group 186">
                <a:extLst>
                  <a:ext uri="{FF2B5EF4-FFF2-40B4-BE49-F238E27FC236}">
                    <a16:creationId xmlns="" xmlns:a16="http://schemas.microsoft.com/office/drawing/2014/main" id="{35D664C9-F44C-428A-A71F-C49B3E18B6AD}"/>
                  </a:ext>
                </a:extLst>
              </p:cNvPr>
              <p:cNvGrpSpPr/>
              <p:nvPr/>
            </p:nvGrpSpPr>
            <p:grpSpPr>
              <a:xfrm>
                <a:off x="3643040" y="8729548"/>
                <a:ext cx="776560" cy="886212"/>
                <a:chOff x="3643040" y="8729548"/>
                <a:chExt cx="776560" cy="886212"/>
              </a:xfrm>
            </p:grpSpPr>
            <mc:AlternateContent xmlns:mc="http://schemas.openxmlformats.org/markup-compatibility/2006" xmlns:a14="http://schemas.microsoft.com/office/drawing/2010/main">
              <mc:Choice Requires="a14">
                <p:sp>
                  <p:nvSpPr>
                    <p:cNvPr id="188" name="TextBox 187">
                      <a:extLst>
                        <a:ext uri="{FF2B5EF4-FFF2-40B4-BE49-F238E27FC236}">
                          <a16:creationId xmlns="" xmlns:a16="http://schemas.microsoft.com/office/drawing/2014/main" id="{B93E74C6-5E0A-46E4-8E01-29BA0C336343}"/>
                        </a:ext>
                      </a:extLst>
                    </p:cNvPr>
                    <p:cNvSpPr txBox="1"/>
                    <p:nvPr/>
                  </p:nvSpPr>
                  <p:spPr>
                    <a:xfrm>
                      <a:off x="3853125" y="8729548"/>
                      <a:ext cx="483874" cy="6122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Cambria Math" panose="02040503050406030204" pitchFamily="18" charset="0"/>
                                <a:cs typeface="Tahoma" pitchFamily="34" charset="0"/>
                                <a:sym typeface="Symbol"/>
                              </a:rPr>
                              <m:t>𝜶</m:t>
                            </m:r>
                          </m:oMath>
                        </m:oMathPara>
                      </a14:m>
                      <a:endParaRPr lang="en-US" sz="4800" b="1" i="1">
                        <a:latin typeface="Tahoma" pitchFamily="34" charset="0"/>
                        <a:ea typeface="Tahoma" pitchFamily="34" charset="0"/>
                        <a:cs typeface="Tahoma" pitchFamily="34" charset="0"/>
                      </a:endParaRPr>
                    </a:p>
                  </p:txBody>
                </p:sp>
              </mc:Choice>
              <mc:Fallback xmlns="">
                <p:sp>
                  <p:nvSpPr>
                    <p:cNvPr id="188" name="TextBox 187">
                      <a:extLst>
                        <a:ext uri="{FF2B5EF4-FFF2-40B4-BE49-F238E27FC236}">
                          <a16:creationId xmlns:a16="http://schemas.microsoft.com/office/drawing/2014/main" id="{B93E74C6-5E0A-46E4-8E01-29BA0C336343}"/>
                        </a:ext>
                      </a:extLst>
                    </p:cNvPr>
                    <p:cNvSpPr txBox="1">
                      <a:spLocks noRot="1" noChangeAspect="1" noMove="1" noResize="1" noEditPoints="1" noAdjustHandles="1" noChangeArrowheads="1" noChangeShapeType="1" noTextEdit="1"/>
                    </p:cNvSpPr>
                    <p:nvPr/>
                  </p:nvSpPr>
                  <p:spPr>
                    <a:xfrm>
                      <a:off x="3853125" y="8729548"/>
                      <a:ext cx="483874" cy="612263"/>
                    </a:xfrm>
                    <a:prstGeom prst="rect">
                      <a:avLst/>
                    </a:prstGeom>
                    <a:blipFill>
                      <a:blip r:embed="rId12"/>
                      <a:stretch>
                        <a:fillRect/>
                      </a:stretch>
                    </a:blipFill>
                  </p:spPr>
                  <p:txBody>
                    <a:bodyPr/>
                    <a:lstStyle/>
                    <a:p>
                      <a:r>
                        <a:rPr lang="en-US">
                          <a:noFill/>
                        </a:rPr>
                        <a:t> </a:t>
                      </a:r>
                    </a:p>
                  </p:txBody>
                </p:sp>
              </mc:Fallback>
            </mc:AlternateContent>
            <p:sp>
              <p:nvSpPr>
                <p:cNvPr id="189" name="Arc 188">
                  <a:extLst>
                    <a:ext uri="{FF2B5EF4-FFF2-40B4-BE49-F238E27FC236}">
                      <a16:creationId xmlns="" xmlns:a16="http://schemas.microsoft.com/office/drawing/2014/main" id="{495597C5-3B69-4EFA-93B2-DD3086CB593D}"/>
                    </a:ext>
                  </a:extLst>
                </p:cNvPr>
                <p:cNvSpPr/>
                <p:nvPr/>
              </p:nvSpPr>
              <p:spPr>
                <a:xfrm>
                  <a:off x="3643040" y="8839200"/>
                  <a:ext cx="776560" cy="776560"/>
                </a:xfrm>
                <a:prstGeom prst="arc">
                  <a:avLst>
                    <a:gd name="adj1" fmla="val 15915684"/>
                    <a:gd name="adj2" fmla="val 256530"/>
                  </a:avLst>
                </a:prstGeom>
                <a:ln w="571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204" name="Group 203">
              <a:extLst>
                <a:ext uri="{FF2B5EF4-FFF2-40B4-BE49-F238E27FC236}">
                  <a16:creationId xmlns="" xmlns:a16="http://schemas.microsoft.com/office/drawing/2014/main" id="{8F134BDE-CF88-45F5-97FB-EEDE68CB80CE}"/>
                </a:ext>
              </a:extLst>
            </p:cNvPr>
            <p:cNvGrpSpPr/>
            <p:nvPr/>
          </p:nvGrpSpPr>
          <p:grpSpPr>
            <a:xfrm>
              <a:off x="10588833" y="5486400"/>
              <a:ext cx="3584367" cy="1981438"/>
              <a:chOff x="10588833" y="5478959"/>
              <a:chExt cx="3584367" cy="1981438"/>
            </a:xfrm>
          </p:grpSpPr>
          <p:cxnSp>
            <p:nvCxnSpPr>
              <p:cNvPr id="195" name="Straight Connector 194">
                <a:extLst>
                  <a:ext uri="{FF2B5EF4-FFF2-40B4-BE49-F238E27FC236}">
                    <a16:creationId xmlns="" xmlns:a16="http://schemas.microsoft.com/office/drawing/2014/main" id="{36915D5A-B629-470F-AA8F-F56EB3DD9789}"/>
                  </a:ext>
                </a:extLst>
              </p:cNvPr>
              <p:cNvCxnSpPr>
                <a:cxnSpLocks/>
              </p:cNvCxnSpPr>
              <p:nvPr/>
            </p:nvCxnSpPr>
            <p:spPr>
              <a:xfrm flipV="1">
                <a:off x="10588833" y="5930934"/>
                <a:ext cx="2974767" cy="850866"/>
              </a:xfrm>
              <a:prstGeom prst="line">
                <a:avLst/>
              </a:prstGeom>
              <a:ln w="76200">
                <a:solidFill>
                  <a:srgbClr val="242452"/>
                </a:solidFill>
              </a:ln>
            </p:spPr>
            <p:style>
              <a:lnRef idx="1">
                <a:schemeClr val="dk1"/>
              </a:lnRef>
              <a:fillRef idx="0">
                <a:schemeClr val="dk1"/>
              </a:fillRef>
              <a:effectRef idx="0">
                <a:schemeClr val="dk1"/>
              </a:effectRef>
              <a:fontRef idx="minor">
                <a:schemeClr val="tx1"/>
              </a:fontRef>
            </p:style>
          </p:cxnSp>
          <p:cxnSp>
            <p:nvCxnSpPr>
              <p:cNvPr id="196" name="Straight Connector 195">
                <a:extLst>
                  <a:ext uri="{FF2B5EF4-FFF2-40B4-BE49-F238E27FC236}">
                    <a16:creationId xmlns="" xmlns:a16="http://schemas.microsoft.com/office/drawing/2014/main" id="{8A053608-0551-4674-8CAD-27BD193F073B}"/>
                  </a:ext>
                </a:extLst>
              </p:cNvPr>
              <p:cNvCxnSpPr>
                <a:cxnSpLocks/>
              </p:cNvCxnSpPr>
              <p:nvPr/>
            </p:nvCxnSpPr>
            <p:spPr>
              <a:xfrm flipV="1">
                <a:off x="11198433" y="6477000"/>
                <a:ext cx="2974767" cy="850866"/>
              </a:xfrm>
              <a:prstGeom prst="line">
                <a:avLst/>
              </a:prstGeom>
              <a:ln w="76200">
                <a:solidFill>
                  <a:srgbClr val="242452"/>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7" name="TextBox 196">
                    <a:extLst>
                      <a:ext uri="{FF2B5EF4-FFF2-40B4-BE49-F238E27FC236}">
                        <a16:creationId xmlns="" xmlns:a16="http://schemas.microsoft.com/office/drawing/2014/main" id="{E7A0213A-571B-45B6-BAEA-2A654322C347}"/>
                      </a:ext>
                    </a:extLst>
                  </p:cNvPr>
                  <p:cNvSpPr txBox="1"/>
                  <p:nvPr/>
                </p:nvSpPr>
                <p:spPr>
                  <a:xfrm>
                    <a:off x="12940516" y="6629400"/>
                    <a:ext cx="851684"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𝒃</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97" name="TextBox 196">
                    <a:extLst>
                      <a:ext uri="{FF2B5EF4-FFF2-40B4-BE49-F238E27FC236}">
                        <a16:creationId xmlns:a16="http://schemas.microsoft.com/office/drawing/2014/main" id="{E7A0213A-571B-45B6-BAEA-2A654322C347}"/>
                      </a:ext>
                    </a:extLst>
                  </p:cNvPr>
                  <p:cNvSpPr txBox="1">
                    <a:spLocks noRot="1" noChangeAspect="1" noMove="1" noResize="1" noEditPoints="1" noAdjustHandles="1" noChangeArrowheads="1" noChangeShapeType="1" noTextEdit="1"/>
                  </p:cNvSpPr>
                  <p:nvPr/>
                </p:nvSpPr>
                <p:spPr>
                  <a:xfrm>
                    <a:off x="12940516" y="6629400"/>
                    <a:ext cx="851684" cy="83099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8" name="TextBox 197">
                    <a:extLst>
                      <a:ext uri="{FF2B5EF4-FFF2-40B4-BE49-F238E27FC236}">
                        <a16:creationId xmlns="" xmlns:a16="http://schemas.microsoft.com/office/drawing/2014/main" id="{BD8EA4EE-5AC1-4A70-A69C-5E5CD2701FC6}"/>
                      </a:ext>
                    </a:extLst>
                  </p:cNvPr>
                  <p:cNvSpPr txBox="1"/>
                  <p:nvPr/>
                </p:nvSpPr>
                <p:spPr>
                  <a:xfrm>
                    <a:off x="12039600" y="5478959"/>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𝒂</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98" name="TextBox 197">
                    <a:extLst>
                      <a:ext uri="{FF2B5EF4-FFF2-40B4-BE49-F238E27FC236}">
                        <a16:creationId xmlns:a16="http://schemas.microsoft.com/office/drawing/2014/main" id="{BD8EA4EE-5AC1-4A70-A69C-5E5CD2701FC6}"/>
                      </a:ext>
                    </a:extLst>
                  </p:cNvPr>
                  <p:cNvSpPr txBox="1">
                    <a:spLocks noRot="1" noChangeAspect="1" noMove="1" noResize="1" noEditPoints="1" noAdjustHandles="1" noChangeArrowheads="1" noChangeShapeType="1" noTextEdit="1"/>
                  </p:cNvSpPr>
                  <p:nvPr/>
                </p:nvSpPr>
                <p:spPr>
                  <a:xfrm>
                    <a:off x="12039600" y="5478959"/>
                    <a:ext cx="735540" cy="830997"/>
                  </a:xfrm>
                  <a:prstGeom prst="rect">
                    <a:avLst/>
                  </a:prstGeom>
                  <a:blipFill>
                    <a:blip r:embed="rId14"/>
                    <a:stretch>
                      <a:fillRect/>
                    </a:stretch>
                  </a:blipFill>
                </p:spPr>
                <p:txBody>
                  <a:bodyPr/>
                  <a:lstStyle/>
                  <a:p>
                    <a:r>
                      <a:rPr lang="en-US">
                        <a:noFill/>
                      </a:rPr>
                      <a:t> </a:t>
                    </a:r>
                  </a:p>
                </p:txBody>
              </p:sp>
            </mc:Fallback>
          </mc:AlternateContent>
        </p:grpSp>
      </p:grpSp>
      <p:grpSp>
        <p:nvGrpSpPr>
          <p:cNvPr id="7" name="Group 6">
            <a:extLst>
              <a:ext uri="{FF2B5EF4-FFF2-40B4-BE49-F238E27FC236}">
                <a16:creationId xmlns="" xmlns:a16="http://schemas.microsoft.com/office/drawing/2014/main" id="{807072C2-C367-47A7-BF07-C971E17D1886}"/>
              </a:ext>
            </a:extLst>
          </p:cNvPr>
          <p:cNvGrpSpPr/>
          <p:nvPr/>
        </p:nvGrpSpPr>
        <p:grpSpPr>
          <a:xfrm>
            <a:off x="17266801" y="5540188"/>
            <a:ext cx="5440799" cy="2388183"/>
            <a:chOff x="17266801" y="5646241"/>
            <a:chExt cx="5440799" cy="2388183"/>
          </a:xfrm>
        </p:grpSpPr>
        <p:grpSp>
          <p:nvGrpSpPr>
            <p:cNvPr id="190" name="Group 189">
              <a:extLst>
                <a:ext uri="{FF2B5EF4-FFF2-40B4-BE49-F238E27FC236}">
                  <a16:creationId xmlns="" xmlns:a16="http://schemas.microsoft.com/office/drawing/2014/main" id="{8EBF3B25-2D21-4230-AEF8-BF0BEB9FC5A7}"/>
                </a:ext>
              </a:extLst>
            </p:cNvPr>
            <p:cNvGrpSpPr/>
            <p:nvPr/>
          </p:nvGrpSpPr>
          <p:grpSpPr>
            <a:xfrm>
              <a:off x="17266801" y="5646241"/>
              <a:ext cx="5440799" cy="2388183"/>
              <a:chOff x="3643040" y="7856190"/>
              <a:chExt cx="4008682" cy="1759570"/>
            </a:xfrm>
          </p:grpSpPr>
          <p:sp>
            <p:nvSpPr>
              <p:cNvPr id="191" name="Parallelogram 190">
                <a:extLst>
                  <a:ext uri="{FF2B5EF4-FFF2-40B4-BE49-F238E27FC236}">
                    <a16:creationId xmlns="" xmlns:a16="http://schemas.microsoft.com/office/drawing/2014/main" id="{D30B7739-029F-4888-8F26-7085871257E3}"/>
                  </a:ext>
                </a:extLst>
              </p:cNvPr>
              <p:cNvSpPr/>
              <p:nvPr/>
            </p:nvSpPr>
            <p:spPr>
              <a:xfrm>
                <a:off x="3777913" y="7856190"/>
                <a:ext cx="3873809" cy="1402335"/>
              </a:xfrm>
              <a:prstGeom prst="parallelogram">
                <a:avLst>
                  <a:gd name="adj" fmla="val 52802"/>
                </a:avLst>
              </a:prstGeom>
              <a:solidFill>
                <a:schemeClr val="accent4">
                  <a:lumMod val="20000"/>
                  <a:lumOff val="80000"/>
                </a:schemeClr>
              </a:solid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192" name="Group 191">
                <a:extLst>
                  <a:ext uri="{FF2B5EF4-FFF2-40B4-BE49-F238E27FC236}">
                    <a16:creationId xmlns="" xmlns:a16="http://schemas.microsoft.com/office/drawing/2014/main" id="{C7097393-268C-465E-85EE-AD7E985AB7A5}"/>
                  </a:ext>
                </a:extLst>
              </p:cNvPr>
              <p:cNvGrpSpPr/>
              <p:nvPr/>
            </p:nvGrpSpPr>
            <p:grpSpPr>
              <a:xfrm>
                <a:off x="3643040" y="8729273"/>
                <a:ext cx="776560" cy="886487"/>
                <a:chOff x="3643040" y="8729273"/>
                <a:chExt cx="776560" cy="886487"/>
              </a:xfrm>
            </p:grpSpPr>
            <mc:AlternateContent xmlns:mc="http://schemas.openxmlformats.org/markup-compatibility/2006" xmlns:a14="http://schemas.microsoft.com/office/drawing/2010/main">
              <mc:Choice Requires="a14">
                <p:sp>
                  <p:nvSpPr>
                    <p:cNvPr id="193" name="TextBox 192">
                      <a:extLst>
                        <a:ext uri="{FF2B5EF4-FFF2-40B4-BE49-F238E27FC236}">
                          <a16:creationId xmlns="" xmlns:a16="http://schemas.microsoft.com/office/drawing/2014/main" id="{6CD0AEB0-F548-4264-9CDD-49AE4F97E8C9}"/>
                        </a:ext>
                      </a:extLst>
                    </p:cNvPr>
                    <p:cNvSpPr txBox="1"/>
                    <p:nvPr/>
                  </p:nvSpPr>
                  <p:spPr>
                    <a:xfrm>
                      <a:off x="3853125" y="8729273"/>
                      <a:ext cx="483874" cy="6122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Cambria Math" panose="02040503050406030204" pitchFamily="18" charset="0"/>
                                <a:cs typeface="Tahoma" pitchFamily="34" charset="0"/>
                                <a:sym typeface="Symbol"/>
                              </a:rPr>
                              <m:t>𝜶</m:t>
                            </m:r>
                          </m:oMath>
                        </m:oMathPara>
                      </a14:m>
                      <a:endParaRPr lang="en-US" sz="4800" b="1" i="1">
                        <a:latin typeface="Tahoma" pitchFamily="34" charset="0"/>
                        <a:ea typeface="Tahoma" pitchFamily="34" charset="0"/>
                        <a:cs typeface="Tahoma" pitchFamily="34" charset="0"/>
                      </a:endParaRPr>
                    </a:p>
                  </p:txBody>
                </p:sp>
              </mc:Choice>
              <mc:Fallback xmlns="">
                <p:sp>
                  <p:nvSpPr>
                    <p:cNvPr id="193" name="TextBox 192">
                      <a:extLst>
                        <a:ext uri="{FF2B5EF4-FFF2-40B4-BE49-F238E27FC236}">
                          <a16:creationId xmlns:a16="http://schemas.microsoft.com/office/drawing/2014/main" id="{6CD0AEB0-F548-4264-9CDD-49AE4F97E8C9}"/>
                        </a:ext>
                      </a:extLst>
                    </p:cNvPr>
                    <p:cNvSpPr txBox="1">
                      <a:spLocks noRot="1" noChangeAspect="1" noMove="1" noResize="1" noEditPoints="1" noAdjustHandles="1" noChangeArrowheads="1" noChangeShapeType="1" noTextEdit="1"/>
                    </p:cNvSpPr>
                    <p:nvPr/>
                  </p:nvSpPr>
                  <p:spPr>
                    <a:xfrm>
                      <a:off x="3853125" y="8729273"/>
                      <a:ext cx="483874" cy="612263"/>
                    </a:xfrm>
                    <a:prstGeom prst="rect">
                      <a:avLst/>
                    </a:prstGeom>
                    <a:blipFill>
                      <a:blip r:embed="rId15"/>
                      <a:stretch>
                        <a:fillRect/>
                      </a:stretch>
                    </a:blipFill>
                  </p:spPr>
                  <p:txBody>
                    <a:bodyPr/>
                    <a:lstStyle/>
                    <a:p>
                      <a:r>
                        <a:rPr lang="en-US">
                          <a:noFill/>
                        </a:rPr>
                        <a:t> </a:t>
                      </a:r>
                    </a:p>
                  </p:txBody>
                </p:sp>
              </mc:Fallback>
            </mc:AlternateContent>
            <p:sp>
              <p:nvSpPr>
                <p:cNvPr id="194" name="Arc 193">
                  <a:extLst>
                    <a:ext uri="{FF2B5EF4-FFF2-40B4-BE49-F238E27FC236}">
                      <a16:creationId xmlns="" xmlns:a16="http://schemas.microsoft.com/office/drawing/2014/main" id="{C8B79218-3337-4159-84D2-362461C388D0}"/>
                    </a:ext>
                  </a:extLst>
                </p:cNvPr>
                <p:cNvSpPr/>
                <p:nvPr/>
              </p:nvSpPr>
              <p:spPr>
                <a:xfrm>
                  <a:off x="3643040" y="8839200"/>
                  <a:ext cx="776560" cy="776560"/>
                </a:xfrm>
                <a:prstGeom prst="arc">
                  <a:avLst>
                    <a:gd name="adj1" fmla="val 15915684"/>
                    <a:gd name="adj2" fmla="val 256530"/>
                  </a:avLst>
                </a:prstGeom>
                <a:ln w="571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203" name="Group 202">
              <a:extLst>
                <a:ext uri="{FF2B5EF4-FFF2-40B4-BE49-F238E27FC236}">
                  <a16:creationId xmlns="" xmlns:a16="http://schemas.microsoft.com/office/drawing/2014/main" id="{9E929CB1-AD13-42D5-BE92-0821CCBDDE34}"/>
                </a:ext>
              </a:extLst>
            </p:cNvPr>
            <p:cNvGrpSpPr/>
            <p:nvPr/>
          </p:nvGrpSpPr>
          <p:grpSpPr>
            <a:xfrm>
              <a:off x="18638401" y="5990303"/>
              <a:ext cx="2974767" cy="1553735"/>
              <a:chOff x="18364200" y="5982862"/>
              <a:chExt cx="2974767" cy="1553735"/>
            </a:xfrm>
          </p:grpSpPr>
          <p:cxnSp>
            <p:nvCxnSpPr>
              <p:cNvPr id="199" name="Straight Connector 198">
                <a:extLst>
                  <a:ext uri="{FF2B5EF4-FFF2-40B4-BE49-F238E27FC236}">
                    <a16:creationId xmlns="" xmlns:a16="http://schemas.microsoft.com/office/drawing/2014/main" id="{7DABA769-BFEC-42EE-96FF-DF63B3A7248E}"/>
                  </a:ext>
                </a:extLst>
              </p:cNvPr>
              <p:cNvCxnSpPr>
                <a:cxnSpLocks/>
              </p:cNvCxnSpPr>
              <p:nvPr/>
            </p:nvCxnSpPr>
            <p:spPr>
              <a:xfrm flipV="1">
                <a:off x="18364200" y="6096000"/>
                <a:ext cx="2974767" cy="850866"/>
              </a:xfrm>
              <a:prstGeom prst="line">
                <a:avLst/>
              </a:prstGeom>
              <a:ln w="76200">
                <a:solidFill>
                  <a:srgbClr val="242452"/>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00" name="TextBox 199">
                    <a:extLst>
                      <a:ext uri="{FF2B5EF4-FFF2-40B4-BE49-F238E27FC236}">
                        <a16:creationId xmlns="" xmlns:a16="http://schemas.microsoft.com/office/drawing/2014/main" id="{0527BF50-0D73-4566-9757-54958DAE6C5C}"/>
                      </a:ext>
                    </a:extLst>
                  </p:cNvPr>
                  <p:cNvSpPr txBox="1"/>
                  <p:nvPr/>
                </p:nvSpPr>
                <p:spPr>
                  <a:xfrm>
                    <a:off x="18695460" y="5982862"/>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𝒂</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00" name="TextBox 199">
                    <a:extLst>
                      <a:ext uri="{FF2B5EF4-FFF2-40B4-BE49-F238E27FC236}">
                        <a16:creationId xmlns:a16="http://schemas.microsoft.com/office/drawing/2014/main" id="{0527BF50-0D73-4566-9757-54958DAE6C5C}"/>
                      </a:ext>
                    </a:extLst>
                  </p:cNvPr>
                  <p:cNvSpPr txBox="1">
                    <a:spLocks noRot="1" noChangeAspect="1" noMove="1" noResize="1" noEditPoints="1" noAdjustHandles="1" noChangeArrowheads="1" noChangeShapeType="1" noTextEdit="1"/>
                  </p:cNvSpPr>
                  <p:nvPr/>
                </p:nvSpPr>
                <p:spPr>
                  <a:xfrm>
                    <a:off x="18695460" y="5982862"/>
                    <a:ext cx="735540" cy="830997"/>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1" name="TextBox 200">
                    <a:extLst>
                      <a:ext uri="{FF2B5EF4-FFF2-40B4-BE49-F238E27FC236}">
                        <a16:creationId xmlns="" xmlns:a16="http://schemas.microsoft.com/office/drawing/2014/main" id="{F163E4DB-529D-4BA8-ABD4-A4BD907DEE93}"/>
                      </a:ext>
                    </a:extLst>
                  </p:cNvPr>
                  <p:cNvSpPr txBox="1"/>
                  <p:nvPr/>
                </p:nvSpPr>
                <p:spPr>
                  <a:xfrm>
                    <a:off x="18669000" y="6705600"/>
                    <a:ext cx="851684"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𝒃</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01" name="TextBox 200">
                    <a:extLst>
                      <a:ext uri="{FF2B5EF4-FFF2-40B4-BE49-F238E27FC236}">
                        <a16:creationId xmlns:a16="http://schemas.microsoft.com/office/drawing/2014/main" id="{F163E4DB-529D-4BA8-ABD4-A4BD907DEE93}"/>
                      </a:ext>
                    </a:extLst>
                  </p:cNvPr>
                  <p:cNvSpPr txBox="1">
                    <a:spLocks noRot="1" noChangeAspect="1" noMove="1" noResize="1" noEditPoints="1" noAdjustHandles="1" noChangeArrowheads="1" noChangeShapeType="1" noTextEdit="1"/>
                  </p:cNvSpPr>
                  <p:nvPr/>
                </p:nvSpPr>
                <p:spPr>
                  <a:xfrm>
                    <a:off x="18669000" y="6705600"/>
                    <a:ext cx="851684" cy="830997"/>
                  </a:xfrm>
                  <a:prstGeom prst="rect">
                    <a:avLst/>
                  </a:prstGeom>
                  <a:blipFill>
                    <a:blip r:embed="rId17"/>
                    <a:stretch>
                      <a:fillRect/>
                    </a:stretch>
                  </a:blipFill>
                </p:spPr>
                <p:txBody>
                  <a:bodyPr/>
                  <a:lstStyle/>
                  <a:p>
                    <a:r>
                      <a:rPr lang="en-US">
                        <a:noFill/>
                      </a:rPr>
                      <a:t> </a:t>
                    </a:r>
                  </a:p>
                </p:txBody>
              </p:sp>
            </mc:Fallback>
          </mc:AlternateContent>
        </p:grpSp>
      </p:grpSp>
      <p:grpSp>
        <p:nvGrpSpPr>
          <p:cNvPr id="246" name="Group 245">
            <a:extLst>
              <a:ext uri="{FF2B5EF4-FFF2-40B4-BE49-F238E27FC236}">
                <a16:creationId xmlns="" xmlns:a16="http://schemas.microsoft.com/office/drawing/2014/main" id="{D32182F8-5784-4C3C-8DE8-84AAA1EB4E7C}"/>
              </a:ext>
            </a:extLst>
          </p:cNvPr>
          <p:cNvGrpSpPr/>
          <p:nvPr/>
        </p:nvGrpSpPr>
        <p:grpSpPr>
          <a:xfrm>
            <a:off x="14706600" y="9753600"/>
            <a:ext cx="5440799" cy="3767224"/>
            <a:chOff x="15392400" y="9441359"/>
            <a:chExt cx="5440799" cy="3767224"/>
          </a:xfrm>
        </p:grpSpPr>
        <p:grpSp>
          <p:nvGrpSpPr>
            <p:cNvPr id="207" name="Group 206">
              <a:extLst>
                <a:ext uri="{FF2B5EF4-FFF2-40B4-BE49-F238E27FC236}">
                  <a16:creationId xmlns="" xmlns:a16="http://schemas.microsoft.com/office/drawing/2014/main" id="{44A746E1-9D53-467B-83F4-2167062E3E82}"/>
                </a:ext>
              </a:extLst>
            </p:cNvPr>
            <p:cNvGrpSpPr/>
            <p:nvPr/>
          </p:nvGrpSpPr>
          <p:grpSpPr>
            <a:xfrm>
              <a:off x="15392400" y="10820400"/>
              <a:ext cx="5440799" cy="2388183"/>
              <a:chOff x="3643040" y="7856190"/>
              <a:chExt cx="4008682" cy="1759570"/>
            </a:xfrm>
          </p:grpSpPr>
          <p:sp>
            <p:nvSpPr>
              <p:cNvPr id="208" name="Parallelogram 207">
                <a:extLst>
                  <a:ext uri="{FF2B5EF4-FFF2-40B4-BE49-F238E27FC236}">
                    <a16:creationId xmlns="" xmlns:a16="http://schemas.microsoft.com/office/drawing/2014/main" id="{271955D1-7CC0-4EC8-A27A-A4229F22F10A}"/>
                  </a:ext>
                </a:extLst>
              </p:cNvPr>
              <p:cNvSpPr/>
              <p:nvPr/>
            </p:nvSpPr>
            <p:spPr>
              <a:xfrm>
                <a:off x="3777913" y="7856190"/>
                <a:ext cx="3873809" cy="1402335"/>
              </a:xfrm>
              <a:prstGeom prst="parallelogram">
                <a:avLst>
                  <a:gd name="adj" fmla="val 52802"/>
                </a:avLst>
              </a:prstGeom>
              <a:solidFill>
                <a:schemeClr val="accent4">
                  <a:lumMod val="20000"/>
                  <a:lumOff val="80000"/>
                </a:schemeClr>
              </a:solid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209" name="Group 208">
                <a:extLst>
                  <a:ext uri="{FF2B5EF4-FFF2-40B4-BE49-F238E27FC236}">
                    <a16:creationId xmlns="" xmlns:a16="http://schemas.microsoft.com/office/drawing/2014/main" id="{6A2D3C0C-F2F3-4E5F-8950-F41816A7F6ED}"/>
                  </a:ext>
                </a:extLst>
              </p:cNvPr>
              <p:cNvGrpSpPr/>
              <p:nvPr/>
            </p:nvGrpSpPr>
            <p:grpSpPr>
              <a:xfrm>
                <a:off x="3643040" y="8712665"/>
                <a:ext cx="776560" cy="903095"/>
                <a:chOff x="3643040" y="8712665"/>
                <a:chExt cx="776560" cy="903095"/>
              </a:xfrm>
            </p:grpSpPr>
            <mc:AlternateContent xmlns:mc="http://schemas.openxmlformats.org/markup-compatibility/2006" xmlns:a14="http://schemas.microsoft.com/office/drawing/2010/main">
              <mc:Choice Requires="a14">
                <p:sp>
                  <p:nvSpPr>
                    <p:cNvPr id="210" name="TextBox 209">
                      <a:extLst>
                        <a:ext uri="{FF2B5EF4-FFF2-40B4-BE49-F238E27FC236}">
                          <a16:creationId xmlns="" xmlns:a16="http://schemas.microsoft.com/office/drawing/2014/main" id="{5FAF1410-5758-427A-A06F-4A2057C39045}"/>
                        </a:ext>
                      </a:extLst>
                    </p:cNvPr>
                    <p:cNvSpPr txBox="1"/>
                    <p:nvPr/>
                  </p:nvSpPr>
                  <p:spPr>
                    <a:xfrm>
                      <a:off x="3853125" y="8712665"/>
                      <a:ext cx="483874" cy="6122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Cambria Math" panose="02040503050406030204" pitchFamily="18" charset="0"/>
                                <a:cs typeface="Tahoma" pitchFamily="34" charset="0"/>
                                <a:sym typeface="Symbol"/>
                              </a:rPr>
                              <m:t>𝜶</m:t>
                            </m:r>
                          </m:oMath>
                        </m:oMathPara>
                      </a14:m>
                      <a:endParaRPr lang="en-US" sz="4800" b="1" i="1">
                        <a:latin typeface="Tahoma" pitchFamily="34" charset="0"/>
                        <a:ea typeface="Tahoma" pitchFamily="34" charset="0"/>
                        <a:cs typeface="Tahoma" pitchFamily="34" charset="0"/>
                      </a:endParaRPr>
                    </a:p>
                  </p:txBody>
                </p:sp>
              </mc:Choice>
              <mc:Fallback xmlns="">
                <p:sp>
                  <p:nvSpPr>
                    <p:cNvPr id="210" name="TextBox 209">
                      <a:extLst>
                        <a:ext uri="{FF2B5EF4-FFF2-40B4-BE49-F238E27FC236}">
                          <a16:creationId xmlns:a16="http://schemas.microsoft.com/office/drawing/2014/main" id="{5FAF1410-5758-427A-A06F-4A2057C39045}"/>
                        </a:ext>
                      </a:extLst>
                    </p:cNvPr>
                    <p:cNvSpPr txBox="1">
                      <a:spLocks noRot="1" noChangeAspect="1" noMove="1" noResize="1" noEditPoints="1" noAdjustHandles="1" noChangeArrowheads="1" noChangeShapeType="1" noTextEdit="1"/>
                    </p:cNvSpPr>
                    <p:nvPr/>
                  </p:nvSpPr>
                  <p:spPr>
                    <a:xfrm>
                      <a:off x="3853125" y="8712665"/>
                      <a:ext cx="483874" cy="612263"/>
                    </a:xfrm>
                    <a:prstGeom prst="rect">
                      <a:avLst/>
                    </a:prstGeom>
                    <a:blipFill>
                      <a:blip r:embed="rId18"/>
                      <a:stretch>
                        <a:fillRect/>
                      </a:stretch>
                    </a:blipFill>
                  </p:spPr>
                  <p:txBody>
                    <a:bodyPr/>
                    <a:lstStyle/>
                    <a:p>
                      <a:r>
                        <a:rPr lang="en-US">
                          <a:noFill/>
                        </a:rPr>
                        <a:t> </a:t>
                      </a:r>
                    </a:p>
                  </p:txBody>
                </p:sp>
              </mc:Fallback>
            </mc:AlternateContent>
            <p:sp>
              <p:nvSpPr>
                <p:cNvPr id="211" name="Arc 210">
                  <a:extLst>
                    <a:ext uri="{FF2B5EF4-FFF2-40B4-BE49-F238E27FC236}">
                      <a16:creationId xmlns="" xmlns:a16="http://schemas.microsoft.com/office/drawing/2014/main" id="{9551BEDE-9D40-4C7E-A26B-8DE859B8D7A8}"/>
                    </a:ext>
                  </a:extLst>
                </p:cNvPr>
                <p:cNvSpPr/>
                <p:nvPr/>
              </p:nvSpPr>
              <p:spPr>
                <a:xfrm>
                  <a:off x="3643040" y="8839200"/>
                  <a:ext cx="776560" cy="776560"/>
                </a:xfrm>
                <a:prstGeom prst="arc">
                  <a:avLst>
                    <a:gd name="adj1" fmla="val 15915684"/>
                    <a:gd name="adj2" fmla="val 256530"/>
                  </a:avLst>
                </a:prstGeom>
                <a:ln w="571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213" name="Straight Connector 212">
              <a:extLst>
                <a:ext uri="{FF2B5EF4-FFF2-40B4-BE49-F238E27FC236}">
                  <a16:creationId xmlns="" xmlns:a16="http://schemas.microsoft.com/office/drawing/2014/main" id="{D2FCB235-A274-45F9-A414-DA434A411488}"/>
                </a:ext>
              </a:extLst>
            </p:cNvPr>
            <p:cNvCxnSpPr>
              <a:cxnSpLocks/>
            </p:cNvCxnSpPr>
            <p:nvPr/>
          </p:nvCxnSpPr>
          <p:spPr>
            <a:xfrm flipV="1">
              <a:off x="18163438" y="11098051"/>
              <a:ext cx="1783606" cy="1468055"/>
            </a:xfrm>
            <a:prstGeom prst="line">
              <a:avLst/>
            </a:prstGeom>
            <a:ln w="76200">
              <a:solidFill>
                <a:srgbClr val="242452"/>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4" name="TextBox 213">
                  <a:extLst>
                    <a:ext uri="{FF2B5EF4-FFF2-40B4-BE49-F238E27FC236}">
                      <a16:creationId xmlns="" xmlns:a16="http://schemas.microsoft.com/office/drawing/2014/main" id="{49644ED9-901F-4263-957F-17F5ACD288B4}"/>
                    </a:ext>
                  </a:extLst>
                </p:cNvPr>
                <p:cNvSpPr txBox="1"/>
                <p:nvPr/>
              </p:nvSpPr>
              <p:spPr>
                <a:xfrm>
                  <a:off x="16790460" y="9441359"/>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𝒂</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4" name="TextBox 213">
                  <a:extLst>
                    <a:ext uri="{FF2B5EF4-FFF2-40B4-BE49-F238E27FC236}">
                      <a16:creationId xmlns:a16="http://schemas.microsoft.com/office/drawing/2014/main" id="{49644ED9-901F-4263-957F-17F5ACD288B4}"/>
                    </a:ext>
                  </a:extLst>
                </p:cNvPr>
                <p:cNvSpPr txBox="1">
                  <a:spLocks noRot="1" noChangeAspect="1" noMove="1" noResize="1" noEditPoints="1" noAdjustHandles="1" noChangeArrowheads="1" noChangeShapeType="1" noTextEdit="1"/>
                </p:cNvSpPr>
                <p:nvPr/>
              </p:nvSpPr>
              <p:spPr>
                <a:xfrm>
                  <a:off x="16790460" y="9441359"/>
                  <a:ext cx="735540" cy="830997"/>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5" name="TextBox 214">
                  <a:extLst>
                    <a:ext uri="{FF2B5EF4-FFF2-40B4-BE49-F238E27FC236}">
                      <a16:creationId xmlns="" xmlns:a16="http://schemas.microsoft.com/office/drawing/2014/main" id="{9A3CD475-A83C-49DA-9873-069BE48BA83E}"/>
                    </a:ext>
                  </a:extLst>
                </p:cNvPr>
                <p:cNvSpPr txBox="1"/>
                <p:nvPr/>
              </p:nvSpPr>
              <p:spPr>
                <a:xfrm>
                  <a:off x="18955220" y="10736759"/>
                  <a:ext cx="78058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𝒃</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5" name="TextBox 214">
                  <a:extLst>
                    <a:ext uri="{FF2B5EF4-FFF2-40B4-BE49-F238E27FC236}">
                      <a16:creationId xmlns:a16="http://schemas.microsoft.com/office/drawing/2014/main" id="{9A3CD475-A83C-49DA-9873-069BE48BA83E}"/>
                    </a:ext>
                  </a:extLst>
                </p:cNvPr>
                <p:cNvSpPr txBox="1">
                  <a:spLocks noRot="1" noChangeAspect="1" noMove="1" noResize="1" noEditPoints="1" noAdjustHandles="1" noChangeArrowheads="1" noChangeShapeType="1" noTextEdit="1"/>
                </p:cNvSpPr>
                <p:nvPr/>
              </p:nvSpPr>
              <p:spPr>
                <a:xfrm>
                  <a:off x="18955220" y="10736759"/>
                  <a:ext cx="780580" cy="830997"/>
                </a:xfrm>
                <a:prstGeom prst="rect">
                  <a:avLst/>
                </a:prstGeom>
                <a:blipFill>
                  <a:blip r:embed="rId20"/>
                  <a:stretch>
                    <a:fillRect/>
                  </a:stretch>
                </a:blipFill>
              </p:spPr>
              <p:txBody>
                <a:bodyPr/>
                <a:lstStyle/>
                <a:p>
                  <a:r>
                    <a:rPr lang="en-US">
                      <a:noFill/>
                    </a:rPr>
                    <a:t> </a:t>
                  </a:r>
                </a:p>
              </p:txBody>
            </p:sp>
          </mc:Fallback>
        </mc:AlternateContent>
        <p:cxnSp>
          <p:nvCxnSpPr>
            <p:cNvPr id="221" name="Straight Connector 220">
              <a:extLst>
                <a:ext uri="{FF2B5EF4-FFF2-40B4-BE49-F238E27FC236}">
                  <a16:creationId xmlns="" xmlns:a16="http://schemas.microsoft.com/office/drawing/2014/main" id="{8CD08F85-2F6D-4B32-ACF4-53ABC25EEC4A}"/>
                </a:ext>
              </a:extLst>
            </p:cNvPr>
            <p:cNvCxnSpPr>
              <a:cxnSpLocks/>
            </p:cNvCxnSpPr>
            <p:nvPr/>
          </p:nvCxnSpPr>
          <p:spPr>
            <a:xfrm flipV="1">
              <a:off x="17518622" y="9746159"/>
              <a:ext cx="0" cy="1837009"/>
            </a:xfrm>
            <a:prstGeom prst="line">
              <a:avLst/>
            </a:prstGeom>
            <a:ln w="76200">
              <a:solidFill>
                <a:srgbClr val="242452"/>
              </a:solidFill>
            </a:ln>
          </p:spPr>
          <p:style>
            <a:lnRef idx="1">
              <a:schemeClr val="dk1"/>
            </a:lnRef>
            <a:fillRef idx="0">
              <a:schemeClr val="dk1"/>
            </a:fillRef>
            <a:effectRef idx="0">
              <a:schemeClr val="dk1"/>
            </a:effectRef>
            <a:fontRef idx="minor">
              <a:schemeClr val="tx1"/>
            </a:fontRef>
          </p:style>
        </p:cxnSp>
        <p:cxnSp>
          <p:nvCxnSpPr>
            <p:cNvPr id="234" name="Straight Connector 233">
              <a:extLst>
                <a:ext uri="{FF2B5EF4-FFF2-40B4-BE49-F238E27FC236}">
                  <a16:creationId xmlns="" xmlns:a16="http://schemas.microsoft.com/office/drawing/2014/main" id="{8E7FFDF7-EF81-4D9E-9936-4D28BD0A433E}"/>
                </a:ext>
              </a:extLst>
            </p:cNvPr>
            <p:cNvCxnSpPr>
              <a:cxnSpLocks/>
            </p:cNvCxnSpPr>
            <p:nvPr/>
          </p:nvCxnSpPr>
          <p:spPr>
            <a:xfrm flipV="1">
              <a:off x="17503629" y="11684728"/>
              <a:ext cx="12393" cy="1038996"/>
            </a:xfrm>
            <a:prstGeom prst="line">
              <a:avLst/>
            </a:prstGeom>
            <a:ln w="76200">
              <a:solidFill>
                <a:srgbClr val="242452"/>
              </a:solidFill>
              <a:prstDash val="sysDash"/>
            </a:ln>
          </p:spPr>
          <p:style>
            <a:lnRef idx="1">
              <a:schemeClr val="dk1"/>
            </a:lnRef>
            <a:fillRef idx="0">
              <a:schemeClr val="dk1"/>
            </a:fillRef>
            <a:effectRef idx="0">
              <a:schemeClr val="dk1"/>
            </a:effectRef>
            <a:fontRef idx="minor">
              <a:schemeClr val="tx1"/>
            </a:fontRef>
          </p:style>
        </p:cxnSp>
        <p:cxnSp>
          <p:nvCxnSpPr>
            <p:cNvPr id="236" name="Straight Connector 235">
              <a:extLst>
                <a:ext uri="{FF2B5EF4-FFF2-40B4-BE49-F238E27FC236}">
                  <a16:creationId xmlns="" xmlns:a16="http://schemas.microsoft.com/office/drawing/2014/main" id="{DC194F72-5FA2-4B91-8F34-A05ECB838669}"/>
                </a:ext>
              </a:extLst>
            </p:cNvPr>
            <p:cNvCxnSpPr>
              <a:cxnSpLocks/>
            </p:cNvCxnSpPr>
            <p:nvPr/>
          </p:nvCxnSpPr>
          <p:spPr>
            <a:xfrm flipV="1">
              <a:off x="17503149" y="12725648"/>
              <a:ext cx="5761" cy="482935"/>
            </a:xfrm>
            <a:prstGeom prst="line">
              <a:avLst/>
            </a:prstGeom>
            <a:ln w="76200">
              <a:solidFill>
                <a:srgbClr val="242452"/>
              </a:solidFill>
              <a:prstDash val="solid"/>
            </a:ln>
          </p:spPr>
          <p:style>
            <a:lnRef idx="1">
              <a:schemeClr val="dk1"/>
            </a:lnRef>
            <a:fillRef idx="0">
              <a:schemeClr val="dk1"/>
            </a:fillRef>
            <a:effectRef idx="0">
              <a:schemeClr val="dk1"/>
            </a:effectRef>
            <a:fontRef idx="minor">
              <a:schemeClr val="tx1"/>
            </a:fontRef>
          </p:style>
        </p:cxnSp>
        <p:sp>
          <p:nvSpPr>
            <p:cNvPr id="243" name="Oval 242">
              <a:extLst>
                <a:ext uri="{FF2B5EF4-FFF2-40B4-BE49-F238E27FC236}">
                  <a16:creationId xmlns="" xmlns:a16="http://schemas.microsoft.com/office/drawing/2014/main" id="{C410C28E-EB24-47C9-8186-6DF572751443}"/>
                </a:ext>
              </a:extLst>
            </p:cNvPr>
            <p:cNvSpPr/>
            <p:nvPr/>
          </p:nvSpPr>
          <p:spPr>
            <a:xfrm>
              <a:off x="17429443" y="11365409"/>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4" name="TextBox 243">
                  <a:extLst>
                    <a:ext uri="{FF2B5EF4-FFF2-40B4-BE49-F238E27FC236}">
                      <a16:creationId xmlns="" xmlns:a16="http://schemas.microsoft.com/office/drawing/2014/main" id="{2D08F46F-875C-4BFC-9DF8-3C661399F9E2}"/>
                    </a:ext>
                  </a:extLst>
                </p:cNvPr>
                <p:cNvSpPr txBox="1"/>
                <p:nvPr/>
              </p:nvSpPr>
              <p:spPr>
                <a:xfrm>
                  <a:off x="16763909" y="10965359"/>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𝑰</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4" name="TextBox 243">
                  <a:extLst>
                    <a:ext uri="{FF2B5EF4-FFF2-40B4-BE49-F238E27FC236}">
                      <a16:creationId xmlns:a16="http://schemas.microsoft.com/office/drawing/2014/main" id="{2D08F46F-875C-4BFC-9DF8-3C661399F9E2}"/>
                    </a:ext>
                  </a:extLst>
                </p:cNvPr>
                <p:cNvSpPr txBox="1">
                  <a:spLocks noRot="1" noChangeAspect="1" noMove="1" noResize="1" noEditPoints="1" noAdjustHandles="1" noChangeArrowheads="1" noChangeShapeType="1" noTextEdit="1"/>
                </p:cNvSpPr>
                <p:nvPr/>
              </p:nvSpPr>
              <p:spPr>
                <a:xfrm>
                  <a:off x="16763909" y="10965359"/>
                  <a:ext cx="792690" cy="830997"/>
                </a:xfrm>
                <a:prstGeom prst="rect">
                  <a:avLst/>
                </a:prstGeom>
                <a:blipFill>
                  <a:blip r:embed="rId21"/>
                  <a:stretch>
                    <a:fillRect/>
                  </a:stretch>
                </a:blipFill>
              </p:spPr>
              <p:txBody>
                <a:bodyPr/>
                <a:lstStyle/>
                <a:p>
                  <a:r>
                    <a:rPr lang="en-US">
                      <a:noFill/>
                    </a:rPr>
                    <a:t> </a:t>
                  </a:r>
                </a:p>
              </p:txBody>
            </p:sp>
          </mc:Fallback>
        </mc:AlternateContent>
      </p:grpSp>
      <p:sp>
        <p:nvSpPr>
          <p:cNvPr id="254" name="TextBox 253">
            <a:extLst>
              <a:ext uri="{FF2B5EF4-FFF2-40B4-BE49-F238E27FC236}">
                <a16:creationId xmlns="" xmlns:a16="http://schemas.microsoft.com/office/drawing/2014/main" id="{39922CCE-6784-4202-A350-9B3F95581C18}"/>
              </a:ext>
            </a:extLst>
          </p:cNvPr>
          <p:cNvSpPr txBox="1"/>
          <p:nvPr/>
        </p:nvSpPr>
        <p:spPr>
          <a:xfrm>
            <a:off x="1917382" y="12049969"/>
            <a:ext cx="12789218" cy="1559017"/>
          </a:xfrm>
          <a:prstGeom prst="rect">
            <a:avLst/>
          </a:prstGeom>
          <a:noFill/>
        </p:spPr>
        <p:txBody>
          <a:bodyPr wrap="square">
            <a:spAutoFit/>
          </a:bodyPr>
          <a:lstStyle/>
          <a:p>
            <a:pPr>
              <a:lnSpc>
                <a:spcPct val="114000"/>
              </a:lnSpc>
            </a:pPr>
            <a:r>
              <a:rPr lang="fr-FR" sz="4400" b="1" i="1" dirty="0">
                <a:solidFill>
                  <a:srgbClr val="3333FF"/>
                </a:solidFill>
                <a:effectLst/>
                <a:latin typeface="Tahoma" panose="020B0604030504040204" pitchFamily="34" charset="0"/>
                <a:ea typeface="Tahoma" panose="020B0604030504040204" pitchFamily="34" charset="0"/>
                <a:cs typeface="Tahoma" panose="020B0604030504040204" pitchFamily="34" charset="0"/>
              </a:rPr>
              <a:t>   Hai </a:t>
            </a:r>
            <a:r>
              <a:rPr lang="fr-FR" sz="4400" b="1" i="1" dirty="0" err="1">
                <a:solidFill>
                  <a:srgbClr val="3333FF"/>
                </a:solidFill>
                <a:effectLst/>
                <a:latin typeface="Tahoma" panose="020B0604030504040204" pitchFamily="34" charset="0"/>
                <a:ea typeface="Tahoma" panose="020B0604030504040204" pitchFamily="34" charset="0"/>
                <a:cs typeface="Tahoma" panose="020B0604030504040204" pitchFamily="34" charset="0"/>
              </a:rPr>
              <a:t>đường</a:t>
            </a:r>
            <a:r>
              <a:rPr lang="fr-FR" sz="4400" b="1" i="1" dirty="0">
                <a:solidFill>
                  <a:srgbClr val="3333FF"/>
                </a:solidFill>
                <a:effectLst/>
                <a:latin typeface="Tahoma" panose="020B0604030504040204" pitchFamily="34" charset="0"/>
                <a:ea typeface="Tahoma" panose="020B0604030504040204" pitchFamily="34" charset="0"/>
                <a:cs typeface="Tahoma" panose="020B0604030504040204" pitchFamily="34" charset="0"/>
              </a:rPr>
              <a:t> </a:t>
            </a:r>
            <a:r>
              <a:rPr lang="fr-FR" sz="4400" b="1" i="1" dirty="0" err="1">
                <a:solidFill>
                  <a:srgbClr val="3333FF"/>
                </a:solidFill>
                <a:effectLst/>
                <a:latin typeface="Tahoma" panose="020B0604030504040204" pitchFamily="34" charset="0"/>
                <a:ea typeface="Tahoma" panose="020B0604030504040204" pitchFamily="34" charset="0"/>
                <a:cs typeface="Tahoma" panose="020B0604030504040204" pitchFamily="34" charset="0"/>
              </a:rPr>
              <a:t>thẳng</a:t>
            </a:r>
            <a:r>
              <a:rPr lang="fr-FR" sz="4400" b="1" i="1" dirty="0">
                <a:solidFill>
                  <a:srgbClr val="3333FF"/>
                </a:solidFill>
                <a:effectLst/>
                <a:latin typeface="Tahoma" panose="020B0604030504040204" pitchFamily="34" charset="0"/>
                <a:ea typeface="Tahoma" panose="020B0604030504040204" pitchFamily="34" charset="0"/>
                <a:cs typeface="Tahoma" panose="020B0604030504040204" pitchFamily="34" charset="0"/>
              </a:rPr>
              <a:t> </a:t>
            </a:r>
            <a:r>
              <a:rPr lang="fr-FR" sz="4400" b="1" i="1" dirty="0" err="1">
                <a:solidFill>
                  <a:srgbClr val="3333FF"/>
                </a:solidFill>
                <a:effectLst/>
                <a:latin typeface="Tahoma" panose="020B0604030504040204" pitchFamily="34" charset="0"/>
                <a:ea typeface="Tahoma" panose="020B0604030504040204" pitchFamily="34" charset="0"/>
                <a:cs typeface="Tahoma" panose="020B0604030504040204" pitchFamily="34" charset="0"/>
              </a:rPr>
              <a:t>phân</a:t>
            </a:r>
            <a:r>
              <a:rPr lang="fr-FR" sz="4400" b="1" i="1" dirty="0">
                <a:solidFill>
                  <a:srgbClr val="3333FF"/>
                </a:solidFill>
                <a:effectLst/>
                <a:latin typeface="Tahoma" panose="020B0604030504040204" pitchFamily="34" charset="0"/>
                <a:ea typeface="Tahoma" panose="020B0604030504040204" pitchFamily="34" charset="0"/>
                <a:cs typeface="Tahoma" panose="020B0604030504040204" pitchFamily="34" charset="0"/>
              </a:rPr>
              <a:t> </a:t>
            </a:r>
            <a:r>
              <a:rPr lang="fr-FR" sz="4400" b="1" i="1" dirty="0" err="1">
                <a:solidFill>
                  <a:srgbClr val="3333FF"/>
                </a:solidFill>
                <a:effectLst/>
                <a:latin typeface="Tahoma" panose="020B0604030504040204" pitchFamily="34" charset="0"/>
                <a:ea typeface="Tahoma" panose="020B0604030504040204" pitchFamily="34" charset="0"/>
                <a:cs typeface="Tahoma" panose="020B0604030504040204" pitchFamily="34" charset="0"/>
              </a:rPr>
              <a:t>biệt</a:t>
            </a:r>
            <a:r>
              <a:rPr lang="fr-FR" sz="4400" b="1" i="1" dirty="0">
                <a:solidFill>
                  <a:srgbClr val="3333FF"/>
                </a:solidFill>
                <a:effectLst/>
                <a:latin typeface="Tahoma" panose="020B0604030504040204" pitchFamily="34" charset="0"/>
                <a:ea typeface="Tahoma" panose="020B0604030504040204" pitchFamily="34" charset="0"/>
                <a:cs typeface="Tahoma" panose="020B0604030504040204" pitchFamily="34" charset="0"/>
              </a:rPr>
              <a:t> </a:t>
            </a:r>
            <a:r>
              <a:rPr lang="fr-FR" sz="4400" b="1" i="1" dirty="0" err="1">
                <a:solidFill>
                  <a:srgbClr val="3333FF"/>
                </a:solidFill>
                <a:effectLst/>
                <a:latin typeface="Tahoma" panose="020B0604030504040204" pitchFamily="34" charset="0"/>
                <a:ea typeface="Tahoma" panose="020B0604030504040204" pitchFamily="34" charset="0"/>
                <a:cs typeface="Tahoma" panose="020B0604030504040204" pitchFamily="34" charset="0"/>
              </a:rPr>
              <a:t>không</a:t>
            </a:r>
            <a:r>
              <a:rPr lang="fr-FR" sz="4400" b="1" i="1" dirty="0">
                <a:solidFill>
                  <a:srgbClr val="3333FF"/>
                </a:solidFill>
                <a:effectLst/>
                <a:latin typeface="Tahoma" panose="020B0604030504040204" pitchFamily="34" charset="0"/>
                <a:ea typeface="Tahoma" panose="020B0604030504040204" pitchFamily="34" charset="0"/>
                <a:cs typeface="Tahoma" panose="020B0604030504040204" pitchFamily="34" charset="0"/>
              </a:rPr>
              <a:t> </a:t>
            </a:r>
            <a:r>
              <a:rPr lang="fr-FR" sz="4400" b="1" i="1" dirty="0" err="1">
                <a:solidFill>
                  <a:srgbClr val="3333FF"/>
                </a:solidFill>
                <a:effectLst/>
                <a:latin typeface="Tahoma" panose="020B0604030504040204" pitchFamily="34" charset="0"/>
                <a:ea typeface="Tahoma" panose="020B0604030504040204" pitchFamily="34" charset="0"/>
                <a:cs typeface="Tahoma" panose="020B0604030504040204" pitchFamily="34" charset="0"/>
              </a:rPr>
              <a:t>có</a:t>
            </a:r>
            <a:r>
              <a:rPr lang="fr-FR" sz="4400" b="1" i="1" dirty="0">
                <a:solidFill>
                  <a:srgbClr val="3333FF"/>
                </a:solidFill>
                <a:effectLst/>
                <a:latin typeface="Tahoma" panose="020B0604030504040204" pitchFamily="34" charset="0"/>
                <a:ea typeface="Tahoma" panose="020B0604030504040204" pitchFamily="34" charset="0"/>
                <a:cs typeface="Tahoma" panose="020B0604030504040204" pitchFamily="34" charset="0"/>
              </a:rPr>
              <a:t> </a:t>
            </a:r>
            <a:r>
              <a:rPr lang="fr-FR" sz="4400" b="1" i="1" dirty="0" err="1">
                <a:solidFill>
                  <a:srgbClr val="3333FF"/>
                </a:solidFill>
                <a:effectLst/>
                <a:latin typeface="Tahoma" panose="020B0604030504040204" pitchFamily="34" charset="0"/>
                <a:ea typeface="Tahoma" panose="020B0604030504040204" pitchFamily="34" charset="0"/>
                <a:cs typeface="Tahoma" panose="020B0604030504040204" pitchFamily="34" charset="0"/>
              </a:rPr>
              <a:t>điểm</a:t>
            </a:r>
            <a:r>
              <a:rPr lang="fr-FR" sz="4400" b="1" i="1" dirty="0">
                <a:solidFill>
                  <a:srgbClr val="3333FF"/>
                </a:solidFill>
                <a:effectLst/>
                <a:latin typeface="Tahoma" panose="020B0604030504040204" pitchFamily="34" charset="0"/>
                <a:ea typeface="Tahoma" panose="020B0604030504040204" pitchFamily="34" charset="0"/>
                <a:cs typeface="Tahoma" panose="020B0604030504040204" pitchFamily="34" charset="0"/>
              </a:rPr>
              <a:t> </a:t>
            </a:r>
            <a:r>
              <a:rPr lang="fr-FR" sz="4400" b="1" i="1" dirty="0" err="1">
                <a:solidFill>
                  <a:srgbClr val="3333FF"/>
                </a:solidFill>
                <a:effectLst/>
                <a:latin typeface="Tahoma" panose="020B0604030504040204" pitchFamily="34" charset="0"/>
                <a:ea typeface="Tahoma" panose="020B0604030504040204" pitchFamily="34" charset="0"/>
                <a:cs typeface="Tahoma" panose="020B0604030504040204" pitchFamily="34" charset="0"/>
              </a:rPr>
              <a:t>chung</a:t>
            </a:r>
            <a:r>
              <a:rPr lang="fr-FR" sz="4400" b="1" i="1" dirty="0">
                <a:solidFill>
                  <a:srgbClr val="3333FF"/>
                </a:solidFill>
                <a:effectLst/>
                <a:latin typeface="Tahoma" panose="020B0604030504040204" pitchFamily="34" charset="0"/>
                <a:ea typeface="Tahoma" panose="020B0604030504040204" pitchFamily="34" charset="0"/>
                <a:cs typeface="Tahoma" panose="020B0604030504040204" pitchFamily="34" charset="0"/>
              </a:rPr>
              <a:t> </a:t>
            </a:r>
            <a:r>
              <a:rPr lang="fr-FR" sz="4400" b="1" i="1" dirty="0" err="1">
                <a:solidFill>
                  <a:srgbClr val="3333FF"/>
                </a:solidFill>
                <a:effectLst/>
                <a:latin typeface="Tahoma" panose="020B0604030504040204" pitchFamily="34" charset="0"/>
                <a:ea typeface="Tahoma" panose="020B0604030504040204" pitchFamily="34" charset="0"/>
                <a:cs typeface="Tahoma" panose="020B0604030504040204" pitchFamily="34" charset="0"/>
              </a:rPr>
              <a:t>thì</a:t>
            </a:r>
            <a:r>
              <a:rPr lang="fr-FR" sz="4400" b="1" i="1" dirty="0">
                <a:solidFill>
                  <a:srgbClr val="3333FF"/>
                </a:solidFill>
                <a:effectLst/>
                <a:latin typeface="Tahoma" panose="020B0604030504040204" pitchFamily="34" charset="0"/>
                <a:ea typeface="Tahoma" panose="020B0604030504040204" pitchFamily="34" charset="0"/>
                <a:cs typeface="Tahoma" panose="020B0604030504040204" pitchFamily="34" charset="0"/>
              </a:rPr>
              <a:t> </a:t>
            </a:r>
            <a:r>
              <a:rPr lang="fr-FR" sz="4400" b="1" i="1" dirty="0" err="1">
                <a:solidFill>
                  <a:srgbClr val="3333FF"/>
                </a:solidFill>
                <a:effectLst/>
                <a:latin typeface="Tahoma" panose="020B0604030504040204" pitchFamily="34" charset="0"/>
                <a:ea typeface="Tahoma" panose="020B0604030504040204" pitchFamily="34" charset="0"/>
                <a:cs typeface="Tahoma" panose="020B0604030504040204" pitchFamily="34" charset="0"/>
              </a:rPr>
              <a:t>chúng</a:t>
            </a:r>
            <a:r>
              <a:rPr lang="fr-FR" sz="4400" b="1" i="1" dirty="0">
                <a:solidFill>
                  <a:srgbClr val="3333FF"/>
                </a:solidFill>
                <a:effectLst/>
                <a:latin typeface="Tahoma" panose="020B0604030504040204" pitchFamily="34" charset="0"/>
                <a:ea typeface="Tahoma" panose="020B0604030504040204" pitchFamily="34" charset="0"/>
                <a:cs typeface="Tahoma" panose="020B0604030504040204" pitchFamily="34" charset="0"/>
              </a:rPr>
              <a:t> </a:t>
            </a:r>
            <a:r>
              <a:rPr lang="fr-FR" sz="4400" b="1" i="1" dirty="0" err="1">
                <a:solidFill>
                  <a:srgbClr val="3333FF"/>
                </a:solidFill>
                <a:effectLst/>
                <a:latin typeface="Tahoma" panose="020B0604030504040204" pitchFamily="34" charset="0"/>
                <a:ea typeface="Tahoma" panose="020B0604030504040204" pitchFamily="34" charset="0"/>
                <a:cs typeface="Tahoma" panose="020B0604030504040204" pitchFamily="34" charset="0"/>
              </a:rPr>
              <a:t>song</a:t>
            </a:r>
            <a:r>
              <a:rPr lang="fr-FR" sz="4400" b="1" i="1" dirty="0">
                <a:solidFill>
                  <a:srgbClr val="3333FF"/>
                </a:solidFill>
                <a:effectLst/>
                <a:latin typeface="Tahoma" panose="020B0604030504040204" pitchFamily="34" charset="0"/>
                <a:ea typeface="Tahoma" panose="020B0604030504040204" pitchFamily="34" charset="0"/>
                <a:cs typeface="Tahoma" panose="020B0604030504040204" pitchFamily="34" charset="0"/>
              </a:rPr>
              <a:t> </a:t>
            </a:r>
            <a:r>
              <a:rPr lang="fr-FR" sz="4400" b="1" i="1" dirty="0" err="1">
                <a:solidFill>
                  <a:srgbClr val="3333FF"/>
                </a:solidFill>
                <a:effectLst/>
                <a:latin typeface="Tahoma" panose="020B0604030504040204" pitchFamily="34" charset="0"/>
                <a:ea typeface="Tahoma" panose="020B0604030504040204" pitchFamily="34" charset="0"/>
                <a:cs typeface="Tahoma" panose="020B0604030504040204" pitchFamily="34" charset="0"/>
              </a:rPr>
              <a:t>song</a:t>
            </a:r>
            <a:r>
              <a:rPr lang="fr-FR" sz="4400" b="1" i="1" dirty="0">
                <a:solidFill>
                  <a:srgbClr val="3333FF"/>
                </a:solidFill>
                <a:effectLst/>
                <a:latin typeface="Tahoma" panose="020B0604030504040204" pitchFamily="34" charset="0"/>
                <a:ea typeface="Tahoma" panose="020B0604030504040204" pitchFamily="34" charset="0"/>
                <a:cs typeface="Tahoma" panose="020B0604030504040204" pitchFamily="34" charset="0"/>
              </a:rPr>
              <a:t> </a:t>
            </a:r>
            <a:r>
              <a:rPr lang="fr-FR" sz="4400" b="1" i="1" dirty="0" err="1">
                <a:solidFill>
                  <a:srgbClr val="3333FF"/>
                </a:solidFill>
                <a:effectLst/>
                <a:latin typeface="Tahoma" panose="020B0604030504040204" pitchFamily="34" charset="0"/>
                <a:ea typeface="Tahoma" panose="020B0604030504040204" pitchFamily="34" charset="0"/>
                <a:cs typeface="Tahoma" panose="020B0604030504040204" pitchFamily="34" charset="0"/>
              </a:rPr>
              <a:t>hoặc</a:t>
            </a:r>
            <a:r>
              <a:rPr lang="fr-FR" sz="4400" b="1" i="1" dirty="0">
                <a:solidFill>
                  <a:srgbClr val="3333FF"/>
                </a:solidFill>
                <a:effectLst/>
                <a:latin typeface="Tahoma" panose="020B0604030504040204" pitchFamily="34" charset="0"/>
                <a:ea typeface="Tahoma" panose="020B0604030504040204" pitchFamily="34" charset="0"/>
                <a:cs typeface="Tahoma" panose="020B0604030504040204" pitchFamily="34" charset="0"/>
              </a:rPr>
              <a:t> </a:t>
            </a:r>
            <a:r>
              <a:rPr lang="fr-FR" sz="4400" b="1" i="1" dirty="0" err="1">
                <a:solidFill>
                  <a:srgbClr val="3333FF"/>
                </a:solidFill>
                <a:effectLst/>
                <a:latin typeface="Tahoma" panose="020B0604030504040204" pitchFamily="34" charset="0"/>
                <a:ea typeface="Tahoma" panose="020B0604030504040204" pitchFamily="34" charset="0"/>
                <a:cs typeface="Tahoma" panose="020B0604030504040204" pitchFamily="34" charset="0"/>
              </a:rPr>
              <a:t>chéo</a:t>
            </a:r>
            <a:r>
              <a:rPr lang="fr-FR" sz="4400" b="1" i="1" dirty="0">
                <a:solidFill>
                  <a:srgbClr val="3333FF"/>
                </a:solidFill>
                <a:effectLst/>
                <a:latin typeface="Tahoma" panose="020B0604030504040204" pitchFamily="34" charset="0"/>
                <a:ea typeface="Tahoma" panose="020B0604030504040204" pitchFamily="34" charset="0"/>
                <a:cs typeface="Tahoma" panose="020B0604030504040204" pitchFamily="34" charset="0"/>
              </a:rPr>
              <a:t> </a:t>
            </a:r>
            <a:r>
              <a:rPr lang="fr-FR" sz="4400" b="1" i="1" dirty="0" err="1">
                <a:solidFill>
                  <a:srgbClr val="3333FF"/>
                </a:solidFill>
                <a:effectLst/>
                <a:latin typeface="Tahoma" panose="020B0604030504040204" pitchFamily="34" charset="0"/>
                <a:ea typeface="Tahoma" panose="020B0604030504040204" pitchFamily="34" charset="0"/>
                <a:cs typeface="Tahoma" panose="020B0604030504040204" pitchFamily="34" charset="0"/>
              </a:rPr>
              <a:t>nhau</a:t>
            </a:r>
            <a:r>
              <a:rPr lang="fr-FR" sz="4400" b="1" i="1" dirty="0">
                <a:solidFill>
                  <a:srgbClr val="3333FF"/>
                </a:solidFill>
                <a:effectLst/>
                <a:latin typeface="Tahoma" panose="020B0604030504040204" pitchFamily="34" charset="0"/>
                <a:ea typeface="Tahoma" panose="020B0604030504040204" pitchFamily="34" charset="0"/>
                <a:cs typeface="Tahoma" panose="020B0604030504040204" pitchFamily="34" charset="0"/>
              </a:rPr>
              <a:t>.</a:t>
            </a:r>
            <a:endParaRPr lang="en-US" b="1" i="1" dirty="0">
              <a:solidFill>
                <a:srgbClr val="3333FF"/>
              </a:solidFill>
              <a:latin typeface="Tahoma" panose="020B0604030504040204" pitchFamily="34" charset="0"/>
              <a:ea typeface="Tahoma" panose="020B0604030504040204" pitchFamily="34" charset="0"/>
              <a:cs typeface="Tahoma" panose="020B0604030504040204" pitchFamily="34" charset="0"/>
            </a:endParaRPr>
          </a:p>
        </p:txBody>
      </p:sp>
      <p:grpSp>
        <p:nvGrpSpPr>
          <p:cNvPr id="255" name="Group 167">
            <a:extLst>
              <a:ext uri="{FF2B5EF4-FFF2-40B4-BE49-F238E27FC236}">
                <a16:creationId xmlns="" xmlns:a16="http://schemas.microsoft.com/office/drawing/2014/main" id="{D9BC4FC2-200C-429F-B8A6-D601B95C31E6}"/>
              </a:ext>
            </a:extLst>
          </p:cNvPr>
          <p:cNvGrpSpPr/>
          <p:nvPr/>
        </p:nvGrpSpPr>
        <p:grpSpPr>
          <a:xfrm>
            <a:off x="381059" y="11811000"/>
            <a:ext cx="1993523" cy="959786"/>
            <a:chOff x="5837477" y="9455148"/>
            <a:chExt cx="2398437" cy="768353"/>
          </a:xfrm>
        </p:grpSpPr>
        <p:sp>
          <p:nvSpPr>
            <p:cNvPr id="261" name="Freeform 64">
              <a:extLst>
                <a:ext uri="{FF2B5EF4-FFF2-40B4-BE49-F238E27FC236}">
                  <a16:creationId xmlns="" xmlns:a16="http://schemas.microsoft.com/office/drawing/2014/main" id="{07F59FF7-5181-410F-B543-8C9275CDE350}"/>
                </a:ext>
              </a:extLst>
            </p:cNvPr>
            <p:cNvSpPr>
              <a:spLocks/>
            </p:cNvSpPr>
            <p:nvPr/>
          </p:nvSpPr>
          <p:spPr bwMode="auto">
            <a:xfrm>
              <a:off x="7867650" y="9601201"/>
              <a:ext cx="157162" cy="93663"/>
            </a:xfrm>
            <a:custGeom>
              <a:avLst/>
              <a:gdLst>
                <a:gd name="T0" fmla="*/ 35 w 99"/>
                <a:gd name="T1" fmla="*/ 0 h 59"/>
                <a:gd name="T2" fmla="*/ 99 w 99"/>
                <a:gd name="T3" fmla="*/ 0 h 59"/>
                <a:gd name="T4" fmla="*/ 35 w 99"/>
                <a:gd name="T5" fmla="*/ 59 h 59"/>
                <a:gd name="T6" fmla="*/ 0 w 99"/>
                <a:gd name="T7" fmla="*/ 59 h 59"/>
                <a:gd name="T8" fmla="*/ 35 w 99"/>
                <a:gd name="T9" fmla="*/ 0 h 59"/>
              </a:gdLst>
              <a:ahLst/>
              <a:cxnLst>
                <a:cxn ang="0">
                  <a:pos x="T0" y="T1"/>
                </a:cxn>
                <a:cxn ang="0">
                  <a:pos x="T2" y="T3"/>
                </a:cxn>
                <a:cxn ang="0">
                  <a:pos x="T4" y="T5"/>
                </a:cxn>
                <a:cxn ang="0">
                  <a:pos x="T6" y="T7"/>
                </a:cxn>
                <a:cxn ang="0">
                  <a:pos x="T8" y="T9"/>
                </a:cxn>
              </a:cxnLst>
              <a:rect l="0" t="0" r="r" b="b"/>
              <a:pathLst>
                <a:path w="99" h="59">
                  <a:moveTo>
                    <a:pt x="35" y="0"/>
                  </a:moveTo>
                  <a:lnTo>
                    <a:pt x="99" y="0"/>
                  </a:lnTo>
                  <a:lnTo>
                    <a:pt x="35" y="59"/>
                  </a:lnTo>
                  <a:lnTo>
                    <a:pt x="0" y="59"/>
                  </a:lnTo>
                  <a:lnTo>
                    <a:pt x="35"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65">
              <a:extLst>
                <a:ext uri="{FF2B5EF4-FFF2-40B4-BE49-F238E27FC236}">
                  <a16:creationId xmlns="" xmlns:a16="http://schemas.microsoft.com/office/drawing/2014/main" id="{09525FCD-3AB2-4AE1-8D2E-DCA7D05DA2C2}"/>
                </a:ext>
              </a:extLst>
            </p:cNvPr>
            <p:cNvSpPr>
              <a:spLocks/>
            </p:cNvSpPr>
            <p:nvPr/>
          </p:nvSpPr>
          <p:spPr bwMode="auto">
            <a:xfrm>
              <a:off x="5837477" y="9745664"/>
              <a:ext cx="2398437" cy="419100"/>
            </a:xfrm>
            <a:custGeom>
              <a:avLst/>
              <a:gdLst>
                <a:gd name="T0" fmla="*/ 1005 w 1012"/>
                <a:gd name="T1" fmla="*/ 72 h 111"/>
                <a:gd name="T2" fmla="*/ 376 w 1012"/>
                <a:gd name="T3" fmla="*/ 72 h 111"/>
                <a:gd name="T4" fmla="*/ 360 w 1012"/>
                <a:gd name="T5" fmla="*/ 51 h 111"/>
                <a:gd name="T6" fmla="*/ 374 w 1012"/>
                <a:gd name="T7" fmla="*/ 20 h 111"/>
                <a:gd name="T8" fmla="*/ 366 w 1012"/>
                <a:gd name="T9" fmla="*/ 0 h 111"/>
                <a:gd name="T10" fmla="*/ 85 w 1012"/>
                <a:gd name="T11" fmla="*/ 0 h 111"/>
                <a:gd name="T12" fmla="*/ 53 w 1012"/>
                <a:gd name="T13" fmla="*/ 20 h 111"/>
                <a:gd name="T14" fmla="*/ 6 w 1012"/>
                <a:gd name="T15" fmla="*/ 91 h 111"/>
                <a:gd name="T16" fmla="*/ 15 w 1012"/>
                <a:gd name="T17" fmla="*/ 111 h 111"/>
                <a:gd name="T18" fmla="*/ 199 w 1012"/>
                <a:gd name="T19" fmla="*/ 111 h 111"/>
                <a:gd name="T20" fmla="*/ 296 w 1012"/>
                <a:gd name="T21" fmla="*/ 111 h 111"/>
                <a:gd name="T22" fmla="*/ 1005 w 1012"/>
                <a:gd name="T23" fmla="*/ 111 h 111"/>
                <a:gd name="T24" fmla="*/ 1012 w 1012"/>
                <a:gd name="T25" fmla="*/ 102 h 111"/>
                <a:gd name="T26" fmla="*/ 1012 w 1012"/>
                <a:gd name="T27" fmla="*/ 80 h 111"/>
                <a:gd name="T28" fmla="*/ 1005 w 1012"/>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2" h="111">
                  <a:moveTo>
                    <a:pt x="1005" y="72"/>
                  </a:moveTo>
                  <a:cubicBezTo>
                    <a:pt x="1005" y="72"/>
                    <a:pt x="423" y="72"/>
                    <a:pt x="376" y="72"/>
                  </a:cubicBezTo>
                  <a:cubicBezTo>
                    <a:pt x="350" y="72"/>
                    <a:pt x="355" y="63"/>
                    <a:pt x="360" y="51"/>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005" y="111"/>
                    <a:pt x="1005" y="111"/>
                    <a:pt x="1005" y="111"/>
                  </a:cubicBezTo>
                  <a:cubicBezTo>
                    <a:pt x="1009" y="111"/>
                    <a:pt x="1012" y="107"/>
                    <a:pt x="1012" y="102"/>
                  </a:cubicBezTo>
                  <a:cubicBezTo>
                    <a:pt x="1012" y="80"/>
                    <a:pt x="1012" y="80"/>
                    <a:pt x="1012" y="80"/>
                  </a:cubicBezTo>
                  <a:cubicBezTo>
                    <a:pt x="1012" y="76"/>
                    <a:pt x="1009" y="72"/>
                    <a:pt x="1005" y="72"/>
                  </a:cubicBezTo>
                  <a:close/>
                </a:path>
              </a:pathLst>
            </a:custGeom>
            <a:solidFill>
              <a:srgbClr val="FCD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Oval 66">
              <a:extLst>
                <a:ext uri="{FF2B5EF4-FFF2-40B4-BE49-F238E27FC236}">
                  <a16:creationId xmlns="" xmlns:a16="http://schemas.microsoft.com/office/drawing/2014/main" id="{6CF87299-3BAA-4C69-B0A0-3A1F316E1724}"/>
                </a:ext>
              </a:extLst>
            </p:cNvPr>
            <p:cNvSpPr>
              <a:spLocks noChangeArrowheads="1"/>
            </p:cNvSpPr>
            <p:nvPr/>
          </p:nvSpPr>
          <p:spPr bwMode="auto">
            <a:xfrm>
              <a:off x="6006962" y="10044113"/>
              <a:ext cx="179387" cy="179388"/>
            </a:xfrm>
            <a:prstGeom prst="ellipse">
              <a:avLst/>
            </a:pr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67">
              <a:extLst>
                <a:ext uri="{FF2B5EF4-FFF2-40B4-BE49-F238E27FC236}">
                  <a16:creationId xmlns="" xmlns:a16="http://schemas.microsoft.com/office/drawing/2014/main" id="{EA80B66D-078D-48B5-88AF-A486B113A94E}"/>
                </a:ext>
              </a:extLst>
            </p:cNvPr>
            <p:cNvSpPr>
              <a:spLocks/>
            </p:cNvSpPr>
            <p:nvPr/>
          </p:nvSpPr>
          <p:spPr bwMode="auto">
            <a:xfrm>
              <a:off x="5997516" y="9455148"/>
              <a:ext cx="188831" cy="555628"/>
            </a:xfrm>
            <a:custGeom>
              <a:avLst/>
              <a:gdLst>
                <a:gd name="T0" fmla="*/ 49 w 59"/>
                <a:gd name="T1" fmla="*/ 156 h 173"/>
                <a:gd name="T2" fmla="*/ 33 w 59"/>
                <a:gd name="T3" fmla="*/ 173 h 173"/>
                <a:gd name="T4" fmla="*/ 29 w 59"/>
                <a:gd name="T5" fmla="*/ 173 h 173"/>
                <a:gd name="T6" fmla="*/ 13 w 59"/>
                <a:gd name="T7" fmla="*/ 156 h 173"/>
                <a:gd name="T8" fmla="*/ 0 w 59"/>
                <a:gd name="T9" fmla="*/ 30 h 173"/>
                <a:gd name="T10" fmla="*/ 29 w 59"/>
                <a:gd name="T11" fmla="*/ 0 h 173"/>
                <a:gd name="T12" fmla="*/ 59 w 59"/>
                <a:gd name="T13" fmla="*/ 30 h 173"/>
                <a:gd name="T14" fmla="*/ 49 w 59"/>
                <a:gd name="T15" fmla="*/ 156 h 173"/>
                <a:gd name="T16" fmla="*/ 49 w 59"/>
                <a:gd name="T17" fmla="*/ 15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73">
                  <a:moveTo>
                    <a:pt x="49" y="156"/>
                  </a:moveTo>
                  <a:cubicBezTo>
                    <a:pt x="49" y="165"/>
                    <a:pt x="42" y="173"/>
                    <a:pt x="33" y="173"/>
                  </a:cubicBezTo>
                  <a:cubicBezTo>
                    <a:pt x="29" y="173"/>
                    <a:pt x="29" y="173"/>
                    <a:pt x="29" y="173"/>
                  </a:cubicBezTo>
                  <a:cubicBezTo>
                    <a:pt x="20" y="173"/>
                    <a:pt x="13" y="165"/>
                    <a:pt x="13" y="156"/>
                  </a:cubicBezTo>
                  <a:cubicBezTo>
                    <a:pt x="0" y="30"/>
                    <a:pt x="0" y="30"/>
                    <a:pt x="0" y="30"/>
                  </a:cubicBezTo>
                  <a:cubicBezTo>
                    <a:pt x="0" y="21"/>
                    <a:pt x="8" y="0"/>
                    <a:pt x="29" y="0"/>
                  </a:cubicBezTo>
                  <a:cubicBezTo>
                    <a:pt x="51" y="0"/>
                    <a:pt x="59" y="21"/>
                    <a:pt x="59" y="30"/>
                  </a:cubicBezTo>
                  <a:cubicBezTo>
                    <a:pt x="49" y="156"/>
                    <a:pt x="49" y="156"/>
                    <a:pt x="49" y="156"/>
                  </a:cubicBezTo>
                  <a:cubicBezTo>
                    <a:pt x="49" y="156"/>
                    <a:pt x="49" y="156"/>
                    <a:pt x="49" y="156"/>
                  </a:cubicBez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59">
              <a:extLst>
                <a:ext uri="{FF2B5EF4-FFF2-40B4-BE49-F238E27FC236}">
                  <a16:creationId xmlns="" xmlns:a16="http://schemas.microsoft.com/office/drawing/2014/main" id="{AE90E13B-A88A-42BE-ACA7-ADB6011F053B}"/>
                </a:ext>
              </a:extLst>
            </p:cNvPr>
            <p:cNvSpPr>
              <a:spLocks/>
            </p:cNvSpPr>
            <p:nvPr/>
          </p:nvSpPr>
          <p:spPr bwMode="auto">
            <a:xfrm>
              <a:off x="6351588" y="9713913"/>
              <a:ext cx="322262" cy="427038"/>
            </a:xfrm>
            <a:custGeom>
              <a:avLst/>
              <a:gdLst>
                <a:gd name="T0" fmla="*/ 86 w 86"/>
                <a:gd name="T1" fmla="*/ 8 h 114"/>
                <a:gd name="T2" fmla="*/ 86 w 86"/>
                <a:gd name="T3" fmla="*/ 35 h 114"/>
                <a:gd name="T4" fmla="*/ 54 w 86"/>
                <a:gd name="T5" fmla="*/ 24 h 114"/>
                <a:gd name="T6" fmla="*/ 33 w 86"/>
                <a:gd name="T7" fmla="*/ 33 h 114"/>
                <a:gd name="T8" fmla="*/ 24 w 86"/>
                <a:gd name="T9" fmla="*/ 58 h 114"/>
                <a:gd name="T10" fmla="*/ 33 w 86"/>
                <a:gd name="T11" fmla="*/ 82 h 114"/>
                <a:gd name="T12" fmla="*/ 56 w 86"/>
                <a:gd name="T13" fmla="*/ 91 h 114"/>
                <a:gd name="T14" fmla="*/ 86 w 86"/>
                <a:gd name="T15" fmla="*/ 81 h 114"/>
                <a:gd name="T16" fmla="*/ 86 w 86"/>
                <a:gd name="T17" fmla="*/ 108 h 114"/>
                <a:gd name="T18" fmla="*/ 53 w 86"/>
                <a:gd name="T19" fmla="*/ 114 h 114"/>
                <a:gd name="T20" fmla="*/ 15 w 86"/>
                <a:gd name="T21" fmla="*/ 98 h 114"/>
                <a:gd name="T22" fmla="*/ 0 w 86"/>
                <a:gd name="T23" fmla="*/ 58 h 114"/>
                <a:gd name="T24" fmla="*/ 15 w 86"/>
                <a:gd name="T25" fmla="*/ 17 h 114"/>
                <a:gd name="T26" fmla="*/ 54 w 86"/>
                <a:gd name="T27" fmla="*/ 0 h 114"/>
                <a:gd name="T28" fmla="*/ 86 w 86"/>
                <a:gd name="T29" fmla="*/ 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8"/>
                  </a:moveTo>
                  <a:cubicBezTo>
                    <a:pt x="86" y="35"/>
                    <a:pt x="86" y="35"/>
                    <a:pt x="86" y="35"/>
                  </a:cubicBezTo>
                  <a:cubicBezTo>
                    <a:pt x="74" y="27"/>
                    <a:pt x="63" y="24"/>
                    <a:pt x="54" y="24"/>
                  </a:cubicBezTo>
                  <a:cubicBezTo>
                    <a:pt x="45" y="24"/>
                    <a:pt x="38" y="27"/>
                    <a:pt x="33" y="33"/>
                  </a:cubicBezTo>
                  <a:cubicBezTo>
                    <a:pt x="27" y="39"/>
                    <a:pt x="24" y="48"/>
                    <a:pt x="24" y="58"/>
                  </a:cubicBezTo>
                  <a:cubicBezTo>
                    <a:pt x="24" y="68"/>
                    <a:pt x="27" y="76"/>
                    <a:pt x="33" y="82"/>
                  </a:cubicBezTo>
                  <a:cubicBezTo>
                    <a:pt x="39" y="88"/>
                    <a:pt x="46" y="91"/>
                    <a:pt x="56" y="91"/>
                  </a:cubicBezTo>
                  <a:cubicBezTo>
                    <a:pt x="64" y="91"/>
                    <a:pt x="74" y="87"/>
                    <a:pt x="86" y="81"/>
                  </a:cubicBezTo>
                  <a:cubicBezTo>
                    <a:pt x="86" y="108"/>
                    <a:pt x="86" y="108"/>
                    <a:pt x="86" y="108"/>
                  </a:cubicBezTo>
                  <a:cubicBezTo>
                    <a:pt x="73" y="112"/>
                    <a:pt x="62" y="114"/>
                    <a:pt x="53" y="114"/>
                  </a:cubicBezTo>
                  <a:cubicBezTo>
                    <a:pt x="38" y="114"/>
                    <a:pt x="26" y="109"/>
                    <a:pt x="15" y="98"/>
                  </a:cubicBezTo>
                  <a:cubicBezTo>
                    <a:pt x="5" y="87"/>
                    <a:pt x="0" y="73"/>
                    <a:pt x="0" y="58"/>
                  </a:cubicBezTo>
                  <a:cubicBezTo>
                    <a:pt x="0" y="42"/>
                    <a:pt x="5" y="28"/>
                    <a:pt x="15" y="17"/>
                  </a:cubicBezTo>
                  <a:cubicBezTo>
                    <a:pt x="26" y="6"/>
                    <a:pt x="39" y="0"/>
                    <a:pt x="54" y="0"/>
                  </a:cubicBezTo>
                  <a:cubicBezTo>
                    <a:pt x="64" y="0"/>
                    <a:pt x="74" y="3"/>
                    <a:pt x="86" y="8"/>
                  </a:cubicBez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60">
              <a:extLst>
                <a:ext uri="{FF2B5EF4-FFF2-40B4-BE49-F238E27FC236}">
                  <a16:creationId xmlns="" xmlns:a16="http://schemas.microsoft.com/office/drawing/2014/main" id="{85BF34F3-8A3E-4BD0-A87C-5AE16DC0ECAD}"/>
                </a:ext>
              </a:extLst>
            </p:cNvPr>
            <p:cNvSpPr>
              <a:spLocks/>
            </p:cNvSpPr>
            <p:nvPr/>
          </p:nvSpPr>
          <p:spPr bwMode="auto">
            <a:xfrm>
              <a:off x="6738938" y="9721851"/>
              <a:ext cx="325437" cy="415925"/>
            </a:xfrm>
            <a:custGeom>
              <a:avLst/>
              <a:gdLst>
                <a:gd name="T0" fmla="*/ 0 w 205"/>
                <a:gd name="T1" fmla="*/ 0 h 262"/>
                <a:gd name="T2" fmla="*/ 56 w 205"/>
                <a:gd name="T3" fmla="*/ 0 h 262"/>
                <a:gd name="T4" fmla="*/ 56 w 205"/>
                <a:gd name="T5" fmla="*/ 99 h 262"/>
                <a:gd name="T6" fmla="*/ 148 w 205"/>
                <a:gd name="T7" fmla="*/ 99 h 262"/>
                <a:gd name="T8" fmla="*/ 148 w 205"/>
                <a:gd name="T9" fmla="*/ 0 h 262"/>
                <a:gd name="T10" fmla="*/ 205 w 205"/>
                <a:gd name="T11" fmla="*/ 0 h 262"/>
                <a:gd name="T12" fmla="*/ 205 w 205"/>
                <a:gd name="T13" fmla="*/ 262 h 262"/>
                <a:gd name="T14" fmla="*/ 148 w 205"/>
                <a:gd name="T15" fmla="*/ 262 h 262"/>
                <a:gd name="T16" fmla="*/ 148 w 205"/>
                <a:gd name="T17" fmla="*/ 156 h 262"/>
                <a:gd name="T18" fmla="*/ 56 w 205"/>
                <a:gd name="T19" fmla="*/ 156 h 262"/>
                <a:gd name="T20" fmla="*/ 56 w 205"/>
                <a:gd name="T21" fmla="*/ 262 h 262"/>
                <a:gd name="T22" fmla="*/ 0 w 205"/>
                <a:gd name="T23" fmla="*/ 262 h 262"/>
                <a:gd name="T24" fmla="*/ 0 w 205"/>
                <a:gd name="T2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2">
                  <a:moveTo>
                    <a:pt x="0" y="0"/>
                  </a:moveTo>
                  <a:lnTo>
                    <a:pt x="56" y="0"/>
                  </a:lnTo>
                  <a:lnTo>
                    <a:pt x="56" y="99"/>
                  </a:lnTo>
                  <a:lnTo>
                    <a:pt x="148" y="99"/>
                  </a:lnTo>
                  <a:lnTo>
                    <a:pt x="148" y="0"/>
                  </a:lnTo>
                  <a:lnTo>
                    <a:pt x="205" y="0"/>
                  </a:lnTo>
                  <a:lnTo>
                    <a:pt x="205" y="262"/>
                  </a:lnTo>
                  <a:lnTo>
                    <a:pt x="148" y="262"/>
                  </a:lnTo>
                  <a:lnTo>
                    <a:pt x="148" y="156"/>
                  </a:lnTo>
                  <a:lnTo>
                    <a:pt x="56" y="156"/>
                  </a:lnTo>
                  <a:lnTo>
                    <a:pt x="56" y="262"/>
                  </a:lnTo>
                  <a:lnTo>
                    <a:pt x="0" y="262"/>
                  </a:ln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63">
              <a:extLst>
                <a:ext uri="{FF2B5EF4-FFF2-40B4-BE49-F238E27FC236}">
                  <a16:creationId xmlns="" xmlns:a16="http://schemas.microsoft.com/office/drawing/2014/main" id="{92B0687E-5980-4348-8C60-626E7E64D425}"/>
                </a:ext>
              </a:extLst>
            </p:cNvPr>
            <p:cNvSpPr>
              <a:spLocks/>
            </p:cNvSpPr>
            <p:nvPr/>
          </p:nvSpPr>
          <p:spPr bwMode="auto">
            <a:xfrm>
              <a:off x="7292975" y="9601201"/>
              <a:ext cx="153987" cy="93663"/>
            </a:xfrm>
            <a:custGeom>
              <a:avLst/>
              <a:gdLst>
                <a:gd name="T0" fmla="*/ 36 w 97"/>
                <a:gd name="T1" fmla="*/ 0 h 59"/>
                <a:gd name="T2" fmla="*/ 97 w 97"/>
                <a:gd name="T3" fmla="*/ 0 h 59"/>
                <a:gd name="T4" fmla="*/ 36 w 97"/>
                <a:gd name="T5" fmla="*/ 59 h 59"/>
                <a:gd name="T6" fmla="*/ 0 w 97"/>
                <a:gd name="T7" fmla="*/ 59 h 59"/>
                <a:gd name="T8" fmla="*/ 36 w 97"/>
                <a:gd name="T9" fmla="*/ 0 h 59"/>
              </a:gdLst>
              <a:ahLst/>
              <a:cxnLst>
                <a:cxn ang="0">
                  <a:pos x="T0" y="T1"/>
                </a:cxn>
                <a:cxn ang="0">
                  <a:pos x="T2" y="T3"/>
                </a:cxn>
                <a:cxn ang="0">
                  <a:pos x="T4" y="T5"/>
                </a:cxn>
                <a:cxn ang="0">
                  <a:pos x="T6" y="T7"/>
                </a:cxn>
                <a:cxn ang="0">
                  <a:pos x="T8" y="T9"/>
                </a:cxn>
              </a:cxnLst>
              <a:rect l="0" t="0" r="r" b="b"/>
              <a:pathLst>
                <a:path w="97" h="59">
                  <a:moveTo>
                    <a:pt x="36" y="0"/>
                  </a:moveTo>
                  <a:lnTo>
                    <a:pt x="97" y="0"/>
                  </a:lnTo>
                  <a:lnTo>
                    <a:pt x="36" y="59"/>
                  </a:lnTo>
                  <a:lnTo>
                    <a:pt x="0" y="59"/>
                  </a:lnTo>
                  <a:lnTo>
                    <a:pt x="36"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61">
              <a:extLst>
                <a:ext uri="{FF2B5EF4-FFF2-40B4-BE49-F238E27FC236}">
                  <a16:creationId xmlns="" xmlns:a16="http://schemas.microsoft.com/office/drawing/2014/main" id="{73E04B69-431D-4503-A81D-AEF2C0851C34}"/>
                </a:ext>
              </a:extLst>
            </p:cNvPr>
            <p:cNvSpPr>
              <a:spLocks/>
            </p:cNvSpPr>
            <p:nvPr/>
          </p:nvSpPr>
          <p:spPr bwMode="auto">
            <a:xfrm>
              <a:off x="7150100" y="9721851"/>
              <a:ext cx="327025" cy="419100"/>
            </a:xfrm>
            <a:custGeom>
              <a:avLst/>
              <a:gdLst>
                <a:gd name="T0" fmla="*/ 0 w 87"/>
                <a:gd name="T1" fmla="*/ 0 h 112"/>
                <a:gd name="T2" fmla="*/ 24 w 87"/>
                <a:gd name="T3" fmla="*/ 0 h 112"/>
                <a:gd name="T4" fmla="*/ 24 w 87"/>
                <a:gd name="T5" fmla="*/ 67 h 112"/>
                <a:gd name="T6" fmla="*/ 29 w 87"/>
                <a:gd name="T7" fmla="*/ 83 h 112"/>
                <a:gd name="T8" fmla="*/ 43 w 87"/>
                <a:gd name="T9" fmla="*/ 88 h 112"/>
                <a:gd name="T10" fmla="*/ 58 w 87"/>
                <a:gd name="T11" fmla="*/ 83 h 112"/>
                <a:gd name="T12" fmla="*/ 63 w 87"/>
                <a:gd name="T13" fmla="*/ 66 h 112"/>
                <a:gd name="T14" fmla="*/ 63 w 87"/>
                <a:gd name="T15" fmla="*/ 0 h 112"/>
                <a:gd name="T16" fmla="*/ 87 w 87"/>
                <a:gd name="T17" fmla="*/ 0 h 112"/>
                <a:gd name="T18" fmla="*/ 87 w 87"/>
                <a:gd name="T19" fmla="*/ 71 h 112"/>
                <a:gd name="T20" fmla="*/ 82 w 87"/>
                <a:gd name="T21" fmla="*/ 91 h 112"/>
                <a:gd name="T22" fmla="*/ 67 w 87"/>
                <a:gd name="T23" fmla="*/ 107 h 112"/>
                <a:gd name="T24" fmla="*/ 44 w 87"/>
                <a:gd name="T25" fmla="*/ 112 h 112"/>
                <a:gd name="T26" fmla="*/ 11 w 87"/>
                <a:gd name="T27" fmla="*/ 99 h 112"/>
                <a:gd name="T28" fmla="*/ 0 w 87"/>
                <a:gd name="T29" fmla="*/ 73 h 112"/>
                <a:gd name="T30" fmla="*/ 0 w 87"/>
                <a:gd name="T3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112">
                  <a:moveTo>
                    <a:pt x="0" y="0"/>
                  </a:moveTo>
                  <a:cubicBezTo>
                    <a:pt x="24" y="0"/>
                    <a:pt x="24" y="0"/>
                    <a:pt x="24" y="0"/>
                  </a:cubicBezTo>
                  <a:cubicBezTo>
                    <a:pt x="24" y="67"/>
                    <a:pt x="24" y="67"/>
                    <a:pt x="24" y="67"/>
                  </a:cubicBezTo>
                  <a:cubicBezTo>
                    <a:pt x="24" y="74"/>
                    <a:pt x="26" y="79"/>
                    <a:pt x="29" y="83"/>
                  </a:cubicBezTo>
                  <a:cubicBezTo>
                    <a:pt x="33" y="86"/>
                    <a:pt x="37" y="88"/>
                    <a:pt x="43" y="88"/>
                  </a:cubicBezTo>
                  <a:cubicBezTo>
                    <a:pt x="49" y="88"/>
                    <a:pt x="54" y="86"/>
                    <a:pt x="58" y="83"/>
                  </a:cubicBezTo>
                  <a:cubicBezTo>
                    <a:pt x="62" y="79"/>
                    <a:pt x="63" y="73"/>
                    <a:pt x="63" y="66"/>
                  </a:cubicBezTo>
                  <a:cubicBezTo>
                    <a:pt x="63" y="0"/>
                    <a:pt x="63" y="0"/>
                    <a:pt x="63" y="0"/>
                  </a:cubicBezTo>
                  <a:cubicBezTo>
                    <a:pt x="87" y="0"/>
                    <a:pt x="87" y="0"/>
                    <a:pt x="87" y="0"/>
                  </a:cubicBezTo>
                  <a:cubicBezTo>
                    <a:pt x="87" y="71"/>
                    <a:pt x="87" y="71"/>
                    <a:pt x="87" y="71"/>
                  </a:cubicBezTo>
                  <a:cubicBezTo>
                    <a:pt x="87" y="78"/>
                    <a:pt x="85" y="84"/>
                    <a:pt x="82" y="91"/>
                  </a:cubicBezTo>
                  <a:cubicBezTo>
                    <a:pt x="79" y="98"/>
                    <a:pt x="74" y="103"/>
                    <a:pt x="67" y="107"/>
                  </a:cubicBezTo>
                  <a:cubicBezTo>
                    <a:pt x="60" y="110"/>
                    <a:pt x="53" y="112"/>
                    <a:pt x="44" y="112"/>
                  </a:cubicBezTo>
                  <a:cubicBezTo>
                    <a:pt x="29" y="112"/>
                    <a:pt x="18" y="108"/>
                    <a:pt x="11" y="99"/>
                  </a:cubicBezTo>
                  <a:cubicBezTo>
                    <a:pt x="4" y="91"/>
                    <a:pt x="0" y="82"/>
                    <a:pt x="0" y="73"/>
                  </a:cubicBez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62">
              <a:extLst>
                <a:ext uri="{FF2B5EF4-FFF2-40B4-BE49-F238E27FC236}">
                  <a16:creationId xmlns="" xmlns:a16="http://schemas.microsoft.com/office/drawing/2014/main" id="{66880D4C-3C5A-4FAC-82A4-F72AAAE13FBC}"/>
                </a:ext>
              </a:extLst>
            </p:cNvPr>
            <p:cNvSpPr>
              <a:spLocks/>
            </p:cNvSpPr>
            <p:nvPr/>
          </p:nvSpPr>
          <p:spPr bwMode="auto">
            <a:xfrm>
              <a:off x="7705725" y="9721851"/>
              <a:ext cx="352425" cy="415925"/>
            </a:xfrm>
            <a:custGeom>
              <a:avLst/>
              <a:gdLst>
                <a:gd name="T0" fmla="*/ 0 w 222"/>
                <a:gd name="T1" fmla="*/ 0 h 262"/>
                <a:gd name="T2" fmla="*/ 62 w 222"/>
                <a:gd name="T3" fmla="*/ 0 h 262"/>
                <a:gd name="T4" fmla="*/ 109 w 222"/>
                <a:gd name="T5" fmla="*/ 80 h 262"/>
                <a:gd name="T6" fmla="*/ 158 w 222"/>
                <a:gd name="T7" fmla="*/ 0 h 262"/>
                <a:gd name="T8" fmla="*/ 222 w 222"/>
                <a:gd name="T9" fmla="*/ 0 h 262"/>
                <a:gd name="T10" fmla="*/ 137 w 222"/>
                <a:gd name="T11" fmla="*/ 139 h 262"/>
                <a:gd name="T12" fmla="*/ 137 w 222"/>
                <a:gd name="T13" fmla="*/ 262 h 262"/>
                <a:gd name="T14" fmla="*/ 83 w 222"/>
                <a:gd name="T15" fmla="*/ 262 h 262"/>
                <a:gd name="T16" fmla="*/ 83 w 222"/>
                <a:gd name="T17" fmla="*/ 139 h 262"/>
                <a:gd name="T18" fmla="*/ 0 w 222"/>
                <a:gd name="T1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262">
                  <a:moveTo>
                    <a:pt x="0" y="0"/>
                  </a:moveTo>
                  <a:lnTo>
                    <a:pt x="62" y="0"/>
                  </a:lnTo>
                  <a:lnTo>
                    <a:pt x="109" y="80"/>
                  </a:lnTo>
                  <a:lnTo>
                    <a:pt x="158" y="0"/>
                  </a:lnTo>
                  <a:lnTo>
                    <a:pt x="222" y="0"/>
                  </a:lnTo>
                  <a:lnTo>
                    <a:pt x="137" y="139"/>
                  </a:lnTo>
                  <a:lnTo>
                    <a:pt x="137" y="262"/>
                  </a:lnTo>
                  <a:lnTo>
                    <a:pt x="83" y="262"/>
                  </a:lnTo>
                  <a:lnTo>
                    <a:pt x="83" y="139"/>
                  </a:ln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mc:AlternateContent xmlns:mc="http://schemas.openxmlformats.org/markup-compatibility/2006" xmlns:a14="http://schemas.microsoft.com/office/drawing/2010/main">
        <mc:Choice Requires="a14">
          <p:sp>
            <p:nvSpPr>
              <p:cNvPr id="266" name="TextBox 265">
                <a:extLst>
                  <a:ext uri="{FF2B5EF4-FFF2-40B4-BE49-F238E27FC236}">
                    <a16:creationId xmlns="" xmlns:a16="http://schemas.microsoft.com/office/drawing/2014/main" id="{E30A3447-AFDF-4BB5-8ED6-DED131547674}"/>
                  </a:ext>
                </a:extLst>
              </p:cNvPr>
              <p:cNvSpPr txBox="1"/>
              <p:nvPr/>
            </p:nvSpPr>
            <p:spPr>
              <a:xfrm>
                <a:off x="381000" y="10890210"/>
                <a:ext cx="13815765" cy="850297"/>
              </a:xfrm>
              <a:prstGeom prst="rect">
                <a:avLst/>
              </a:prstGeom>
              <a:noFill/>
            </p:spPr>
            <p:txBody>
              <a:bodyPr wrap="square" anchor="ctr">
                <a:spAutoFit/>
              </a:bodyPr>
              <a:lstStyle/>
              <a:p>
                <a:pPr>
                  <a:lnSpc>
                    <a:spcPct val="114000"/>
                  </a:lnSpc>
                </a:pPr>
                <a:r>
                  <a:rPr lang="en-US" sz="4400" b="1" i="1">
                    <a:solidFill>
                      <a:srgbClr val="242452"/>
                    </a:solidFill>
                    <a:latin typeface="Tahoma" panose="020B0604030504040204" pitchFamily="34" charset="0"/>
                    <a:ea typeface="Tahoma" panose="020B0604030504040204" pitchFamily="34" charset="0"/>
                    <a:cs typeface="Tahoma" panose="020B0604030504040204" pitchFamily="34" charset="0"/>
                  </a:rPr>
                  <a:t>Khi đó ta nói </a:t>
                </a:r>
                <a14:m>
                  <m:oMath xmlns:m="http://schemas.openxmlformats.org/officeDocument/2006/math">
                    <m:r>
                      <a:rPr lang="en-US" sz="4400" b="1">
                        <a:solidFill>
                          <a:srgbClr val="270F6B"/>
                        </a:solidFill>
                        <a:latin typeface="Cambria Math" panose="02040503050406030204" pitchFamily="18" charset="0"/>
                        <a:ea typeface="Tahoma" pitchFamily="34" charset="0"/>
                        <a:cs typeface="Tahoma" pitchFamily="34" charset="0"/>
                      </a:rPr>
                      <m:t>𝒂</m:t>
                    </m:r>
                  </m:oMath>
                </a14:m>
                <a:r>
                  <a:rPr lang="en-US" sz="4800" b="1" dirty="0">
                    <a:solidFill>
                      <a:srgbClr val="270F6B"/>
                    </a:solidFill>
                    <a:latin typeface="Tahoma" pitchFamily="34" charset="0"/>
                    <a:ea typeface="Tahoma" pitchFamily="34" charset="0"/>
                    <a:cs typeface="Tahoma" pitchFamily="34" charset="0"/>
                  </a:rPr>
                  <a:t> </a:t>
                </a:r>
                <a:r>
                  <a:rPr lang="en-US" sz="4400" b="1" i="1">
                    <a:solidFill>
                      <a:srgbClr val="270F6B"/>
                    </a:solidFill>
                    <a:latin typeface="Tahoma" pitchFamily="34" charset="0"/>
                    <a:ea typeface="Tahoma" pitchFamily="34" charset="0"/>
                    <a:cs typeface="Tahoma" pitchFamily="34" charset="0"/>
                  </a:rPr>
                  <a:t>và</a:t>
                </a:r>
                <a:r>
                  <a:rPr lang="en-US" sz="4400" b="1">
                    <a:solidFill>
                      <a:srgbClr val="270F6B"/>
                    </a:solidFill>
                    <a:latin typeface="Tahoma" pitchFamily="34" charset="0"/>
                    <a:ea typeface="Tahoma" pitchFamily="34" charset="0"/>
                    <a:cs typeface="Tahoma" pitchFamily="34" charset="0"/>
                  </a:rPr>
                  <a:t> </a:t>
                </a:r>
                <a14:m>
                  <m:oMath xmlns:m="http://schemas.openxmlformats.org/officeDocument/2006/math">
                    <m:r>
                      <a:rPr lang="en-US" sz="4400" b="1">
                        <a:solidFill>
                          <a:srgbClr val="270F6B"/>
                        </a:solidFill>
                        <a:latin typeface="Cambria Math" panose="02040503050406030204" pitchFamily="18" charset="0"/>
                        <a:ea typeface="Tahoma" pitchFamily="34" charset="0"/>
                        <a:cs typeface="Tahoma" pitchFamily="34" charset="0"/>
                      </a:rPr>
                      <m:t>𝐛</m:t>
                    </m:r>
                  </m:oMath>
                </a14:m>
                <a:r>
                  <a:rPr lang="en-US" sz="4400" b="1">
                    <a:solidFill>
                      <a:srgbClr val="270F6B"/>
                    </a:solidFill>
                    <a:latin typeface="Tahoma" pitchFamily="34" charset="0"/>
                    <a:ea typeface="Tahoma" pitchFamily="34" charset="0"/>
                    <a:cs typeface="Tahoma" pitchFamily="34" charset="0"/>
                  </a:rPr>
                  <a:t> </a:t>
                </a:r>
                <a:r>
                  <a:rPr lang="en-US" sz="4400" b="1" i="1">
                    <a:solidFill>
                      <a:srgbClr val="242452"/>
                    </a:solidFill>
                    <a:latin typeface="Tahoma" panose="020B0604030504040204" pitchFamily="34" charset="0"/>
                    <a:ea typeface="Tahoma" panose="020B0604030504040204" pitchFamily="34" charset="0"/>
                    <a:cs typeface="Tahoma" panose="020B0604030504040204" pitchFamily="34" charset="0"/>
                  </a:rPr>
                  <a:t>chéo nhau hay </a:t>
                </a:r>
                <a14:m>
                  <m:oMath xmlns:m="http://schemas.openxmlformats.org/officeDocument/2006/math">
                    <m:r>
                      <a:rPr lang="en-US" sz="4400" b="1" smtClean="0">
                        <a:solidFill>
                          <a:srgbClr val="FF0000"/>
                        </a:solidFill>
                        <a:latin typeface="Cambria Math" panose="02040503050406030204" pitchFamily="18" charset="0"/>
                        <a:ea typeface="Tahoma" pitchFamily="34" charset="0"/>
                        <a:cs typeface="Tahoma" pitchFamily="34" charset="0"/>
                      </a:rPr>
                      <m:t>𝒂</m:t>
                    </m:r>
                    <m:r>
                      <a:rPr lang="en-US" sz="4400" b="1" i="1">
                        <a:solidFill>
                          <a:srgbClr val="270F6B"/>
                        </a:solidFill>
                        <a:latin typeface="Cambria Math" panose="02040503050406030204" pitchFamily="18" charset="0"/>
                        <a:ea typeface="Tahoma" pitchFamily="34" charset="0"/>
                        <a:cs typeface="Tahoma" pitchFamily="34" charset="0"/>
                      </a:rPr>
                      <m:t> </m:t>
                    </m:r>
                  </m:oMath>
                </a14:m>
                <a:r>
                  <a:rPr lang="en-US" sz="4400" b="1" i="1">
                    <a:solidFill>
                      <a:srgbClr val="FF0000"/>
                    </a:solidFill>
                    <a:latin typeface="Tahoma" panose="020B0604030504040204" pitchFamily="34" charset="0"/>
                    <a:ea typeface="Tahoma" panose="020B0604030504040204" pitchFamily="34" charset="0"/>
                    <a:cs typeface="Tahoma" panose="020B0604030504040204" pitchFamily="34" charset="0"/>
                  </a:rPr>
                  <a:t>chéo với </a:t>
                </a:r>
                <a14:m>
                  <m:oMath xmlns:m="http://schemas.openxmlformats.org/officeDocument/2006/math">
                    <m:r>
                      <a:rPr lang="en-US" sz="4400" b="1" i="1" smtClean="0">
                        <a:solidFill>
                          <a:srgbClr val="FF0000"/>
                        </a:solidFill>
                        <a:latin typeface="Cambria Math" panose="02040503050406030204" pitchFamily="18" charset="0"/>
                        <a:ea typeface="Tahoma" pitchFamily="34" charset="0"/>
                        <a:cs typeface="Tahoma" pitchFamily="34" charset="0"/>
                      </a:rPr>
                      <m:t>𝒃</m:t>
                    </m:r>
                  </m:oMath>
                </a14:m>
                <a:r>
                  <a:rPr lang="en-US" sz="4400" b="1" i="1">
                    <a:solidFill>
                      <a:srgbClr val="242452"/>
                    </a:solidFill>
                    <a:latin typeface="Tahoma" panose="020B0604030504040204" pitchFamily="34" charset="0"/>
                    <a:ea typeface="Tahoma" panose="020B0604030504040204" pitchFamily="34" charset="0"/>
                    <a:cs typeface="Tahoma" panose="020B0604030504040204" pitchFamily="34" charset="0"/>
                  </a:rPr>
                  <a:t>.</a:t>
                </a:r>
                <a:endParaRPr lang="en-US" sz="4400" b="1" i="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6" name="TextBox 265">
                <a:extLst>
                  <a:ext uri="{FF2B5EF4-FFF2-40B4-BE49-F238E27FC236}">
                    <a16:creationId xmlns:a16="http://schemas.microsoft.com/office/drawing/2014/main" id="{E30A3447-AFDF-4BB5-8ED6-DED131547674}"/>
                  </a:ext>
                </a:extLst>
              </p:cNvPr>
              <p:cNvSpPr txBox="1">
                <a:spLocks noRot="1" noChangeAspect="1" noMove="1" noResize="1" noEditPoints="1" noAdjustHandles="1" noChangeArrowheads="1" noChangeShapeType="1" noTextEdit="1"/>
              </p:cNvSpPr>
              <p:nvPr/>
            </p:nvSpPr>
            <p:spPr>
              <a:xfrm>
                <a:off x="381000" y="10890210"/>
                <a:ext cx="13815765" cy="850297"/>
              </a:xfrm>
              <a:prstGeom prst="rect">
                <a:avLst/>
              </a:prstGeom>
              <a:blipFill>
                <a:blip r:embed="rId22"/>
                <a:stretch>
                  <a:fillRect l="-1809" t="-5000" b="-3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8" name="TextBox 267">
                <a:extLst>
                  <a:ext uri="{FF2B5EF4-FFF2-40B4-BE49-F238E27FC236}">
                    <a16:creationId xmlns="" xmlns:a16="http://schemas.microsoft.com/office/drawing/2014/main" id="{2D9A0305-432D-4542-AE03-47A7D7E3C128}"/>
                  </a:ext>
                </a:extLst>
              </p:cNvPr>
              <p:cNvSpPr txBox="1"/>
              <p:nvPr/>
            </p:nvSpPr>
            <p:spPr>
              <a:xfrm>
                <a:off x="462890" y="4515282"/>
                <a:ext cx="9485342" cy="850297"/>
              </a:xfrm>
              <a:prstGeom prst="rect">
                <a:avLst/>
              </a:prstGeom>
              <a:noFill/>
            </p:spPr>
            <p:txBody>
              <a:bodyPr wrap="square" anchor="ctr">
                <a:spAutoFit/>
              </a:bodyPr>
              <a:lstStyle/>
              <a:p>
                <a:pPr>
                  <a:lnSpc>
                    <a:spcPct val="114000"/>
                  </a:lnSpc>
                </a:pPr>
                <a:r>
                  <a:rPr lang="en-US" sz="4400" b="1" i="1">
                    <a:solidFill>
                      <a:srgbClr val="242452"/>
                    </a:solidFill>
                    <a:latin typeface="Tahoma" panose="020B0604030504040204" pitchFamily="34" charset="0"/>
                    <a:ea typeface="Tahoma" panose="020B0604030504040204" pitchFamily="34" charset="0"/>
                    <a:cs typeface="Tahoma" panose="020B0604030504040204" pitchFamily="34" charset="0"/>
                  </a:rPr>
                  <a:t>Khi đó ta nói </a:t>
                </a:r>
                <a14:m>
                  <m:oMath xmlns:m="http://schemas.openxmlformats.org/officeDocument/2006/math">
                    <m:r>
                      <a:rPr lang="en-US" sz="4400" b="1">
                        <a:solidFill>
                          <a:srgbClr val="270F6B"/>
                        </a:solidFill>
                        <a:latin typeface="Cambria Math" panose="02040503050406030204" pitchFamily="18" charset="0"/>
                        <a:ea typeface="Tahoma" pitchFamily="34" charset="0"/>
                        <a:cs typeface="Tahoma" pitchFamily="34" charset="0"/>
                      </a:rPr>
                      <m:t>𝒂</m:t>
                    </m:r>
                  </m:oMath>
                </a14:m>
                <a:r>
                  <a:rPr lang="en-US" sz="4800" b="1" dirty="0">
                    <a:solidFill>
                      <a:srgbClr val="270F6B"/>
                    </a:solidFill>
                    <a:latin typeface="Tahoma" pitchFamily="34" charset="0"/>
                    <a:ea typeface="Tahoma" pitchFamily="34" charset="0"/>
                    <a:cs typeface="Tahoma" pitchFamily="34" charset="0"/>
                  </a:rPr>
                  <a:t> </a:t>
                </a:r>
                <a:r>
                  <a:rPr lang="en-US" sz="4400" b="1">
                    <a:solidFill>
                      <a:srgbClr val="270F6B"/>
                    </a:solidFill>
                    <a:latin typeface="Tahoma" pitchFamily="34" charset="0"/>
                    <a:ea typeface="Tahoma" pitchFamily="34" charset="0"/>
                    <a:cs typeface="Tahoma" pitchFamily="34" charset="0"/>
                  </a:rPr>
                  <a:t>và </a:t>
                </a:r>
                <a14:m>
                  <m:oMath xmlns:m="http://schemas.openxmlformats.org/officeDocument/2006/math">
                    <m:r>
                      <a:rPr lang="en-US" sz="4400" b="1">
                        <a:solidFill>
                          <a:srgbClr val="270F6B"/>
                        </a:solidFill>
                        <a:latin typeface="Cambria Math" panose="02040503050406030204" pitchFamily="18" charset="0"/>
                        <a:ea typeface="Tahoma" pitchFamily="34" charset="0"/>
                        <a:cs typeface="Tahoma" pitchFamily="34" charset="0"/>
                      </a:rPr>
                      <m:t>𝐛</m:t>
                    </m:r>
                    <m:r>
                      <a:rPr lang="en-US" sz="4400" b="1" i="1">
                        <a:solidFill>
                          <a:srgbClr val="270F6B"/>
                        </a:solidFill>
                        <a:latin typeface="Cambria Math" panose="02040503050406030204" pitchFamily="18" charset="0"/>
                        <a:ea typeface="Tahoma" pitchFamily="34" charset="0"/>
                        <a:cs typeface="Tahoma" pitchFamily="34" charset="0"/>
                      </a:rPr>
                      <m:t> </m:t>
                    </m:r>
                  </m:oMath>
                </a14:m>
                <a:r>
                  <a:rPr lang="en-US" sz="4400" b="1" i="1">
                    <a:solidFill>
                      <a:srgbClr val="242452"/>
                    </a:solidFill>
                    <a:latin typeface="Tahoma" panose="020B0604030504040204" pitchFamily="34" charset="0"/>
                    <a:ea typeface="Tahoma" panose="020B0604030504040204" pitchFamily="34" charset="0"/>
                    <a:cs typeface="Tahoma" panose="020B0604030504040204" pitchFamily="34" charset="0"/>
                  </a:rPr>
                  <a:t>đồng phẳng.</a:t>
                </a:r>
                <a:endParaRPr lang="en-US" sz="4400" b="1">
                  <a:solidFill>
                    <a:srgbClr val="24245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8" name="TextBox 267">
                <a:extLst>
                  <a:ext uri="{FF2B5EF4-FFF2-40B4-BE49-F238E27FC236}">
                    <a16:creationId xmlns:a16="http://schemas.microsoft.com/office/drawing/2014/main" id="{2D9A0305-432D-4542-AE03-47A7D7E3C128}"/>
                  </a:ext>
                </a:extLst>
              </p:cNvPr>
              <p:cNvSpPr txBox="1">
                <a:spLocks noRot="1" noChangeAspect="1" noMove="1" noResize="1" noEditPoints="1" noAdjustHandles="1" noChangeArrowheads="1" noChangeShapeType="1" noTextEdit="1"/>
              </p:cNvSpPr>
              <p:nvPr/>
            </p:nvSpPr>
            <p:spPr>
              <a:xfrm>
                <a:off x="462890" y="4515282"/>
                <a:ext cx="9485342" cy="850297"/>
              </a:xfrm>
              <a:prstGeom prst="rect">
                <a:avLst/>
              </a:prstGeom>
              <a:blipFill>
                <a:blip r:embed="rId23"/>
                <a:stretch>
                  <a:fillRect l="-2635" t="-5755" b="-33094"/>
                </a:stretch>
              </a:blipFill>
            </p:spPr>
            <p:txBody>
              <a:bodyPr/>
              <a:lstStyle/>
              <a:p>
                <a:r>
                  <a:rPr lang="en-US">
                    <a:noFill/>
                  </a:rPr>
                  <a:t> </a:t>
                </a:r>
              </a:p>
            </p:txBody>
          </p:sp>
        </mc:Fallback>
      </mc:AlternateContent>
      <p:sp>
        <p:nvSpPr>
          <p:cNvPr id="270" name="TextBox 269">
            <a:extLst>
              <a:ext uri="{FF2B5EF4-FFF2-40B4-BE49-F238E27FC236}">
                <a16:creationId xmlns="" xmlns:a16="http://schemas.microsoft.com/office/drawing/2014/main" id="{4FF9BD78-3160-4962-B446-8A1660D04310}"/>
              </a:ext>
            </a:extLst>
          </p:cNvPr>
          <p:cNvSpPr txBox="1"/>
          <p:nvPr/>
        </p:nvSpPr>
        <p:spPr>
          <a:xfrm flipH="1">
            <a:off x="838200" y="8755559"/>
            <a:ext cx="23148153" cy="769441"/>
          </a:xfrm>
          <a:prstGeom prst="rect">
            <a:avLst/>
          </a:prstGeom>
          <a:noFill/>
        </p:spPr>
        <p:txBody>
          <a:bodyPr wrap="square" lIns="45720" tIns="45720" rIns="45720" rtlCol="0" anchor="ctr" anchorCtr="0">
            <a:spAutoFit/>
          </a:bodyPr>
          <a:lstStyle/>
          <a:p>
            <a:r>
              <a:rPr lang="en-US" sz="4400" b="1">
                <a:solidFill>
                  <a:srgbClr val="0070C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4400" b="1">
                <a:solidFill>
                  <a:srgbClr val="0070C0"/>
                </a:solidFill>
                <a:latin typeface="Tahoma" panose="020B0604030504040204" pitchFamily="34" charset="0"/>
                <a:ea typeface="Tahoma" panose="020B0604030504040204" pitchFamily="34" charset="0"/>
                <a:cs typeface="Tahoma" panose="020B0604030504040204" pitchFamily="34" charset="0"/>
              </a:rPr>
              <a:t>Nhận xét: </a:t>
            </a:r>
            <a:r>
              <a:rPr lang="en-US" sz="4400" b="1" i="1">
                <a:solidFill>
                  <a:srgbClr val="3333FF"/>
                </a:solidFill>
                <a:latin typeface="Tahoma" panose="020B0604030504040204" pitchFamily="34" charset="0"/>
                <a:ea typeface="Tahoma" panose="020B0604030504040204" pitchFamily="34" charset="0"/>
                <a:cs typeface="Tahoma" panose="020B0604030504040204" pitchFamily="34" charset="0"/>
              </a:rPr>
              <a:t>2 đt </a:t>
            </a:r>
            <a:r>
              <a:rPr lang="vi-VN" sz="4400" b="1" i="1">
                <a:solidFill>
                  <a:srgbClr val="3333FF"/>
                </a:solidFill>
                <a:latin typeface="Tahoma" panose="020B0604030504040204" pitchFamily="34" charset="0"/>
                <a:ea typeface="Tahoma" panose="020B0604030504040204" pitchFamily="34" charset="0"/>
                <a:cs typeface="Tahoma" panose="020B0604030504040204" pitchFamily="34" charset="0"/>
              </a:rPr>
              <a:t>song song là </a:t>
            </a:r>
            <a:r>
              <a:rPr lang="en-US" sz="4400" b="1" i="1">
                <a:solidFill>
                  <a:srgbClr val="3333FF"/>
                </a:solidFill>
                <a:latin typeface="Tahoma" panose="020B0604030504040204" pitchFamily="34" charset="0"/>
                <a:ea typeface="Tahoma" panose="020B0604030504040204" pitchFamily="34" charset="0"/>
                <a:cs typeface="Tahoma" panose="020B0604030504040204" pitchFamily="34" charset="0"/>
              </a:rPr>
              <a:t>2 đt </a:t>
            </a:r>
            <a:r>
              <a:rPr lang="vi-VN" sz="4400" b="1" i="1">
                <a:solidFill>
                  <a:srgbClr val="3333FF"/>
                </a:solidFill>
                <a:latin typeface="Tahoma" panose="020B0604030504040204" pitchFamily="34" charset="0"/>
                <a:ea typeface="Tahoma" panose="020B0604030504040204" pitchFamily="34" charset="0"/>
                <a:cs typeface="Tahoma" panose="020B0604030504040204" pitchFamily="34" charset="0"/>
              </a:rPr>
              <a:t>cùng nằm trong </a:t>
            </a:r>
            <a:r>
              <a:rPr lang="en-US" sz="4400" b="1" i="1">
                <a:solidFill>
                  <a:srgbClr val="3333FF"/>
                </a:solidFill>
                <a:latin typeface="Tahoma" panose="020B0604030504040204" pitchFamily="34" charset="0"/>
                <a:ea typeface="Tahoma" panose="020B0604030504040204" pitchFamily="34" charset="0"/>
                <a:cs typeface="Tahoma" panose="020B0604030504040204" pitchFamily="34" charset="0"/>
              </a:rPr>
              <a:t>1 mp</a:t>
            </a:r>
            <a:r>
              <a:rPr lang="vi-VN" sz="4400" b="1" i="1">
                <a:solidFill>
                  <a:srgbClr val="3333FF"/>
                </a:solidFill>
                <a:latin typeface="Tahoma" panose="020B0604030504040204" pitchFamily="34" charset="0"/>
                <a:ea typeface="Tahoma" panose="020B0604030504040204" pitchFamily="34" charset="0"/>
                <a:cs typeface="Tahoma" panose="020B0604030504040204" pitchFamily="34" charset="0"/>
              </a:rPr>
              <a:t> và không có điểm chung.</a:t>
            </a:r>
            <a:r>
              <a:rPr lang="en-US" sz="4400" b="1" i="1">
                <a:solidFill>
                  <a:srgbClr val="3333FF"/>
                </a:solidFill>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79" name="TextBox 78">
                <a:extLst>
                  <a:ext uri="{FF2B5EF4-FFF2-40B4-BE49-F238E27FC236}">
                    <a16:creationId xmlns="" xmlns:a16="http://schemas.microsoft.com/office/drawing/2014/main" id="{C556E3FA-2865-4BD2-A597-8922F4729201}"/>
                  </a:ext>
                </a:extLst>
              </p:cNvPr>
              <p:cNvSpPr txBox="1"/>
              <p:nvPr/>
            </p:nvSpPr>
            <p:spPr>
              <a:xfrm>
                <a:off x="19888200" y="11125200"/>
                <a:ext cx="4038600" cy="2015745"/>
              </a:xfrm>
              <a:prstGeom prst="rect">
                <a:avLst/>
              </a:prstGeom>
              <a:noFill/>
            </p:spPr>
            <p:txBody>
              <a:bodyPr wrap="square" lIns="0" tIns="0" rIns="0" bIns="0" anchor="ctr" anchorCtr="0">
                <a:spAutoFit/>
              </a:bodyPr>
              <a:lstStyle>
                <a:defPPr>
                  <a:defRPr lang="en-US"/>
                </a:defPPr>
                <a:lvl1pPr marL="457200">
                  <a:buClr>
                    <a:srgbClr val="FF0000"/>
                  </a:buClr>
                  <a:defRPr sz="4800" b="1" i="1">
                    <a:latin typeface="Cambria Math" panose="02040503050406030204" pitchFamily="18" charset="0"/>
                    <a:ea typeface="Cambria Math" panose="02040503050406030204" pitchFamily="18" charset="0"/>
                    <a:cs typeface="Tahoma" panose="020B0604030504040204" pitchFamily="34" charset="0"/>
                  </a:defRPr>
                </a:lvl1pPr>
              </a:lstStyle>
              <a:p>
                <a:pPr algn="ctr"/>
                <a14:m>
                  <m:oMath xmlns:m="http://schemas.openxmlformats.org/officeDocument/2006/math">
                    <m:r>
                      <a:rPr lang="en-US" sz="4400" i="1" smtClean="0">
                        <a:solidFill>
                          <a:schemeClr val="tx1"/>
                        </a:solidFill>
                        <a:latin typeface="Cambria Math" panose="02040503050406030204" pitchFamily="18" charset="0"/>
                      </a:rPr>
                      <m:t>𝒂</m:t>
                    </m:r>
                    <m:r>
                      <a:rPr lang="en-US" sz="4400" i="1" smtClean="0">
                        <a:solidFill>
                          <a:schemeClr val="tx1"/>
                        </a:solidFill>
                        <a:latin typeface="Cambria Math" panose="02040503050406030204" pitchFamily="18" charset="0"/>
                      </a:rPr>
                      <m:t>,</m:t>
                    </m:r>
                    <m:r>
                      <a:rPr lang="en-US" sz="4400" i="1" smtClean="0">
                        <a:solidFill>
                          <a:schemeClr val="tx1"/>
                        </a:solidFill>
                        <a:latin typeface="Cambria Math" panose="02040503050406030204" pitchFamily="18" charset="0"/>
                      </a:rPr>
                      <m:t>𝒃</m:t>
                    </m:r>
                    <m:r>
                      <m:rPr>
                        <m:nor/>
                      </m:rPr>
                      <a:rPr lang="en-US" sz="4400">
                        <a:solidFill>
                          <a:schemeClr val="tx1"/>
                        </a:solidFill>
                      </a:rPr>
                      <m:t> </m:t>
                    </m:r>
                    <m:r>
                      <m:rPr>
                        <m:nor/>
                      </m:rPr>
                      <a:rPr lang="en-US" sz="4400" i="0">
                        <a:solidFill>
                          <a:schemeClr val="tx1"/>
                        </a:solidFill>
                      </a:rPr>
                      <m:t>ch</m:t>
                    </m:r>
                    <m:r>
                      <m:rPr>
                        <m:nor/>
                      </m:rPr>
                      <a:rPr lang="en-US" sz="4400" i="0">
                        <a:solidFill>
                          <a:schemeClr val="tx1"/>
                        </a:solidFill>
                      </a:rPr>
                      <m:t>é</m:t>
                    </m:r>
                    <m:r>
                      <m:rPr>
                        <m:nor/>
                      </m:rPr>
                      <a:rPr lang="en-US" sz="4400" i="0">
                        <a:solidFill>
                          <a:schemeClr val="tx1"/>
                        </a:solidFill>
                      </a:rPr>
                      <m:t>o</m:t>
                    </m:r>
                    <m:r>
                      <m:rPr>
                        <m:nor/>
                      </m:rPr>
                      <a:rPr lang="en-US" sz="4400" i="0">
                        <a:solidFill>
                          <a:schemeClr val="tx1"/>
                        </a:solidFill>
                      </a:rPr>
                      <m:t> </m:t>
                    </m:r>
                    <m:r>
                      <m:rPr>
                        <m:nor/>
                      </m:rPr>
                      <a:rPr lang="en-US" sz="4400" i="0">
                        <a:solidFill>
                          <a:schemeClr val="tx1"/>
                        </a:solidFill>
                      </a:rPr>
                      <m:t>nhau</m:t>
                    </m:r>
                  </m:oMath>
                </a14:m>
                <a:r>
                  <a:rPr lang="en-US" sz="4400" i="0" dirty="0">
                    <a:solidFill>
                      <a:schemeClr val="tx1"/>
                    </a:solidFill>
                  </a:rPr>
                  <a:t> </a:t>
                </a:r>
                <a14:m>
                  <m:oMath xmlns:m="http://schemas.openxmlformats.org/officeDocument/2006/math">
                    <m:r>
                      <a:rPr lang="en-US" sz="4400">
                        <a:solidFill>
                          <a:schemeClr val="tx1"/>
                        </a:solidFill>
                        <a:latin typeface="Cambria Math" panose="02040503050406030204" pitchFamily="18" charset="0"/>
                      </a:rPr>
                      <m:t>⟺</m:t>
                    </m:r>
                    <m:r>
                      <a:rPr lang="en-US" sz="4400">
                        <a:solidFill>
                          <a:schemeClr val="tx1"/>
                        </a:solidFill>
                        <a:latin typeface="Cambria Math" panose="02040503050406030204" pitchFamily="18" charset="0"/>
                      </a:rPr>
                      <m:t>𝒂</m:t>
                    </m:r>
                    <m:r>
                      <a:rPr lang="en-US" sz="4400">
                        <a:solidFill>
                          <a:schemeClr val="tx1"/>
                        </a:solidFill>
                        <a:latin typeface="Cambria Math" panose="02040503050406030204" pitchFamily="18" charset="0"/>
                      </a:rPr>
                      <m:t>,</m:t>
                    </m:r>
                    <m:r>
                      <a:rPr lang="en-US" sz="4400">
                        <a:solidFill>
                          <a:schemeClr val="tx1"/>
                        </a:solidFill>
                        <a:latin typeface="Cambria Math" panose="02040503050406030204" pitchFamily="18" charset="0"/>
                      </a:rPr>
                      <m:t>𝒃</m:t>
                    </m:r>
                    <m:r>
                      <m:rPr>
                        <m:nor/>
                      </m:rPr>
                      <a:rPr lang="en-US" sz="4400">
                        <a:solidFill>
                          <a:schemeClr val="tx1"/>
                        </a:solidFill>
                      </a:rPr>
                      <m:t> </m:t>
                    </m:r>
                    <m:r>
                      <m:rPr>
                        <m:nor/>
                      </m:rPr>
                      <a:rPr lang="en-US" sz="4400" b="1" i="0" smtClean="0">
                        <a:solidFill>
                          <a:schemeClr val="tx1"/>
                        </a:solidFill>
                      </a:rPr>
                      <m:t>kh</m:t>
                    </m:r>
                    <m:r>
                      <m:rPr>
                        <m:nor/>
                      </m:rPr>
                      <a:rPr lang="en-US" sz="4400" b="1" i="0" smtClean="0">
                        <a:solidFill>
                          <a:schemeClr val="tx1"/>
                        </a:solidFill>
                      </a:rPr>
                      <m:t>ô</m:t>
                    </m:r>
                    <m:r>
                      <m:rPr>
                        <m:nor/>
                      </m:rPr>
                      <a:rPr lang="en-US" sz="4400" b="1" i="0" smtClean="0">
                        <a:solidFill>
                          <a:schemeClr val="tx1"/>
                        </a:solidFill>
                      </a:rPr>
                      <m:t>ng</m:t>
                    </m:r>
                    <m:r>
                      <m:rPr>
                        <m:nor/>
                      </m:rPr>
                      <a:rPr lang="en-US" sz="4400" b="1" i="0" smtClean="0">
                        <a:solidFill>
                          <a:schemeClr val="tx1"/>
                        </a:solidFill>
                      </a:rPr>
                      <m:t> đồ</m:t>
                    </m:r>
                    <m:r>
                      <m:rPr>
                        <m:nor/>
                      </m:rPr>
                      <a:rPr lang="en-US" sz="4400" b="1" i="0" smtClean="0">
                        <a:solidFill>
                          <a:schemeClr val="tx1"/>
                        </a:solidFill>
                      </a:rPr>
                      <m:t>ng</m:t>
                    </m:r>
                    <m:r>
                      <m:rPr>
                        <m:nor/>
                      </m:rPr>
                      <a:rPr lang="en-US" sz="4400" b="1" i="0" smtClean="0">
                        <a:solidFill>
                          <a:schemeClr val="tx1"/>
                        </a:solidFill>
                      </a:rPr>
                      <m:t> </m:t>
                    </m:r>
                    <m:r>
                      <m:rPr>
                        <m:nor/>
                      </m:rPr>
                      <a:rPr lang="en-US" sz="4400" b="1" i="0" smtClean="0">
                        <a:solidFill>
                          <a:schemeClr val="tx1"/>
                        </a:solidFill>
                      </a:rPr>
                      <m:t>ph</m:t>
                    </m:r>
                    <m:r>
                      <m:rPr>
                        <m:nor/>
                      </m:rPr>
                      <a:rPr lang="en-US" sz="4400" b="1" i="0" smtClean="0">
                        <a:solidFill>
                          <a:schemeClr val="tx1"/>
                        </a:solidFill>
                      </a:rPr>
                      <m:t>ẳ</m:t>
                    </m:r>
                    <m:r>
                      <m:rPr>
                        <m:nor/>
                      </m:rPr>
                      <a:rPr lang="en-US" sz="4400" b="1" i="0" smtClean="0">
                        <a:solidFill>
                          <a:schemeClr val="tx1"/>
                        </a:solidFill>
                      </a:rPr>
                      <m:t>ng</m:t>
                    </m:r>
                  </m:oMath>
                </a14:m>
                <a:endParaRPr lang="en-US" sz="4400" i="0" dirty="0">
                  <a:solidFill>
                    <a:schemeClr val="tx1"/>
                  </a:solidFill>
                </a:endParaRPr>
              </a:p>
            </p:txBody>
          </p:sp>
        </mc:Choice>
        <mc:Fallback xmlns="">
          <p:sp>
            <p:nvSpPr>
              <p:cNvPr id="79" name="TextBox 78">
                <a:extLst>
                  <a:ext uri="{FF2B5EF4-FFF2-40B4-BE49-F238E27FC236}">
                    <a16:creationId xmlns:a16="http://schemas.microsoft.com/office/drawing/2014/main" id="{C556E3FA-2865-4BD2-A597-8922F4729201}"/>
                  </a:ext>
                </a:extLst>
              </p:cNvPr>
              <p:cNvSpPr txBox="1">
                <a:spLocks noRot="1" noChangeAspect="1" noMove="1" noResize="1" noEditPoints="1" noAdjustHandles="1" noChangeArrowheads="1" noChangeShapeType="1" noTextEdit="1"/>
              </p:cNvSpPr>
              <p:nvPr/>
            </p:nvSpPr>
            <p:spPr>
              <a:xfrm>
                <a:off x="19888200" y="11125200"/>
                <a:ext cx="4038600" cy="2015745"/>
              </a:xfrm>
              <a:prstGeom prst="rect">
                <a:avLst/>
              </a:prstGeom>
              <a:blipFill>
                <a:blip r:embed="rId2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1604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500"/>
                                        <p:tgtEl>
                                          <p:spTgt spid="8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2"/>
                                        </p:tgtEl>
                                        <p:attrNameLst>
                                          <p:attrName>style.visibility</p:attrName>
                                        </p:attrNameLst>
                                      </p:cBhvr>
                                      <p:to>
                                        <p:strVal val="visible"/>
                                      </p:to>
                                    </p:set>
                                    <p:animEffect transition="in" filter="wipe(down)">
                                      <p:cBhvr>
                                        <p:cTn id="17" dur="500"/>
                                        <p:tgtEl>
                                          <p:spTgt spid="122"/>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268"/>
                                        </p:tgtEl>
                                        <p:attrNameLst>
                                          <p:attrName>style.visibility</p:attrName>
                                        </p:attrNameLst>
                                      </p:cBhvr>
                                      <p:to>
                                        <p:strVal val="visible"/>
                                      </p:to>
                                    </p:set>
                                    <p:animEffect transition="in" filter="wipe(down)">
                                      <p:cBhvr>
                                        <p:cTn id="21" dur="500"/>
                                        <p:tgtEl>
                                          <p:spTgt spid="26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06"/>
                                        </p:tgtEl>
                                        <p:attrNameLst>
                                          <p:attrName>style.visibility</p:attrName>
                                        </p:attrNameLst>
                                      </p:cBhvr>
                                      <p:to>
                                        <p:strVal val="visible"/>
                                      </p:to>
                                    </p:set>
                                    <p:animEffect transition="in" filter="wipe(down)">
                                      <p:cBhvr>
                                        <p:cTn id="26" dur="500"/>
                                        <p:tgtEl>
                                          <p:spTgt spid="206"/>
                                        </p:tgtEl>
                                      </p:cBhvr>
                                    </p:animEffect>
                                  </p:childTnLst>
                                </p:cTn>
                              </p:par>
                              <p:par>
                                <p:cTn id="27" presetID="22" presetClass="entr" presetSubtype="4"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par>
                                <p:cTn id="30" presetID="22" presetClass="entr" presetSubtype="4"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79"/>
                                        </p:tgtEl>
                                        <p:attrNameLst>
                                          <p:attrName>style.visibility</p:attrName>
                                        </p:attrNameLst>
                                      </p:cBhvr>
                                      <p:to>
                                        <p:strVal val="visible"/>
                                      </p:to>
                                    </p:set>
                                    <p:animEffect transition="in" filter="fade">
                                      <p:cBhvr>
                                        <p:cTn id="37" dur="1000"/>
                                        <p:tgtEl>
                                          <p:spTgt spid="179"/>
                                        </p:tgtEl>
                                      </p:cBhvr>
                                    </p:animEffect>
                                    <p:anim calcmode="lin" valueType="num">
                                      <p:cBhvr>
                                        <p:cTn id="38" dur="1000" fill="hold"/>
                                        <p:tgtEl>
                                          <p:spTgt spid="179"/>
                                        </p:tgtEl>
                                        <p:attrNameLst>
                                          <p:attrName>ppt_x</p:attrName>
                                        </p:attrNameLst>
                                      </p:cBhvr>
                                      <p:tavLst>
                                        <p:tav tm="0">
                                          <p:val>
                                            <p:strVal val="#ppt_x"/>
                                          </p:val>
                                        </p:tav>
                                        <p:tav tm="100000">
                                          <p:val>
                                            <p:strVal val="#ppt_x"/>
                                          </p:val>
                                        </p:tav>
                                      </p:tavLst>
                                    </p:anim>
                                    <p:anim calcmode="lin" valueType="num">
                                      <p:cBhvr>
                                        <p:cTn id="39" dur="1000" fill="hold"/>
                                        <p:tgtEl>
                                          <p:spTgt spid="17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80"/>
                                        </p:tgtEl>
                                        <p:attrNameLst>
                                          <p:attrName>style.visibility</p:attrName>
                                        </p:attrNameLst>
                                      </p:cBhvr>
                                      <p:to>
                                        <p:strVal val="visible"/>
                                      </p:to>
                                    </p:set>
                                    <p:animEffect transition="in" filter="fade">
                                      <p:cBhvr>
                                        <p:cTn id="44" dur="1000"/>
                                        <p:tgtEl>
                                          <p:spTgt spid="180"/>
                                        </p:tgtEl>
                                      </p:cBhvr>
                                    </p:animEffect>
                                    <p:anim calcmode="lin" valueType="num">
                                      <p:cBhvr>
                                        <p:cTn id="45" dur="1000" fill="hold"/>
                                        <p:tgtEl>
                                          <p:spTgt spid="180"/>
                                        </p:tgtEl>
                                        <p:attrNameLst>
                                          <p:attrName>ppt_x</p:attrName>
                                        </p:attrNameLst>
                                      </p:cBhvr>
                                      <p:tavLst>
                                        <p:tav tm="0">
                                          <p:val>
                                            <p:strVal val="#ppt_x"/>
                                          </p:val>
                                        </p:tav>
                                        <p:tav tm="100000">
                                          <p:val>
                                            <p:strVal val="#ppt_x"/>
                                          </p:val>
                                        </p:tav>
                                      </p:tavLst>
                                    </p:anim>
                                    <p:anim calcmode="lin" valueType="num">
                                      <p:cBhvr>
                                        <p:cTn id="46" dur="1000" fill="hold"/>
                                        <p:tgtEl>
                                          <p:spTgt spid="18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81"/>
                                        </p:tgtEl>
                                        <p:attrNameLst>
                                          <p:attrName>style.visibility</p:attrName>
                                        </p:attrNameLst>
                                      </p:cBhvr>
                                      <p:to>
                                        <p:strVal val="visible"/>
                                      </p:to>
                                    </p:set>
                                    <p:animEffect transition="in" filter="fade">
                                      <p:cBhvr>
                                        <p:cTn id="51" dur="1000"/>
                                        <p:tgtEl>
                                          <p:spTgt spid="181"/>
                                        </p:tgtEl>
                                      </p:cBhvr>
                                    </p:animEffect>
                                    <p:anim calcmode="lin" valueType="num">
                                      <p:cBhvr>
                                        <p:cTn id="52" dur="1000" fill="hold"/>
                                        <p:tgtEl>
                                          <p:spTgt spid="181"/>
                                        </p:tgtEl>
                                        <p:attrNameLst>
                                          <p:attrName>ppt_x</p:attrName>
                                        </p:attrNameLst>
                                      </p:cBhvr>
                                      <p:tavLst>
                                        <p:tav tm="0">
                                          <p:val>
                                            <p:strVal val="#ppt_x"/>
                                          </p:val>
                                        </p:tav>
                                        <p:tav tm="100000">
                                          <p:val>
                                            <p:strVal val="#ppt_x"/>
                                          </p:val>
                                        </p:tav>
                                      </p:tavLst>
                                    </p:anim>
                                    <p:anim calcmode="lin" valueType="num">
                                      <p:cBhvr>
                                        <p:cTn id="53" dur="1000" fill="hold"/>
                                        <p:tgtEl>
                                          <p:spTgt spid="18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70"/>
                                        </p:tgtEl>
                                        <p:attrNameLst>
                                          <p:attrName>style.visibility</p:attrName>
                                        </p:attrNameLst>
                                      </p:cBhvr>
                                      <p:to>
                                        <p:strVal val="visible"/>
                                      </p:to>
                                    </p:set>
                                    <p:animEffect transition="in" filter="wipe(down)">
                                      <p:cBhvr>
                                        <p:cTn id="58" dur="500"/>
                                        <p:tgtEl>
                                          <p:spTgt spid="27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90"/>
                                        </p:tgtEl>
                                        <p:attrNameLst>
                                          <p:attrName>style.visibility</p:attrName>
                                        </p:attrNameLst>
                                      </p:cBhvr>
                                      <p:to>
                                        <p:strVal val="visible"/>
                                      </p:to>
                                    </p:set>
                                    <p:animEffect transition="in" filter="fade">
                                      <p:cBhvr>
                                        <p:cTn id="63" dur="500"/>
                                        <p:tgtEl>
                                          <p:spTgt spid="9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24"/>
                                        </p:tgtEl>
                                        <p:attrNameLst>
                                          <p:attrName>style.visibility</p:attrName>
                                        </p:attrNameLst>
                                      </p:cBhvr>
                                      <p:to>
                                        <p:strVal val="visible"/>
                                      </p:to>
                                    </p:set>
                                    <p:animEffect transition="in" filter="wipe(down)">
                                      <p:cBhvr>
                                        <p:cTn id="68" dur="500"/>
                                        <p:tgtEl>
                                          <p:spTgt spid="12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246"/>
                                        </p:tgtEl>
                                        <p:attrNameLst>
                                          <p:attrName>style.visibility</p:attrName>
                                        </p:attrNameLst>
                                      </p:cBhvr>
                                      <p:to>
                                        <p:strVal val="visible"/>
                                      </p:to>
                                    </p:set>
                                    <p:animEffect transition="in" filter="wipe(down)">
                                      <p:cBhvr>
                                        <p:cTn id="73" dur="500"/>
                                        <p:tgtEl>
                                          <p:spTgt spid="246"/>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79"/>
                                        </p:tgtEl>
                                        <p:attrNameLst>
                                          <p:attrName>style.visibility</p:attrName>
                                        </p:attrNameLst>
                                      </p:cBhvr>
                                      <p:to>
                                        <p:strVal val="visible"/>
                                      </p:to>
                                    </p:set>
                                    <p:animEffect transition="in" filter="fade">
                                      <p:cBhvr>
                                        <p:cTn id="78" dur="1000"/>
                                        <p:tgtEl>
                                          <p:spTgt spid="79"/>
                                        </p:tgtEl>
                                      </p:cBhvr>
                                    </p:animEffect>
                                    <p:anim calcmode="lin" valueType="num">
                                      <p:cBhvr>
                                        <p:cTn id="79" dur="1000" fill="hold"/>
                                        <p:tgtEl>
                                          <p:spTgt spid="79"/>
                                        </p:tgtEl>
                                        <p:attrNameLst>
                                          <p:attrName>ppt_x</p:attrName>
                                        </p:attrNameLst>
                                      </p:cBhvr>
                                      <p:tavLst>
                                        <p:tav tm="0">
                                          <p:val>
                                            <p:strVal val="#ppt_x"/>
                                          </p:val>
                                        </p:tav>
                                        <p:tav tm="100000">
                                          <p:val>
                                            <p:strVal val="#ppt_x"/>
                                          </p:val>
                                        </p:tav>
                                      </p:tavLst>
                                    </p:anim>
                                    <p:anim calcmode="lin" valueType="num">
                                      <p:cBhvr>
                                        <p:cTn id="80"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266"/>
                                        </p:tgtEl>
                                        <p:attrNameLst>
                                          <p:attrName>style.visibility</p:attrName>
                                        </p:attrNameLst>
                                      </p:cBhvr>
                                      <p:to>
                                        <p:strVal val="visible"/>
                                      </p:to>
                                    </p:set>
                                    <p:animEffect transition="in" filter="wipe(down)">
                                      <p:cBhvr>
                                        <p:cTn id="85" dur="500"/>
                                        <p:tgtEl>
                                          <p:spTgt spid="266"/>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nodeType="clickEffect">
                                  <p:stCondLst>
                                    <p:cond delay="0"/>
                                  </p:stCondLst>
                                  <p:childTnLst>
                                    <p:set>
                                      <p:cBhvr>
                                        <p:cTn id="89" dur="1" fill="hold">
                                          <p:stCondLst>
                                            <p:cond delay="0"/>
                                          </p:stCondLst>
                                        </p:cTn>
                                        <p:tgtEl>
                                          <p:spTgt spid="255"/>
                                        </p:tgtEl>
                                        <p:attrNameLst>
                                          <p:attrName>style.visibility</p:attrName>
                                        </p:attrNameLst>
                                      </p:cBhvr>
                                      <p:to>
                                        <p:strVal val="visible"/>
                                      </p:to>
                                    </p:set>
                                    <p:animEffect transition="in" filter="wipe(down)">
                                      <p:cBhvr>
                                        <p:cTn id="90" dur="500"/>
                                        <p:tgtEl>
                                          <p:spTgt spid="255"/>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254"/>
                                        </p:tgtEl>
                                        <p:attrNameLst>
                                          <p:attrName>style.visibility</p:attrName>
                                        </p:attrNameLst>
                                      </p:cBhvr>
                                      <p:to>
                                        <p:strVal val="visible"/>
                                      </p:to>
                                    </p:set>
                                    <p:animEffect transition="in" filter="wipe(down)">
                                      <p:cBhvr>
                                        <p:cTn id="93" dur="5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81" grpId="0" animBg="1"/>
      <p:bldP spid="122" grpId="0"/>
      <p:bldP spid="124" grpId="0"/>
      <p:bldP spid="179" grpId="0"/>
      <p:bldP spid="180" grpId="0"/>
      <p:bldP spid="181" grpId="0"/>
      <p:bldP spid="254" grpId="0"/>
      <p:bldP spid="266" grpId="0"/>
      <p:bldP spid="268" grpId="0"/>
      <p:bldP spid="270" grpId="0"/>
      <p:bldP spid="7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a:extLst>
              <a:ext uri="{FF2B5EF4-FFF2-40B4-BE49-F238E27FC236}">
                <a16:creationId xmlns="" xmlns:a16="http://schemas.microsoft.com/office/drawing/2014/main" id="{C5F97BE5-8D8B-4BF8-A4B7-98720B50A217}"/>
              </a:ext>
            </a:extLst>
          </p:cNvPr>
          <p:cNvGrpSpPr/>
          <p:nvPr/>
        </p:nvGrpSpPr>
        <p:grpSpPr>
          <a:xfrm>
            <a:off x="29700" y="1584768"/>
            <a:ext cx="20851588" cy="811767"/>
            <a:chOff x="29700" y="1584768"/>
            <a:chExt cx="20851588" cy="811767"/>
          </a:xfrm>
        </p:grpSpPr>
        <p:grpSp>
          <p:nvGrpSpPr>
            <p:cNvPr id="6" name="Group 5">
              <a:extLst>
                <a:ext uri="{FF2B5EF4-FFF2-40B4-BE49-F238E27FC236}">
                  <a16:creationId xmlns="" xmlns:a16="http://schemas.microsoft.com/office/drawing/2014/main" id="{C01D05E9-685B-4C8E-93C3-1D586A6C2B9A}"/>
                </a:ext>
              </a:extLst>
            </p:cNvPr>
            <p:cNvGrpSpPr/>
            <p:nvPr/>
          </p:nvGrpSpPr>
          <p:grpSpPr>
            <a:xfrm>
              <a:off x="29700" y="1584768"/>
              <a:ext cx="1646700" cy="804674"/>
              <a:chOff x="0" y="1584768"/>
              <a:chExt cx="1646700" cy="804674"/>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57200" y="1600200"/>
                <a:ext cx="723336"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a:t>
                </a:r>
              </a:p>
            </p:txBody>
          </p:sp>
        </p:grpSp>
        <p:sp>
          <p:nvSpPr>
            <p:cNvPr id="5" name="TextBox 4"/>
            <p:cNvSpPr txBox="1"/>
            <p:nvPr/>
          </p:nvSpPr>
          <p:spPr>
            <a:xfrm>
              <a:off x="1752600" y="1627094"/>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VỊ TRÍ TƯƠNG ĐỐI CỦA HAI ĐƯỜNG THẲNG TRONG KHÔNG GIAN</a:t>
              </a:r>
            </a:p>
          </p:txBody>
        </p:sp>
      </p:grpSp>
      <p:sp>
        <p:nvSpPr>
          <p:cNvPr id="88" name="Freeform 15">
            <a:extLst>
              <a:ext uri="{FF2B5EF4-FFF2-40B4-BE49-F238E27FC236}">
                <a16:creationId xmlns="" xmlns:a16="http://schemas.microsoft.com/office/drawing/2014/main" id="{D5BB36A4-875C-42DB-BEA1-64AF45FE5398}"/>
              </a:ext>
            </a:extLst>
          </p:cNvPr>
          <p:cNvSpPr>
            <a:spLocks noEditPoints="1"/>
          </p:cNvSpPr>
          <p:nvPr/>
        </p:nvSpPr>
        <p:spPr bwMode="auto">
          <a:xfrm>
            <a:off x="2497992" y="14715605"/>
            <a:ext cx="524587" cy="652583"/>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9" name="Group 38">
            <a:extLst>
              <a:ext uri="{FF2B5EF4-FFF2-40B4-BE49-F238E27FC236}">
                <a16:creationId xmlns="" xmlns:a16="http://schemas.microsoft.com/office/drawing/2014/main" id="{F4A54664-C6B9-4DD7-AD3F-0F5C7312ECF7}"/>
              </a:ext>
            </a:extLst>
          </p:cNvPr>
          <p:cNvGrpSpPr/>
          <p:nvPr/>
        </p:nvGrpSpPr>
        <p:grpSpPr>
          <a:xfrm>
            <a:off x="389340" y="2514599"/>
            <a:ext cx="10996052" cy="8542021"/>
            <a:chOff x="381000" y="2612214"/>
            <a:chExt cx="10996052" cy="8654035"/>
          </a:xfrm>
        </p:grpSpPr>
        <mc:AlternateContent xmlns:mc="http://schemas.openxmlformats.org/markup-compatibility/2006" xmlns:a14="http://schemas.microsoft.com/office/drawing/2010/main">
          <mc:Choice Requires="a14">
            <p:sp>
              <p:nvSpPr>
                <p:cNvPr id="123" name="Rounded Rectangle 61">
                  <a:extLst>
                    <a:ext uri="{FF2B5EF4-FFF2-40B4-BE49-F238E27FC236}">
                      <a16:creationId xmlns="" xmlns:a16="http://schemas.microsoft.com/office/drawing/2014/main" id="{462C94B7-EE43-46A1-8774-BAA1649200AF}"/>
                    </a:ext>
                  </a:extLst>
                </p:cNvPr>
                <p:cNvSpPr/>
                <p:nvPr/>
              </p:nvSpPr>
              <p:spPr>
                <a:xfrm>
                  <a:off x="395912" y="3191599"/>
                  <a:ext cx="10981140" cy="8074650"/>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Hãy</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chỉ</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ra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các</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cặp</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đường</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thẳng</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chéo</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nhau</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hình</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tứ</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242452"/>
                      </a:solidFill>
                      <a:latin typeface="Tahoma" panose="020B0604030504040204" pitchFamily="34" charset="0"/>
                      <a:ea typeface="Tahoma" panose="020B0604030504040204" pitchFamily="34" charset="0"/>
                      <a:cs typeface="Tahoma" panose="020B0604030504040204" pitchFamily="34" charset="0"/>
                    </a:rPr>
                    <a:t>diện</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𝐀𝐁𝐂𝐃</m:t>
                      </m:r>
                    </m:oMath>
                  </a14:m>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a:t>
                  </a:r>
                </a:p>
                <a:p>
                  <a:endPar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a:p>
                  <a:endPar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a:p>
                  <a:endPar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a:p>
                  <a:endPar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a:p>
                  <a:endPar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a:p>
                  <a:endPar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a:p>
                  <a:endPar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a:p>
                  <a:endParaRPr lang="en-US" sz="4400" dirty="0">
                    <a:solidFill>
                      <a:srgbClr val="242452"/>
                    </a:solidFill>
                  </a:endParaRPr>
                </a:p>
              </p:txBody>
            </p:sp>
          </mc:Choice>
          <mc:Fallback xmlns="">
            <p:sp>
              <p:nvSpPr>
                <p:cNvPr id="123" name="Rounded Rectangle 61">
                  <a:extLst>
                    <a:ext uri="{FF2B5EF4-FFF2-40B4-BE49-F238E27FC236}">
                      <a16:creationId xmlns:a16="http://schemas.microsoft.com/office/drawing/2014/main" id="{462C94B7-EE43-46A1-8774-BAA1649200AF}"/>
                    </a:ext>
                  </a:extLst>
                </p:cNvPr>
                <p:cNvSpPr>
                  <a:spLocks noRot="1" noChangeAspect="1" noMove="1" noResize="1" noEditPoints="1" noAdjustHandles="1" noChangeArrowheads="1" noChangeShapeType="1" noTextEdit="1"/>
                </p:cNvSpPr>
                <p:nvPr/>
              </p:nvSpPr>
              <p:spPr>
                <a:xfrm>
                  <a:off x="395912" y="3191599"/>
                  <a:ext cx="10981140" cy="8074650"/>
                </a:xfrm>
                <a:prstGeom prst="roundRect">
                  <a:avLst>
                    <a:gd name="adj" fmla="val 5347"/>
                  </a:avLst>
                </a:prstGeom>
                <a:blipFill>
                  <a:blip r:embed="rId2"/>
                  <a:stretch>
                    <a:fillRect l="-996"/>
                  </a:stretch>
                </a:blipFill>
                <a:ln w="28575">
                  <a:solidFill>
                    <a:schemeClr val="accent6">
                      <a:lumMod val="75000"/>
                    </a:schemeClr>
                  </a:solidFill>
                </a:ln>
              </p:spPr>
              <p:txBody>
                <a:bodyPr/>
                <a:lstStyle/>
                <a:p>
                  <a:r>
                    <a:rPr lang="en-US">
                      <a:noFill/>
                    </a:rPr>
                    <a:t> </a:t>
                  </a:r>
                </a:p>
              </p:txBody>
            </p:sp>
          </mc:Fallback>
        </mc:AlternateContent>
        <p:grpSp>
          <p:nvGrpSpPr>
            <p:cNvPr id="125" name="Group 67">
              <a:extLst>
                <a:ext uri="{FF2B5EF4-FFF2-40B4-BE49-F238E27FC236}">
                  <a16:creationId xmlns="" xmlns:a16="http://schemas.microsoft.com/office/drawing/2014/main" id="{EE36C61C-8F26-4412-9830-4F615C253A7E}"/>
                </a:ext>
              </a:extLst>
            </p:cNvPr>
            <p:cNvGrpSpPr/>
            <p:nvPr/>
          </p:nvGrpSpPr>
          <p:grpSpPr>
            <a:xfrm>
              <a:off x="381000" y="2612214"/>
              <a:ext cx="3323648" cy="940513"/>
              <a:chOff x="1311958" y="3405486"/>
              <a:chExt cx="3251532" cy="940513"/>
            </a:xfrm>
          </p:grpSpPr>
          <p:sp>
            <p:nvSpPr>
              <p:cNvPr id="126" name="Freeform 20">
                <a:extLst>
                  <a:ext uri="{FF2B5EF4-FFF2-40B4-BE49-F238E27FC236}">
                    <a16:creationId xmlns="" xmlns:a16="http://schemas.microsoft.com/office/drawing/2014/main" id="{1B4AE0DA-195F-4127-9397-35E7AA736662}"/>
                  </a:ext>
                </a:extLst>
              </p:cNvPr>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27" name="TextBox 126">
                <a:extLst>
                  <a:ext uri="{FF2B5EF4-FFF2-40B4-BE49-F238E27FC236}">
                    <a16:creationId xmlns="" xmlns:a16="http://schemas.microsoft.com/office/drawing/2014/main" id="{EDF158AE-1452-427B-802B-6E3179AF12BB}"/>
                  </a:ext>
                </a:extLst>
              </p:cNvPr>
              <p:cNvSpPr txBox="1"/>
              <p:nvPr/>
            </p:nvSpPr>
            <p:spPr>
              <a:xfrm>
                <a:off x="2250671" y="3527166"/>
                <a:ext cx="2231701" cy="800219"/>
              </a:xfrm>
              <a:prstGeom prst="rect">
                <a:avLst/>
              </a:prstGeom>
              <a:noFill/>
            </p:spPr>
            <p:txBody>
              <a:bodyPr wrap="none" rtlCol="0">
                <a:spAutoFit/>
              </a:bodyPr>
              <a:lstStyle/>
              <a:p>
                <a:r>
                  <a:rPr lang="en-US" sz="4600" b="1" err="1">
                    <a:solidFill>
                      <a:schemeClr val="bg1"/>
                    </a:solidFill>
                    <a:latin typeface="Tahoma" pitchFamily="34" charset="0"/>
                    <a:ea typeface="Tahoma" pitchFamily="34" charset="0"/>
                    <a:cs typeface="Tahoma" pitchFamily="34" charset="0"/>
                  </a:rPr>
                  <a:t>Ví</a:t>
                </a:r>
                <a:r>
                  <a:rPr lang="en-US" sz="4600" b="1">
                    <a:solidFill>
                      <a:schemeClr val="bg1"/>
                    </a:solidFill>
                    <a:latin typeface="Tahoma" pitchFamily="34" charset="0"/>
                    <a:ea typeface="Tahoma" pitchFamily="34" charset="0"/>
                    <a:cs typeface="Tahoma" pitchFamily="34" charset="0"/>
                  </a:rPr>
                  <a:t> dụ 1</a:t>
                </a:r>
                <a:endParaRPr lang="en-US" sz="4600" b="1" dirty="0">
                  <a:solidFill>
                    <a:schemeClr val="bg1"/>
                  </a:solidFill>
                  <a:latin typeface="Tahoma" pitchFamily="34" charset="0"/>
                  <a:ea typeface="Tahoma" pitchFamily="34" charset="0"/>
                  <a:cs typeface="Tahoma" pitchFamily="34" charset="0"/>
                </a:endParaRPr>
              </a:p>
            </p:txBody>
          </p:sp>
          <p:grpSp>
            <p:nvGrpSpPr>
              <p:cNvPr id="128" name="Group 70">
                <a:extLst>
                  <a:ext uri="{FF2B5EF4-FFF2-40B4-BE49-F238E27FC236}">
                    <a16:creationId xmlns="" xmlns:a16="http://schemas.microsoft.com/office/drawing/2014/main" id="{79579F92-F48D-4D22-8F9E-2BBC1E476510}"/>
                  </a:ext>
                </a:extLst>
              </p:cNvPr>
              <p:cNvGrpSpPr/>
              <p:nvPr/>
            </p:nvGrpSpPr>
            <p:grpSpPr>
              <a:xfrm>
                <a:off x="1311958" y="3405486"/>
                <a:ext cx="950173" cy="940513"/>
                <a:chOff x="1311958" y="3405486"/>
                <a:chExt cx="950173" cy="940513"/>
              </a:xfrm>
            </p:grpSpPr>
            <p:sp>
              <p:nvSpPr>
                <p:cNvPr id="129" name="Rectangle 128">
                  <a:extLst>
                    <a:ext uri="{FF2B5EF4-FFF2-40B4-BE49-F238E27FC236}">
                      <a16:creationId xmlns="" xmlns:a16="http://schemas.microsoft.com/office/drawing/2014/main" id="{EFBC1833-CA3E-464F-9969-DAE68A13996C}"/>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13">
                  <a:extLst>
                    <a:ext uri="{FF2B5EF4-FFF2-40B4-BE49-F238E27FC236}">
                      <a16:creationId xmlns="" xmlns:a16="http://schemas.microsoft.com/office/drawing/2014/main" id="{617004BE-A695-4BE0-855B-E11591D4D90B}"/>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4">
                  <a:extLst>
                    <a:ext uri="{FF2B5EF4-FFF2-40B4-BE49-F238E27FC236}">
                      <a16:creationId xmlns="" xmlns:a16="http://schemas.microsoft.com/office/drawing/2014/main" id="{E59DC55A-164D-4169-BE55-5A30C3F632A3}"/>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15">
                  <a:extLst>
                    <a:ext uri="{FF2B5EF4-FFF2-40B4-BE49-F238E27FC236}">
                      <a16:creationId xmlns="" xmlns:a16="http://schemas.microsoft.com/office/drawing/2014/main" id="{0359FAE2-9838-43EB-9EFB-314102064A7B}"/>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16">
                  <a:extLst>
                    <a:ext uri="{FF2B5EF4-FFF2-40B4-BE49-F238E27FC236}">
                      <a16:creationId xmlns="" xmlns:a16="http://schemas.microsoft.com/office/drawing/2014/main" id="{F35BFDFB-D0DD-45DC-885D-7768ADAFB39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17">
                  <a:extLst>
                    <a:ext uri="{FF2B5EF4-FFF2-40B4-BE49-F238E27FC236}">
                      <a16:creationId xmlns="" xmlns:a16="http://schemas.microsoft.com/office/drawing/2014/main" id="{484A282F-D85B-4FD4-8102-8C59E95324F9}"/>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18">
                  <a:extLst>
                    <a:ext uri="{FF2B5EF4-FFF2-40B4-BE49-F238E27FC236}">
                      <a16:creationId xmlns="" xmlns:a16="http://schemas.microsoft.com/office/drawing/2014/main" id="{C16FAEC8-593A-4144-91AC-5D56067F7C00}"/>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19">
                  <a:extLst>
                    <a:ext uri="{FF2B5EF4-FFF2-40B4-BE49-F238E27FC236}">
                      <a16:creationId xmlns="" xmlns:a16="http://schemas.microsoft.com/office/drawing/2014/main" id="{2B4DEE16-D37D-47D3-A808-6ADF46D1A008}"/>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20">
                  <a:extLst>
                    <a:ext uri="{FF2B5EF4-FFF2-40B4-BE49-F238E27FC236}">
                      <a16:creationId xmlns="" xmlns:a16="http://schemas.microsoft.com/office/drawing/2014/main" id="{6D137329-4372-4283-9094-D3B277EF131B}"/>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21">
                  <a:extLst>
                    <a:ext uri="{FF2B5EF4-FFF2-40B4-BE49-F238E27FC236}">
                      <a16:creationId xmlns="" xmlns:a16="http://schemas.microsoft.com/office/drawing/2014/main" id="{840354F9-BC92-432A-B170-BADC50124B3B}"/>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22">
                  <a:extLst>
                    <a:ext uri="{FF2B5EF4-FFF2-40B4-BE49-F238E27FC236}">
                      <a16:creationId xmlns="" xmlns:a16="http://schemas.microsoft.com/office/drawing/2014/main" id="{2DB50A63-C9EB-4D29-8F04-70FA935600B8}"/>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23">
                  <a:extLst>
                    <a:ext uri="{FF2B5EF4-FFF2-40B4-BE49-F238E27FC236}">
                      <a16:creationId xmlns="" xmlns:a16="http://schemas.microsoft.com/office/drawing/2014/main" id="{991AD99F-AE58-4227-9EC2-07E0A26F9228}"/>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24">
                  <a:extLst>
                    <a:ext uri="{FF2B5EF4-FFF2-40B4-BE49-F238E27FC236}">
                      <a16:creationId xmlns="" xmlns:a16="http://schemas.microsoft.com/office/drawing/2014/main" id="{3EC6BDEA-A56C-47C8-A320-655C6B5ACD58}"/>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25">
                  <a:extLst>
                    <a:ext uri="{FF2B5EF4-FFF2-40B4-BE49-F238E27FC236}">
                      <a16:creationId xmlns="" xmlns:a16="http://schemas.microsoft.com/office/drawing/2014/main" id="{809090A2-124D-4B8C-AE61-3655E661D087}"/>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26">
                  <a:extLst>
                    <a:ext uri="{FF2B5EF4-FFF2-40B4-BE49-F238E27FC236}">
                      <a16:creationId xmlns="" xmlns:a16="http://schemas.microsoft.com/office/drawing/2014/main" id="{72CCCC19-49F3-4550-AC98-677F651C33BF}"/>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27">
                  <a:extLst>
                    <a:ext uri="{FF2B5EF4-FFF2-40B4-BE49-F238E27FC236}">
                      <a16:creationId xmlns="" xmlns:a16="http://schemas.microsoft.com/office/drawing/2014/main" id="{B6ADAA55-012C-479F-8A3D-A5E4A44FD150}"/>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28">
                  <a:extLst>
                    <a:ext uri="{FF2B5EF4-FFF2-40B4-BE49-F238E27FC236}">
                      <a16:creationId xmlns="" xmlns:a16="http://schemas.microsoft.com/office/drawing/2014/main" id="{07CB23E2-3ACE-4D95-9055-7D5F06FE6C49}"/>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29">
                  <a:extLst>
                    <a:ext uri="{FF2B5EF4-FFF2-40B4-BE49-F238E27FC236}">
                      <a16:creationId xmlns="" xmlns:a16="http://schemas.microsoft.com/office/drawing/2014/main" id="{AB546192-E28A-44B3-B294-82A1EDF26BC2}"/>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30">
                  <a:extLst>
                    <a:ext uri="{FF2B5EF4-FFF2-40B4-BE49-F238E27FC236}">
                      <a16:creationId xmlns="" xmlns:a16="http://schemas.microsoft.com/office/drawing/2014/main" id="{841E1C14-2E98-4BAF-9622-3E4A3EA93D2A}"/>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31">
                  <a:extLst>
                    <a:ext uri="{FF2B5EF4-FFF2-40B4-BE49-F238E27FC236}">
                      <a16:creationId xmlns="" xmlns:a16="http://schemas.microsoft.com/office/drawing/2014/main" id="{1A9CB52E-D985-475C-8A4C-D81177737209}"/>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32">
                  <a:extLst>
                    <a:ext uri="{FF2B5EF4-FFF2-40B4-BE49-F238E27FC236}">
                      <a16:creationId xmlns="" xmlns:a16="http://schemas.microsoft.com/office/drawing/2014/main" id="{DD5896BF-10FD-4951-8EEC-DAE0B2A27FFF}"/>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33">
                  <a:extLst>
                    <a:ext uri="{FF2B5EF4-FFF2-40B4-BE49-F238E27FC236}">
                      <a16:creationId xmlns="" xmlns:a16="http://schemas.microsoft.com/office/drawing/2014/main" id="{935E312C-414C-407A-9CCE-34A377B83699}"/>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34">
                  <a:extLst>
                    <a:ext uri="{FF2B5EF4-FFF2-40B4-BE49-F238E27FC236}">
                      <a16:creationId xmlns="" xmlns:a16="http://schemas.microsoft.com/office/drawing/2014/main" id="{DA4A155E-FB88-4EE6-B4BB-4DAADC6AC512}"/>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35">
                  <a:extLst>
                    <a:ext uri="{FF2B5EF4-FFF2-40B4-BE49-F238E27FC236}">
                      <a16:creationId xmlns="" xmlns:a16="http://schemas.microsoft.com/office/drawing/2014/main" id="{D48D1A74-E991-4183-A09A-DB1B5E222D47}"/>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36">
                  <a:extLst>
                    <a:ext uri="{FF2B5EF4-FFF2-40B4-BE49-F238E27FC236}">
                      <a16:creationId xmlns="" xmlns:a16="http://schemas.microsoft.com/office/drawing/2014/main" id="{272C4566-204C-4BFC-8239-154DF15B846A}"/>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cxnSp>
        <p:nvCxnSpPr>
          <p:cNvPr id="38" name="Straight Connector 37">
            <a:extLst>
              <a:ext uri="{FF2B5EF4-FFF2-40B4-BE49-F238E27FC236}">
                <a16:creationId xmlns="" xmlns:a16="http://schemas.microsoft.com/office/drawing/2014/main" id="{C2ADDB13-9C7C-4258-9FCA-8C92CA4B8DDA}"/>
              </a:ext>
            </a:extLst>
          </p:cNvPr>
          <p:cNvCxnSpPr>
            <a:cxnSpLocks/>
          </p:cNvCxnSpPr>
          <p:nvPr/>
        </p:nvCxnSpPr>
        <p:spPr>
          <a:xfrm>
            <a:off x="11811000" y="2690141"/>
            <a:ext cx="0" cy="10845633"/>
          </a:xfrm>
          <a:prstGeom prst="line">
            <a:avLst/>
          </a:prstGeom>
          <a:ln w="63500" cmpd="sng">
            <a:solidFill>
              <a:srgbClr val="135F82"/>
            </a:solidFill>
          </a:ln>
        </p:spPr>
        <p:style>
          <a:lnRef idx="1">
            <a:schemeClr val="dk1"/>
          </a:lnRef>
          <a:fillRef idx="0">
            <a:schemeClr val="dk1"/>
          </a:fillRef>
          <a:effectRef idx="0">
            <a:schemeClr val="dk1"/>
          </a:effectRef>
          <a:fontRef idx="minor">
            <a:schemeClr val="tx1"/>
          </a:fontRef>
        </p:style>
      </p:cxnSp>
      <p:sp>
        <p:nvSpPr>
          <p:cNvPr id="220" name="Rounded Rectangle 112">
            <a:extLst>
              <a:ext uri="{FF2B5EF4-FFF2-40B4-BE49-F238E27FC236}">
                <a16:creationId xmlns="" xmlns:a16="http://schemas.microsoft.com/office/drawing/2014/main" id="{17235DCD-B005-4346-9624-4C838FDE9F04}"/>
              </a:ext>
            </a:extLst>
          </p:cNvPr>
          <p:cNvSpPr/>
          <p:nvPr/>
        </p:nvSpPr>
        <p:spPr>
          <a:xfrm>
            <a:off x="380999" y="11336175"/>
            <a:ext cx="11048995" cy="199882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endParaRPr lang="en-US" sz="4400" b="1">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222" name="Group 221">
            <a:extLst>
              <a:ext uri="{FF2B5EF4-FFF2-40B4-BE49-F238E27FC236}">
                <a16:creationId xmlns="" xmlns:a16="http://schemas.microsoft.com/office/drawing/2014/main" id="{6D8E0390-2084-4D5A-B2F3-2DA4F32A4B94}"/>
              </a:ext>
            </a:extLst>
          </p:cNvPr>
          <p:cNvGrpSpPr/>
          <p:nvPr/>
        </p:nvGrpSpPr>
        <p:grpSpPr>
          <a:xfrm>
            <a:off x="579930" y="11361421"/>
            <a:ext cx="3359777" cy="830997"/>
            <a:chOff x="1487714" y="7863985"/>
            <a:chExt cx="3066727" cy="800312"/>
          </a:xfrm>
        </p:grpSpPr>
        <p:sp>
          <p:nvSpPr>
            <p:cNvPr id="223" name="TextBox 222">
              <a:extLst>
                <a:ext uri="{FF2B5EF4-FFF2-40B4-BE49-F238E27FC236}">
                  <a16:creationId xmlns="" xmlns:a16="http://schemas.microsoft.com/office/drawing/2014/main" id="{1B6EB220-69B9-42BC-8AC8-E10BC0ABA6D6}"/>
                </a:ext>
              </a:extLst>
            </p:cNvPr>
            <p:cNvSpPr txBox="1"/>
            <p:nvPr/>
          </p:nvSpPr>
          <p:spPr>
            <a:xfrm>
              <a:off x="2069177" y="7863985"/>
              <a:ext cx="2485264" cy="800312"/>
            </a:xfrm>
            <a:prstGeom prst="rect">
              <a:avLst/>
            </a:prstGeom>
            <a:noFill/>
          </p:spPr>
          <p:txBody>
            <a:bodyPr wrap="none" rtlCol="0">
              <a:spAutoFit/>
            </a:bodyPr>
            <a:lstStyle/>
            <a:p>
              <a:r>
                <a:rPr lang="en-US" sz="4600" b="1">
                  <a:solidFill>
                    <a:srgbClr val="0999C8"/>
                  </a:solidFill>
                  <a:latin typeface="Tahoma" pitchFamily="34" charset="0"/>
                  <a:ea typeface="Tahoma" pitchFamily="34" charset="0"/>
                  <a:cs typeface="Tahoma" pitchFamily="34" charset="0"/>
                </a:rPr>
                <a:t>Đáp án:</a:t>
              </a:r>
              <a:endParaRPr lang="en-US" sz="4600" b="1" dirty="0">
                <a:solidFill>
                  <a:srgbClr val="0999C8"/>
                </a:solidFill>
                <a:latin typeface="Tahoma" pitchFamily="34" charset="0"/>
                <a:ea typeface="Tahoma" pitchFamily="34" charset="0"/>
                <a:cs typeface="Tahoma" pitchFamily="34" charset="0"/>
              </a:endParaRPr>
            </a:p>
          </p:txBody>
        </p:sp>
        <p:sp>
          <p:nvSpPr>
            <p:cNvPr id="224" name="Freeform 15">
              <a:extLst>
                <a:ext uri="{FF2B5EF4-FFF2-40B4-BE49-F238E27FC236}">
                  <a16:creationId xmlns="" xmlns:a16="http://schemas.microsoft.com/office/drawing/2014/main" id="{7B5B809E-0051-46A2-BD77-396C1AEE847E}"/>
                </a:ext>
              </a:extLst>
            </p:cNvPr>
            <p:cNvSpPr>
              <a:spLocks noEditPoints="1"/>
            </p:cNvSpPr>
            <p:nvPr/>
          </p:nvSpPr>
          <p:spPr bwMode="auto">
            <a:xfrm>
              <a:off x="1487714" y="7983570"/>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rgbClr val="0999C8"/>
            </a:solidFill>
            <a:ln>
              <a:noFill/>
            </a:ln>
          </p:spPr>
          <p:txBody>
            <a:bodyPr vert="horz" wrap="square" lIns="91429" tIns="45715" rIns="91429" bIns="45715" numCol="1" anchor="t" anchorCtr="0" compatLnSpc="1">
              <a:prstTxWarp prst="textNoShape">
                <a:avLst/>
              </a:prstTxWarp>
            </a:bodyPr>
            <a:lstStyle/>
            <a:p>
              <a:endParaRPr lang="en-US"/>
            </a:p>
          </p:txBody>
        </p:sp>
      </p:grpSp>
      <p:grpSp>
        <p:nvGrpSpPr>
          <p:cNvPr id="74" name="Group 73">
            <a:extLst>
              <a:ext uri="{FF2B5EF4-FFF2-40B4-BE49-F238E27FC236}">
                <a16:creationId xmlns="" xmlns:a16="http://schemas.microsoft.com/office/drawing/2014/main" id="{BB6552B5-2221-4707-AE1E-889E49FD79DF}"/>
              </a:ext>
            </a:extLst>
          </p:cNvPr>
          <p:cNvGrpSpPr/>
          <p:nvPr/>
        </p:nvGrpSpPr>
        <p:grpSpPr>
          <a:xfrm>
            <a:off x="2286000" y="5029200"/>
            <a:ext cx="6714884" cy="5867399"/>
            <a:chOff x="2286000" y="5029200"/>
            <a:chExt cx="6714884" cy="5867400"/>
          </a:xfrm>
        </p:grpSpPr>
        <p:cxnSp>
          <p:nvCxnSpPr>
            <p:cNvPr id="14" name="Straight Connector 13">
              <a:extLst>
                <a:ext uri="{FF2B5EF4-FFF2-40B4-BE49-F238E27FC236}">
                  <a16:creationId xmlns="" xmlns:a16="http://schemas.microsoft.com/office/drawing/2014/main" id="{0036C30D-58BC-43DB-A504-BF277E5BA72C}"/>
                </a:ext>
              </a:extLst>
            </p:cNvPr>
            <p:cNvCxnSpPr>
              <a:cxnSpLocks/>
            </p:cNvCxnSpPr>
            <p:nvPr/>
          </p:nvCxnSpPr>
          <p:spPr>
            <a:xfrm>
              <a:off x="3049539" y="8530636"/>
              <a:ext cx="5260288" cy="0"/>
            </a:xfrm>
            <a:prstGeom prst="line">
              <a:avLst/>
            </a:prstGeom>
            <a:ln w="76200">
              <a:solidFill>
                <a:srgbClr val="0000FF"/>
              </a:solidFill>
              <a:prstDash val="dash"/>
            </a:ln>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 xmlns:a16="http://schemas.microsoft.com/office/drawing/2014/main" id="{8FED22C8-EE6D-4B10-A88E-7A953ADC6D75}"/>
                </a:ext>
              </a:extLst>
            </p:cNvPr>
            <p:cNvCxnSpPr>
              <a:cxnSpLocks/>
            </p:cNvCxnSpPr>
            <p:nvPr/>
          </p:nvCxnSpPr>
          <p:spPr>
            <a:xfrm flipV="1">
              <a:off x="6235425" y="8516122"/>
              <a:ext cx="2059888" cy="160020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65" name="Straight Connector 164">
              <a:extLst>
                <a:ext uri="{FF2B5EF4-FFF2-40B4-BE49-F238E27FC236}">
                  <a16:creationId xmlns="" xmlns:a16="http://schemas.microsoft.com/office/drawing/2014/main" id="{852579EB-0E30-4A9B-B233-400D5FC1FF00}"/>
                </a:ext>
              </a:extLst>
            </p:cNvPr>
            <p:cNvCxnSpPr>
              <a:cxnSpLocks/>
            </p:cNvCxnSpPr>
            <p:nvPr/>
          </p:nvCxnSpPr>
          <p:spPr>
            <a:xfrm>
              <a:off x="3049539" y="8530635"/>
              <a:ext cx="3200400" cy="1600201"/>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68" name="Straight Connector 167">
              <a:extLst>
                <a:ext uri="{FF2B5EF4-FFF2-40B4-BE49-F238E27FC236}">
                  <a16:creationId xmlns="" xmlns:a16="http://schemas.microsoft.com/office/drawing/2014/main" id="{1A371CF0-A1E6-4D19-B7B4-3291779800E2}"/>
                </a:ext>
              </a:extLst>
            </p:cNvPr>
            <p:cNvCxnSpPr>
              <a:cxnSpLocks/>
            </p:cNvCxnSpPr>
            <p:nvPr/>
          </p:nvCxnSpPr>
          <p:spPr>
            <a:xfrm>
              <a:off x="5665169" y="5837244"/>
              <a:ext cx="2630144" cy="269339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69" name="Straight Connector 168">
              <a:extLst>
                <a:ext uri="{FF2B5EF4-FFF2-40B4-BE49-F238E27FC236}">
                  <a16:creationId xmlns="" xmlns:a16="http://schemas.microsoft.com/office/drawing/2014/main" id="{DF401C58-1B60-4218-B28D-E8FECC07937D}"/>
                </a:ext>
              </a:extLst>
            </p:cNvPr>
            <p:cNvCxnSpPr>
              <a:cxnSpLocks/>
            </p:cNvCxnSpPr>
            <p:nvPr/>
          </p:nvCxnSpPr>
          <p:spPr>
            <a:xfrm flipH="1" flipV="1">
              <a:off x="5679683" y="5869901"/>
              <a:ext cx="555742" cy="4260935"/>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77" name="Straight Connector 176">
              <a:extLst>
                <a:ext uri="{FF2B5EF4-FFF2-40B4-BE49-F238E27FC236}">
                  <a16:creationId xmlns="" xmlns:a16="http://schemas.microsoft.com/office/drawing/2014/main" id="{85D9B2C7-69ED-4E86-8A31-F3019F90354E}"/>
                </a:ext>
              </a:extLst>
            </p:cNvPr>
            <p:cNvCxnSpPr>
              <a:cxnSpLocks/>
            </p:cNvCxnSpPr>
            <p:nvPr/>
          </p:nvCxnSpPr>
          <p:spPr>
            <a:xfrm flipH="1">
              <a:off x="3049539" y="5869901"/>
              <a:ext cx="2630144" cy="269339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6" name="TextBox 215">
                  <a:extLst>
                    <a:ext uri="{FF2B5EF4-FFF2-40B4-BE49-F238E27FC236}">
                      <a16:creationId xmlns="" xmlns:a16="http://schemas.microsoft.com/office/drawing/2014/main" id="{580BCA2F-ECCE-4733-8DEF-7B4B9904BE68}"/>
                    </a:ext>
                  </a:extLst>
                </p:cNvPr>
                <p:cNvSpPr txBox="1"/>
                <p:nvPr/>
              </p:nvSpPr>
              <p:spPr>
                <a:xfrm>
                  <a:off x="5266140" y="5029200"/>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𝑨</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6" name="TextBox 215">
                  <a:extLst>
                    <a:ext uri="{FF2B5EF4-FFF2-40B4-BE49-F238E27FC236}">
                      <a16:creationId xmlns:a16="http://schemas.microsoft.com/office/drawing/2014/main" id="{580BCA2F-ECCE-4733-8DEF-7B4B9904BE68}"/>
                    </a:ext>
                  </a:extLst>
                </p:cNvPr>
                <p:cNvSpPr txBox="1">
                  <a:spLocks noRot="1" noChangeAspect="1" noMove="1" noResize="1" noEditPoints="1" noAdjustHandles="1" noChangeArrowheads="1" noChangeShapeType="1" noTextEdit="1"/>
                </p:cNvSpPr>
                <p:nvPr/>
              </p:nvSpPr>
              <p:spPr>
                <a:xfrm>
                  <a:off x="5266140" y="5029200"/>
                  <a:ext cx="792690" cy="83099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7" name="TextBox 216">
                  <a:extLst>
                    <a:ext uri="{FF2B5EF4-FFF2-40B4-BE49-F238E27FC236}">
                      <a16:creationId xmlns="" xmlns:a16="http://schemas.microsoft.com/office/drawing/2014/main" id="{77BBCFB1-F9D6-4F93-9826-A7FDE3BE9F1D}"/>
                    </a:ext>
                  </a:extLst>
                </p:cNvPr>
                <p:cNvSpPr txBox="1"/>
                <p:nvPr/>
              </p:nvSpPr>
              <p:spPr>
                <a:xfrm>
                  <a:off x="8412690" y="8008203"/>
                  <a:ext cx="588194"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𝑫</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7" name="TextBox 216">
                  <a:extLst>
                    <a:ext uri="{FF2B5EF4-FFF2-40B4-BE49-F238E27FC236}">
                      <a16:creationId xmlns:a16="http://schemas.microsoft.com/office/drawing/2014/main" id="{77BBCFB1-F9D6-4F93-9826-A7FDE3BE9F1D}"/>
                    </a:ext>
                  </a:extLst>
                </p:cNvPr>
                <p:cNvSpPr txBox="1">
                  <a:spLocks noRot="1" noChangeAspect="1" noMove="1" noResize="1" noEditPoints="1" noAdjustHandles="1" noChangeArrowheads="1" noChangeShapeType="1" noTextEdit="1"/>
                </p:cNvSpPr>
                <p:nvPr/>
              </p:nvSpPr>
              <p:spPr>
                <a:xfrm>
                  <a:off x="8412690" y="8008203"/>
                  <a:ext cx="588194" cy="8309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8" name="TextBox 217">
                  <a:extLst>
                    <a:ext uri="{FF2B5EF4-FFF2-40B4-BE49-F238E27FC236}">
                      <a16:creationId xmlns="" xmlns:a16="http://schemas.microsoft.com/office/drawing/2014/main" id="{5E32BD91-8028-468F-868B-23E623EB8A24}"/>
                    </a:ext>
                  </a:extLst>
                </p:cNvPr>
                <p:cNvSpPr txBox="1"/>
                <p:nvPr/>
              </p:nvSpPr>
              <p:spPr>
                <a:xfrm>
                  <a:off x="2286000" y="8001000"/>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𝑩</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8" name="TextBox 217">
                  <a:extLst>
                    <a:ext uri="{FF2B5EF4-FFF2-40B4-BE49-F238E27FC236}">
                      <a16:creationId xmlns:a16="http://schemas.microsoft.com/office/drawing/2014/main" id="{5E32BD91-8028-468F-868B-23E623EB8A24}"/>
                    </a:ext>
                  </a:extLst>
                </p:cNvPr>
                <p:cNvSpPr txBox="1">
                  <a:spLocks noRot="1" noChangeAspect="1" noMove="1" noResize="1" noEditPoints="1" noAdjustHandles="1" noChangeArrowheads="1" noChangeShapeType="1" noTextEdit="1"/>
                </p:cNvSpPr>
                <p:nvPr/>
              </p:nvSpPr>
              <p:spPr>
                <a:xfrm>
                  <a:off x="2286000" y="8001000"/>
                  <a:ext cx="792690" cy="83099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9" name="TextBox 218">
                  <a:extLst>
                    <a:ext uri="{FF2B5EF4-FFF2-40B4-BE49-F238E27FC236}">
                      <a16:creationId xmlns="" xmlns:a16="http://schemas.microsoft.com/office/drawing/2014/main" id="{E4F7F985-7D00-4F7E-B401-C4C72666688F}"/>
                    </a:ext>
                  </a:extLst>
                </p:cNvPr>
                <p:cNvSpPr txBox="1"/>
                <p:nvPr/>
              </p:nvSpPr>
              <p:spPr>
                <a:xfrm>
                  <a:off x="5867400" y="10065603"/>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𝑪</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9" name="TextBox 218">
                  <a:extLst>
                    <a:ext uri="{FF2B5EF4-FFF2-40B4-BE49-F238E27FC236}">
                      <a16:creationId xmlns:a16="http://schemas.microsoft.com/office/drawing/2014/main" id="{E4F7F985-7D00-4F7E-B401-C4C72666688F}"/>
                    </a:ext>
                  </a:extLst>
                </p:cNvPr>
                <p:cNvSpPr txBox="1">
                  <a:spLocks noRot="1" noChangeAspect="1" noMove="1" noResize="1" noEditPoints="1" noAdjustHandles="1" noChangeArrowheads="1" noChangeShapeType="1" noTextEdit="1"/>
                </p:cNvSpPr>
                <p:nvPr/>
              </p:nvSpPr>
              <p:spPr>
                <a:xfrm>
                  <a:off x="5867400" y="10065603"/>
                  <a:ext cx="792690" cy="830997"/>
                </a:xfrm>
                <a:prstGeom prst="rect">
                  <a:avLst/>
                </a:prstGeom>
                <a:blipFill>
                  <a:blip r:embed="rId6"/>
                  <a:stretch>
                    <a:fillRect/>
                  </a:stretch>
                </a:blipFill>
              </p:spPr>
              <p:txBody>
                <a:bodyPr/>
                <a:lstStyle/>
                <a:p>
                  <a:r>
                    <a:rPr lang="en-US">
                      <a:noFill/>
                    </a:rPr>
                    <a:t> </a:t>
                  </a:r>
                </a:p>
              </p:txBody>
            </p:sp>
          </mc:Fallback>
        </mc:AlternateContent>
        <p:sp>
          <p:nvSpPr>
            <p:cNvPr id="212" name="Oval 211">
              <a:extLst>
                <a:ext uri="{FF2B5EF4-FFF2-40B4-BE49-F238E27FC236}">
                  <a16:creationId xmlns="" xmlns:a16="http://schemas.microsoft.com/office/drawing/2014/main" id="{ABD99642-35CC-4D1C-AEFF-4366ED8F0FAA}"/>
                </a:ext>
              </a:extLst>
            </p:cNvPr>
            <p:cNvSpPr/>
            <p:nvPr/>
          </p:nvSpPr>
          <p:spPr>
            <a:xfrm>
              <a:off x="8169131" y="8428492"/>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a:extLst>
                <a:ext uri="{FF2B5EF4-FFF2-40B4-BE49-F238E27FC236}">
                  <a16:creationId xmlns="" xmlns:a16="http://schemas.microsoft.com/office/drawing/2014/main" id="{CD08ED0C-68DC-49CF-9A6D-589F9CDB1804}"/>
                </a:ext>
              </a:extLst>
            </p:cNvPr>
            <p:cNvSpPr/>
            <p:nvPr/>
          </p:nvSpPr>
          <p:spPr>
            <a:xfrm>
              <a:off x="5608320" y="5783754"/>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a:extLst>
                <a:ext uri="{FF2B5EF4-FFF2-40B4-BE49-F238E27FC236}">
                  <a16:creationId xmlns="" xmlns:a16="http://schemas.microsoft.com/office/drawing/2014/main" id="{C93B3735-37AB-44D1-A9E8-B4F6F5933BA0}"/>
                </a:ext>
              </a:extLst>
            </p:cNvPr>
            <p:cNvSpPr/>
            <p:nvPr/>
          </p:nvSpPr>
          <p:spPr>
            <a:xfrm>
              <a:off x="2972010" y="8439433"/>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a:extLst>
                <a:ext uri="{FF2B5EF4-FFF2-40B4-BE49-F238E27FC236}">
                  <a16:creationId xmlns="" xmlns:a16="http://schemas.microsoft.com/office/drawing/2014/main" id="{7F5C71B7-B972-4B66-B529-0004FDFEBE51}"/>
                </a:ext>
              </a:extLst>
            </p:cNvPr>
            <p:cNvSpPr/>
            <p:nvPr/>
          </p:nvSpPr>
          <p:spPr>
            <a:xfrm>
              <a:off x="6130284" y="9998392"/>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29" name="TextBox 228">
                <a:extLst>
                  <a:ext uri="{FF2B5EF4-FFF2-40B4-BE49-F238E27FC236}">
                    <a16:creationId xmlns="" xmlns:a16="http://schemas.microsoft.com/office/drawing/2014/main" id="{32F509C6-E7D9-4531-8424-B7EC8A9E3B9B}"/>
                  </a:ext>
                </a:extLst>
              </p:cNvPr>
              <p:cNvSpPr txBox="1"/>
              <p:nvPr/>
            </p:nvSpPr>
            <p:spPr>
              <a:xfrm>
                <a:off x="685802" y="12260759"/>
                <a:ext cx="10667998" cy="769441"/>
              </a:xfrm>
              <a:prstGeom prst="rect">
                <a:avLst/>
              </a:prstGeom>
              <a:noFill/>
            </p:spPr>
            <p:txBody>
              <a:bodyPr wrap="square">
                <a:spAutoFit/>
              </a:bodyPr>
              <a:lstStyle/>
              <a:p>
                <a14:m>
                  <m:oMath xmlns:m="http://schemas.openxmlformats.org/officeDocument/2006/math">
                    <m:r>
                      <a:rPr lang="en-US" sz="4400" b="1" smtClean="0">
                        <a:solidFill>
                          <a:srgbClr val="242452"/>
                        </a:solidFill>
                        <a:latin typeface="Cambria Math" panose="02040503050406030204" pitchFamily="18" charset="0"/>
                        <a:ea typeface="Tahoma" panose="020B0604030504040204" pitchFamily="34" charset="0"/>
                        <a:cs typeface="Tahoma" panose="020B0604030504040204" pitchFamily="34" charset="0"/>
                      </a:rPr>
                      <m:t>𝐀𝐁</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chéo </a:t>
                </a:r>
                <a14:m>
                  <m:oMath xmlns:m="http://schemas.openxmlformats.org/officeDocument/2006/math">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𝐂𝐃</m:t>
                    </m:r>
                    <m: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𝑨𝑪</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chéo </a:t>
                </a:r>
                <a14:m>
                  <m:oMath xmlns:m="http://schemas.openxmlformats.org/officeDocument/2006/math">
                    <m:r>
                      <a:rPr lang="en-US" sz="4400" b="1">
                        <a:solidFill>
                          <a:srgbClr val="242452"/>
                        </a:solidFill>
                        <a:latin typeface="Cambria Math" panose="02040503050406030204" pitchFamily="18" charset="0"/>
                        <a:ea typeface="Tahoma" panose="020B0604030504040204" pitchFamily="34" charset="0"/>
                        <a:cs typeface="Tahoma" panose="020B0604030504040204" pitchFamily="34" charset="0"/>
                      </a:rPr>
                      <m:t>𝐁</m:t>
                    </m:r>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𝐃</m:t>
                    </m:r>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𝐀𝐃</m:t>
                    </m:r>
                    <m:r>
                      <a:rPr lang="en-US" sz="4400" b="1" i="1">
                        <a:solidFill>
                          <a:srgbClr val="242452"/>
                        </a:solidFill>
                        <a:latin typeface="Cambria Math" panose="02040503050406030204" pitchFamily="18" charset="0"/>
                        <a:ea typeface="Tahoma" panose="020B0604030504040204" pitchFamily="34" charset="0"/>
                        <a:cs typeface="Tahoma" panose="020B0604030504040204" pitchFamily="34" charset="0"/>
                      </a:rPr>
                      <m:t> </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chéo </a:t>
                </a:r>
                <a14:m>
                  <m:oMath xmlns:m="http://schemas.openxmlformats.org/officeDocument/2006/math">
                    <m:r>
                      <a:rPr lang="en-US" sz="4400" b="1">
                        <a:solidFill>
                          <a:srgbClr val="242452"/>
                        </a:solidFill>
                        <a:latin typeface="Cambria Math" panose="02040503050406030204" pitchFamily="18" charset="0"/>
                        <a:ea typeface="Tahoma" panose="020B0604030504040204" pitchFamily="34" charset="0"/>
                        <a:cs typeface="Tahoma" panose="020B0604030504040204" pitchFamily="34" charset="0"/>
                      </a:rPr>
                      <m:t>𝐁</m:t>
                    </m:r>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𝐂</m:t>
                    </m:r>
                  </m:oMath>
                </a14:m>
                <a:endParaRPr lang="en-US" sz="4400" b="1">
                  <a:solidFill>
                    <a:srgbClr val="24245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9" name="TextBox 228">
                <a:extLst>
                  <a:ext uri="{FF2B5EF4-FFF2-40B4-BE49-F238E27FC236}">
                    <a16:creationId xmlns:a16="http://schemas.microsoft.com/office/drawing/2014/main" id="{32F509C6-E7D9-4531-8424-B7EC8A9E3B9B}"/>
                  </a:ext>
                </a:extLst>
              </p:cNvPr>
              <p:cNvSpPr txBox="1">
                <a:spLocks noRot="1" noChangeAspect="1" noMove="1" noResize="1" noEditPoints="1" noAdjustHandles="1" noChangeArrowheads="1" noChangeShapeType="1" noTextEdit="1"/>
              </p:cNvSpPr>
              <p:nvPr/>
            </p:nvSpPr>
            <p:spPr>
              <a:xfrm>
                <a:off x="685802" y="12260759"/>
                <a:ext cx="10667998" cy="769441"/>
              </a:xfrm>
              <a:prstGeom prst="rect">
                <a:avLst/>
              </a:prstGeom>
              <a:blipFill>
                <a:blip r:embed="rId7"/>
                <a:stretch>
                  <a:fillRect t="-16535" b="-35433"/>
                </a:stretch>
              </a:blipFill>
            </p:spPr>
            <p:txBody>
              <a:bodyPr/>
              <a:lstStyle/>
              <a:p>
                <a:r>
                  <a:rPr lang="en-US">
                    <a:noFill/>
                  </a:rPr>
                  <a:t> </a:t>
                </a:r>
              </a:p>
            </p:txBody>
          </p:sp>
        </mc:Fallback>
      </mc:AlternateContent>
      <p:grpSp>
        <p:nvGrpSpPr>
          <p:cNvPr id="230" name="Group 229">
            <a:extLst>
              <a:ext uri="{FF2B5EF4-FFF2-40B4-BE49-F238E27FC236}">
                <a16:creationId xmlns="" xmlns:a16="http://schemas.microsoft.com/office/drawing/2014/main" id="{9C4A3387-7DC1-444A-81A7-67CACEC291A2}"/>
              </a:ext>
            </a:extLst>
          </p:cNvPr>
          <p:cNvGrpSpPr/>
          <p:nvPr/>
        </p:nvGrpSpPr>
        <p:grpSpPr>
          <a:xfrm>
            <a:off x="12198456" y="2536014"/>
            <a:ext cx="11629336" cy="8520606"/>
            <a:chOff x="305985" y="2612214"/>
            <a:chExt cx="11117371" cy="8329470"/>
          </a:xfrm>
        </p:grpSpPr>
        <mc:AlternateContent xmlns:mc="http://schemas.openxmlformats.org/markup-compatibility/2006" xmlns:a14="http://schemas.microsoft.com/office/drawing/2010/main">
          <mc:Choice Requires="a14">
            <p:sp>
              <p:nvSpPr>
                <p:cNvPr id="231" name="Rounded Rectangle 61">
                  <a:extLst>
                    <a:ext uri="{FF2B5EF4-FFF2-40B4-BE49-F238E27FC236}">
                      <a16:creationId xmlns="" xmlns:a16="http://schemas.microsoft.com/office/drawing/2014/main" id="{DAF5F302-06D8-4AA1-9347-8CCC4C84032B}"/>
                    </a:ext>
                  </a:extLst>
                </p:cNvPr>
                <p:cNvSpPr/>
                <p:nvPr/>
              </p:nvSpPr>
              <p:spPr>
                <a:xfrm>
                  <a:off x="305985" y="3182381"/>
                  <a:ext cx="11117371" cy="7759303"/>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Cho hình lập phương </a:t>
                  </a:r>
                  <a14:m>
                    <m:oMath xmlns:m="http://schemas.openxmlformats.org/officeDocument/2006/math">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𝐀𝐁𝐂𝐃</m:t>
                      </m:r>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m:t>
                      </m:r>
                      <m:sSup>
                        <m:sSupPr>
                          <m:ctrlP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ctrlPr>
                        </m:sSupPr>
                        <m:e>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𝐀</m:t>
                          </m:r>
                        </m:e>
                        <m:sup>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m:t>
                          </m:r>
                        </m:sup>
                      </m:sSup>
                      <m:sSup>
                        <m:sSupPr>
                          <m:ctrlP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ctrlPr>
                        </m:sSupPr>
                        <m:e>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𝐁</m:t>
                          </m:r>
                        </m:e>
                        <m:sup>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m:t>
                          </m:r>
                        </m:sup>
                      </m:sSup>
                      <m:sSup>
                        <m:sSupPr>
                          <m:ctrlP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ctrlPr>
                        </m:sSupPr>
                        <m:e>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𝐂</m:t>
                          </m:r>
                        </m:e>
                        <m:sup>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m:t>
                          </m:r>
                        </m:sup>
                      </m:sSup>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𝐃</m:t>
                      </m:r>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m:t>
                      </m:r>
                    </m:oMath>
                  </a14:m>
                  <a:r>
                    <a:rPr lang="en-US" sz="4400" b="1" i="1">
                      <a:solidFill>
                        <a:srgbClr val="242452"/>
                      </a:solidFill>
                      <a:latin typeface="Tahoma" panose="020B0604030504040204" pitchFamily="34" charset="0"/>
                      <a:ea typeface="Tahoma" panose="020B0604030504040204" pitchFamily="34" charset="0"/>
                      <a:cs typeface="Tahoma" panose="020B0604030504040204" pitchFamily="34" charset="0"/>
                    </a:rPr>
                    <a:t>.</a:t>
                  </a:r>
                </a:p>
                <a:p>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Hãy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chỉ</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ra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các</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đường</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thẳng</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chứa</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cạnh</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hình</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lập</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mà</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chéo</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đt</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smtClean="0">
                          <a:solidFill>
                            <a:srgbClr val="FF0000"/>
                          </a:solidFill>
                          <a:latin typeface="Cambria Math" panose="02040503050406030204" pitchFamily="18" charset="0"/>
                          <a:ea typeface="Tahoma" panose="020B0604030504040204" pitchFamily="34" charset="0"/>
                          <a:cs typeface="Tahoma" panose="020B0604030504040204" pitchFamily="34" charset="0"/>
                        </a:rPr>
                        <m:t>𝐀𝐁</m:t>
                      </m:r>
                    </m:oMath>
                  </a14:m>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a:t>
                  </a:r>
                </a:p>
                <a:p>
                  <a:endPar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a:p>
                  <a:endPar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a:p>
                  <a:endPar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a:p>
                  <a:endPar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a:p>
                  <a:endPar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a:p>
                  <a:endPar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a:p>
                  <a:endParaRPr lang="en-US" sz="4400" dirty="0"/>
                </a:p>
              </p:txBody>
            </p:sp>
          </mc:Choice>
          <mc:Fallback xmlns="">
            <p:sp>
              <p:nvSpPr>
                <p:cNvPr id="231" name="Rounded Rectangle 61">
                  <a:extLst>
                    <a:ext uri="{FF2B5EF4-FFF2-40B4-BE49-F238E27FC236}">
                      <a16:creationId xmlns:a16="http://schemas.microsoft.com/office/drawing/2014/main" id="{DAF5F302-06D8-4AA1-9347-8CCC4C84032B}"/>
                    </a:ext>
                  </a:extLst>
                </p:cNvPr>
                <p:cNvSpPr>
                  <a:spLocks noRot="1" noChangeAspect="1" noMove="1" noResize="1" noEditPoints="1" noAdjustHandles="1" noChangeArrowheads="1" noChangeShapeType="1" noTextEdit="1"/>
                </p:cNvSpPr>
                <p:nvPr/>
              </p:nvSpPr>
              <p:spPr>
                <a:xfrm>
                  <a:off x="305985" y="3182381"/>
                  <a:ext cx="11117371" cy="7759303"/>
                </a:xfrm>
                <a:prstGeom prst="roundRect">
                  <a:avLst>
                    <a:gd name="adj" fmla="val 5347"/>
                  </a:avLst>
                </a:prstGeom>
                <a:blipFill>
                  <a:blip r:embed="rId8"/>
                  <a:stretch>
                    <a:fillRect l="-941" r="-105"/>
                  </a:stretch>
                </a:blipFill>
                <a:ln w="28575">
                  <a:solidFill>
                    <a:schemeClr val="accent6">
                      <a:lumMod val="75000"/>
                    </a:schemeClr>
                  </a:solidFill>
                </a:ln>
              </p:spPr>
              <p:txBody>
                <a:bodyPr/>
                <a:lstStyle/>
                <a:p>
                  <a:r>
                    <a:rPr lang="en-US">
                      <a:noFill/>
                    </a:rPr>
                    <a:t> </a:t>
                  </a:r>
                </a:p>
              </p:txBody>
            </p:sp>
          </mc:Fallback>
        </mc:AlternateContent>
        <p:grpSp>
          <p:nvGrpSpPr>
            <p:cNvPr id="232" name="Group 67">
              <a:extLst>
                <a:ext uri="{FF2B5EF4-FFF2-40B4-BE49-F238E27FC236}">
                  <a16:creationId xmlns="" xmlns:a16="http://schemas.microsoft.com/office/drawing/2014/main" id="{CAA40388-EB5F-420C-B39E-7C9ADDB4BBA8}"/>
                </a:ext>
              </a:extLst>
            </p:cNvPr>
            <p:cNvGrpSpPr/>
            <p:nvPr/>
          </p:nvGrpSpPr>
          <p:grpSpPr>
            <a:xfrm>
              <a:off x="381000" y="2612214"/>
              <a:ext cx="3323648" cy="940513"/>
              <a:chOff x="1311958" y="3405486"/>
              <a:chExt cx="3251532" cy="940513"/>
            </a:xfrm>
          </p:grpSpPr>
          <p:sp>
            <p:nvSpPr>
              <p:cNvPr id="233" name="Freeform 20">
                <a:extLst>
                  <a:ext uri="{FF2B5EF4-FFF2-40B4-BE49-F238E27FC236}">
                    <a16:creationId xmlns="" xmlns:a16="http://schemas.microsoft.com/office/drawing/2014/main" id="{05899EBF-0B8A-43E3-BB28-A52E9C936D23}"/>
                  </a:ext>
                </a:extLst>
              </p:cNvPr>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35" name="TextBox 234">
                <a:extLst>
                  <a:ext uri="{FF2B5EF4-FFF2-40B4-BE49-F238E27FC236}">
                    <a16:creationId xmlns="" xmlns:a16="http://schemas.microsoft.com/office/drawing/2014/main" id="{DC34C690-D6F6-4A95-831C-2EE50E24B803}"/>
                  </a:ext>
                </a:extLst>
              </p:cNvPr>
              <p:cNvSpPr txBox="1"/>
              <p:nvPr/>
            </p:nvSpPr>
            <p:spPr>
              <a:xfrm>
                <a:off x="2250671" y="3527166"/>
                <a:ext cx="2183278" cy="800219"/>
              </a:xfrm>
              <a:prstGeom prst="rect">
                <a:avLst/>
              </a:prstGeom>
              <a:noFill/>
            </p:spPr>
            <p:txBody>
              <a:bodyPr wrap="none" rtlCol="0">
                <a:spAutoFit/>
              </a:bodyPr>
              <a:lstStyle/>
              <a:p>
                <a:r>
                  <a:rPr lang="en-US" sz="4600" b="1" err="1">
                    <a:solidFill>
                      <a:schemeClr val="bg1"/>
                    </a:solidFill>
                    <a:latin typeface="Tahoma" pitchFamily="34" charset="0"/>
                    <a:ea typeface="Tahoma" pitchFamily="34" charset="0"/>
                    <a:cs typeface="Tahoma" pitchFamily="34" charset="0"/>
                  </a:rPr>
                  <a:t>Ví</a:t>
                </a:r>
                <a:r>
                  <a:rPr lang="en-US" sz="4600" b="1">
                    <a:solidFill>
                      <a:schemeClr val="bg1"/>
                    </a:solidFill>
                    <a:latin typeface="Tahoma" pitchFamily="34" charset="0"/>
                    <a:ea typeface="Tahoma" pitchFamily="34" charset="0"/>
                    <a:cs typeface="Tahoma" pitchFamily="34" charset="0"/>
                  </a:rPr>
                  <a:t> dụ 2</a:t>
                </a:r>
                <a:endParaRPr lang="en-US" sz="4600" b="1" dirty="0">
                  <a:solidFill>
                    <a:schemeClr val="bg1"/>
                  </a:solidFill>
                  <a:latin typeface="Tahoma" pitchFamily="34" charset="0"/>
                  <a:ea typeface="Tahoma" pitchFamily="34" charset="0"/>
                  <a:cs typeface="Tahoma" pitchFamily="34" charset="0"/>
                </a:endParaRPr>
              </a:p>
            </p:txBody>
          </p:sp>
          <p:grpSp>
            <p:nvGrpSpPr>
              <p:cNvPr id="237" name="Group 70">
                <a:extLst>
                  <a:ext uri="{FF2B5EF4-FFF2-40B4-BE49-F238E27FC236}">
                    <a16:creationId xmlns="" xmlns:a16="http://schemas.microsoft.com/office/drawing/2014/main" id="{95F90A3B-CA3C-4F79-BE29-D16AC9E2953A}"/>
                  </a:ext>
                </a:extLst>
              </p:cNvPr>
              <p:cNvGrpSpPr/>
              <p:nvPr/>
            </p:nvGrpSpPr>
            <p:grpSpPr>
              <a:xfrm>
                <a:off x="1311958" y="3405486"/>
                <a:ext cx="950173" cy="940513"/>
                <a:chOff x="1311958" y="3405486"/>
                <a:chExt cx="950173" cy="940513"/>
              </a:xfrm>
            </p:grpSpPr>
            <p:sp>
              <p:nvSpPr>
                <p:cNvPr id="238" name="Rectangle 237">
                  <a:extLst>
                    <a:ext uri="{FF2B5EF4-FFF2-40B4-BE49-F238E27FC236}">
                      <a16:creationId xmlns="" xmlns:a16="http://schemas.microsoft.com/office/drawing/2014/main" id="{7C2EAFAF-717C-426B-973D-22C9A5CBE66E}"/>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13">
                  <a:extLst>
                    <a:ext uri="{FF2B5EF4-FFF2-40B4-BE49-F238E27FC236}">
                      <a16:creationId xmlns="" xmlns:a16="http://schemas.microsoft.com/office/drawing/2014/main" id="{8763932F-869F-4E44-A447-4C161F52B932}"/>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0" name="Freeform 14">
                  <a:extLst>
                    <a:ext uri="{FF2B5EF4-FFF2-40B4-BE49-F238E27FC236}">
                      <a16:creationId xmlns="" xmlns:a16="http://schemas.microsoft.com/office/drawing/2014/main" id="{C5047E36-FEAC-4811-9B99-499DF01E0617}"/>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1" name="Freeform 15">
                  <a:extLst>
                    <a:ext uri="{FF2B5EF4-FFF2-40B4-BE49-F238E27FC236}">
                      <a16:creationId xmlns="" xmlns:a16="http://schemas.microsoft.com/office/drawing/2014/main" id="{DF942CFC-6160-427E-BBFB-B276A3832DD4}"/>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2" name="Freeform 16">
                  <a:extLst>
                    <a:ext uri="{FF2B5EF4-FFF2-40B4-BE49-F238E27FC236}">
                      <a16:creationId xmlns="" xmlns:a16="http://schemas.microsoft.com/office/drawing/2014/main" id="{B5CB6121-1711-444C-9452-658E1064F70E}"/>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5" name="Freeform 17">
                  <a:extLst>
                    <a:ext uri="{FF2B5EF4-FFF2-40B4-BE49-F238E27FC236}">
                      <a16:creationId xmlns="" xmlns:a16="http://schemas.microsoft.com/office/drawing/2014/main" id="{42C1A57D-8E82-44FF-828D-E771325369F8}"/>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7" name="Freeform 18">
                  <a:extLst>
                    <a:ext uri="{FF2B5EF4-FFF2-40B4-BE49-F238E27FC236}">
                      <a16:creationId xmlns="" xmlns:a16="http://schemas.microsoft.com/office/drawing/2014/main" id="{75B6D8B2-E2FE-4F83-8908-3D070F4D5FCA}"/>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8" name="Freeform 19">
                  <a:extLst>
                    <a:ext uri="{FF2B5EF4-FFF2-40B4-BE49-F238E27FC236}">
                      <a16:creationId xmlns="" xmlns:a16="http://schemas.microsoft.com/office/drawing/2014/main" id="{9E7E51DC-EB01-4E1F-BEB7-C65A1915641E}"/>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9" name="Freeform 20">
                  <a:extLst>
                    <a:ext uri="{FF2B5EF4-FFF2-40B4-BE49-F238E27FC236}">
                      <a16:creationId xmlns="" xmlns:a16="http://schemas.microsoft.com/office/drawing/2014/main" id="{87A43E03-85C7-4CEA-966D-21F1FC87DEF4}"/>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0" name="Freeform 21">
                  <a:extLst>
                    <a:ext uri="{FF2B5EF4-FFF2-40B4-BE49-F238E27FC236}">
                      <a16:creationId xmlns="" xmlns:a16="http://schemas.microsoft.com/office/drawing/2014/main" id="{42B2A77D-93D2-47FB-AA8D-6348A86EEE1B}"/>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1" name="Freeform 22">
                  <a:extLst>
                    <a:ext uri="{FF2B5EF4-FFF2-40B4-BE49-F238E27FC236}">
                      <a16:creationId xmlns="" xmlns:a16="http://schemas.microsoft.com/office/drawing/2014/main" id="{1AEF5C82-7BAD-4BCD-B768-FEE682054858}"/>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2" name="Freeform 23">
                  <a:extLst>
                    <a:ext uri="{FF2B5EF4-FFF2-40B4-BE49-F238E27FC236}">
                      <a16:creationId xmlns="" xmlns:a16="http://schemas.microsoft.com/office/drawing/2014/main" id="{448110D9-84D3-409D-92BA-50A7170AAD99}"/>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3" name="Freeform 24">
                  <a:extLst>
                    <a:ext uri="{FF2B5EF4-FFF2-40B4-BE49-F238E27FC236}">
                      <a16:creationId xmlns="" xmlns:a16="http://schemas.microsoft.com/office/drawing/2014/main" id="{18A20D2C-9D93-4CED-8C63-5346F7388D4D}"/>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5" name="Freeform 25">
                  <a:extLst>
                    <a:ext uri="{FF2B5EF4-FFF2-40B4-BE49-F238E27FC236}">
                      <a16:creationId xmlns="" xmlns:a16="http://schemas.microsoft.com/office/drawing/2014/main" id="{6000CE65-BF6E-4617-BE92-11A66BBB8828}"/>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26">
                  <a:extLst>
                    <a:ext uri="{FF2B5EF4-FFF2-40B4-BE49-F238E27FC236}">
                      <a16:creationId xmlns="" xmlns:a16="http://schemas.microsoft.com/office/drawing/2014/main" id="{79A895CC-AFFA-4108-ADF0-78EDE7E4B41D}"/>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27">
                  <a:extLst>
                    <a:ext uri="{FF2B5EF4-FFF2-40B4-BE49-F238E27FC236}">
                      <a16:creationId xmlns="" xmlns:a16="http://schemas.microsoft.com/office/drawing/2014/main" id="{D76900D6-F0ED-4074-84A9-010438031BB1}"/>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28">
                  <a:extLst>
                    <a:ext uri="{FF2B5EF4-FFF2-40B4-BE49-F238E27FC236}">
                      <a16:creationId xmlns="" xmlns:a16="http://schemas.microsoft.com/office/drawing/2014/main" id="{19EA37C8-E1C4-4A81-80B7-DFAD01A7D4B9}"/>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29">
                  <a:extLst>
                    <a:ext uri="{FF2B5EF4-FFF2-40B4-BE49-F238E27FC236}">
                      <a16:creationId xmlns="" xmlns:a16="http://schemas.microsoft.com/office/drawing/2014/main" id="{8886605B-8794-4F5A-8184-062889CE6042}"/>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30">
                  <a:extLst>
                    <a:ext uri="{FF2B5EF4-FFF2-40B4-BE49-F238E27FC236}">
                      <a16:creationId xmlns="" xmlns:a16="http://schemas.microsoft.com/office/drawing/2014/main" id="{BA82DFD7-B4F2-44CC-90C4-6751CB5587AE}"/>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31">
                  <a:extLst>
                    <a:ext uri="{FF2B5EF4-FFF2-40B4-BE49-F238E27FC236}">
                      <a16:creationId xmlns="" xmlns:a16="http://schemas.microsoft.com/office/drawing/2014/main" id="{DCA9032B-8606-4350-A538-C8FB6C49718E}"/>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32">
                  <a:extLst>
                    <a:ext uri="{FF2B5EF4-FFF2-40B4-BE49-F238E27FC236}">
                      <a16:creationId xmlns="" xmlns:a16="http://schemas.microsoft.com/office/drawing/2014/main" id="{75A9C1CB-4E30-4B5E-9C4D-1E61F9F5BE8F}"/>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33">
                  <a:extLst>
                    <a:ext uri="{FF2B5EF4-FFF2-40B4-BE49-F238E27FC236}">
                      <a16:creationId xmlns="" xmlns:a16="http://schemas.microsoft.com/office/drawing/2014/main" id="{0ED5C54C-0CA7-464A-A59D-A4FC0863CAC7}"/>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34">
                  <a:extLst>
                    <a:ext uri="{FF2B5EF4-FFF2-40B4-BE49-F238E27FC236}">
                      <a16:creationId xmlns="" xmlns:a16="http://schemas.microsoft.com/office/drawing/2014/main" id="{A3BA80C8-F268-4056-8B4D-25FE0E23D4DC}"/>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35">
                  <a:extLst>
                    <a:ext uri="{FF2B5EF4-FFF2-40B4-BE49-F238E27FC236}">
                      <a16:creationId xmlns="" xmlns:a16="http://schemas.microsoft.com/office/drawing/2014/main" id="{5AA46F45-9BB9-40AF-A098-B6D5D6CC6D13}"/>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36">
                  <a:extLst>
                    <a:ext uri="{FF2B5EF4-FFF2-40B4-BE49-F238E27FC236}">
                      <a16:creationId xmlns="" xmlns:a16="http://schemas.microsoft.com/office/drawing/2014/main" id="{40AE39C2-50B6-44E9-AC2C-924DBD8D406E}"/>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293" name="Rounded Rectangle 112">
            <a:extLst>
              <a:ext uri="{FF2B5EF4-FFF2-40B4-BE49-F238E27FC236}">
                <a16:creationId xmlns="" xmlns:a16="http://schemas.microsoft.com/office/drawing/2014/main" id="{25CD3567-3DFE-4883-BC9D-2351029D2D7A}"/>
              </a:ext>
            </a:extLst>
          </p:cNvPr>
          <p:cNvSpPr/>
          <p:nvPr/>
        </p:nvSpPr>
        <p:spPr>
          <a:xfrm>
            <a:off x="12344405" y="11336175"/>
            <a:ext cx="11553131" cy="199882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endParaRPr lang="en-US" sz="4400" b="1">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294" name="Group 293">
            <a:extLst>
              <a:ext uri="{FF2B5EF4-FFF2-40B4-BE49-F238E27FC236}">
                <a16:creationId xmlns="" xmlns:a16="http://schemas.microsoft.com/office/drawing/2014/main" id="{0475EE24-28A6-4D1C-8359-3D4694870DAF}"/>
              </a:ext>
            </a:extLst>
          </p:cNvPr>
          <p:cNvGrpSpPr/>
          <p:nvPr/>
        </p:nvGrpSpPr>
        <p:grpSpPr>
          <a:xfrm>
            <a:off x="12543336" y="11361421"/>
            <a:ext cx="3359777" cy="830997"/>
            <a:chOff x="1487714" y="7863985"/>
            <a:chExt cx="3066727" cy="800312"/>
          </a:xfrm>
        </p:grpSpPr>
        <p:sp>
          <p:nvSpPr>
            <p:cNvPr id="295" name="TextBox 294">
              <a:extLst>
                <a:ext uri="{FF2B5EF4-FFF2-40B4-BE49-F238E27FC236}">
                  <a16:creationId xmlns="" xmlns:a16="http://schemas.microsoft.com/office/drawing/2014/main" id="{4FD0542D-F39F-4770-A91C-7FDBAF49369B}"/>
                </a:ext>
              </a:extLst>
            </p:cNvPr>
            <p:cNvSpPr txBox="1"/>
            <p:nvPr/>
          </p:nvSpPr>
          <p:spPr>
            <a:xfrm>
              <a:off x="2069177" y="7863985"/>
              <a:ext cx="2485264" cy="800312"/>
            </a:xfrm>
            <a:prstGeom prst="rect">
              <a:avLst/>
            </a:prstGeom>
            <a:noFill/>
          </p:spPr>
          <p:txBody>
            <a:bodyPr wrap="none" rtlCol="0">
              <a:spAutoFit/>
            </a:bodyPr>
            <a:lstStyle/>
            <a:p>
              <a:r>
                <a:rPr lang="en-US" sz="4600" b="1">
                  <a:solidFill>
                    <a:srgbClr val="0999C8"/>
                  </a:solidFill>
                  <a:latin typeface="Tahoma" pitchFamily="34" charset="0"/>
                  <a:ea typeface="Tahoma" pitchFamily="34" charset="0"/>
                  <a:cs typeface="Tahoma" pitchFamily="34" charset="0"/>
                </a:rPr>
                <a:t>Đáp án:</a:t>
              </a:r>
              <a:endParaRPr lang="en-US" sz="4600" b="1" dirty="0">
                <a:solidFill>
                  <a:srgbClr val="0999C8"/>
                </a:solidFill>
                <a:latin typeface="Tahoma" pitchFamily="34" charset="0"/>
                <a:ea typeface="Tahoma" pitchFamily="34" charset="0"/>
                <a:cs typeface="Tahoma" pitchFamily="34" charset="0"/>
              </a:endParaRPr>
            </a:p>
          </p:txBody>
        </p:sp>
        <p:sp>
          <p:nvSpPr>
            <p:cNvPr id="296" name="Freeform 15">
              <a:extLst>
                <a:ext uri="{FF2B5EF4-FFF2-40B4-BE49-F238E27FC236}">
                  <a16:creationId xmlns="" xmlns:a16="http://schemas.microsoft.com/office/drawing/2014/main" id="{BAFE2472-3DC9-4D50-9CB0-78CAA0294966}"/>
                </a:ext>
              </a:extLst>
            </p:cNvPr>
            <p:cNvSpPr>
              <a:spLocks noEditPoints="1"/>
            </p:cNvSpPr>
            <p:nvPr/>
          </p:nvSpPr>
          <p:spPr bwMode="auto">
            <a:xfrm>
              <a:off x="1487714" y="7983570"/>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rgbClr val="0999C8"/>
            </a:solidFill>
            <a:ln>
              <a:noFill/>
            </a:ln>
          </p:spPr>
          <p:txBody>
            <a:bodyPr vert="horz" wrap="square" lIns="91429" tIns="45715" rIns="91429" bIns="45715" numCol="1" anchor="t" anchorCtr="0" compatLnSpc="1">
              <a:prstTxWarp prst="textNoShape">
                <a:avLst/>
              </a:prstTxWarp>
            </a:bodyPr>
            <a:lstStyle/>
            <a:p>
              <a:endParaRPr lang="en-US"/>
            </a:p>
          </p:txBody>
        </p:sp>
      </p:grpSp>
      <mc:AlternateContent xmlns:mc="http://schemas.openxmlformats.org/markup-compatibility/2006" xmlns:a14="http://schemas.microsoft.com/office/drawing/2010/main">
        <mc:Choice Requires="a14">
          <p:sp>
            <p:nvSpPr>
              <p:cNvPr id="300" name="TextBox 299">
                <a:extLst>
                  <a:ext uri="{FF2B5EF4-FFF2-40B4-BE49-F238E27FC236}">
                    <a16:creationId xmlns="" xmlns:a16="http://schemas.microsoft.com/office/drawing/2014/main" id="{A0507698-F96D-4548-849B-E2199E6F3F3D}"/>
                  </a:ext>
                </a:extLst>
              </p:cNvPr>
              <p:cNvSpPr txBox="1"/>
              <p:nvPr/>
            </p:nvSpPr>
            <p:spPr>
              <a:xfrm>
                <a:off x="12985864" y="12260759"/>
                <a:ext cx="9797936" cy="769441"/>
              </a:xfrm>
              <a:prstGeom prst="rect">
                <a:avLst/>
              </a:prstGeom>
              <a:noFill/>
            </p:spPr>
            <p:txBody>
              <a:bodyPr wrap="square">
                <a:spAutoFit/>
              </a:bodyPr>
              <a:lstStyle/>
              <a:p>
                <a:pPr algn="ctr"/>
                <a14:m>
                  <m:oMath xmlns:m="http://schemas.openxmlformats.org/officeDocument/2006/math">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𝐂</m:t>
                    </m:r>
                    <m:sSup>
                      <m:sSupPr>
                        <m:ctrlP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ctrlPr>
                      </m:sSupPr>
                      <m:e>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𝐂</m:t>
                        </m:r>
                      </m:e>
                      <m:sup>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m:t>
                        </m:r>
                      </m:sup>
                    </m:sSup>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 </m:t>
                    </m:r>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𝐃</m:t>
                    </m:r>
                    <m:sSup>
                      <m:sSupPr>
                        <m:ctrlP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ctrlPr>
                      </m:sSupPr>
                      <m:e>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𝐃</m:t>
                        </m:r>
                      </m:e>
                      <m:sup>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m:t>
                        </m:r>
                      </m:sup>
                    </m:sSup>
                    <m:sSup>
                      <m:sSupPr>
                        <m:ctrlP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ctrlPr>
                      </m:sSupPr>
                      <m:e>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𝐀</m:t>
                        </m:r>
                      </m:e>
                      <m:sup>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m:t>
                        </m:r>
                      </m:sup>
                    </m:sSup>
                    <m:sSup>
                      <m:sSupPr>
                        <m:ctrlP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ctrlPr>
                      </m:sSupPr>
                      <m:e>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𝐃</m:t>
                        </m:r>
                      </m:e>
                      <m:sup>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m:t>
                        </m:r>
                      </m:sup>
                    </m:sSup>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 </m:t>
                    </m:r>
                    <m:sSup>
                      <m:sSupPr>
                        <m:ctrlP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ctrlPr>
                      </m:sSupPr>
                      <m:e>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𝐁</m:t>
                        </m:r>
                      </m:e>
                      <m:sup>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m:t>
                        </m:r>
                      </m:sup>
                    </m:sSup>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𝐂</m:t>
                    </m:r>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m:t>
                    </m:r>
                  </m:oMath>
                </a14:m>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chéo</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đt</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a:solidFill>
                          <a:srgbClr val="242452"/>
                        </a:solidFill>
                        <a:latin typeface="Cambria Math" panose="02040503050406030204" pitchFamily="18" charset="0"/>
                        <a:ea typeface="Tahoma" panose="020B0604030504040204" pitchFamily="34" charset="0"/>
                        <a:cs typeface="Tahoma" panose="020B0604030504040204" pitchFamily="34" charset="0"/>
                      </a:rPr>
                      <m:t>𝐀𝐁</m:t>
                    </m:r>
                  </m:oMath>
                </a14:m>
                <a:endPar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00" name="TextBox 299">
                <a:extLst>
                  <a:ext uri="{FF2B5EF4-FFF2-40B4-BE49-F238E27FC236}">
                    <a16:creationId xmlns:a16="http://schemas.microsoft.com/office/drawing/2014/main" xmlns:a14="http://schemas.microsoft.com/office/drawing/2010/main" xmlns="" id="{A0507698-F96D-4548-849B-E2199E6F3F3D}"/>
                  </a:ext>
                </a:extLst>
              </p:cNvPr>
              <p:cNvSpPr txBox="1">
                <a:spLocks noRot="1" noChangeAspect="1" noMove="1" noResize="1" noEditPoints="1" noAdjustHandles="1" noChangeArrowheads="1" noChangeShapeType="1" noTextEdit="1"/>
              </p:cNvSpPr>
              <p:nvPr/>
            </p:nvSpPr>
            <p:spPr>
              <a:xfrm>
                <a:off x="12985864" y="12260759"/>
                <a:ext cx="9797936" cy="769441"/>
              </a:xfrm>
              <a:prstGeom prst="rect">
                <a:avLst/>
              </a:prstGeom>
              <a:blipFill rotWithShape="0">
                <a:blip r:embed="rId9"/>
                <a:stretch>
                  <a:fillRect t="-16535" b="-35433"/>
                </a:stretch>
              </a:blipFill>
            </p:spPr>
            <p:txBody>
              <a:bodyPr/>
              <a:lstStyle/>
              <a:p>
                <a:r>
                  <a:rPr lang="en-US">
                    <a:noFill/>
                  </a:rPr>
                  <a:t> </a:t>
                </a:r>
              </a:p>
            </p:txBody>
          </p:sp>
        </mc:Fallback>
      </mc:AlternateContent>
      <p:grpSp>
        <p:nvGrpSpPr>
          <p:cNvPr id="73" name="Group 72">
            <a:extLst>
              <a:ext uri="{FF2B5EF4-FFF2-40B4-BE49-F238E27FC236}">
                <a16:creationId xmlns="" xmlns:a16="http://schemas.microsoft.com/office/drawing/2014/main" id="{5E75F0EF-08F8-4BFB-B9CC-D4E699E41C53}"/>
              </a:ext>
            </a:extLst>
          </p:cNvPr>
          <p:cNvGrpSpPr/>
          <p:nvPr/>
        </p:nvGrpSpPr>
        <p:grpSpPr>
          <a:xfrm>
            <a:off x="14630400" y="5715000"/>
            <a:ext cx="6858000" cy="5351854"/>
            <a:chOff x="14630400" y="5638800"/>
            <a:chExt cx="6858000" cy="5486400"/>
          </a:xfrm>
        </p:grpSpPr>
        <mc:AlternateContent xmlns:mc="http://schemas.openxmlformats.org/markup-compatibility/2006" xmlns:a14="http://schemas.microsoft.com/office/drawing/2010/main">
          <mc:Choice Requires="a14">
            <p:sp>
              <p:nvSpPr>
                <p:cNvPr id="288" name="TextBox 287">
                  <a:extLst>
                    <a:ext uri="{FF2B5EF4-FFF2-40B4-BE49-F238E27FC236}">
                      <a16:creationId xmlns="" xmlns:a16="http://schemas.microsoft.com/office/drawing/2014/main" id="{A445DF03-BA9B-4367-8C0D-FF15D18CB21E}"/>
                    </a:ext>
                  </a:extLst>
                </p:cNvPr>
                <p:cNvSpPr txBox="1"/>
                <p:nvPr/>
              </p:nvSpPr>
              <p:spPr>
                <a:xfrm>
                  <a:off x="15971310" y="5638800"/>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𝑨</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88" name="TextBox 287">
                  <a:extLst>
                    <a:ext uri="{FF2B5EF4-FFF2-40B4-BE49-F238E27FC236}">
                      <a16:creationId xmlns:a16="http://schemas.microsoft.com/office/drawing/2014/main" id="{A445DF03-BA9B-4367-8C0D-FF15D18CB21E}"/>
                    </a:ext>
                  </a:extLst>
                </p:cNvPr>
                <p:cNvSpPr txBox="1">
                  <a:spLocks noRot="1" noChangeAspect="1" noMove="1" noResize="1" noEditPoints="1" noAdjustHandles="1" noChangeArrowheads="1" noChangeShapeType="1" noTextEdit="1"/>
                </p:cNvSpPr>
                <p:nvPr/>
              </p:nvSpPr>
              <p:spPr>
                <a:xfrm>
                  <a:off x="15971310" y="5638800"/>
                  <a:ext cx="792690" cy="83099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9" name="TextBox 288">
                  <a:extLst>
                    <a:ext uri="{FF2B5EF4-FFF2-40B4-BE49-F238E27FC236}">
                      <a16:creationId xmlns="" xmlns:a16="http://schemas.microsoft.com/office/drawing/2014/main" id="{3A2DBBAE-E038-4558-A977-86FCDA1722B0}"/>
                    </a:ext>
                  </a:extLst>
                </p:cNvPr>
                <p:cNvSpPr txBox="1"/>
                <p:nvPr/>
              </p:nvSpPr>
              <p:spPr>
                <a:xfrm>
                  <a:off x="14706600" y="7093803"/>
                  <a:ext cx="588194"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𝑫</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89" name="TextBox 288">
                  <a:extLst>
                    <a:ext uri="{FF2B5EF4-FFF2-40B4-BE49-F238E27FC236}">
                      <a16:creationId xmlns:a16="http://schemas.microsoft.com/office/drawing/2014/main" id="{3A2DBBAE-E038-4558-A977-86FCDA1722B0}"/>
                    </a:ext>
                  </a:extLst>
                </p:cNvPr>
                <p:cNvSpPr txBox="1">
                  <a:spLocks noRot="1" noChangeAspect="1" noMove="1" noResize="1" noEditPoints="1" noAdjustHandles="1" noChangeArrowheads="1" noChangeShapeType="1" noTextEdit="1"/>
                </p:cNvSpPr>
                <p:nvPr/>
              </p:nvSpPr>
              <p:spPr>
                <a:xfrm>
                  <a:off x="14706600" y="7093803"/>
                  <a:ext cx="588194" cy="83099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0" name="TextBox 289">
                  <a:extLst>
                    <a:ext uri="{FF2B5EF4-FFF2-40B4-BE49-F238E27FC236}">
                      <a16:creationId xmlns="" xmlns:a16="http://schemas.microsoft.com/office/drawing/2014/main" id="{6E02D921-BA7C-482E-9310-2E67389CE3B6}"/>
                    </a:ext>
                  </a:extLst>
                </p:cNvPr>
                <p:cNvSpPr txBox="1"/>
                <p:nvPr/>
              </p:nvSpPr>
              <p:spPr>
                <a:xfrm>
                  <a:off x="20619510" y="5698368"/>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𝑩</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0" name="TextBox 289">
                  <a:extLst>
                    <a:ext uri="{FF2B5EF4-FFF2-40B4-BE49-F238E27FC236}">
                      <a16:creationId xmlns:a16="http://schemas.microsoft.com/office/drawing/2014/main" id="{6E02D921-BA7C-482E-9310-2E67389CE3B6}"/>
                    </a:ext>
                  </a:extLst>
                </p:cNvPr>
                <p:cNvSpPr txBox="1">
                  <a:spLocks noRot="1" noChangeAspect="1" noMove="1" noResize="1" noEditPoints="1" noAdjustHandles="1" noChangeArrowheads="1" noChangeShapeType="1" noTextEdit="1"/>
                </p:cNvSpPr>
                <p:nvPr/>
              </p:nvSpPr>
              <p:spPr>
                <a:xfrm>
                  <a:off x="20619510" y="5698368"/>
                  <a:ext cx="792690" cy="830997"/>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1" name="TextBox 290">
                  <a:extLst>
                    <a:ext uri="{FF2B5EF4-FFF2-40B4-BE49-F238E27FC236}">
                      <a16:creationId xmlns="" xmlns:a16="http://schemas.microsoft.com/office/drawing/2014/main" id="{1891A463-9A24-4E7C-9512-2B9E81A4621D}"/>
                    </a:ext>
                  </a:extLst>
                </p:cNvPr>
                <p:cNvSpPr txBox="1"/>
                <p:nvPr/>
              </p:nvSpPr>
              <p:spPr>
                <a:xfrm>
                  <a:off x="19354800" y="7093803"/>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𝑪</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1" name="TextBox 290">
                  <a:extLst>
                    <a:ext uri="{FF2B5EF4-FFF2-40B4-BE49-F238E27FC236}">
                      <a16:creationId xmlns:a16="http://schemas.microsoft.com/office/drawing/2014/main" id="{1891A463-9A24-4E7C-9512-2B9E81A4621D}"/>
                    </a:ext>
                  </a:extLst>
                </p:cNvPr>
                <p:cNvSpPr txBox="1">
                  <a:spLocks noRot="1" noChangeAspect="1" noMove="1" noResize="1" noEditPoints="1" noAdjustHandles="1" noChangeArrowheads="1" noChangeShapeType="1" noTextEdit="1"/>
                </p:cNvSpPr>
                <p:nvPr/>
              </p:nvSpPr>
              <p:spPr>
                <a:xfrm>
                  <a:off x="19354800" y="7093803"/>
                  <a:ext cx="792690" cy="830997"/>
                </a:xfrm>
                <a:prstGeom prst="rect">
                  <a:avLst/>
                </a:prstGeom>
                <a:blipFill>
                  <a:blip r:embed="rId13"/>
                  <a:stretch>
                    <a:fillRect/>
                  </a:stretch>
                </a:blipFill>
              </p:spPr>
              <p:txBody>
                <a:bodyPr/>
                <a:lstStyle/>
                <a:p>
                  <a:r>
                    <a:rPr lang="en-US">
                      <a:noFill/>
                    </a:rPr>
                    <a:t> </a:t>
                  </a:r>
                </a:p>
              </p:txBody>
            </p:sp>
          </mc:Fallback>
        </mc:AlternateContent>
        <p:grpSp>
          <p:nvGrpSpPr>
            <p:cNvPr id="71" name="Group 70">
              <a:extLst>
                <a:ext uri="{FF2B5EF4-FFF2-40B4-BE49-F238E27FC236}">
                  <a16:creationId xmlns="" xmlns:a16="http://schemas.microsoft.com/office/drawing/2014/main" id="{17DCA622-3903-495C-9567-3F5643110024}"/>
                </a:ext>
              </a:extLst>
            </p:cNvPr>
            <p:cNvGrpSpPr/>
            <p:nvPr/>
          </p:nvGrpSpPr>
          <p:grpSpPr>
            <a:xfrm>
              <a:off x="15392400" y="6200714"/>
              <a:ext cx="5295207" cy="4467286"/>
              <a:chOff x="15925805" y="5990272"/>
              <a:chExt cx="5295207" cy="4467286"/>
            </a:xfrm>
          </p:grpSpPr>
          <p:grpSp>
            <p:nvGrpSpPr>
              <p:cNvPr id="70" name="Group 69">
                <a:extLst>
                  <a:ext uri="{FF2B5EF4-FFF2-40B4-BE49-F238E27FC236}">
                    <a16:creationId xmlns="" xmlns:a16="http://schemas.microsoft.com/office/drawing/2014/main" id="{1896A38F-3F11-4040-B28F-A4A61CDC4125}"/>
                  </a:ext>
                </a:extLst>
              </p:cNvPr>
              <p:cNvGrpSpPr/>
              <p:nvPr/>
            </p:nvGrpSpPr>
            <p:grpSpPr>
              <a:xfrm>
                <a:off x="16002276" y="6081712"/>
                <a:ext cx="5101547" cy="4331858"/>
                <a:chOff x="16002276" y="6081712"/>
                <a:chExt cx="5101547" cy="4331858"/>
              </a:xfrm>
            </p:grpSpPr>
            <p:cxnSp>
              <p:nvCxnSpPr>
                <p:cNvPr id="319" name="Straight Connector 318">
                  <a:extLst>
                    <a:ext uri="{FF2B5EF4-FFF2-40B4-BE49-F238E27FC236}">
                      <a16:creationId xmlns="" xmlns:a16="http://schemas.microsoft.com/office/drawing/2014/main" id="{981219D6-2B33-4B2A-8B06-4B0C99F5BB3F}"/>
                    </a:ext>
                  </a:extLst>
                </p:cNvPr>
                <p:cNvCxnSpPr>
                  <a:cxnSpLocks/>
                </p:cNvCxnSpPr>
                <p:nvPr/>
              </p:nvCxnSpPr>
              <p:spPr>
                <a:xfrm flipH="1">
                  <a:off x="16064514" y="9251393"/>
                  <a:ext cx="1219200" cy="1123950"/>
                </a:xfrm>
                <a:prstGeom prst="line">
                  <a:avLst/>
                </a:prstGeom>
                <a:ln w="76200">
                  <a:solidFill>
                    <a:srgbClr val="0000FF"/>
                  </a:solidFill>
                  <a:prstDash val="dash"/>
                </a:ln>
              </p:spPr>
              <p:style>
                <a:lnRef idx="1">
                  <a:schemeClr val="dk1"/>
                </a:lnRef>
                <a:fillRef idx="0">
                  <a:schemeClr val="dk1"/>
                </a:fillRef>
                <a:effectRef idx="0">
                  <a:schemeClr val="dk1"/>
                </a:effectRef>
                <a:fontRef idx="minor">
                  <a:schemeClr val="tx1"/>
                </a:fontRef>
              </p:style>
            </p:cxnSp>
            <p:cxnSp>
              <p:nvCxnSpPr>
                <p:cNvPr id="318" name="Straight Connector 317">
                  <a:extLst>
                    <a:ext uri="{FF2B5EF4-FFF2-40B4-BE49-F238E27FC236}">
                      <a16:creationId xmlns="" xmlns:a16="http://schemas.microsoft.com/office/drawing/2014/main" id="{3E83258A-F64F-472E-8155-630DC83F02E8}"/>
                    </a:ext>
                  </a:extLst>
                </p:cNvPr>
                <p:cNvCxnSpPr>
                  <a:cxnSpLocks/>
                </p:cNvCxnSpPr>
                <p:nvPr/>
              </p:nvCxnSpPr>
              <p:spPr>
                <a:xfrm flipH="1">
                  <a:off x="16002276" y="6081712"/>
                  <a:ext cx="1219200" cy="112395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317" name="Straight Connector 316">
                  <a:extLst>
                    <a:ext uri="{FF2B5EF4-FFF2-40B4-BE49-F238E27FC236}">
                      <a16:creationId xmlns="" xmlns:a16="http://schemas.microsoft.com/office/drawing/2014/main" id="{BCAAABB8-E335-44E1-8341-C1A46F7CA674}"/>
                    </a:ext>
                  </a:extLst>
                </p:cNvPr>
                <p:cNvCxnSpPr>
                  <a:cxnSpLocks/>
                </p:cNvCxnSpPr>
                <p:nvPr/>
              </p:nvCxnSpPr>
              <p:spPr>
                <a:xfrm flipH="1">
                  <a:off x="19884623" y="6106441"/>
                  <a:ext cx="1219200" cy="112395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285" name="Straight Connector 284">
                  <a:extLst>
                    <a:ext uri="{FF2B5EF4-FFF2-40B4-BE49-F238E27FC236}">
                      <a16:creationId xmlns="" xmlns:a16="http://schemas.microsoft.com/office/drawing/2014/main" id="{81FE8463-E2A2-4BDC-8E75-DC6642BC9FBE}"/>
                    </a:ext>
                  </a:extLst>
                </p:cNvPr>
                <p:cNvCxnSpPr>
                  <a:cxnSpLocks/>
                </p:cNvCxnSpPr>
                <p:nvPr/>
              </p:nvCxnSpPr>
              <p:spPr>
                <a:xfrm flipH="1">
                  <a:off x="19858117" y="9289620"/>
                  <a:ext cx="1219200" cy="112395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grpSp>
            <p:nvGrpSpPr>
              <p:cNvPr id="60" name="Group 59">
                <a:extLst>
                  <a:ext uri="{FF2B5EF4-FFF2-40B4-BE49-F238E27FC236}">
                    <a16:creationId xmlns="" xmlns:a16="http://schemas.microsoft.com/office/drawing/2014/main" id="{25D7069C-55D6-40B7-9A5D-1A25AD8BBE40}"/>
                  </a:ext>
                </a:extLst>
              </p:cNvPr>
              <p:cNvGrpSpPr/>
              <p:nvPr/>
            </p:nvGrpSpPr>
            <p:grpSpPr>
              <a:xfrm>
                <a:off x="15925805" y="7114222"/>
                <a:ext cx="4076007" cy="3343336"/>
                <a:chOff x="16154400" y="7296150"/>
                <a:chExt cx="4076007" cy="3343336"/>
              </a:xfrm>
            </p:grpSpPr>
            <p:cxnSp>
              <p:nvCxnSpPr>
                <p:cNvPr id="284" name="Straight Connector 283">
                  <a:extLst>
                    <a:ext uri="{FF2B5EF4-FFF2-40B4-BE49-F238E27FC236}">
                      <a16:creationId xmlns="" xmlns:a16="http://schemas.microsoft.com/office/drawing/2014/main" id="{2118C449-77A5-4B11-A5B8-45A21178F462}"/>
                    </a:ext>
                  </a:extLst>
                </p:cNvPr>
                <p:cNvCxnSpPr>
                  <a:cxnSpLocks/>
                </p:cNvCxnSpPr>
                <p:nvPr/>
              </p:nvCxnSpPr>
              <p:spPr>
                <a:xfrm flipH="1">
                  <a:off x="16251812" y="10573239"/>
                  <a:ext cx="3875024" cy="16798"/>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301" name="Straight Connector 300">
                  <a:extLst>
                    <a:ext uri="{FF2B5EF4-FFF2-40B4-BE49-F238E27FC236}">
                      <a16:creationId xmlns="" xmlns:a16="http://schemas.microsoft.com/office/drawing/2014/main" id="{0B3E9998-6D7A-42CF-B56A-883F2C78C015}"/>
                    </a:ext>
                  </a:extLst>
                </p:cNvPr>
                <p:cNvCxnSpPr>
                  <a:cxnSpLocks/>
                </p:cNvCxnSpPr>
                <p:nvPr/>
              </p:nvCxnSpPr>
              <p:spPr>
                <a:xfrm>
                  <a:off x="16251812" y="7373750"/>
                  <a:ext cx="0" cy="3238931"/>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302" name="Straight Connector 301">
                  <a:extLst>
                    <a:ext uri="{FF2B5EF4-FFF2-40B4-BE49-F238E27FC236}">
                      <a16:creationId xmlns="" xmlns:a16="http://schemas.microsoft.com/office/drawing/2014/main" id="{21903434-2048-4EB7-8D9F-7B421B86F35C}"/>
                    </a:ext>
                  </a:extLst>
                </p:cNvPr>
                <p:cNvCxnSpPr>
                  <a:cxnSpLocks/>
                </p:cNvCxnSpPr>
                <p:nvPr/>
              </p:nvCxnSpPr>
              <p:spPr>
                <a:xfrm>
                  <a:off x="20130841" y="7352869"/>
                  <a:ext cx="0" cy="3238931"/>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303" name="Straight Connector 302">
                  <a:extLst>
                    <a:ext uri="{FF2B5EF4-FFF2-40B4-BE49-F238E27FC236}">
                      <a16:creationId xmlns="" xmlns:a16="http://schemas.microsoft.com/office/drawing/2014/main" id="{236D8713-BEB3-49EC-A243-569A81A8A50A}"/>
                    </a:ext>
                  </a:extLst>
                </p:cNvPr>
                <p:cNvCxnSpPr>
                  <a:cxnSpLocks/>
                </p:cNvCxnSpPr>
                <p:nvPr/>
              </p:nvCxnSpPr>
              <p:spPr>
                <a:xfrm flipH="1">
                  <a:off x="16278426" y="7361873"/>
                  <a:ext cx="3875024" cy="16798"/>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sp>
              <p:nvSpPr>
                <p:cNvPr id="299" name="Oval 298">
                  <a:extLst>
                    <a:ext uri="{FF2B5EF4-FFF2-40B4-BE49-F238E27FC236}">
                      <a16:creationId xmlns="" xmlns:a16="http://schemas.microsoft.com/office/drawing/2014/main" id="{1703E7B1-81E1-49C1-8235-136BF6635CF5}"/>
                    </a:ext>
                  </a:extLst>
                </p:cNvPr>
                <p:cNvSpPr/>
                <p:nvPr/>
              </p:nvSpPr>
              <p:spPr>
                <a:xfrm>
                  <a:off x="20030902" y="104394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a:extLst>
                    <a:ext uri="{FF2B5EF4-FFF2-40B4-BE49-F238E27FC236}">
                      <a16:creationId xmlns="" xmlns:a16="http://schemas.microsoft.com/office/drawing/2014/main" id="{C50D88EB-7C03-4BE9-B962-F443C434EE8F}"/>
                    </a:ext>
                  </a:extLst>
                </p:cNvPr>
                <p:cNvSpPr/>
                <p:nvPr/>
              </p:nvSpPr>
              <p:spPr>
                <a:xfrm>
                  <a:off x="16200120" y="10456606"/>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a:extLst>
                    <a:ext uri="{FF2B5EF4-FFF2-40B4-BE49-F238E27FC236}">
                      <a16:creationId xmlns="" xmlns:a16="http://schemas.microsoft.com/office/drawing/2014/main" id="{B570DEE2-E28C-4679-9746-0451E3076C12}"/>
                    </a:ext>
                  </a:extLst>
                </p:cNvPr>
                <p:cNvSpPr/>
                <p:nvPr/>
              </p:nvSpPr>
              <p:spPr>
                <a:xfrm>
                  <a:off x="20047527" y="729615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a:extLst>
                    <a:ext uri="{FF2B5EF4-FFF2-40B4-BE49-F238E27FC236}">
                      <a16:creationId xmlns="" xmlns:a16="http://schemas.microsoft.com/office/drawing/2014/main" id="{3DDF61BB-6F3A-4CBB-9579-99056D72CFBA}"/>
                    </a:ext>
                  </a:extLst>
                </p:cNvPr>
                <p:cNvSpPr/>
                <p:nvPr/>
              </p:nvSpPr>
              <p:spPr>
                <a:xfrm>
                  <a:off x="16154400" y="73152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 name="Group 307">
                <a:extLst>
                  <a:ext uri="{FF2B5EF4-FFF2-40B4-BE49-F238E27FC236}">
                    <a16:creationId xmlns="" xmlns:a16="http://schemas.microsoft.com/office/drawing/2014/main" id="{9497F865-6650-4908-93FC-41A1F121DE7A}"/>
                  </a:ext>
                </a:extLst>
              </p:cNvPr>
              <p:cNvGrpSpPr/>
              <p:nvPr/>
            </p:nvGrpSpPr>
            <p:grpSpPr>
              <a:xfrm>
                <a:off x="17145005" y="5990272"/>
                <a:ext cx="4076007" cy="3343336"/>
                <a:chOff x="16154400" y="7296150"/>
                <a:chExt cx="4076007" cy="3343336"/>
              </a:xfrm>
            </p:grpSpPr>
            <p:cxnSp>
              <p:nvCxnSpPr>
                <p:cNvPr id="309" name="Straight Connector 308">
                  <a:extLst>
                    <a:ext uri="{FF2B5EF4-FFF2-40B4-BE49-F238E27FC236}">
                      <a16:creationId xmlns="" xmlns:a16="http://schemas.microsoft.com/office/drawing/2014/main" id="{B693A191-5573-468C-A576-0F1157425D88}"/>
                    </a:ext>
                  </a:extLst>
                </p:cNvPr>
                <p:cNvCxnSpPr>
                  <a:cxnSpLocks/>
                </p:cNvCxnSpPr>
                <p:nvPr/>
              </p:nvCxnSpPr>
              <p:spPr>
                <a:xfrm flipH="1">
                  <a:off x="16251812" y="10573239"/>
                  <a:ext cx="3875024" cy="16798"/>
                </a:xfrm>
                <a:prstGeom prst="line">
                  <a:avLst/>
                </a:prstGeom>
                <a:ln w="76200">
                  <a:solidFill>
                    <a:srgbClr val="0000FF"/>
                  </a:solidFill>
                  <a:prstDash val="dash"/>
                </a:ln>
              </p:spPr>
              <p:style>
                <a:lnRef idx="1">
                  <a:schemeClr val="dk1"/>
                </a:lnRef>
                <a:fillRef idx="0">
                  <a:schemeClr val="dk1"/>
                </a:fillRef>
                <a:effectRef idx="0">
                  <a:schemeClr val="dk1"/>
                </a:effectRef>
                <a:fontRef idx="minor">
                  <a:schemeClr val="tx1"/>
                </a:fontRef>
              </p:style>
            </p:cxnSp>
            <p:cxnSp>
              <p:nvCxnSpPr>
                <p:cNvPr id="310" name="Straight Connector 309">
                  <a:extLst>
                    <a:ext uri="{FF2B5EF4-FFF2-40B4-BE49-F238E27FC236}">
                      <a16:creationId xmlns="" xmlns:a16="http://schemas.microsoft.com/office/drawing/2014/main" id="{4D7DE0A3-54F1-481A-B1E9-E277F47B0988}"/>
                    </a:ext>
                  </a:extLst>
                </p:cNvPr>
                <p:cNvCxnSpPr>
                  <a:cxnSpLocks/>
                </p:cNvCxnSpPr>
                <p:nvPr/>
              </p:nvCxnSpPr>
              <p:spPr>
                <a:xfrm>
                  <a:off x="16251812" y="7373750"/>
                  <a:ext cx="0" cy="3238931"/>
                </a:xfrm>
                <a:prstGeom prst="line">
                  <a:avLst/>
                </a:prstGeom>
                <a:ln w="76200">
                  <a:solidFill>
                    <a:srgbClr val="0000FF"/>
                  </a:solidFill>
                  <a:prstDash val="dash"/>
                </a:ln>
              </p:spPr>
              <p:style>
                <a:lnRef idx="1">
                  <a:schemeClr val="dk1"/>
                </a:lnRef>
                <a:fillRef idx="0">
                  <a:schemeClr val="dk1"/>
                </a:fillRef>
                <a:effectRef idx="0">
                  <a:schemeClr val="dk1"/>
                </a:effectRef>
                <a:fontRef idx="minor">
                  <a:schemeClr val="tx1"/>
                </a:fontRef>
              </p:style>
            </p:cxnSp>
            <p:cxnSp>
              <p:nvCxnSpPr>
                <p:cNvPr id="311" name="Straight Connector 310">
                  <a:extLst>
                    <a:ext uri="{FF2B5EF4-FFF2-40B4-BE49-F238E27FC236}">
                      <a16:creationId xmlns="" xmlns:a16="http://schemas.microsoft.com/office/drawing/2014/main" id="{2370D778-F5A4-48D2-897F-12898F94D4AF}"/>
                    </a:ext>
                  </a:extLst>
                </p:cNvPr>
                <p:cNvCxnSpPr>
                  <a:cxnSpLocks/>
                </p:cNvCxnSpPr>
                <p:nvPr/>
              </p:nvCxnSpPr>
              <p:spPr>
                <a:xfrm>
                  <a:off x="20130841" y="7352869"/>
                  <a:ext cx="0" cy="3238931"/>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312" name="Straight Connector 311">
                  <a:extLst>
                    <a:ext uri="{FF2B5EF4-FFF2-40B4-BE49-F238E27FC236}">
                      <a16:creationId xmlns="" xmlns:a16="http://schemas.microsoft.com/office/drawing/2014/main" id="{2A7E701C-1BC6-480E-BDA6-DA53C202546B}"/>
                    </a:ext>
                  </a:extLst>
                </p:cNvPr>
                <p:cNvCxnSpPr>
                  <a:cxnSpLocks/>
                </p:cNvCxnSpPr>
                <p:nvPr/>
              </p:nvCxnSpPr>
              <p:spPr>
                <a:xfrm flipH="1">
                  <a:off x="16278426" y="7361873"/>
                  <a:ext cx="3875024" cy="16798"/>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p:sp>
              <p:nvSpPr>
                <p:cNvPr id="313" name="Oval 312">
                  <a:extLst>
                    <a:ext uri="{FF2B5EF4-FFF2-40B4-BE49-F238E27FC236}">
                      <a16:creationId xmlns="" xmlns:a16="http://schemas.microsoft.com/office/drawing/2014/main" id="{3F8A4558-9784-443D-B385-B78BE27EB050}"/>
                    </a:ext>
                  </a:extLst>
                </p:cNvPr>
                <p:cNvSpPr/>
                <p:nvPr/>
              </p:nvSpPr>
              <p:spPr>
                <a:xfrm>
                  <a:off x="20030902" y="104394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a:extLst>
                    <a:ext uri="{FF2B5EF4-FFF2-40B4-BE49-F238E27FC236}">
                      <a16:creationId xmlns="" xmlns:a16="http://schemas.microsoft.com/office/drawing/2014/main" id="{E26DC91A-92EA-421D-AD1D-28A8B3BD5153}"/>
                    </a:ext>
                  </a:extLst>
                </p:cNvPr>
                <p:cNvSpPr/>
                <p:nvPr/>
              </p:nvSpPr>
              <p:spPr>
                <a:xfrm>
                  <a:off x="16200120" y="10456606"/>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a:extLst>
                    <a:ext uri="{FF2B5EF4-FFF2-40B4-BE49-F238E27FC236}">
                      <a16:creationId xmlns="" xmlns:a16="http://schemas.microsoft.com/office/drawing/2014/main" id="{4C0220EC-AB9B-47AE-9378-4F733EB0E40B}"/>
                    </a:ext>
                  </a:extLst>
                </p:cNvPr>
                <p:cNvSpPr/>
                <p:nvPr/>
              </p:nvSpPr>
              <p:spPr>
                <a:xfrm>
                  <a:off x="20047527" y="729615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a:extLst>
                    <a:ext uri="{FF2B5EF4-FFF2-40B4-BE49-F238E27FC236}">
                      <a16:creationId xmlns="" xmlns:a16="http://schemas.microsoft.com/office/drawing/2014/main" id="{0DF34B64-74AA-4BE4-A8BB-9AE355FF4E79}"/>
                    </a:ext>
                  </a:extLst>
                </p:cNvPr>
                <p:cNvSpPr/>
                <p:nvPr/>
              </p:nvSpPr>
              <p:spPr>
                <a:xfrm>
                  <a:off x="16154400" y="73152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mc:AlternateContent xmlns:mc="http://schemas.openxmlformats.org/markup-compatibility/2006" xmlns:a14="http://schemas.microsoft.com/office/drawing/2010/main">
          <mc:Choice Requires="a14">
            <p:sp>
              <p:nvSpPr>
                <p:cNvPr id="320" name="TextBox 319">
                  <a:extLst>
                    <a:ext uri="{FF2B5EF4-FFF2-40B4-BE49-F238E27FC236}">
                      <a16:creationId xmlns="" xmlns:a16="http://schemas.microsoft.com/office/drawing/2014/main" id="{1F480614-D728-4026-B1FC-9AF7CFC475BD}"/>
                    </a:ext>
                  </a:extLst>
                </p:cNvPr>
                <p:cNvSpPr txBox="1"/>
                <p:nvPr/>
              </p:nvSpPr>
              <p:spPr>
                <a:xfrm>
                  <a:off x="15971310" y="8839200"/>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𝑨</m:t>
                        </m:r>
                        <m:r>
                          <a:rPr lang="en-US" sz="4800"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20" name="TextBox 319">
                  <a:extLst>
                    <a:ext uri="{FF2B5EF4-FFF2-40B4-BE49-F238E27FC236}">
                      <a16:creationId xmlns:a16="http://schemas.microsoft.com/office/drawing/2014/main" id="{1F480614-D728-4026-B1FC-9AF7CFC475BD}"/>
                    </a:ext>
                  </a:extLst>
                </p:cNvPr>
                <p:cNvSpPr txBox="1">
                  <a:spLocks noRot="1" noChangeAspect="1" noMove="1" noResize="1" noEditPoints="1" noAdjustHandles="1" noChangeArrowheads="1" noChangeShapeType="1" noTextEdit="1"/>
                </p:cNvSpPr>
                <p:nvPr/>
              </p:nvSpPr>
              <p:spPr>
                <a:xfrm>
                  <a:off x="15971310" y="8839200"/>
                  <a:ext cx="792690" cy="83099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1" name="TextBox 320">
                  <a:extLst>
                    <a:ext uri="{FF2B5EF4-FFF2-40B4-BE49-F238E27FC236}">
                      <a16:creationId xmlns="" xmlns:a16="http://schemas.microsoft.com/office/drawing/2014/main" id="{C2A2E057-D788-4AFF-BD2E-C40C4BF9D83F}"/>
                    </a:ext>
                  </a:extLst>
                </p:cNvPr>
                <p:cNvSpPr txBox="1"/>
                <p:nvPr/>
              </p:nvSpPr>
              <p:spPr>
                <a:xfrm>
                  <a:off x="14630400" y="10294203"/>
                  <a:ext cx="588194"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𝑫</m:t>
                        </m:r>
                        <m:r>
                          <a:rPr lang="en-US" sz="4800"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21" name="TextBox 320">
                  <a:extLst>
                    <a:ext uri="{FF2B5EF4-FFF2-40B4-BE49-F238E27FC236}">
                      <a16:creationId xmlns:a16="http://schemas.microsoft.com/office/drawing/2014/main" id="{C2A2E057-D788-4AFF-BD2E-C40C4BF9D83F}"/>
                    </a:ext>
                  </a:extLst>
                </p:cNvPr>
                <p:cNvSpPr txBox="1">
                  <a:spLocks noRot="1" noChangeAspect="1" noMove="1" noResize="1" noEditPoints="1" noAdjustHandles="1" noChangeArrowheads="1" noChangeShapeType="1" noTextEdit="1"/>
                </p:cNvSpPr>
                <p:nvPr/>
              </p:nvSpPr>
              <p:spPr>
                <a:xfrm>
                  <a:off x="14630400" y="10294203"/>
                  <a:ext cx="588194" cy="830997"/>
                </a:xfrm>
                <a:prstGeom prst="rect">
                  <a:avLst/>
                </a:prstGeom>
                <a:blipFill>
                  <a:blip r:embed="rId15"/>
                  <a:stretch>
                    <a:fillRect r="-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2" name="TextBox 321">
                  <a:extLst>
                    <a:ext uri="{FF2B5EF4-FFF2-40B4-BE49-F238E27FC236}">
                      <a16:creationId xmlns="" xmlns:a16="http://schemas.microsoft.com/office/drawing/2014/main" id="{96F9A9E5-B0C9-4F04-8D22-E27C32DAE5E6}"/>
                    </a:ext>
                  </a:extLst>
                </p:cNvPr>
                <p:cNvSpPr txBox="1"/>
                <p:nvPr/>
              </p:nvSpPr>
              <p:spPr>
                <a:xfrm>
                  <a:off x="20695710" y="8898768"/>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𝑩</m:t>
                        </m:r>
                        <m:r>
                          <a:rPr lang="en-US" sz="4800"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22" name="TextBox 321">
                  <a:extLst>
                    <a:ext uri="{FF2B5EF4-FFF2-40B4-BE49-F238E27FC236}">
                      <a16:creationId xmlns:a16="http://schemas.microsoft.com/office/drawing/2014/main" id="{96F9A9E5-B0C9-4F04-8D22-E27C32DAE5E6}"/>
                    </a:ext>
                  </a:extLst>
                </p:cNvPr>
                <p:cNvSpPr txBox="1">
                  <a:spLocks noRot="1" noChangeAspect="1" noMove="1" noResize="1" noEditPoints="1" noAdjustHandles="1" noChangeArrowheads="1" noChangeShapeType="1" noTextEdit="1"/>
                </p:cNvSpPr>
                <p:nvPr/>
              </p:nvSpPr>
              <p:spPr>
                <a:xfrm>
                  <a:off x="20695710" y="8898768"/>
                  <a:ext cx="792690" cy="830997"/>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3" name="TextBox 322">
                  <a:extLst>
                    <a:ext uri="{FF2B5EF4-FFF2-40B4-BE49-F238E27FC236}">
                      <a16:creationId xmlns="" xmlns:a16="http://schemas.microsoft.com/office/drawing/2014/main" id="{60C8333A-19BD-4BB5-8A17-57FEAD6F92C8}"/>
                    </a:ext>
                  </a:extLst>
                </p:cNvPr>
                <p:cNvSpPr txBox="1"/>
                <p:nvPr/>
              </p:nvSpPr>
              <p:spPr>
                <a:xfrm>
                  <a:off x="19436554" y="10287000"/>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𝑪</m:t>
                        </m:r>
                        <m:r>
                          <a:rPr lang="en-US" sz="4800"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23" name="TextBox 322">
                  <a:extLst>
                    <a:ext uri="{FF2B5EF4-FFF2-40B4-BE49-F238E27FC236}">
                      <a16:creationId xmlns:a16="http://schemas.microsoft.com/office/drawing/2014/main" id="{60C8333A-19BD-4BB5-8A17-57FEAD6F92C8}"/>
                    </a:ext>
                  </a:extLst>
                </p:cNvPr>
                <p:cNvSpPr txBox="1">
                  <a:spLocks noRot="1" noChangeAspect="1" noMove="1" noResize="1" noEditPoints="1" noAdjustHandles="1" noChangeArrowheads="1" noChangeShapeType="1" noTextEdit="1"/>
                </p:cNvSpPr>
                <p:nvPr/>
              </p:nvSpPr>
              <p:spPr>
                <a:xfrm>
                  <a:off x="19436554" y="10287000"/>
                  <a:ext cx="792690" cy="830997"/>
                </a:xfrm>
                <a:prstGeom prst="rect">
                  <a:avLst/>
                </a:prstGeom>
                <a:blipFill>
                  <a:blip r:embed="rId17"/>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14922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barn(inVertical)">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20"/>
                                        </p:tgtEl>
                                        <p:attrNameLst>
                                          <p:attrName>style.visibility</p:attrName>
                                        </p:attrNameLst>
                                      </p:cBhvr>
                                      <p:to>
                                        <p:strVal val="visible"/>
                                      </p:to>
                                    </p:set>
                                    <p:animEffect transition="in" filter="fade">
                                      <p:cBhvr>
                                        <p:cTn id="17" dur="1000"/>
                                        <p:tgtEl>
                                          <p:spTgt spid="220"/>
                                        </p:tgtEl>
                                      </p:cBhvr>
                                    </p:animEffect>
                                    <p:anim calcmode="lin" valueType="num">
                                      <p:cBhvr>
                                        <p:cTn id="18" dur="1000" fill="hold"/>
                                        <p:tgtEl>
                                          <p:spTgt spid="220"/>
                                        </p:tgtEl>
                                        <p:attrNameLst>
                                          <p:attrName>ppt_x</p:attrName>
                                        </p:attrNameLst>
                                      </p:cBhvr>
                                      <p:tavLst>
                                        <p:tav tm="0">
                                          <p:val>
                                            <p:strVal val="#ppt_x"/>
                                          </p:val>
                                        </p:tav>
                                        <p:tav tm="100000">
                                          <p:val>
                                            <p:strVal val="#ppt_x"/>
                                          </p:val>
                                        </p:tav>
                                      </p:tavLst>
                                    </p:anim>
                                    <p:anim calcmode="lin" valueType="num">
                                      <p:cBhvr>
                                        <p:cTn id="19" dur="1000" fill="hold"/>
                                        <p:tgtEl>
                                          <p:spTgt spid="22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2"/>
                                        </p:tgtEl>
                                        <p:attrNameLst>
                                          <p:attrName>style.visibility</p:attrName>
                                        </p:attrNameLst>
                                      </p:cBhvr>
                                      <p:to>
                                        <p:strVal val="visible"/>
                                      </p:to>
                                    </p:set>
                                    <p:animEffect transition="in" filter="fade">
                                      <p:cBhvr>
                                        <p:cTn id="22" dur="1000"/>
                                        <p:tgtEl>
                                          <p:spTgt spid="222"/>
                                        </p:tgtEl>
                                      </p:cBhvr>
                                    </p:animEffect>
                                    <p:anim calcmode="lin" valueType="num">
                                      <p:cBhvr>
                                        <p:cTn id="23" dur="1000" fill="hold"/>
                                        <p:tgtEl>
                                          <p:spTgt spid="222"/>
                                        </p:tgtEl>
                                        <p:attrNameLst>
                                          <p:attrName>ppt_x</p:attrName>
                                        </p:attrNameLst>
                                      </p:cBhvr>
                                      <p:tavLst>
                                        <p:tav tm="0">
                                          <p:val>
                                            <p:strVal val="#ppt_x"/>
                                          </p:val>
                                        </p:tav>
                                        <p:tav tm="100000">
                                          <p:val>
                                            <p:strVal val="#ppt_x"/>
                                          </p:val>
                                        </p:tav>
                                      </p:tavLst>
                                    </p:anim>
                                    <p:anim calcmode="lin" valueType="num">
                                      <p:cBhvr>
                                        <p:cTn id="24" dur="1000" fill="hold"/>
                                        <p:tgtEl>
                                          <p:spTgt spid="22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29"/>
                                        </p:tgtEl>
                                        <p:attrNameLst>
                                          <p:attrName>style.visibility</p:attrName>
                                        </p:attrNameLst>
                                      </p:cBhvr>
                                      <p:to>
                                        <p:strVal val="visible"/>
                                      </p:to>
                                    </p:set>
                                    <p:animEffect transition="in" filter="fade">
                                      <p:cBhvr>
                                        <p:cTn id="27" dur="1000"/>
                                        <p:tgtEl>
                                          <p:spTgt spid="229"/>
                                        </p:tgtEl>
                                      </p:cBhvr>
                                    </p:animEffect>
                                    <p:anim calcmode="lin" valueType="num">
                                      <p:cBhvr>
                                        <p:cTn id="28" dur="1000" fill="hold"/>
                                        <p:tgtEl>
                                          <p:spTgt spid="229"/>
                                        </p:tgtEl>
                                        <p:attrNameLst>
                                          <p:attrName>ppt_x</p:attrName>
                                        </p:attrNameLst>
                                      </p:cBhvr>
                                      <p:tavLst>
                                        <p:tav tm="0">
                                          <p:val>
                                            <p:strVal val="#ppt_x"/>
                                          </p:val>
                                        </p:tav>
                                        <p:tav tm="100000">
                                          <p:val>
                                            <p:strVal val="#ppt_x"/>
                                          </p:val>
                                        </p:tav>
                                      </p:tavLst>
                                    </p:anim>
                                    <p:anim calcmode="lin" valueType="num">
                                      <p:cBhvr>
                                        <p:cTn id="29" dur="1000" fill="hold"/>
                                        <p:tgtEl>
                                          <p:spTgt spid="22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30"/>
                                        </p:tgtEl>
                                        <p:attrNameLst>
                                          <p:attrName>style.visibility</p:attrName>
                                        </p:attrNameLst>
                                      </p:cBhvr>
                                      <p:to>
                                        <p:strVal val="visible"/>
                                      </p:to>
                                    </p:set>
                                    <p:animEffect transition="in" filter="wipe(down)">
                                      <p:cBhvr>
                                        <p:cTn id="34" dur="500"/>
                                        <p:tgtEl>
                                          <p:spTgt spid="230"/>
                                        </p:tgtEl>
                                      </p:cBhvr>
                                    </p:animEffect>
                                  </p:childTnLst>
                                </p:cTn>
                              </p:par>
                              <p:par>
                                <p:cTn id="35" presetID="22" presetClass="entr" presetSubtype="4"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down)">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73"/>
                                        </p:tgtEl>
                                        <p:attrNameLst>
                                          <p:attrName>style.visibility</p:attrName>
                                        </p:attrNameLst>
                                      </p:cBhvr>
                                      <p:to>
                                        <p:strVal val="visible"/>
                                      </p:to>
                                    </p:set>
                                    <p:animEffect transition="in" filter="barn(inVertical)">
                                      <p:cBhvr>
                                        <p:cTn id="42" dur="500"/>
                                        <p:tgtEl>
                                          <p:spTgt spid="73"/>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93"/>
                                        </p:tgtEl>
                                        <p:attrNameLst>
                                          <p:attrName>style.visibility</p:attrName>
                                        </p:attrNameLst>
                                      </p:cBhvr>
                                      <p:to>
                                        <p:strVal val="visible"/>
                                      </p:to>
                                    </p:set>
                                    <p:animEffect transition="in" filter="fade">
                                      <p:cBhvr>
                                        <p:cTn id="47" dur="1000"/>
                                        <p:tgtEl>
                                          <p:spTgt spid="293"/>
                                        </p:tgtEl>
                                      </p:cBhvr>
                                    </p:animEffect>
                                    <p:anim calcmode="lin" valueType="num">
                                      <p:cBhvr>
                                        <p:cTn id="48" dur="1000" fill="hold"/>
                                        <p:tgtEl>
                                          <p:spTgt spid="293"/>
                                        </p:tgtEl>
                                        <p:attrNameLst>
                                          <p:attrName>ppt_x</p:attrName>
                                        </p:attrNameLst>
                                      </p:cBhvr>
                                      <p:tavLst>
                                        <p:tav tm="0">
                                          <p:val>
                                            <p:strVal val="#ppt_x"/>
                                          </p:val>
                                        </p:tav>
                                        <p:tav tm="100000">
                                          <p:val>
                                            <p:strVal val="#ppt_x"/>
                                          </p:val>
                                        </p:tav>
                                      </p:tavLst>
                                    </p:anim>
                                    <p:anim calcmode="lin" valueType="num">
                                      <p:cBhvr>
                                        <p:cTn id="49" dur="1000" fill="hold"/>
                                        <p:tgtEl>
                                          <p:spTgt spid="29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94"/>
                                        </p:tgtEl>
                                        <p:attrNameLst>
                                          <p:attrName>style.visibility</p:attrName>
                                        </p:attrNameLst>
                                      </p:cBhvr>
                                      <p:to>
                                        <p:strVal val="visible"/>
                                      </p:to>
                                    </p:set>
                                    <p:animEffect transition="in" filter="fade">
                                      <p:cBhvr>
                                        <p:cTn id="52" dur="1000"/>
                                        <p:tgtEl>
                                          <p:spTgt spid="294"/>
                                        </p:tgtEl>
                                      </p:cBhvr>
                                    </p:animEffect>
                                    <p:anim calcmode="lin" valueType="num">
                                      <p:cBhvr>
                                        <p:cTn id="53" dur="1000" fill="hold"/>
                                        <p:tgtEl>
                                          <p:spTgt spid="294"/>
                                        </p:tgtEl>
                                        <p:attrNameLst>
                                          <p:attrName>ppt_x</p:attrName>
                                        </p:attrNameLst>
                                      </p:cBhvr>
                                      <p:tavLst>
                                        <p:tav tm="0">
                                          <p:val>
                                            <p:strVal val="#ppt_x"/>
                                          </p:val>
                                        </p:tav>
                                        <p:tav tm="100000">
                                          <p:val>
                                            <p:strVal val="#ppt_x"/>
                                          </p:val>
                                        </p:tav>
                                      </p:tavLst>
                                    </p:anim>
                                    <p:anim calcmode="lin" valueType="num">
                                      <p:cBhvr>
                                        <p:cTn id="54" dur="1000" fill="hold"/>
                                        <p:tgtEl>
                                          <p:spTgt spid="29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00"/>
                                        </p:tgtEl>
                                        <p:attrNameLst>
                                          <p:attrName>style.visibility</p:attrName>
                                        </p:attrNameLst>
                                      </p:cBhvr>
                                      <p:to>
                                        <p:strVal val="visible"/>
                                      </p:to>
                                    </p:set>
                                    <p:animEffect transition="in" filter="fade">
                                      <p:cBhvr>
                                        <p:cTn id="57" dur="1000"/>
                                        <p:tgtEl>
                                          <p:spTgt spid="300"/>
                                        </p:tgtEl>
                                      </p:cBhvr>
                                    </p:animEffect>
                                    <p:anim calcmode="lin" valueType="num">
                                      <p:cBhvr>
                                        <p:cTn id="58" dur="1000" fill="hold"/>
                                        <p:tgtEl>
                                          <p:spTgt spid="300"/>
                                        </p:tgtEl>
                                        <p:attrNameLst>
                                          <p:attrName>ppt_x</p:attrName>
                                        </p:attrNameLst>
                                      </p:cBhvr>
                                      <p:tavLst>
                                        <p:tav tm="0">
                                          <p:val>
                                            <p:strVal val="#ppt_x"/>
                                          </p:val>
                                        </p:tav>
                                        <p:tav tm="100000">
                                          <p:val>
                                            <p:strVal val="#ppt_x"/>
                                          </p:val>
                                        </p:tav>
                                      </p:tavLst>
                                    </p:anim>
                                    <p:anim calcmode="lin" valueType="num">
                                      <p:cBhvr>
                                        <p:cTn id="59" dur="1000" fill="hold"/>
                                        <p:tgtEl>
                                          <p:spTgt spid="3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animBg="1"/>
      <p:bldP spid="229" grpId="0"/>
      <p:bldP spid="293" grpId="0" animBg="1"/>
      <p:bldP spid="30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ounded Rectangle 8">
            <a:extLst>
              <a:ext uri="{FF2B5EF4-FFF2-40B4-BE49-F238E27FC236}">
                <a16:creationId xmlns="" xmlns:a16="http://schemas.microsoft.com/office/drawing/2014/main" id="{7F20C8D0-59CC-4EE5-877F-75A7ACE8634C}"/>
              </a:ext>
            </a:extLst>
          </p:cNvPr>
          <p:cNvSpPr/>
          <p:nvPr/>
        </p:nvSpPr>
        <p:spPr>
          <a:xfrm>
            <a:off x="919539" y="9403560"/>
            <a:ext cx="22702460" cy="4174657"/>
          </a:xfrm>
          <a:prstGeom prst="roundRect">
            <a:avLst>
              <a:gd name="adj" fmla="val 5143"/>
            </a:avLst>
          </a:prstGeom>
          <a:solidFill>
            <a:schemeClr val="accent5">
              <a:lumMod val="20000"/>
              <a:lumOff val="80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a:latin typeface="Tahoma" pitchFamily="34" charset="0"/>
              <a:ea typeface="Tahoma" pitchFamily="34" charset="0"/>
              <a:cs typeface="Tahoma" pitchFamily="34" charset="0"/>
            </a:endParaRPr>
          </a:p>
        </p:txBody>
      </p:sp>
      <p:grpSp>
        <p:nvGrpSpPr>
          <p:cNvPr id="269" name="Group 268">
            <a:extLst>
              <a:ext uri="{FF2B5EF4-FFF2-40B4-BE49-F238E27FC236}">
                <a16:creationId xmlns=""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57200" y="1637428"/>
                <a:ext cx="723336"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TÍNH CHẤT</a:t>
              </a:r>
            </a:p>
          </p:txBody>
        </p:sp>
      </p:grpSp>
      <p:grpSp>
        <p:nvGrpSpPr>
          <p:cNvPr id="14" name="Group 13">
            <a:extLst>
              <a:ext uri="{FF2B5EF4-FFF2-40B4-BE49-F238E27FC236}">
                <a16:creationId xmlns="" xmlns:a16="http://schemas.microsoft.com/office/drawing/2014/main" id="{DADD5C7E-C668-416B-932C-B7879994BB47}"/>
              </a:ext>
            </a:extLst>
          </p:cNvPr>
          <p:cNvGrpSpPr/>
          <p:nvPr/>
        </p:nvGrpSpPr>
        <p:grpSpPr>
          <a:xfrm>
            <a:off x="24642098" y="8686800"/>
            <a:ext cx="11705302" cy="1002655"/>
            <a:chOff x="1324897" y="2757517"/>
            <a:chExt cx="11705302" cy="1002655"/>
          </a:xfrm>
        </p:grpSpPr>
        <mc:AlternateContent xmlns:mc="http://schemas.openxmlformats.org/markup-compatibility/2006" xmlns:a14="http://schemas.microsoft.com/office/drawing/2010/main">
          <mc:Choice Requires="a14">
            <p:sp>
              <p:nvSpPr>
                <p:cNvPr id="76" name="Rectangle 75">
                  <a:extLst>
                    <a:ext uri="{FF2B5EF4-FFF2-40B4-BE49-F238E27FC236}">
                      <a16:creationId xmlns="" xmlns:a16="http://schemas.microsoft.com/office/drawing/2014/main" id="{E10E7686-CE1B-4C3A-AB1C-E65A8CF3750A}"/>
                    </a:ext>
                  </a:extLst>
                </p:cNvPr>
                <p:cNvSpPr/>
                <p:nvPr/>
              </p:nvSpPr>
              <p:spPr>
                <a:xfrm>
                  <a:off x="1324897" y="2757517"/>
                  <a:ext cx="11705302" cy="969946"/>
                </a:xfrm>
                <a:prstGeom prst="rect">
                  <a:avLst/>
                </a:prstGeom>
              </p:spPr>
              <p:txBody>
                <a:bodyPr wrap="square">
                  <a:spAutoFit/>
                </a:bodyPr>
                <a:lstStyle/>
                <a:p>
                  <a:pPr algn="ctr">
                    <a:lnSpc>
                      <a:spcPct val="150000"/>
                    </a:lnSpc>
                    <a:defRPr/>
                  </a:pPr>
                  <a:r>
                    <a:rPr lang="en-US" sz="4400" b="1" i="0">
                      <a:solidFill>
                        <a:srgbClr val="242452"/>
                      </a:solidFill>
                      <a:effectLst/>
                      <a:latin typeface="Tahoma" panose="020B0604030504040204" pitchFamily="34" charset="0"/>
                      <a:ea typeface="Tahoma" panose="020B0604030504040204" pitchFamily="34" charset="0"/>
                      <a:cs typeface="Tahoma" panose="020B0604030504040204" pitchFamily="34" charset="0"/>
                    </a:rPr>
                    <a:t>      </a:t>
                  </a:r>
                  <a:r>
                    <a:rPr lang="vi-VN" sz="4400" b="1" i="0">
                      <a:solidFill>
                        <a:srgbClr val="242452"/>
                      </a:solidFill>
                      <a:effectLst/>
                      <a:latin typeface="Tahoma" panose="020B0604030504040204" pitchFamily="34" charset="0"/>
                      <a:ea typeface="Tahoma" panose="020B0604030504040204" pitchFamily="34" charset="0"/>
                      <a:cs typeface="Tahoma" panose="020B0604030504040204" pitchFamily="34" charset="0"/>
                    </a:rPr>
                    <a:t>Có bao nhiêu mp </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đi </a:t>
                  </a:r>
                  <a:r>
                    <a:rPr lang="vi-VN" sz="4400" b="1" i="0">
                      <a:solidFill>
                        <a:srgbClr val="242452"/>
                      </a:solidFill>
                      <a:effectLst/>
                      <a:latin typeface="Tahoma" panose="020B0604030504040204" pitchFamily="34" charset="0"/>
                      <a:ea typeface="Tahoma" panose="020B0604030504040204" pitchFamily="34" charset="0"/>
                      <a:cs typeface="Tahoma" panose="020B0604030504040204" pitchFamily="34" charset="0"/>
                    </a:rPr>
                    <a:t>qua </a:t>
                  </a:r>
                  <a14:m>
                    <m:oMath xmlns:m="http://schemas.openxmlformats.org/officeDocument/2006/math">
                      <m:r>
                        <a:rPr lang="en-US" sz="4400" b="1" i="1" smtClean="0">
                          <a:solidFill>
                            <a:srgbClr val="FF0000"/>
                          </a:solidFill>
                          <a:latin typeface="Cambria Math" panose="02040503050406030204" pitchFamily="18" charset="0"/>
                        </a:rPr>
                        <m:t>𝑴</m:t>
                      </m:r>
                    </m:oMath>
                  </a14:m>
                  <a:r>
                    <a:rPr lang="vi-VN" sz="4400" b="1" i="0">
                      <a:solidFill>
                        <a:srgbClr val="242452"/>
                      </a:solidFill>
                      <a:effectLst/>
                      <a:latin typeface="Tahoma" panose="020B0604030504040204" pitchFamily="34" charset="0"/>
                      <a:ea typeface="Tahoma" panose="020B0604030504040204" pitchFamily="34" charset="0"/>
                      <a:cs typeface="Tahoma" panose="020B0604030504040204" pitchFamily="34" charset="0"/>
                    </a:rPr>
                    <a:t> và </a:t>
                  </a:r>
                  <a:r>
                    <a:rPr lang="en-US" sz="4400" b="1" i="0">
                      <a:solidFill>
                        <a:srgbClr val="242452"/>
                      </a:solidFill>
                      <a:effectLst/>
                      <a:latin typeface="Tahoma" panose="020B0604030504040204" pitchFamily="34" charset="0"/>
                      <a:ea typeface="Tahoma" panose="020B0604030504040204" pitchFamily="34" charset="0"/>
                      <a:cs typeface="Tahoma" panose="020B0604030504040204" pitchFamily="34" charset="0"/>
                    </a:rPr>
                    <a:t>chứa </a:t>
                  </a:r>
                  <a14:m>
                    <m:oMath xmlns:m="http://schemas.openxmlformats.org/officeDocument/2006/math">
                      <m:r>
                        <a:rPr lang="en-US" sz="4400" b="1">
                          <a:solidFill>
                            <a:srgbClr val="FF0000"/>
                          </a:solidFill>
                          <a:latin typeface="Cambria Math" panose="02040503050406030204" pitchFamily="18" charset="0"/>
                        </a:rPr>
                        <m:t>𝐝</m:t>
                      </m:r>
                    </m:oMath>
                  </a14:m>
                  <a:r>
                    <a:rPr lang="vi-VN" sz="4400" b="1" i="0">
                      <a:solidFill>
                        <a:srgbClr val="242452"/>
                      </a:solidFill>
                      <a:effectLst/>
                      <a:latin typeface="Tahoma" panose="020B0604030504040204" pitchFamily="34" charset="0"/>
                      <a:ea typeface="Tahoma" panose="020B0604030504040204" pitchFamily="34" charset="0"/>
                      <a:cs typeface="Tahoma" panose="020B0604030504040204" pitchFamily="34" charset="0"/>
                    </a:rPr>
                    <a:t>?</a:t>
                  </a:r>
                  <a:endParaRPr lang="en-US" sz="4400" b="1">
                    <a:solidFill>
                      <a:srgbClr val="24245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6" name="Rectangle 75">
                  <a:extLst>
                    <a:ext uri="{FF2B5EF4-FFF2-40B4-BE49-F238E27FC236}">
                      <a16:creationId xmlns:a16="http://schemas.microsoft.com/office/drawing/2014/main" id="{E10E7686-CE1B-4C3A-AB1C-E65A8CF3750A}"/>
                    </a:ext>
                  </a:extLst>
                </p:cNvPr>
                <p:cNvSpPr>
                  <a:spLocks noRot="1" noChangeAspect="1" noMove="1" noResize="1" noEditPoints="1" noAdjustHandles="1" noChangeArrowheads="1" noChangeShapeType="1" noTextEdit="1"/>
                </p:cNvSpPr>
                <p:nvPr/>
              </p:nvSpPr>
              <p:spPr>
                <a:xfrm>
                  <a:off x="1324897" y="2757517"/>
                  <a:ext cx="11705302" cy="969946"/>
                </a:xfrm>
                <a:prstGeom prst="rect">
                  <a:avLst/>
                </a:prstGeom>
                <a:blipFill>
                  <a:blip r:embed="rId2"/>
                  <a:stretch>
                    <a:fillRect r="-1718" b="-29560"/>
                  </a:stretch>
                </a:blipFill>
              </p:spPr>
              <p:txBody>
                <a:bodyPr/>
                <a:lstStyle/>
                <a:p>
                  <a:r>
                    <a:rPr lang="en-US">
                      <a:noFill/>
                    </a:rPr>
                    <a:t> </a:t>
                  </a:r>
                </a:p>
              </p:txBody>
            </p:sp>
          </mc:Fallback>
        </mc:AlternateContent>
        <p:pic>
          <p:nvPicPr>
            <p:cNvPr id="77" name="Picture 6" descr="Dấu chấm hỏi png | PNGEgg">
              <a:extLst>
                <a:ext uri="{FF2B5EF4-FFF2-40B4-BE49-F238E27FC236}">
                  <a16:creationId xmlns="" xmlns:a16="http://schemas.microsoft.com/office/drawing/2014/main" id="{4D23F59D-AB0B-40EA-8936-82ED5013CA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4897" y="2772697"/>
              <a:ext cx="866153" cy="9874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a:extLst>
              <a:ext uri="{FF2B5EF4-FFF2-40B4-BE49-F238E27FC236}">
                <a16:creationId xmlns="" xmlns:a16="http://schemas.microsoft.com/office/drawing/2014/main" id="{A1C6BAF1-D237-4B05-B175-0E7DECF2E3B2}"/>
              </a:ext>
            </a:extLst>
          </p:cNvPr>
          <p:cNvGrpSpPr/>
          <p:nvPr/>
        </p:nvGrpSpPr>
        <p:grpSpPr>
          <a:xfrm>
            <a:off x="3962400" y="14138183"/>
            <a:ext cx="16573372" cy="1559017"/>
            <a:chOff x="-386871" y="14854261"/>
            <a:chExt cx="16573372" cy="1559017"/>
          </a:xfrm>
        </p:grpSpPr>
        <p:sp>
          <p:nvSpPr>
            <p:cNvPr id="88" name="TextBox 87">
              <a:extLst>
                <a:ext uri="{FF2B5EF4-FFF2-40B4-BE49-F238E27FC236}">
                  <a16:creationId xmlns="" xmlns:a16="http://schemas.microsoft.com/office/drawing/2014/main" id="{A9B52BF8-718C-4841-B002-7D4D33427ABC}"/>
                </a:ext>
              </a:extLst>
            </p:cNvPr>
            <p:cNvSpPr txBox="1"/>
            <p:nvPr/>
          </p:nvSpPr>
          <p:spPr>
            <a:xfrm>
              <a:off x="1210237" y="14854261"/>
              <a:ext cx="14976264" cy="1559017"/>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14000"/>
                </a:lnSpc>
              </a:pPr>
              <a:r>
                <a:rPr lang="vi-VN" sz="4400" b="1" i="0">
                  <a:solidFill>
                    <a:srgbClr val="270F6B"/>
                  </a:solidFill>
                  <a:effectLst/>
                  <a:latin typeface="Tahoma" panose="020B0604030504040204" pitchFamily="34" charset="0"/>
                  <a:ea typeface="Tahoma" panose="020B0604030504040204" pitchFamily="34" charset="0"/>
                  <a:cs typeface="Tahoma" panose="020B0604030504040204" pitchFamily="34" charset="0"/>
                </a:rPr>
                <a:t>Qua một điểm ở ngoài một đường thẳng chỉ có một đường thẳng song song với đường thẳng đó</a:t>
              </a:r>
              <a:r>
                <a:rPr lang="en-US" sz="4400" b="1" i="0">
                  <a:solidFill>
                    <a:srgbClr val="270F6B"/>
                  </a:solidFill>
                  <a:effectLst/>
                  <a:latin typeface="Tahoma" panose="020B0604030504040204" pitchFamily="34" charset="0"/>
                  <a:ea typeface="Tahoma" panose="020B0604030504040204" pitchFamily="34" charset="0"/>
                  <a:cs typeface="Tahoma" panose="020B0604030504040204" pitchFamily="34" charset="0"/>
                </a:rPr>
                <a:t>.</a:t>
              </a:r>
              <a:endParaRPr lang="vi-VN" sz="4400" b="1" i="0">
                <a:solidFill>
                  <a:srgbClr val="270F6B"/>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13" name="Picture 12">
              <a:extLst>
                <a:ext uri="{FF2B5EF4-FFF2-40B4-BE49-F238E27FC236}">
                  <a16:creationId xmlns="" xmlns:a16="http://schemas.microsoft.com/office/drawing/2014/main" id="{F6DF77DD-D056-443F-91E8-D525136624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871" y="14859000"/>
              <a:ext cx="1606071" cy="1204553"/>
            </a:xfrm>
            <a:prstGeom prst="rect">
              <a:avLst/>
            </a:prstGeom>
          </p:spPr>
          <p:style>
            <a:lnRef idx="2">
              <a:schemeClr val="accent2"/>
            </a:lnRef>
            <a:fillRef idx="1">
              <a:schemeClr val="lt1"/>
            </a:fillRef>
            <a:effectRef idx="0">
              <a:schemeClr val="accent2"/>
            </a:effectRef>
            <a:fontRef idx="minor">
              <a:schemeClr val="dk1"/>
            </a:fontRef>
          </p:style>
        </p:pic>
      </p:grpSp>
      <p:grpSp>
        <p:nvGrpSpPr>
          <p:cNvPr id="32" name="Group 31">
            <a:extLst>
              <a:ext uri="{FF2B5EF4-FFF2-40B4-BE49-F238E27FC236}">
                <a16:creationId xmlns="" xmlns:a16="http://schemas.microsoft.com/office/drawing/2014/main" id="{0797C0C3-BE4D-44C5-ACB1-4685288AD008}"/>
              </a:ext>
            </a:extLst>
          </p:cNvPr>
          <p:cNvGrpSpPr/>
          <p:nvPr/>
        </p:nvGrpSpPr>
        <p:grpSpPr>
          <a:xfrm>
            <a:off x="24384000" y="2895600"/>
            <a:ext cx="7291209" cy="6219818"/>
            <a:chOff x="24418413" y="2020204"/>
            <a:chExt cx="7291209" cy="6219818"/>
          </a:xfrm>
        </p:grpSpPr>
        <p:pic>
          <p:nvPicPr>
            <p:cNvPr id="85" name="Picture 4" descr="Tôi Thích Suy Nghĩ của Bạn - Home | Facebook">
              <a:extLst>
                <a:ext uri="{FF2B5EF4-FFF2-40B4-BE49-F238E27FC236}">
                  <a16:creationId xmlns="" xmlns:a16="http://schemas.microsoft.com/office/drawing/2014/main" id="{73B8B542-2522-4BDF-BA56-184EAAAF29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27600" y="6858000"/>
              <a:ext cx="1382022" cy="138202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3" name="Speech Bubble: Rectangle with Corners Rounded 22">
              <a:extLst>
                <a:ext uri="{FF2B5EF4-FFF2-40B4-BE49-F238E27FC236}">
                  <a16:creationId xmlns="" xmlns:a16="http://schemas.microsoft.com/office/drawing/2014/main" id="{44EC187C-D208-4B35-AE9B-AEFAC4B52432}"/>
                </a:ext>
              </a:extLst>
            </p:cNvPr>
            <p:cNvSpPr/>
            <p:nvPr/>
          </p:nvSpPr>
          <p:spPr>
            <a:xfrm>
              <a:off x="24418413" y="2020204"/>
              <a:ext cx="5909187" cy="3962400"/>
            </a:xfrm>
            <a:prstGeom prst="wedgeRoundRectCallout">
              <a:avLst>
                <a:gd name="adj1" fmla="val 53127"/>
                <a:gd name="adj2" fmla="val 76719"/>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N</a:t>
              </a:r>
              <a:r>
                <a:rPr lang="vi-VN" sz="4400" b="1">
                  <a:solidFill>
                    <a:srgbClr val="242452"/>
                  </a:solidFill>
                  <a:latin typeface="Tahoma" panose="020B0604030504040204" pitchFamily="34" charset="0"/>
                  <a:ea typeface="Tahoma" panose="020B0604030504040204" pitchFamily="34" charset="0"/>
                  <a:cs typeface="Tahoma" panose="020B0604030504040204" pitchFamily="34" charset="0"/>
                </a:rPr>
                <a:t>êu tiên đ</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ề</a:t>
              </a:r>
              <a:r>
                <a:rPr lang="vi-VN" sz="4400" b="1">
                  <a:solidFill>
                    <a:srgbClr val="242452"/>
                  </a:solidFill>
                  <a:latin typeface="Tahoma" panose="020B0604030504040204" pitchFamily="34" charset="0"/>
                  <a:ea typeface="Tahoma" panose="020B0604030504040204" pitchFamily="34" charset="0"/>
                  <a:cs typeface="Tahoma" panose="020B0604030504040204" pitchFamily="34" charset="0"/>
                </a:rPr>
                <a:t> Euclid</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r>
                <a:rPr lang="vi-VN" sz="4400" b="1">
                  <a:solidFill>
                    <a:srgbClr val="242452"/>
                  </a:solidFill>
                  <a:latin typeface="Tahoma" panose="020B0604030504040204" pitchFamily="34" charset="0"/>
                  <a:ea typeface="Tahoma" panose="020B0604030504040204" pitchFamily="34" charset="0"/>
                  <a:cs typeface="Tahoma" panose="020B0604030504040204" pitchFamily="34" charset="0"/>
                </a:rPr>
                <a:t>Ơ-clit</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về </a:t>
              </a:r>
              <a:r>
                <a:rPr lang="vi-VN" sz="4400" b="1">
                  <a:solidFill>
                    <a:srgbClr val="242452"/>
                  </a:solidFill>
                  <a:latin typeface="Tahoma" panose="020B0604030504040204" pitchFamily="34" charset="0"/>
                  <a:ea typeface="Tahoma" panose="020B0604030504040204" pitchFamily="34" charset="0"/>
                  <a:cs typeface="Tahoma" panose="020B0604030504040204" pitchFamily="34" charset="0"/>
                </a:rPr>
                <a:t>đường thẳng song song trong hình học phẳng ?</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(Toán 7)</a:t>
              </a:r>
            </a:p>
          </p:txBody>
        </p:sp>
      </p:grpSp>
      <p:grpSp>
        <p:nvGrpSpPr>
          <p:cNvPr id="41" name="Group 40">
            <a:extLst>
              <a:ext uri="{FF2B5EF4-FFF2-40B4-BE49-F238E27FC236}">
                <a16:creationId xmlns="" xmlns:a16="http://schemas.microsoft.com/office/drawing/2014/main" id="{39A84BC7-1E5E-49A9-993A-201A609DD542}"/>
              </a:ext>
            </a:extLst>
          </p:cNvPr>
          <p:cNvGrpSpPr/>
          <p:nvPr/>
        </p:nvGrpSpPr>
        <p:grpSpPr>
          <a:xfrm>
            <a:off x="795052" y="2585577"/>
            <a:ext cx="22826948" cy="2727756"/>
            <a:chOff x="795052" y="2585577"/>
            <a:chExt cx="22826948" cy="2727756"/>
          </a:xfrm>
        </p:grpSpPr>
        <p:grpSp>
          <p:nvGrpSpPr>
            <p:cNvPr id="116" name="Group 49">
              <a:extLst>
                <a:ext uri="{FF2B5EF4-FFF2-40B4-BE49-F238E27FC236}">
                  <a16:creationId xmlns="" xmlns:a16="http://schemas.microsoft.com/office/drawing/2014/main" id="{C9ED0273-062B-4C4D-B9B7-302DD20FB39E}"/>
                </a:ext>
              </a:extLst>
            </p:cNvPr>
            <p:cNvGrpSpPr/>
            <p:nvPr/>
          </p:nvGrpSpPr>
          <p:grpSpPr>
            <a:xfrm>
              <a:off x="795052" y="2585577"/>
              <a:ext cx="22826948" cy="2727756"/>
              <a:chOff x="1175570" y="2468560"/>
              <a:chExt cx="22178464" cy="2728072"/>
            </a:xfrm>
          </p:grpSpPr>
          <p:sp>
            <p:nvSpPr>
              <p:cNvPr id="117" name="Rounded Rectangle 6">
                <a:extLst>
                  <a:ext uri="{FF2B5EF4-FFF2-40B4-BE49-F238E27FC236}">
                    <a16:creationId xmlns="" xmlns:a16="http://schemas.microsoft.com/office/drawing/2014/main" id="{28716EAE-D095-4D6C-B87A-E1A68B3DE979}"/>
                  </a:ext>
                </a:extLst>
              </p:cNvPr>
              <p:cNvSpPr/>
              <p:nvPr/>
            </p:nvSpPr>
            <p:spPr>
              <a:xfrm>
                <a:off x="1175570" y="2872596"/>
                <a:ext cx="22178464" cy="2324036"/>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2">
                <a:extLst>
                  <a:ext uri="{FF2B5EF4-FFF2-40B4-BE49-F238E27FC236}">
                    <a16:creationId xmlns="" xmlns:a16="http://schemas.microsoft.com/office/drawing/2014/main" id="{78C78586-3676-43D7-9593-06FE5516FDCB}"/>
                  </a:ext>
                </a:extLst>
              </p:cNvPr>
              <p:cNvGrpSpPr/>
              <p:nvPr/>
            </p:nvGrpSpPr>
            <p:grpSpPr>
              <a:xfrm>
                <a:off x="1175570" y="2468560"/>
                <a:ext cx="3702173" cy="896427"/>
                <a:chOff x="1175570" y="1834705"/>
                <a:chExt cx="4038387" cy="977837"/>
              </a:xfrm>
            </p:grpSpPr>
            <p:sp>
              <p:nvSpPr>
                <p:cNvPr id="119" name="Freeform 20">
                  <a:extLst>
                    <a:ext uri="{FF2B5EF4-FFF2-40B4-BE49-F238E27FC236}">
                      <a16:creationId xmlns="" xmlns:a16="http://schemas.microsoft.com/office/drawing/2014/main" id="{9FFA2F89-583E-47B5-8E5D-BC04A44C6D02}"/>
                    </a:ext>
                  </a:extLst>
                </p:cNvPr>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20" name="TextBox 119">
                  <a:extLst>
                    <a:ext uri="{FF2B5EF4-FFF2-40B4-BE49-F238E27FC236}">
                      <a16:creationId xmlns="" xmlns:a16="http://schemas.microsoft.com/office/drawing/2014/main" id="{65AF82DE-4229-41A6-A041-3A25FF1DBA0A}"/>
                    </a:ext>
                  </a:extLst>
                </p:cNvPr>
                <p:cNvSpPr txBox="1"/>
                <p:nvPr/>
              </p:nvSpPr>
              <p:spPr>
                <a:xfrm>
                  <a:off x="2235430" y="1958752"/>
                  <a:ext cx="2978527" cy="839416"/>
                </a:xfrm>
                <a:prstGeom prst="rect">
                  <a:avLst/>
                </a:prstGeom>
                <a:noFill/>
              </p:spPr>
              <p:txBody>
                <a:bodyPr wrap="none" rtlCol="0">
                  <a:spAutoFit/>
                </a:bodyPr>
                <a:lstStyle/>
                <a:p>
                  <a:r>
                    <a:rPr lang="vi-VN" sz="4400" b="1">
                      <a:solidFill>
                        <a:schemeClr val="bg1"/>
                      </a:solidFill>
                      <a:latin typeface="Tahoma" pitchFamily="34" charset="0"/>
                      <a:ea typeface="Tahoma" pitchFamily="34" charset="0"/>
                      <a:cs typeface="Tahoma" pitchFamily="34" charset="0"/>
                    </a:rPr>
                    <a:t>Bài </a:t>
                  </a:r>
                  <a:r>
                    <a:rPr lang="en-US" sz="4400" b="1">
                      <a:solidFill>
                        <a:schemeClr val="bg1"/>
                      </a:solidFill>
                      <a:latin typeface="Tahoma" pitchFamily="34" charset="0"/>
                      <a:ea typeface="Tahoma" pitchFamily="34" charset="0"/>
                      <a:cs typeface="Tahoma" pitchFamily="34" charset="0"/>
                    </a:rPr>
                    <a:t>toán:</a:t>
                  </a:r>
                  <a:endParaRPr lang="en-US" sz="4400" b="1" dirty="0">
                    <a:solidFill>
                      <a:schemeClr val="bg1"/>
                    </a:solidFill>
                    <a:latin typeface="Tahoma" pitchFamily="34" charset="0"/>
                    <a:ea typeface="Tahoma" pitchFamily="34" charset="0"/>
                    <a:cs typeface="Tahoma" pitchFamily="34" charset="0"/>
                  </a:endParaRPr>
                </a:p>
              </p:txBody>
            </p:sp>
            <p:sp>
              <p:nvSpPr>
                <p:cNvPr id="121" name="Round Diagonal Corner Rectangle 10">
                  <a:extLst>
                    <a:ext uri="{FF2B5EF4-FFF2-40B4-BE49-F238E27FC236}">
                      <a16:creationId xmlns="" xmlns:a16="http://schemas.microsoft.com/office/drawing/2014/main" id="{6A46D6AC-4EBA-49BD-8681-1234DE7470A9}"/>
                    </a:ext>
                  </a:extLst>
                </p:cNvPr>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2">
                  <a:extLst>
                    <a:ext uri="{FF2B5EF4-FFF2-40B4-BE49-F238E27FC236}">
                      <a16:creationId xmlns="" xmlns:a16="http://schemas.microsoft.com/office/drawing/2014/main" id="{38147C6C-DD3D-4AE6-8A88-9850AE0188E4}"/>
                    </a:ext>
                  </a:extLst>
                </p:cNvPr>
                <p:cNvGrpSpPr/>
                <p:nvPr/>
              </p:nvGrpSpPr>
              <p:grpSpPr>
                <a:xfrm>
                  <a:off x="1314846" y="1951291"/>
                  <a:ext cx="756925" cy="699372"/>
                  <a:chOff x="7440266" y="3398551"/>
                  <a:chExt cx="757238" cy="765175"/>
                </a:xfrm>
                <a:solidFill>
                  <a:srgbClr val="999158"/>
                </a:solidFill>
              </p:grpSpPr>
              <p:sp>
                <p:nvSpPr>
                  <p:cNvPr id="125" name="Freeform 15">
                    <a:extLst>
                      <a:ext uri="{FF2B5EF4-FFF2-40B4-BE49-F238E27FC236}">
                        <a16:creationId xmlns="" xmlns:a16="http://schemas.microsoft.com/office/drawing/2014/main" id="{4ACE1C26-BEBB-43BA-901B-4AADD867D771}"/>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26" name="Freeform 16">
                    <a:extLst>
                      <a:ext uri="{FF2B5EF4-FFF2-40B4-BE49-F238E27FC236}">
                        <a16:creationId xmlns="" xmlns:a16="http://schemas.microsoft.com/office/drawing/2014/main" id="{34AB1233-FEA9-482E-9E6E-B325546732B8}"/>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27" name="Freeform 17">
                    <a:extLst>
                      <a:ext uri="{FF2B5EF4-FFF2-40B4-BE49-F238E27FC236}">
                        <a16:creationId xmlns="" xmlns:a16="http://schemas.microsoft.com/office/drawing/2014/main" id="{EF77507C-9FF1-41D6-A500-AF9D495014DF}"/>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28" name="Rectangle 18">
                    <a:extLst>
                      <a:ext uri="{FF2B5EF4-FFF2-40B4-BE49-F238E27FC236}">
                        <a16:creationId xmlns="" xmlns:a16="http://schemas.microsoft.com/office/drawing/2014/main" id="{56111924-BEA1-41A2-BB60-58B4185553C3}"/>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29" name="Rectangle 19">
                    <a:extLst>
                      <a:ext uri="{FF2B5EF4-FFF2-40B4-BE49-F238E27FC236}">
                        <a16:creationId xmlns="" xmlns:a16="http://schemas.microsoft.com/office/drawing/2014/main" id="{84856511-662E-4269-AB94-4D7C6560409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31" name="Rectangle 20">
                    <a:extLst>
                      <a:ext uri="{FF2B5EF4-FFF2-40B4-BE49-F238E27FC236}">
                        <a16:creationId xmlns="" xmlns:a16="http://schemas.microsoft.com/office/drawing/2014/main" id="{172F1F8D-7FE3-43B5-9261-14833CEF2FE7}"/>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32" name="Rectangle 21">
                    <a:extLst>
                      <a:ext uri="{FF2B5EF4-FFF2-40B4-BE49-F238E27FC236}">
                        <a16:creationId xmlns="" xmlns:a16="http://schemas.microsoft.com/office/drawing/2014/main" id="{F29EFCEA-820B-4F4B-8144-21A86F4569D2}"/>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104" name="TextBox 103">
                  <a:extLst>
                    <a:ext uri="{FF2B5EF4-FFF2-40B4-BE49-F238E27FC236}">
                      <a16:creationId xmlns="" xmlns:a16="http://schemas.microsoft.com/office/drawing/2014/main" id="{488171F0-AFC8-4B66-A5AD-DDF1635E04FB}"/>
                    </a:ext>
                  </a:extLst>
                </p:cNvPr>
                <p:cNvSpPr txBox="1"/>
                <p:nvPr/>
              </p:nvSpPr>
              <p:spPr>
                <a:xfrm>
                  <a:off x="981636" y="3546383"/>
                  <a:ext cx="22564164" cy="1559017"/>
                </a:xfrm>
                <a:prstGeom prst="rect">
                  <a:avLst/>
                </a:prstGeom>
                <a:noFill/>
              </p:spPr>
              <p:txBody>
                <a:bodyPr wrap="square">
                  <a:noAutofit/>
                </a:bodyPr>
                <a:lstStyle>
                  <a:defPPr>
                    <a:defRPr lang="en-US"/>
                  </a:defPPr>
                  <a:lvl1pPr>
                    <a:lnSpc>
                      <a:spcPct val="114000"/>
                    </a:lnSpc>
                    <a:defRPr sz="4400" b="1" i="0">
                      <a:solidFill>
                        <a:srgbClr val="270F6B"/>
                      </a:solidFill>
                      <a:effectLst/>
                      <a:latin typeface="Tahoma" panose="020B0604030504040204" pitchFamily="34" charset="0"/>
                      <a:ea typeface="Tahoma" panose="020B0604030504040204" pitchFamily="34" charset="0"/>
                      <a:cs typeface="Tahoma" panose="020B0604030504040204" pitchFamily="34" charset="0"/>
                    </a:defRPr>
                  </a:lvl1pPr>
                </a:lstStyle>
                <a:p>
                  <a:pPr algn="just"/>
                  <a:r>
                    <a:rPr lang="vi-VN"/>
                    <a:t>Trong không gian, qua một điểm </a:t>
                  </a:r>
                  <a14:m>
                    <m:oMath xmlns:m="http://schemas.openxmlformats.org/officeDocument/2006/math">
                      <m:r>
                        <a:rPr lang="en-US" b="1" i="1" smtClean="0">
                          <a:solidFill>
                            <a:srgbClr val="FF0000"/>
                          </a:solidFill>
                          <a:latin typeface="Cambria Math" panose="02040503050406030204" pitchFamily="18" charset="0"/>
                        </a:rPr>
                        <m:t>𝑴</m:t>
                      </m:r>
                    </m:oMath>
                  </a14:m>
                  <a:r>
                    <a:rPr lang="en-US"/>
                    <a:t> </a:t>
                  </a:r>
                  <a:r>
                    <a:rPr lang="vi-VN"/>
                    <a:t>không nằm trên đường thẳng </a:t>
                  </a:r>
                  <a14:m>
                    <m:oMath xmlns:m="http://schemas.openxmlformats.org/officeDocument/2006/math">
                      <m:r>
                        <a:rPr lang="en-US" b="1" i="0" smtClean="0">
                          <a:solidFill>
                            <a:srgbClr val="FF0000"/>
                          </a:solidFill>
                          <a:latin typeface="Cambria Math" panose="02040503050406030204" pitchFamily="18" charset="0"/>
                        </a:rPr>
                        <m:t>𝐝</m:t>
                      </m:r>
                      <m:r>
                        <a:rPr lang="en-US" i="1">
                          <a:solidFill>
                            <a:srgbClr val="242452"/>
                          </a:solidFill>
                          <a:latin typeface="Cambria Math" panose="02040503050406030204" pitchFamily="18" charset="0"/>
                        </a:rPr>
                        <m:t> </m:t>
                      </m:r>
                    </m:oMath>
                  </a14:m>
                  <a:r>
                    <a:rPr lang="vi-VN"/>
                    <a:t>cho trước, hỏi có thể kẻ được bao nhiêu đường thẳng song song với đường thẳng đã cho?</a:t>
                  </a:r>
                  <a:endParaRPr lang="en-US"/>
                </a:p>
              </p:txBody>
            </p:sp>
          </mc:Choice>
          <mc:Fallback xmlns="">
            <p:sp>
              <p:nvSpPr>
                <p:cNvPr id="104" name="TextBox 103">
                  <a:extLst>
                    <a:ext uri="{FF2B5EF4-FFF2-40B4-BE49-F238E27FC236}">
                      <a16:creationId xmlns:a16="http://schemas.microsoft.com/office/drawing/2014/main" id="{488171F0-AFC8-4B66-A5AD-DDF1635E04FB}"/>
                    </a:ext>
                  </a:extLst>
                </p:cNvPr>
                <p:cNvSpPr txBox="1">
                  <a:spLocks noRot="1" noChangeAspect="1" noMove="1" noResize="1" noEditPoints="1" noAdjustHandles="1" noChangeArrowheads="1" noChangeShapeType="1" noTextEdit="1"/>
                </p:cNvSpPr>
                <p:nvPr/>
              </p:nvSpPr>
              <p:spPr>
                <a:xfrm>
                  <a:off x="981636" y="3546383"/>
                  <a:ext cx="22564164" cy="1559017"/>
                </a:xfrm>
                <a:prstGeom prst="rect">
                  <a:avLst/>
                </a:prstGeom>
                <a:blipFill>
                  <a:blip r:embed="rId6"/>
                  <a:stretch>
                    <a:fillRect l="-1080" t="-7031" r="-1080" b="-17578"/>
                  </a:stretch>
                </a:blipFill>
              </p:spPr>
              <p:txBody>
                <a:bodyPr/>
                <a:lstStyle/>
                <a:p>
                  <a:r>
                    <a:rPr lang="en-US">
                      <a:noFill/>
                    </a:rPr>
                    <a:t> </a:t>
                  </a:r>
                </a:p>
              </p:txBody>
            </p:sp>
          </mc:Fallback>
        </mc:AlternateContent>
      </p:grpSp>
      <p:grpSp>
        <p:nvGrpSpPr>
          <p:cNvPr id="38" name="Group 37">
            <a:extLst>
              <a:ext uri="{FF2B5EF4-FFF2-40B4-BE49-F238E27FC236}">
                <a16:creationId xmlns="" xmlns:a16="http://schemas.microsoft.com/office/drawing/2014/main" id="{810E6DC4-348A-4055-A451-55FD15F790D9}"/>
              </a:ext>
            </a:extLst>
          </p:cNvPr>
          <p:cNvGrpSpPr/>
          <p:nvPr/>
        </p:nvGrpSpPr>
        <p:grpSpPr>
          <a:xfrm>
            <a:off x="8572500" y="6112049"/>
            <a:ext cx="7124700" cy="3184351"/>
            <a:chOff x="10096500" y="6569249"/>
            <a:chExt cx="7124700" cy="3184351"/>
          </a:xfrm>
        </p:grpSpPr>
        <p:sp>
          <p:nvSpPr>
            <p:cNvPr id="143" name="Parallelogram 142">
              <a:extLst>
                <a:ext uri="{FF2B5EF4-FFF2-40B4-BE49-F238E27FC236}">
                  <a16:creationId xmlns="" xmlns:a16="http://schemas.microsoft.com/office/drawing/2014/main" id="{2BA5C9B8-3418-46F8-BE84-860D1FE00869}"/>
                </a:ext>
              </a:extLst>
            </p:cNvPr>
            <p:cNvSpPr/>
            <p:nvPr/>
          </p:nvSpPr>
          <p:spPr>
            <a:xfrm>
              <a:off x="10338404" y="6569249"/>
              <a:ext cx="6882796" cy="2479469"/>
            </a:xfrm>
            <a:prstGeom prst="parallelogram">
              <a:avLst>
                <a:gd name="adj" fmla="val 52802"/>
              </a:avLst>
            </a:prstGeom>
            <a:solidFill>
              <a:schemeClr val="accent4">
                <a:lumMod val="20000"/>
                <a:lumOff val="80000"/>
              </a:schemeClr>
            </a:solid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45" name="TextBox 144">
                  <a:extLst>
                    <a:ext uri="{FF2B5EF4-FFF2-40B4-BE49-F238E27FC236}">
                      <a16:creationId xmlns="" xmlns:a16="http://schemas.microsoft.com/office/drawing/2014/main" id="{CB330712-51D3-4653-87A5-E85851015EC7}"/>
                    </a:ext>
                  </a:extLst>
                </p:cNvPr>
                <p:cNvSpPr txBox="1"/>
                <p:nvPr/>
              </p:nvSpPr>
              <p:spPr>
                <a:xfrm>
                  <a:off x="10342584" y="8274871"/>
                  <a:ext cx="1154988"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0000"/>
                            </a:solidFill>
                            <a:latin typeface="Cambria Math" panose="02040503050406030204" pitchFamily="18" charset="0"/>
                            <a:ea typeface="Cambria Math" panose="02040503050406030204" pitchFamily="18" charset="0"/>
                            <a:cs typeface="Tahoma" pitchFamily="34" charset="0"/>
                            <a:sym typeface="Symbol"/>
                          </a:rPr>
                          <m:t>𝜶</m:t>
                        </m:r>
                      </m:oMath>
                    </m:oMathPara>
                  </a14:m>
                  <a:endParaRPr lang="en-US" sz="4800" b="1" i="1">
                    <a:solidFill>
                      <a:srgbClr val="FF0000"/>
                    </a:solidFill>
                    <a:latin typeface="Tahoma" pitchFamily="34" charset="0"/>
                    <a:ea typeface="Tahoma" pitchFamily="34" charset="0"/>
                    <a:cs typeface="Tahoma" pitchFamily="34" charset="0"/>
                  </a:endParaRPr>
                </a:p>
              </p:txBody>
            </p:sp>
          </mc:Choice>
          <mc:Fallback xmlns="">
            <p:sp>
              <p:nvSpPr>
                <p:cNvPr id="145" name="TextBox 144">
                  <a:extLst>
                    <a:ext uri="{FF2B5EF4-FFF2-40B4-BE49-F238E27FC236}">
                      <a16:creationId xmlns:a16="http://schemas.microsoft.com/office/drawing/2014/main" id="{CB330712-51D3-4653-87A5-E85851015EC7}"/>
                    </a:ext>
                  </a:extLst>
                </p:cNvPr>
                <p:cNvSpPr txBox="1">
                  <a:spLocks noRot="1" noChangeAspect="1" noMove="1" noResize="1" noEditPoints="1" noAdjustHandles="1" noChangeArrowheads="1" noChangeShapeType="1" noTextEdit="1"/>
                </p:cNvSpPr>
                <p:nvPr/>
              </p:nvSpPr>
              <p:spPr>
                <a:xfrm>
                  <a:off x="10342584" y="8274871"/>
                  <a:ext cx="1154988" cy="830997"/>
                </a:xfrm>
                <a:prstGeom prst="rect">
                  <a:avLst/>
                </a:prstGeom>
                <a:blipFill>
                  <a:blip r:embed="rId7"/>
                  <a:stretch>
                    <a:fillRect/>
                  </a:stretch>
                </a:blipFill>
              </p:spPr>
              <p:txBody>
                <a:bodyPr/>
                <a:lstStyle/>
                <a:p>
                  <a:r>
                    <a:rPr lang="en-US">
                      <a:noFill/>
                    </a:rPr>
                    <a:t> </a:t>
                  </a:r>
                </a:p>
              </p:txBody>
            </p:sp>
          </mc:Fallback>
        </mc:AlternateContent>
        <p:sp>
          <p:nvSpPr>
            <p:cNvPr id="147" name="Arc 146">
              <a:extLst>
                <a:ext uri="{FF2B5EF4-FFF2-40B4-BE49-F238E27FC236}">
                  <a16:creationId xmlns="" xmlns:a16="http://schemas.microsoft.com/office/drawing/2014/main" id="{B3AD4150-1B41-440F-9846-AB50A8ECB258}"/>
                </a:ext>
              </a:extLst>
            </p:cNvPr>
            <p:cNvSpPr/>
            <p:nvPr/>
          </p:nvSpPr>
          <p:spPr>
            <a:xfrm>
              <a:off x="10096500" y="8285764"/>
              <a:ext cx="1382022" cy="1467836"/>
            </a:xfrm>
            <a:prstGeom prst="arc">
              <a:avLst>
                <a:gd name="adj1" fmla="val 15915684"/>
                <a:gd name="adj2" fmla="val 256530"/>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 name="Group 38">
            <a:extLst>
              <a:ext uri="{FF2B5EF4-FFF2-40B4-BE49-F238E27FC236}">
                <a16:creationId xmlns="" xmlns:a16="http://schemas.microsoft.com/office/drawing/2014/main" id="{CFCE11E4-E489-417B-A314-6283382E1D2F}"/>
              </a:ext>
            </a:extLst>
          </p:cNvPr>
          <p:cNvGrpSpPr/>
          <p:nvPr/>
        </p:nvGrpSpPr>
        <p:grpSpPr>
          <a:xfrm>
            <a:off x="10416673" y="7367175"/>
            <a:ext cx="3889220" cy="838972"/>
            <a:chOff x="18109168" y="7772400"/>
            <a:chExt cx="3889220" cy="838972"/>
          </a:xfrm>
        </p:grpSpPr>
        <mc:AlternateContent xmlns:mc="http://schemas.openxmlformats.org/markup-compatibility/2006" xmlns:a14="http://schemas.microsoft.com/office/drawing/2010/main">
          <mc:Choice Requires="a14">
            <p:sp>
              <p:nvSpPr>
                <p:cNvPr id="142" name="TextBox 141">
                  <a:extLst>
                    <a:ext uri="{FF2B5EF4-FFF2-40B4-BE49-F238E27FC236}">
                      <a16:creationId xmlns="" xmlns:a16="http://schemas.microsoft.com/office/drawing/2014/main" id="{4EBAB045-478D-4F7E-B9F7-B807CE5612F8}"/>
                    </a:ext>
                  </a:extLst>
                </p:cNvPr>
                <p:cNvSpPr txBox="1"/>
                <p:nvPr/>
              </p:nvSpPr>
              <p:spPr>
                <a:xfrm>
                  <a:off x="21262848" y="7772400"/>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𝒅</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42" name="TextBox 141">
                  <a:extLst>
                    <a:ext uri="{FF2B5EF4-FFF2-40B4-BE49-F238E27FC236}">
                      <a16:creationId xmlns:a16="http://schemas.microsoft.com/office/drawing/2014/main" id="{4EBAB045-478D-4F7E-B9F7-B807CE5612F8}"/>
                    </a:ext>
                  </a:extLst>
                </p:cNvPr>
                <p:cNvSpPr txBox="1">
                  <a:spLocks noRot="1" noChangeAspect="1" noMove="1" noResize="1" noEditPoints="1" noAdjustHandles="1" noChangeArrowheads="1" noChangeShapeType="1" noTextEdit="1"/>
                </p:cNvSpPr>
                <p:nvPr/>
              </p:nvSpPr>
              <p:spPr>
                <a:xfrm>
                  <a:off x="21262848" y="7772400"/>
                  <a:ext cx="735540" cy="830997"/>
                </a:xfrm>
                <a:prstGeom prst="rect">
                  <a:avLst/>
                </a:prstGeom>
                <a:blipFill>
                  <a:blip r:embed="rId8"/>
                  <a:stretch>
                    <a:fillRect/>
                  </a:stretch>
                </a:blipFill>
              </p:spPr>
              <p:txBody>
                <a:bodyPr/>
                <a:lstStyle/>
                <a:p>
                  <a:r>
                    <a:rPr lang="en-US">
                      <a:noFill/>
                    </a:rPr>
                    <a:t> </a:t>
                  </a:r>
                </a:p>
              </p:txBody>
            </p:sp>
          </mc:Fallback>
        </mc:AlternateContent>
        <p:cxnSp>
          <p:nvCxnSpPr>
            <p:cNvPr id="149" name="Straight Connector 148">
              <a:extLst>
                <a:ext uri="{FF2B5EF4-FFF2-40B4-BE49-F238E27FC236}">
                  <a16:creationId xmlns="" xmlns:a16="http://schemas.microsoft.com/office/drawing/2014/main" id="{7A212486-24E6-4852-A83C-458ED060B6B5}"/>
                </a:ext>
              </a:extLst>
            </p:cNvPr>
            <p:cNvCxnSpPr>
              <a:cxnSpLocks/>
            </p:cNvCxnSpPr>
            <p:nvPr/>
          </p:nvCxnSpPr>
          <p:spPr>
            <a:xfrm>
              <a:off x="18109168" y="8611372"/>
              <a:ext cx="3818353" cy="0"/>
            </a:xfrm>
            <a:prstGeom prst="line">
              <a:avLst/>
            </a:prstGeom>
            <a:ln w="76200">
              <a:solidFill>
                <a:srgbClr val="270F6B"/>
              </a:solidFill>
              <a:prstDash val="solid"/>
            </a:ln>
          </p:spPr>
          <p:style>
            <a:lnRef idx="1">
              <a:schemeClr val="dk1"/>
            </a:lnRef>
            <a:fillRef idx="0">
              <a:schemeClr val="dk1"/>
            </a:fillRef>
            <a:effectRef idx="0">
              <a:schemeClr val="dk1"/>
            </a:effectRef>
            <a:fontRef idx="minor">
              <a:schemeClr val="tx1"/>
            </a:fontRef>
          </p:style>
        </p:cxnSp>
      </p:grpSp>
      <p:grpSp>
        <p:nvGrpSpPr>
          <p:cNvPr id="44" name="Group 43">
            <a:extLst>
              <a:ext uri="{FF2B5EF4-FFF2-40B4-BE49-F238E27FC236}">
                <a16:creationId xmlns="" xmlns:a16="http://schemas.microsoft.com/office/drawing/2014/main" id="{98648262-47BC-4E4B-9C08-0DC55840B091}"/>
              </a:ext>
            </a:extLst>
          </p:cNvPr>
          <p:cNvGrpSpPr/>
          <p:nvPr/>
        </p:nvGrpSpPr>
        <p:grpSpPr>
          <a:xfrm>
            <a:off x="10858500" y="6226349"/>
            <a:ext cx="3889220" cy="838972"/>
            <a:chOff x="18109168" y="7772400"/>
            <a:chExt cx="3889220" cy="838972"/>
          </a:xfrm>
        </p:grpSpPr>
        <mc:AlternateContent xmlns:mc="http://schemas.openxmlformats.org/markup-compatibility/2006" xmlns:a14="http://schemas.microsoft.com/office/drawing/2010/main">
          <mc:Choice Requires="a14">
            <p:sp>
              <p:nvSpPr>
                <p:cNvPr id="45" name="TextBox 44">
                  <a:extLst>
                    <a:ext uri="{FF2B5EF4-FFF2-40B4-BE49-F238E27FC236}">
                      <a16:creationId xmlns="" xmlns:a16="http://schemas.microsoft.com/office/drawing/2014/main" id="{70686F19-9A9C-47F4-A174-8E9546BB8691}"/>
                    </a:ext>
                  </a:extLst>
                </p:cNvPr>
                <p:cNvSpPr txBox="1"/>
                <p:nvPr/>
              </p:nvSpPr>
              <p:spPr>
                <a:xfrm>
                  <a:off x="21262848" y="7772400"/>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𝒅</m:t>
                        </m:r>
                        <m:r>
                          <a:rPr lang="en-US" sz="4800"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5" name="TextBox 44">
                  <a:extLst>
                    <a:ext uri="{FF2B5EF4-FFF2-40B4-BE49-F238E27FC236}">
                      <a16:creationId xmlns:a16="http://schemas.microsoft.com/office/drawing/2014/main" id="{70686F19-9A9C-47F4-A174-8E9546BB8691}"/>
                    </a:ext>
                  </a:extLst>
                </p:cNvPr>
                <p:cNvSpPr txBox="1">
                  <a:spLocks noRot="1" noChangeAspect="1" noMove="1" noResize="1" noEditPoints="1" noAdjustHandles="1" noChangeArrowheads="1" noChangeShapeType="1" noTextEdit="1"/>
                </p:cNvSpPr>
                <p:nvPr/>
              </p:nvSpPr>
              <p:spPr>
                <a:xfrm>
                  <a:off x="21262848" y="7772400"/>
                  <a:ext cx="735540" cy="830997"/>
                </a:xfrm>
                <a:prstGeom prst="rect">
                  <a:avLst/>
                </a:prstGeom>
                <a:blipFill>
                  <a:blip r:embed="rId9"/>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 xmlns:a16="http://schemas.microsoft.com/office/drawing/2014/main" id="{1FB98724-9C71-4692-BF28-65E98C398514}"/>
                </a:ext>
              </a:extLst>
            </p:cNvPr>
            <p:cNvCxnSpPr>
              <a:cxnSpLocks/>
            </p:cNvCxnSpPr>
            <p:nvPr/>
          </p:nvCxnSpPr>
          <p:spPr>
            <a:xfrm>
              <a:off x="18109168" y="8611372"/>
              <a:ext cx="3818353" cy="0"/>
            </a:xfrm>
            <a:prstGeom prst="line">
              <a:avLst/>
            </a:prstGeom>
            <a:ln w="76200">
              <a:solidFill>
                <a:srgbClr val="FF0000"/>
              </a:solidFill>
              <a:prstDash val="solid"/>
            </a:ln>
          </p:spPr>
          <p:style>
            <a:lnRef idx="1">
              <a:schemeClr val="dk1"/>
            </a:lnRef>
            <a:fillRef idx="0">
              <a:schemeClr val="dk1"/>
            </a:fillRef>
            <a:effectRef idx="0">
              <a:schemeClr val="dk1"/>
            </a:effectRef>
            <a:fontRef idx="minor">
              <a:schemeClr val="tx1"/>
            </a:fontRef>
          </p:style>
        </p:cxnSp>
      </p:grpSp>
      <p:grpSp>
        <p:nvGrpSpPr>
          <p:cNvPr id="40" name="Group 39">
            <a:extLst>
              <a:ext uri="{FF2B5EF4-FFF2-40B4-BE49-F238E27FC236}">
                <a16:creationId xmlns="" xmlns:a16="http://schemas.microsoft.com/office/drawing/2014/main" id="{1B3DD7DE-B6E9-46E6-A81D-572E2A29D82F}"/>
              </a:ext>
            </a:extLst>
          </p:cNvPr>
          <p:cNvGrpSpPr/>
          <p:nvPr/>
        </p:nvGrpSpPr>
        <p:grpSpPr>
          <a:xfrm>
            <a:off x="10976505" y="6176019"/>
            <a:ext cx="792690" cy="962556"/>
            <a:chOff x="2529945" y="7659757"/>
            <a:chExt cx="792690" cy="962556"/>
          </a:xfrm>
        </p:grpSpPr>
        <mc:AlternateContent xmlns:mc="http://schemas.openxmlformats.org/markup-compatibility/2006" xmlns:a14="http://schemas.microsoft.com/office/drawing/2010/main">
          <mc:Choice Requires="a14">
            <p:sp>
              <p:nvSpPr>
                <p:cNvPr id="157" name="TextBox 156">
                  <a:extLst>
                    <a:ext uri="{FF2B5EF4-FFF2-40B4-BE49-F238E27FC236}">
                      <a16:creationId xmlns="" xmlns:a16="http://schemas.microsoft.com/office/drawing/2014/main" id="{46E9255D-3435-415D-93DE-2A408023F53D}"/>
                    </a:ext>
                  </a:extLst>
                </p:cNvPr>
                <p:cNvSpPr txBox="1"/>
                <p:nvPr/>
              </p:nvSpPr>
              <p:spPr>
                <a:xfrm>
                  <a:off x="2529945" y="7659757"/>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𝑴</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57" name="TextBox 156">
                  <a:extLst>
                    <a:ext uri="{FF2B5EF4-FFF2-40B4-BE49-F238E27FC236}">
                      <a16:creationId xmlns:a16="http://schemas.microsoft.com/office/drawing/2014/main" id="{46E9255D-3435-415D-93DE-2A408023F53D}"/>
                    </a:ext>
                  </a:extLst>
                </p:cNvPr>
                <p:cNvSpPr txBox="1">
                  <a:spLocks noRot="1" noChangeAspect="1" noMove="1" noResize="1" noEditPoints="1" noAdjustHandles="1" noChangeArrowheads="1" noChangeShapeType="1" noTextEdit="1"/>
                </p:cNvSpPr>
                <p:nvPr/>
              </p:nvSpPr>
              <p:spPr>
                <a:xfrm>
                  <a:off x="2529945" y="7659757"/>
                  <a:ext cx="792690" cy="830997"/>
                </a:xfrm>
                <a:prstGeom prst="rect">
                  <a:avLst/>
                </a:prstGeom>
                <a:blipFill>
                  <a:blip r:embed="rId10"/>
                  <a:stretch>
                    <a:fillRect/>
                  </a:stretch>
                </a:blipFill>
              </p:spPr>
              <p:txBody>
                <a:bodyPr/>
                <a:lstStyle/>
                <a:p>
                  <a:r>
                    <a:rPr lang="en-US">
                      <a:noFill/>
                    </a:rPr>
                    <a:t> </a:t>
                  </a:r>
                </a:p>
              </p:txBody>
            </p:sp>
          </mc:Fallback>
        </mc:AlternateContent>
        <p:sp>
          <p:nvSpPr>
            <p:cNvPr id="161" name="Oval 160">
              <a:extLst>
                <a:ext uri="{FF2B5EF4-FFF2-40B4-BE49-F238E27FC236}">
                  <a16:creationId xmlns="" xmlns:a16="http://schemas.microsoft.com/office/drawing/2014/main" id="{4CB13A7E-DFCD-4842-8654-4F9EDCE28380}"/>
                </a:ext>
              </a:extLst>
            </p:cNvPr>
            <p:cNvSpPr/>
            <p:nvPr/>
          </p:nvSpPr>
          <p:spPr>
            <a:xfrm>
              <a:off x="2972010" y="8439433"/>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 xmlns:a16="http://schemas.microsoft.com/office/drawing/2014/main" id="{B444C154-CA54-4402-988B-61AF2D482890}"/>
              </a:ext>
            </a:extLst>
          </p:cNvPr>
          <p:cNvGrpSpPr/>
          <p:nvPr/>
        </p:nvGrpSpPr>
        <p:grpSpPr>
          <a:xfrm>
            <a:off x="-7408724" y="5669394"/>
            <a:ext cx="7325622" cy="6217806"/>
            <a:chOff x="23036391" y="2020204"/>
            <a:chExt cx="7325622" cy="6217806"/>
          </a:xfrm>
        </p:grpSpPr>
        <p:pic>
          <p:nvPicPr>
            <p:cNvPr id="51" name="Picture 4" descr="Tôi Thích Suy Nghĩ của Bạn - Home | Facebook">
              <a:extLst>
                <a:ext uri="{FF2B5EF4-FFF2-40B4-BE49-F238E27FC236}">
                  <a16:creationId xmlns="" xmlns:a16="http://schemas.microsoft.com/office/drawing/2014/main" id="{4B5A9BD5-40FD-4566-8624-F6BD835618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36391" y="6855988"/>
              <a:ext cx="1382022" cy="138202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2" name="Speech Bubble: Rectangle with Corners Rounded 51">
                  <a:extLst>
                    <a:ext uri="{FF2B5EF4-FFF2-40B4-BE49-F238E27FC236}">
                      <a16:creationId xmlns="" xmlns:a16="http://schemas.microsoft.com/office/drawing/2014/main" id="{E033BF87-15FB-4805-9786-CC6521E06D43}"/>
                    </a:ext>
                  </a:extLst>
                </p:cNvPr>
                <p:cNvSpPr/>
                <p:nvPr/>
              </p:nvSpPr>
              <p:spPr>
                <a:xfrm>
                  <a:off x="24418413" y="2020204"/>
                  <a:ext cx="5943600" cy="3808689"/>
                </a:xfrm>
                <a:prstGeom prst="wedgeRoundRectCallout">
                  <a:avLst>
                    <a:gd name="adj1" fmla="val -51375"/>
                    <a:gd name="adj2" fmla="val 77604"/>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Giả sử đt </a:t>
                  </a:r>
                  <a14:m>
                    <m:oMath xmlns:m="http://schemas.openxmlformats.org/officeDocument/2006/math">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𝐝</m:t>
                      </m:r>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242452"/>
                          </a:solidFill>
                          <a:latin typeface="Cambria Math" panose="02040503050406030204" pitchFamily="18" charset="0"/>
                          <a:ea typeface="Tahoma" panose="020B0604030504040204" pitchFamily="34" charset="0"/>
                          <a:cs typeface="Tahoma" panose="020B0604030504040204" pitchFamily="34" charset="0"/>
                        </a:rPr>
                        <m:t> </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qua </a:t>
                  </a:r>
                  <a14:m>
                    <m:oMath xmlns:m="http://schemas.openxmlformats.org/officeDocument/2006/math">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𝐌</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sSup>
                        <m:sSupPr>
                          <m:ctrlPr>
                            <a:rPr lang="en-US" sz="4400" b="1" i="1">
                              <a:solidFill>
                                <a:srgbClr val="242452"/>
                              </a:solidFill>
                              <a:latin typeface="Cambria Math" panose="02040503050406030204" pitchFamily="18" charset="0"/>
                              <a:ea typeface="Tahoma" panose="020B0604030504040204" pitchFamily="34" charset="0"/>
                              <a:cs typeface="Tahoma" panose="020B0604030504040204" pitchFamily="34" charset="0"/>
                            </a:rPr>
                          </m:ctrlPr>
                        </m:sSupPr>
                        <m:e>
                          <m:r>
                            <a:rPr lang="en-US" sz="4400" b="1">
                              <a:solidFill>
                                <a:srgbClr val="242452"/>
                              </a:solidFill>
                              <a:latin typeface="Cambria Math" panose="02040503050406030204" pitchFamily="18" charset="0"/>
                              <a:ea typeface="Tahoma" panose="020B0604030504040204" pitchFamily="34" charset="0"/>
                              <a:cs typeface="Tahoma" panose="020B0604030504040204" pitchFamily="34" charset="0"/>
                            </a:rPr>
                            <m:t>𝒅</m:t>
                          </m:r>
                        </m:e>
                        <m:sup>
                          <m:r>
                            <a:rPr lang="en-US" sz="4400" b="1">
                              <a:solidFill>
                                <a:srgbClr val="242452"/>
                              </a:solidFill>
                              <a:latin typeface="Cambria Math" panose="02040503050406030204" pitchFamily="18" charset="0"/>
                              <a:ea typeface="Tahoma" panose="020B0604030504040204" pitchFamily="34" charset="0"/>
                              <a:cs typeface="Tahoma" panose="020B0604030504040204" pitchFamily="34" charset="0"/>
                            </a:rPr>
                            <m:t>′′</m:t>
                          </m:r>
                        </m:sup>
                      </m:sSup>
                      <m:r>
                        <a:rPr lang="en-US" sz="4400" b="1">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4400" b="1">
                          <a:solidFill>
                            <a:srgbClr val="242452"/>
                          </a:solidFill>
                          <a:latin typeface="Cambria Math" panose="02040503050406030204" pitchFamily="18" charset="0"/>
                          <a:ea typeface="Tahoma" panose="020B0604030504040204" pitchFamily="34" charset="0"/>
                          <a:cs typeface="Tahoma" panose="020B0604030504040204" pitchFamily="34" charset="0"/>
                        </a:rPr>
                        <m:t>𝒅</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nhận xét gì về mối quan hệ  giữa </a:t>
                  </a:r>
                  <a14:m>
                    <m:oMath xmlns:m="http://schemas.openxmlformats.org/officeDocument/2006/math">
                      <m:r>
                        <a:rPr lang="en-US" sz="4400" b="1">
                          <a:solidFill>
                            <a:srgbClr val="242452"/>
                          </a:solidFill>
                          <a:latin typeface="Cambria Math" panose="02040503050406030204" pitchFamily="18" charset="0"/>
                          <a:ea typeface="Tahoma" panose="020B0604030504040204" pitchFamily="34" charset="0"/>
                          <a:cs typeface="Tahoma" panose="020B0604030504040204" pitchFamily="34" charset="0"/>
                        </a:rPr>
                        <m:t>𝐝</m:t>
                      </m:r>
                      <m:r>
                        <a:rPr lang="en-US" sz="4400" b="1">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242452"/>
                          </a:solidFill>
                          <a:latin typeface="Cambria Math" panose="02040503050406030204" pitchFamily="18" charset="0"/>
                          <a:ea typeface="Tahoma" panose="020B0604030504040204" pitchFamily="34" charset="0"/>
                          <a:cs typeface="Tahoma" panose="020B0604030504040204" pitchFamily="34" charset="0"/>
                        </a:rPr>
                        <m:t> </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và mp </a:t>
                  </a:r>
                  <a14:m>
                    <m:oMath xmlns:m="http://schemas.openxmlformats.org/officeDocument/2006/math">
                      <m:r>
                        <m:rPr>
                          <m:nor/>
                        </m:rP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m:t>(</m:t>
                      </m:r>
                      <m:r>
                        <m:rPr>
                          <m:nor/>
                        </m:rP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m:t></m:t>
                      </m:r>
                      <m:r>
                        <m:rPr>
                          <m:nor/>
                        </m:rP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m:t>)</m:t>
                      </m:r>
                    </m:oMath>
                  </a14:m>
                  <a:r>
                    <a:rPr lang="vi-VN" sz="4400" b="1">
                      <a:solidFill>
                        <a:srgbClr val="242452"/>
                      </a:solidFill>
                      <a:latin typeface="Tahoma" panose="020B0604030504040204" pitchFamily="34" charset="0"/>
                      <a:ea typeface="Tahoma" panose="020B0604030504040204" pitchFamily="34" charset="0"/>
                      <a:cs typeface="Tahoma" panose="020B0604030504040204" pitchFamily="34" charset="0"/>
                    </a:rPr>
                    <a:t>?</a:t>
                  </a:r>
                  <a:endParaRPr lang="en-US" sz="4400" b="1">
                    <a:solidFill>
                      <a:srgbClr val="24245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2" name="Speech Bubble: Rectangle with Corners Rounded 51">
                  <a:extLst>
                    <a:ext uri="{FF2B5EF4-FFF2-40B4-BE49-F238E27FC236}">
                      <a16:creationId xmlns:a16="http://schemas.microsoft.com/office/drawing/2014/main" id="{E033BF87-15FB-4805-9786-CC6521E06D43}"/>
                    </a:ext>
                  </a:extLst>
                </p:cNvPr>
                <p:cNvSpPr>
                  <a:spLocks noRot="1" noChangeAspect="1" noMove="1" noResize="1" noEditPoints="1" noAdjustHandles="1" noChangeArrowheads="1" noChangeShapeType="1" noTextEdit="1"/>
                </p:cNvSpPr>
                <p:nvPr/>
              </p:nvSpPr>
              <p:spPr>
                <a:xfrm>
                  <a:off x="24418413" y="2020204"/>
                  <a:ext cx="5943600" cy="3808689"/>
                </a:xfrm>
                <a:prstGeom prst="wedgeRoundRectCallout">
                  <a:avLst>
                    <a:gd name="adj1" fmla="val -51375"/>
                    <a:gd name="adj2" fmla="val 77604"/>
                    <a:gd name="adj3" fmla="val 16667"/>
                  </a:avLst>
                </a:prstGeom>
                <a:blipFill>
                  <a:blip r:embed="rId11"/>
                  <a:stretch>
                    <a:fillRect r="-594"/>
                  </a:stretch>
                </a:blipFill>
                <a:ln w="50800">
                  <a:solidFill>
                    <a:srgbClr val="3333FF"/>
                  </a:solidFill>
                </a:ln>
              </p:spPr>
              <p:txBody>
                <a:bodyPr/>
                <a:lstStyle/>
                <a:p>
                  <a:r>
                    <a:rPr lang="en-US">
                      <a:noFill/>
                    </a:rPr>
                    <a:t> </a:t>
                  </a:r>
                </a:p>
              </p:txBody>
            </p:sp>
          </mc:Fallback>
        </mc:AlternateContent>
      </p:grpSp>
      <p:grpSp>
        <p:nvGrpSpPr>
          <p:cNvPr id="55" name="Group 54">
            <a:extLst>
              <a:ext uri="{FF2B5EF4-FFF2-40B4-BE49-F238E27FC236}">
                <a16:creationId xmlns="" xmlns:a16="http://schemas.microsoft.com/office/drawing/2014/main" id="{4462FB0C-E4C9-438C-8E0A-AF879BD812FB}"/>
              </a:ext>
            </a:extLst>
          </p:cNvPr>
          <p:cNvGrpSpPr/>
          <p:nvPr/>
        </p:nvGrpSpPr>
        <p:grpSpPr>
          <a:xfrm>
            <a:off x="24650700" y="9601200"/>
            <a:ext cx="11705302" cy="1985608"/>
            <a:chOff x="1324897" y="2757517"/>
            <a:chExt cx="11705302" cy="1985608"/>
          </a:xfrm>
        </p:grpSpPr>
        <mc:AlternateContent xmlns:mc="http://schemas.openxmlformats.org/markup-compatibility/2006" xmlns:a14="http://schemas.microsoft.com/office/drawing/2010/main">
          <mc:Choice Requires="a14">
            <p:sp>
              <p:nvSpPr>
                <p:cNvPr id="56" name="Rectangle 55">
                  <a:extLst>
                    <a:ext uri="{FF2B5EF4-FFF2-40B4-BE49-F238E27FC236}">
                      <a16:creationId xmlns="" xmlns:a16="http://schemas.microsoft.com/office/drawing/2014/main" id="{413BF71E-E0BD-49A6-8A63-12C2312F2CEE}"/>
                    </a:ext>
                  </a:extLst>
                </p:cNvPr>
                <p:cNvSpPr/>
                <p:nvPr/>
              </p:nvSpPr>
              <p:spPr>
                <a:xfrm>
                  <a:off x="1324897" y="2757517"/>
                  <a:ext cx="11705302" cy="1985608"/>
                </a:xfrm>
                <a:prstGeom prst="rect">
                  <a:avLst/>
                </a:prstGeom>
              </p:spPr>
              <p:txBody>
                <a:bodyPr wrap="square">
                  <a:spAutoFit/>
                </a:bodyPr>
                <a:lstStyle/>
                <a:p>
                  <a:pPr algn="ctr">
                    <a:lnSpc>
                      <a:spcPct val="150000"/>
                    </a:lnSpc>
                    <a:defRPr/>
                  </a:pPr>
                  <a:r>
                    <a:rPr lang="en-US" sz="4400" b="1" i="0">
                      <a:solidFill>
                        <a:srgbClr val="242452"/>
                      </a:solidFill>
                      <a:effectLst/>
                      <a:latin typeface="Tahoma" panose="020B0604030504040204" pitchFamily="34" charset="0"/>
                      <a:ea typeface="Tahoma" panose="020B0604030504040204" pitchFamily="34" charset="0"/>
                      <a:cs typeface="Tahoma" panose="020B0604030504040204" pitchFamily="34" charset="0"/>
                    </a:rPr>
                    <a:t>      Trong </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mp </a:t>
                  </a:r>
                  <a14:m>
                    <m:oMath xmlns:m="http://schemas.openxmlformats.org/officeDocument/2006/math">
                      <m:r>
                        <m:rPr>
                          <m:nor/>
                        </m:rP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m:t>(</m:t>
                      </m:r>
                      <m:r>
                        <m:rPr>
                          <m:nor/>
                        </m:rP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m:t></m:t>
                      </m:r>
                      <m:r>
                        <m:rPr>
                          <m:nor/>
                        </m:rP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m:t>)</m:t>
                      </m:r>
                    </m:oMath>
                  </a14:m>
                  <a:r>
                    <a:rPr lang="en-US" sz="4400" b="1" i="0">
                      <a:solidFill>
                        <a:srgbClr val="242452"/>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có mấy đường thẳng đi qua </a:t>
                  </a:r>
                  <a14:m>
                    <m:oMath xmlns:m="http://schemas.openxmlformats.org/officeDocument/2006/math">
                      <m:r>
                        <a:rPr lang="en-US" sz="4400" b="1" i="1">
                          <a:solidFill>
                            <a:srgbClr val="FF0000"/>
                          </a:solidFill>
                          <a:latin typeface="Cambria Math" panose="02040503050406030204" pitchFamily="18" charset="0"/>
                        </a:rPr>
                        <m:t>𝑴</m:t>
                      </m:r>
                    </m:oMath>
                  </a14:m>
                  <a:r>
                    <a:rPr lang="en-US" sz="4400" b="1" i="0">
                      <a:solidFill>
                        <a:srgbClr val="242452"/>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và song song với </a:t>
                  </a:r>
                  <a14:m>
                    <m:oMath xmlns:m="http://schemas.openxmlformats.org/officeDocument/2006/math">
                      <m:r>
                        <a:rPr lang="en-US" sz="4400" b="1" i="0" smtClean="0">
                          <a:solidFill>
                            <a:srgbClr val="FF0000"/>
                          </a:solidFill>
                          <a:latin typeface="Cambria Math" panose="02040503050406030204" pitchFamily="18" charset="0"/>
                        </a:rPr>
                        <m:t>𝐝</m:t>
                      </m:r>
                    </m:oMath>
                  </a14:m>
                  <a:r>
                    <a:rPr lang="en-US" sz="4400" b="1" i="0">
                      <a:solidFill>
                        <a:srgbClr val="242452"/>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Vì sao?</a:t>
                  </a:r>
                  <a:endParaRPr lang="vi-VN" sz="4400" b="1" i="0">
                    <a:solidFill>
                      <a:srgbClr val="242452"/>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6" name="Rectangle 55">
                  <a:extLst>
                    <a:ext uri="{FF2B5EF4-FFF2-40B4-BE49-F238E27FC236}">
                      <a16:creationId xmlns:a16="http://schemas.microsoft.com/office/drawing/2014/main" id="{413BF71E-E0BD-49A6-8A63-12C2312F2CEE}"/>
                    </a:ext>
                  </a:extLst>
                </p:cNvPr>
                <p:cNvSpPr>
                  <a:spLocks noRot="1" noChangeAspect="1" noMove="1" noResize="1" noEditPoints="1" noAdjustHandles="1" noChangeArrowheads="1" noChangeShapeType="1" noTextEdit="1"/>
                </p:cNvSpPr>
                <p:nvPr/>
              </p:nvSpPr>
              <p:spPr>
                <a:xfrm>
                  <a:off x="1324897" y="2757517"/>
                  <a:ext cx="11705302" cy="1985608"/>
                </a:xfrm>
                <a:prstGeom prst="rect">
                  <a:avLst/>
                </a:prstGeom>
                <a:blipFill>
                  <a:blip r:embed="rId12"/>
                  <a:stretch>
                    <a:fillRect r="-2500" b="-13804"/>
                  </a:stretch>
                </a:blipFill>
              </p:spPr>
              <p:txBody>
                <a:bodyPr/>
                <a:lstStyle/>
                <a:p>
                  <a:r>
                    <a:rPr lang="en-US">
                      <a:noFill/>
                    </a:rPr>
                    <a:t> </a:t>
                  </a:r>
                </a:p>
              </p:txBody>
            </p:sp>
          </mc:Fallback>
        </mc:AlternateContent>
        <p:pic>
          <p:nvPicPr>
            <p:cNvPr id="57" name="Picture 6" descr="Dấu chấm hỏi png | PNGEgg">
              <a:extLst>
                <a:ext uri="{FF2B5EF4-FFF2-40B4-BE49-F238E27FC236}">
                  <a16:creationId xmlns="" xmlns:a16="http://schemas.microsoft.com/office/drawing/2014/main" id="{7B7E9158-861F-415A-B747-8067EF1306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4897" y="2772697"/>
              <a:ext cx="866153" cy="9874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8" name="Group 57">
            <a:extLst>
              <a:ext uri="{FF2B5EF4-FFF2-40B4-BE49-F238E27FC236}">
                <a16:creationId xmlns="" xmlns:a16="http://schemas.microsoft.com/office/drawing/2014/main" id="{2A152FB2-0ED9-4009-B6C4-A775AD82F311}"/>
              </a:ext>
            </a:extLst>
          </p:cNvPr>
          <p:cNvGrpSpPr/>
          <p:nvPr/>
        </p:nvGrpSpPr>
        <p:grpSpPr>
          <a:xfrm>
            <a:off x="24650700" y="11273192"/>
            <a:ext cx="11705302" cy="1985608"/>
            <a:chOff x="1324897" y="2757517"/>
            <a:chExt cx="11705302" cy="1985608"/>
          </a:xfrm>
        </p:grpSpPr>
        <mc:AlternateContent xmlns:mc="http://schemas.openxmlformats.org/markup-compatibility/2006" xmlns:a14="http://schemas.microsoft.com/office/drawing/2010/main">
          <mc:Choice Requires="a14">
            <p:sp>
              <p:nvSpPr>
                <p:cNvPr id="59" name="Rectangle 58">
                  <a:extLst>
                    <a:ext uri="{FF2B5EF4-FFF2-40B4-BE49-F238E27FC236}">
                      <a16:creationId xmlns="" xmlns:a16="http://schemas.microsoft.com/office/drawing/2014/main" id="{21BB3F96-5F16-45F6-859E-7241BAF3DD4A}"/>
                    </a:ext>
                  </a:extLst>
                </p:cNvPr>
                <p:cNvSpPr/>
                <p:nvPr/>
              </p:nvSpPr>
              <p:spPr>
                <a:xfrm>
                  <a:off x="1324897" y="2757517"/>
                  <a:ext cx="11705302" cy="1985608"/>
                </a:xfrm>
                <a:prstGeom prst="rect">
                  <a:avLst/>
                </a:prstGeom>
              </p:spPr>
              <p:txBody>
                <a:bodyPr wrap="square">
                  <a:spAutoFit/>
                </a:bodyPr>
                <a:lstStyle/>
                <a:p>
                  <a:pPr algn="ctr">
                    <a:lnSpc>
                      <a:spcPct val="150000"/>
                    </a:lnSpc>
                    <a:defRPr/>
                  </a:pPr>
                  <a:r>
                    <a:rPr lang="en-US" sz="4400" b="1" i="0">
                      <a:solidFill>
                        <a:srgbClr val="242452"/>
                      </a:solidFill>
                      <a:effectLst/>
                      <a:latin typeface="Tahoma" panose="020B0604030504040204" pitchFamily="34" charset="0"/>
                      <a:ea typeface="Tahoma" panose="020B0604030504040204" pitchFamily="34" charset="0"/>
                      <a:cs typeface="Tahoma" panose="020B0604030504040204" pitchFamily="34" charset="0"/>
                    </a:rPr>
                    <a:t>      </a:t>
                  </a:r>
                  <a:r>
                    <a:rPr lang="vi-VN" sz="4400" b="1" i="0">
                      <a:solidFill>
                        <a:srgbClr val="242452"/>
                      </a:solidFill>
                      <a:effectLst/>
                      <a:latin typeface="Tahoma" panose="020B0604030504040204" pitchFamily="34" charset="0"/>
                      <a:ea typeface="Tahoma" panose="020B0604030504040204" pitchFamily="34" charset="0"/>
                      <a:cs typeface="Tahoma" panose="020B0604030504040204" pitchFamily="34" charset="0"/>
                    </a:rPr>
                    <a:t>Hãy xét vị trí tương đối giữa </a:t>
                  </a:r>
                  <a14:m>
                    <m:oMath xmlns:m="http://schemas.openxmlformats.org/officeDocument/2006/math">
                      <m:r>
                        <a:rPr lang="en-US" sz="4400" b="1">
                          <a:solidFill>
                            <a:srgbClr val="FF0000"/>
                          </a:solidFill>
                          <a:latin typeface="Cambria Math" panose="02040503050406030204" pitchFamily="18" charset="0"/>
                        </a:rPr>
                        <m:t>𝐝</m:t>
                      </m:r>
                      <m:r>
                        <a:rPr lang="en-US" sz="4400" b="1" i="0" smtClean="0">
                          <a:solidFill>
                            <a:srgbClr val="FF0000"/>
                          </a:solidFill>
                          <a:latin typeface="Cambria Math" panose="02040503050406030204" pitchFamily="18" charset="0"/>
                        </a:rPr>
                        <m:t>′′</m:t>
                      </m:r>
                    </m:oMath>
                  </a14:m>
                  <a:r>
                    <a:rPr lang="vi-VN" sz="4400" b="1" i="0">
                      <a:solidFill>
                        <a:srgbClr val="242452"/>
                      </a:solidFill>
                      <a:effectLst/>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0" smtClean="0">
                          <a:solidFill>
                            <a:srgbClr val="FF0000"/>
                          </a:solidFill>
                          <a:latin typeface="Cambria Math" panose="02040503050406030204" pitchFamily="18" charset="0"/>
                        </a:rPr>
                        <m:t>𝐝</m:t>
                      </m:r>
                      <m:r>
                        <a:rPr lang="en-US" sz="4400" b="1" i="0" smtClean="0">
                          <a:solidFill>
                            <a:srgbClr val="FF0000"/>
                          </a:solidFill>
                          <a:latin typeface="Cambria Math" panose="02040503050406030204" pitchFamily="18" charset="0"/>
                        </a:rPr>
                        <m:t>′</m:t>
                      </m:r>
                    </m:oMath>
                  </a14:m>
                  <a:r>
                    <a:rPr lang="vi-VN" sz="4400" b="1" i="0">
                      <a:solidFill>
                        <a:srgbClr val="242452"/>
                      </a:solidFill>
                      <a:effectLst/>
                      <a:latin typeface="Tahoma" panose="020B0604030504040204" pitchFamily="34" charset="0"/>
                      <a:ea typeface="Tahoma" panose="020B0604030504040204" pitchFamily="34" charset="0"/>
                      <a:cs typeface="Tahoma" panose="020B0604030504040204" pitchFamily="34" charset="0"/>
                    </a:rPr>
                    <a:t> trong trường hợp này</a:t>
                  </a:r>
                  <a:r>
                    <a:rPr lang="en-US" sz="4400" b="1" i="0">
                      <a:solidFill>
                        <a:srgbClr val="242452"/>
                      </a:solidFill>
                      <a:effectLst/>
                      <a:latin typeface="Tahoma" panose="020B0604030504040204" pitchFamily="34" charset="0"/>
                      <a:ea typeface="Tahoma" panose="020B0604030504040204" pitchFamily="34" charset="0"/>
                      <a:cs typeface="Tahoma" panose="020B0604030504040204" pitchFamily="34" charset="0"/>
                    </a:rPr>
                    <a:t>?</a:t>
                  </a:r>
                  <a:endParaRPr lang="vi-VN" sz="4400" b="1" i="0">
                    <a:solidFill>
                      <a:srgbClr val="242452"/>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9" name="Rectangle 58">
                  <a:extLst>
                    <a:ext uri="{FF2B5EF4-FFF2-40B4-BE49-F238E27FC236}">
                      <a16:creationId xmlns:a16="http://schemas.microsoft.com/office/drawing/2014/main" id="{21BB3F96-5F16-45F6-859E-7241BAF3DD4A}"/>
                    </a:ext>
                  </a:extLst>
                </p:cNvPr>
                <p:cNvSpPr>
                  <a:spLocks noRot="1" noChangeAspect="1" noMove="1" noResize="1" noEditPoints="1" noAdjustHandles="1" noChangeArrowheads="1" noChangeShapeType="1" noTextEdit="1"/>
                </p:cNvSpPr>
                <p:nvPr/>
              </p:nvSpPr>
              <p:spPr>
                <a:xfrm>
                  <a:off x="1324897" y="2757517"/>
                  <a:ext cx="11705302" cy="1985608"/>
                </a:xfrm>
                <a:prstGeom prst="rect">
                  <a:avLst/>
                </a:prstGeom>
                <a:blipFill>
                  <a:blip r:embed="rId13"/>
                  <a:stretch>
                    <a:fillRect b="-13804"/>
                  </a:stretch>
                </a:blipFill>
              </p:spPr>
              <p:txBody>
                <a:bodyPr/>
                <a:lstStyle/>
                <a:p>
                  <a:r>
                    <a:rPr lang="en-US">
                      <a:noFill/>
                    </a:rPr>
                    <a:t> </a:t>
                  </a:r>
                </a:p>
              </p:txBody>
            </p:sp>
          </mc:Fallback>
        </mc:AlternateContent>
        <p:pic>
          <p:nvPicPr>
            <p:cNvPr id="60" name="Picture 6" descr="Dấu chấm hỏi png | PNGEgg">
              <a:extLst>
                <a:ext uri="{FF2B5EF4-FFF2-40B4-BE49-F238E27FC236}">
                  <a16:creationId xmlns="" xmlns:a16="http://schemas.microsoft.com/office/drawing/2014/main" id="{FA749461-2E2A-4CB8-9F4C-BB3DEC8E83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4897" y="2772697"/>
              <a:ext cx="866153" cy="987475"/>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54" name="TextBox 53">
                <a:extLst>
                  <a:ext uri="{FF2B5EF4-FFF2-40B4-BE49-F238E27FC236}">
                    <a16:creationId xmlns="" xmlns:a16="http://schemas.microsoft.com/office/drawing/2014/main" id="{F1BE4F76-4B60-47D3-9BC7-139F4B8052A6}"/>
                  </a:ext>
                </a:extLst>
              </p:cNvPr>
              <p:cNvSpPr txBox="1"/>
              <p:nvPr/>
            </p:nvSpPr>
            <p:spPr>
              <a:xfrm flipH="1">
                <a:off x="838201" y="9593759"/>
                <a:ext cx="22859999" cy="769441"/>
              </a:xfrm>
              <a:prstGeom prst="rect">
                <a:avLst/>
              </a:prstGeom>
              <a:noFill/>
            </p:spPr>
            <p:txBody>
              <a:bodyPr wrap="square" lIns="45720" tIns="45720" rIns="45720" rtlCol="0" anchor="ctr" anchorCtr="0">
                <a:spAutoFit/>
              </a:bodyPr>
              <a:lstStyle/>
              <a:p>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Nhận</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xét</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3333FF"/>
                    </a:solidFill>
                    <a:latin typeface="Tahoma" panose="020B0604030504040204" pitchFamily="34" charset="0"/>
                    <a:ea typeface="Tahoma" panose="020B0604030504040204" pitchFamily="34" charset="0"/>
                    <a:cs typeface="Tahoma" panose="020B0604030504040204" pitchFamily="34" charset="0"/>
                  </a:rPr>
                  <a:t>Hai đt song song </a:t>
                </a:r>
                <a14:m>
                  <m:oMath xmlns:m="http://schemas.openxmlformats.org/officeDocument/2006/math">
                    <m:r>
                      <a:rPr lang="en-US" sz="4400" b="1">
                        <a:solidFill>
                          <a:srgbClr val="3333FF"/>
                        </a:solidFill>
                        <a:latin typeface="Cambria Math" panose="02040503050406030204" pitchFamily="18" charset="0"/>
                        <a:ea typeface="Tahoma" panose="020B0604030504040204" pitchFamily="34" charset="0"/>
                        <a:cs typeface="Tahoma" panose="020B0604030504040204" pitchFamily="34" charset="0"/>
                      </a:rPr>
                      <m:t>𝒂</m:t>
                    </m:r>
                  </m:oMath>
                </a14:m>
                <a:r>
                  <a:rPr lang="vi-VN" sz="4400" b="1" dirty="0">
                    <a:solidFill>
                      <a:srgbClr val="3333FF"/>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smtClean="0">
                        <a:solidFill>
                          <a:srgbClr val="3333FF"/>
                        </a:solidFill>
                        <a:latin typeface="Cambria Math" panose="02040503050406030204" pitchFamily="18" charset="0"/>
                        <a:ea typeface="Tahoma" panose="020B0604030504040204" pitchFamily="34" charset="0"/>
                        <a:cs typeface="Tahoma" panose="020B0604030504040204" pitchFamily="34" charset="0"/>
                      </a:rPr>
                      <m:t>𝒃</m:t>
                    </m:r>
                  </m:oMath>
                </a14:m>
                <a:r>
                  <a:rPr lang="vi-VN" sz="4400" b="1" dirty="0">
                    <a:solidFill>
                      <a:srgbClr val="3333FF"/>
                    </a:solidFill>
                    <a:latin typeface="Tahoma" panose="020B0604030504040204" pitchFamily="34" charset="0"/>
                    <a:ea typeface="Tahoma" panose="020B0604030504040204" pitchFamily="34" charset="0"/>
                    <a:cs typeface="Tahoma" panose="020B0604030504040204" pitchFamily="34" charset="0"/>
                  </a:rPr>
                  <a:t> xác định một mp, k</a:t>
                </a:r>
                <a:r>
                  <a:rPr lang="en-US" sz="4400" b="1" dirty="0">
                    <a:solidFill>
                      <a:srgbClr val="3333FF"/>
                    </a:solidFill>
                    <a:latin typeface="Tahoma" panose="020B0604030504040204" pitchFamily="34" charset="0"/>
                    <a:ea typeface="Tahoma" panose="020B0604030504040204" pitchFamily="34" charset="0"/>
                    <a:cs typeface="Tahoma" panose="020B0604030504040204" pitchFamily="34" charset="0"/>
                  </a:rPr>
                  <a:t>í </a:t>
                </a:r>
                <a:r>
                  <a:rPr lang="en-US" sz="4400" b="1" dirty="0" err="1">
                    <a:solidFill>
                      <a:srgbClr val="3333FF"/>
                    </a:solidFill>
                    <a:latin typeface="Tahoma" panose="020B0604030504040204" pitchFamily="34" charset="0"/>
                    <a:ea typeface="Tahoma" panose="020B0604030504040204" pitchFamily="34" charset="0"/>
                    <a:cs typeface="Tahoma" panose="020B0604030504040204" pitchFamily="34" charset="0"/>
                  </a:rPr>
                  <a:t>hiệu</a:t>
                </a:r>
                <a:r>
                  <a:rPr lang="en-US" sz="4400" b="1" dirty="0">
                    <a:solidFill>
                      <a:srgbClr val="3333FF"/>
                    </a:solidFill>
                    <a:latin typeface="Tahoma" panose="020B0604030504040204" pitchFamily="34" charset="0"/>
                    <a:ea typeface="Tahoma" panose="020B0604030504040204" pitchFamily="34" charset="0"/>
                    <a:cs typeface="Tahoma" panose="020B0604030504040204" pitchFamily="34" charset="0"/>
                  </a:rPr>
                  <a:t>:</a:t>
                </a:r>
                <a:r>
                  <a:rPr lang="en-US" sz="4400" b="1" dirty="0">
                    <a:solidFill>
                      <a:srgbClr val="135F8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333FF"/>
                    </a:solidFill>
                    <a:latin typeface="Tahoma" panose="020B0604030504040204" pitchFamily="34" charset="0"/>
                    <a:ea typeface="Tahoma" panose="020B0604030504040204" pitchFamily="34" charset="0"/>
                    <a:cs typeface="Tahoma" panose="020B0604030504040204" pitchFamily="34" charset="0"/>
                  </a:rPr>
                  <a:t>mp</a:t>
                </a:r>
                <a:r>
                  <a:rPr lang="en-US" sz="4400" b="1" dirty="0">
                    <a:solidFill>
                      <a:srgbClr val="3333FF"/>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smtClean="0">
                        <a:solidFill>
                          <a:srgbClr val="3333FF"/>
                        </a:solidFill>
                        <a:latin typeface="Cambria Math" panose="02040503050406030204" pitchFamily="18" charset="0"/>
                        <a:ea typeface="Tahoma" panose="020B0604030504040204" pitchFamily="34" charset="0"/>
                        <a:cs typeface="Tahoma" panose="020B0604030504040204" pitchFamily="34" charset="0"/>
                      </a:rPr>
                      <m:t>(</m:t>
                    </m:r>
                    <m:r>
                      <a:rPr lang="en-US" sz="4400" b="1">
                        <a:solidFill>
                          <a:srgbClr val="3333FF"/>
                        </a:solidFill>
                        <a:latin typeface="Cambria Math" panose="02040503050406030204" pitchFamily="18" charset="0"/>
                        <a:ea typeface="Tahoma" panose="020B0604030504040204" pitchFamily="34" charset="0"/>
                        <a:cs typeface="Tahoma" panose="020B0604030504040204" pitchFamily="34" charset="0"/>
                      </a:rPr>
                      <m:t>𝒂</m:t>
                    </m:r>
                    <m:r>
                      <a:rPr lang="en-US" sz="4400" b="1" i="0" smtClean="0">
                        <a:solidFill>
                          <a:srgbClr val="3333FF"/>
                        </a:solidFill>
                        <a:latin typeface="Cambria Math" panose="02040503050406030204" pitchFamily="18" charset="0"/>
                        <a:ea typeface="Tahoma" panose="020B0604030504040204" pitchFamily="34" charset="0"/>
                        <a:cs typeface="Tahoma" panose="020B0604030504040204" pitchFamily="34" charset="0"/>
                      </a:rPr>
                      <m:t>,</m:t>
                    </m:r>
                    <m:r>
                      <a:rPr lang="en-US" sz="4400" b="1" i="0" smtClean="0">
                        <a:solidFill>
                          <a:srgbClr val="3333FF"/>
                        </a:solidFill>
                        <a:latin typeface="Cambria Math" panose="02040503050406030204" pitchFamily="18" charset="0"/>
                        <a:ea typeface="Tahoma" panose="020B0604030504040204" pitchFamily="34" charset="0"/>
                        <a:cs typeface="Tahoma" panose="020B0604030504040204" pitchFamily="34" charset="0"/>
                      </a:rPr>
                      <m:t>𝐛</m:t>
                    </m:r>
                    <m:r>
                      <a:rPr lang="en-US" sz="4400" b="1" i="0" smtClean="0">
                        <a:solidFill>
                          <a:srgbClr val="3333FF"/>
                        </a:solidFill>
                        <a:latin typeface="Cambria Math" panose="02040503050406030204" pitchFamily="18" charset="0"/>
                        <a:ea typeface="Tahoma" panose="020B0604030504040204" pitchFamily="34" charset="0"/>
                        <a:cs typeface="Tahoma" panose="020B0604030504040204" pitchFamily="34" charset="0"/>
                      </a:rPr>
                      <m:t>)</m:t>
                    </m:r>
                  </m:oMath>
                </a14:m>
                <a:r>
                  <a:rPr lang="en-US" sz="4400" b="1" dirty="0">
                    <a:solidFill>
                      <a:srgbClr val="3333FF"/>
                    </a:solidFill>
                    <a:latin typeface="Tahoma" panose="020B0604030504040204" pitchFamily="34" charset="0"/>
                    <a:ea typeface="Tahoma" panose="020B0604030504040204" pitchFamily="34" charset="0"/>
                    <a:cs typeface="Tahoma" panose="020B0604030504040204" pitchFamily="34" charset="0"/>
                  </a:rPr>
                  <a:t> hay </a:t>
                </a:r>
                <a14:m>
                  <m:oMath xmlns:m="http://schemas.openxmlformats.org/officeDocument/2006/math">
                    <m:r>
                      <a:rPr lang="en-US" sz="4400" b="1" i="0" smtClean="0">
                        <a:solidFill>
                          <a:srgbClr val="3333FF"/>
                        </a:solidFill>
                        <a:latin typeface="Cambria Math" panose="02040503050406030204" pitchFamily="18" charset="0"/>
                        <a:ea typeface="Tahoma" panose="020B0604030504040204" pitchFamily="34" charset="0"/>
                        <a:cs typeface="Tahoma" panose="020B0604030504040204" pitchFamily="34" charset="0"/>
                      </a:rPr>
                      <m:t>(</m:t>
                    </m:r>
                    <m:r>
                      <a:rPr lang="en-US" sz="4400" b="1" i="0" smtClean="0">
                        <a:solidFill>
                          <a:srgbClr val="3333FF"/>
                        </a:solidFill>
                        <a:latin typeface="Cambria Math" panose="02040503050406030204" pitchFamily="18" charset="0"/>
                        <a:ea typeface="Tahoma" panose="020B0604030504040204" pitchFamily="34" charset="0"/>
                        <a:cs typeface="Tahoma" panose="020B0604030504040204" pitchFamily="34" charset="0"/>
                      </a:rPr>
                      <m:t>𝐛</m:t>
                    </m:r>
                    <m:r>
                      <a:rPr lang="en-US" sz="4400" b="1" i="0" smtClean="0">
                        <a:solidFill>
                          <a:srgbClr val="3333FF"/>
                        </a:solidFill>
                        <a:latin typeface="Cambria Math" panose="02040503050406030204" pitchFamily="18" charset="0"/>
                        <a:ea typeface="Tahoma" panose="020B0604030504040204" pitchFamily="34" charset="0"/>
                        <a:cs typeface="Tahoma" panose="020B0604030504040204" pitchFamily="34" charset="0"/>
                      </a:rPr>
                      <m:t>,</m:t>
                    </m:r>
                    <m:r>
                      <a:rPr lang="en-US" sz="4400" b="1">
                        <a:solidFill>
                          <a:srgbClr val="3333FF"/>
                        </a:solidFill>
                        <a:latin typeface="Cambria Math" panose="02040503050406030204" pitchFamily="18" charset="0"/>
                        <a:ea typeface="Tahoma" panose="020B0604030504040204" pitchFamily="34" charset="0"/>
                        <a:cs typeface="Tahoma" panose="020B0604030504040204" pitchFamily="34" charset="0"/>
                      </a:rPr>
                      <m:t>𝒂</m:t>
                    </m:r>
                    <m:r>
                      <a:rPr lang="en-US" sz="4400" b="1" i="0" smtClean="0">
                        <a:solidFill>
                          <a:srgbClr val="3333FF"/>
                        </a:solidFill>
                        <a:latin typeface="Cambria Math" panose="02040503050406030204" pitchFamily="18" charset="0"/>
                        <a:ea typeface="Tahoma" panose="020B0604030504040204" pitchFamily="34" charset="0"/>
                        <a:cs typeface="Tahoma" panose="020B0604030504040204" pitchFamily="34" charset="0"/>
                      </a:rPr>
                      <m:t>)</m:t>
                    </m:r>
                  </m:oMath>
                </a14:m>
                <a:r>
                  <a:rPr lang="en-US" sz="4400" b="1" dirty="0">
                    <a:solidFill>
                      <a:srgbClr val="135F82"/>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54" name="TextBox 53">
                <a:extLst>
                  <a:ext uri="{FF2B5EF4-FFF2-40B4-BE49-F238E27FC236}">
                    <a16:creationId xmlns:a16="http://schemas.microsoft.com/office/drawing/2014/main" id="{F1BE4F76-4B60-47D3-9BC7-139F4B8052A6}"/>
                  </a:ext>
                </a:extLst>
              </p:cNvPr>
              <p:cNvSpPr txBox="1">
                <a:spLocks noRot="1" noChangeAspect="1" noMove="1" noResize="1" noEditPoints="1" noAdjustHandles="1" noChangeArrowheads="1" noChangeShapeType="1" noTextEdit="1"/>
              </p:cNvSpPr>
              <p:nvPr/>
            </p:nvSpPr>
            <p:spPr>
              <a:xfrm flipH="1">
                <a:off x="838201" y="9593759"/>
                <a:ext cx="22859999" cy="769441"/>
              </a:xfrm>
              <a:prstGeom prst="rect">
                <a:avLst/>
              </a:prstGeom>
              <a:blipFill>
                <a:blip r:embed="rId14"/>
                <a:stretch>
                  <a:fillRect l="-1280" t="-17460" b="-36508"/>
                </a:stretch>
              </a:blipFill>
            </p:spPr>
            <p:txBody>
              <a:bodyPr/>
              <a:lstStyle/>
              <a:p>
                <a:r>
                  <a:rPr lang="en-US">
                    <a:noFill/>
                  </a:rPr>
                  <a:t> </a:t>
                </a:r>
              </a:p>
            </p:txBody>
          </p:sp>
        </mc:Fallback>
      </mc:AlternateContent>
      <p:grpSp>
        <p:nvGrpSpPr>
          <p:cNvPr id="61" name="Group 60">
            <a:extLst>
              <a:ext uri="{FF2B5EF4-FFF2-40B4-BE49-F238E27FC236}">
                <a16:creationId xmlns="" xmlns:a16="http://schemas.microsoft.com/office/drawing/2014/main" id="{9FD63D5F-9C86-4CD7-B8ED-FD28C9B6F626}"/>
              </a:ext>
            </a:extLst>
          </p:cNvPr>
          <p:cNvGrpSpPr/>
          <p:nvPr/>
        </p:nvGrpSpPr>
        <p:grpSpPr>
          <a:xfrm>
            <a:off x="762000" y="5562601"/>
            <a:ext cx="22859999" cy="3139380"/>
            <a:chOff x="1120323" y="10988413"/>
            <a:chExt cx="22862645" cy="3586341"/>
          </a:xfrm>
        </p:grpSpPr>
        <p:sp>
          <p:nvSpPr>
            <p:cNvPr id="62" name="Rounded Rectangle 6">
              <a:extLst>
                <a:ext uri="{FF2B5EF4-FFF2-40B4-BE49-F238E27FC236}">
                  <a16:creationId xmlns="" xmlns:a16="http://schemas.microsoft.com/office/drawing/2014/main" id="{924F45A5-E43A-4592-86C3-8DDEC44B30C2}"/>
                </a:ext>
              </a:extLst>
            </p:cNvPr>
            <p:cNvSpPr/>
            <p:nvPr/>
          </p:nvSpPr>
          <p:spPr>
            <a:xfrm>
              <a:off x="1323891" y="11370895"/>
              <a:ext cx="22659077" cy="3203859"/>
            </a:xfrm>
            <a:prstGeom prst="roundRect">
              <a:avLst>
                <a:gd name="adj" fmla="val 8959"/>
              </a:avLst>
            </a:prstGeom>
            <a:solidFill>
              <a:schemeClr val="bg1">
                <a:lumMod val="95000"/>
              </a:schemeClr>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grpSp>
          <p:nvGrpSpPr>
            <p:cNvPr id="63" name="Group 2">
              <a:extLst>
                <a:ext uri="{FF2B5EF4-FFF2-40B4-BE49-F238E27FC236}">
                  <a16:creationId xmlns="" xmlns:a16="http://schemas.microsoft.com/office/drawing/2014/main" id="{E8AA45EE-778C-436E-B9A1-3E69C887FFE0}"/>
                </a:ext>
              </a:extLst>
            </p:cNvPr>
            <p:cNvGrpSpPr/>
            <p:nvPr/>
          </p:nvGrpSpPr>
          <p:grpSpPr>
            <a:xfrm>
              <a:off x="1120323" y="10988413"/>
              <a:ext cx="3905826" cy="956577"/>
              <a:chOff x="1120323" y="10988413"/>
              <a:chExt cx="3905826" cy="956577"/>
            </a:xfrm>
          </p:grpSpPr>
          <p:sp>
            <p:nvSpPr>
              <p:cNvPr id="64" name="Right Triangle 63">
                <a:extLst>
                  <a:ext uri="{FF2B5EF4-FFF2-40B4-BE49-F238E27FC236}">
                    <a16:creationId xmlns="" xmlns:a16="http://schemas.microsoft.com/office/drawing/2014/main" id="{D3289140-725A-4DA3-91C9-CBCEA0B839DC}"/>
                  </a:ext>
                </a:extLst>
              </p:cNvPr>
              <p:cNvSpPr/>
              <p:nvPr/>
            </p:nvSpPr>
            <p:spPr>
              <a:xfrm flipH="1" flipV="1">
                <a:off x="1120323" y="11807190"/>
                <a:ext cx="194126" cy="137800"/>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20">
                <a:extLst>
                  <a:ext uri="{FF2B5EF4-FFF2-40B4-BE49-F238E27FC236}">
                    <a16:creationId xmlns="" xmlns:a16="http://schemas.microsoft.com/office/drawing/2014/main" id="{23A9F8FC-2C8D-4E6A-9D32-33905D757C20}"/>
                  </a:ext>
                </a:extLst>
              </p:cNvPr>
              <p:cNvSpPr>
                <a:spLocks/>
              </p:cNvSpPr>
              <p:nvPr/>
            </p:nvSpPr>
            <p:spPr bwMode="auto">
              <a:xfrm rot="5400000">
                <a:off x="2686765" y="9449240"/>
                <a:ext cx="800212" cy="3878557"/>
              </a:xfrm>
              <a:prstGeom prst="round2SameRect">
                <a:avLst/>
              </a:prstGeom>
              <a:solidFill>
                <a:srgbClr val="AB7C37"/>
              </a:solidFill>
              <a:ln w="57150">
                <a:solidFill>
                  <a:srgbClr val="AB7C37"/>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66" name="TextBox 65">
                <a:extLst>
                  <a:ext uri="{FF2B5EF4-FFF2-40B4-BE49-F238E27FC236}">
                    <a16:creationId xmlns="" xmlns:a16="http://schemas.microsoft.com/office/drawing/2014/main" id="{3AF7C4EE-9798-4BC8-BB84-FB5BA89D622F}"/>
                  </a:ext>
                </a:extLst>
              </p:cNvPr>
              <p:cNvSpPr txBox="1"/>
              <p:nvPr/>
            </p:nvSpPr>
            <p:spPr>
              <a:xfrm>
                <a:off x="1219062" y="11019078"/>
                <a:ext cx="3711702" cy="769530"/>
              </a:xfrm>
              <a:prstGeom prst="rect">
                <a:avLst/>
              </a:prstGeom>
              <a:noFill/>
            </p:spPr>
            <p:txBody>
              <a:bodyPr wrap="square" rtlCol="0">
                <a:spAutoFit/>
              </a:bodyPr>
              <a:lstStyle/>
              <a:p>
                <a:r>
                  <a:rPr lang="en-US" sz="4400" b="1">
                    <a:solidFill>
                      <a:schemeClr val="bg1"/>
                    </a:solidFill>
                    <a:latin typeface="Tahoma" pitchFamily="34" charset="0"/>
                    <a:ea typeface="Tahoma" pitchFamily="34" charset="0"/>
                    <a:cs typeface="Tahoma" pitchFamily="34" charset="0"/>
                    <a:sym typeface="Wingdings" panose="05000000000000000000" pitchFamily="2" charset="2"/>
                  </a:rPr>
                  <a:t> </a:t>
                </a:r>
                <a:r>
                  <a:rPr lang="en-US" sz="4400" b="1">
                    <a:solidFill>
                      <a:schemeClr val="bg1"/>
                    </a:solidFill>
                    <a:latin typeface="Tahoma" pitchFamily="34" charset="0"/>
                    <a:ea typeface="Tahoma" pitchFamily="34" charset="0"/>
                    <a:cs typeface="Tahoma" pitchFamily="34" charset="0"/>
                  </a:rPr>
                  <a:t>ĐỊNH LÍ 1</a:t>
                </a:r>
                <a:endParaRPr lang="en-US" sz="4400" b="1" dirty="0">
                  <a:solidFill>
                    <a:schemeClr val="bg1"/>
                  </a:solidFill>
                  <a:latin typeface="Tahoma" pitchFamily="34" charset="0"/>
                  <a:ea typeface="Tahoma" pitchFamily="34" charset="0"/>
                  <a:cs typeface="Tahoma" pitchFamily="34" charset="0"/>
                </a:endParaRPr>
              </a:p>
            </p:txBody>
          </p:sp>
        </p:grpSp>
      </p:grpSp>
      <p:sp>
        <p:nvSpPr>
          <p:cNvPr id="67" name="TextBox 66">
            <a:extLst>
              <a:ext uri="{FF2B5EF4-FFF2-40B4-BE49-F238E27FC236}">
                <a16:creationId xmlns="" xmlns:a16="http://schemas.microsoft.com/office/drawing/2014/main" id="{1C72A732-6202-431E-83D4-4E225C97DBC7}"/>
              </a:ext>
            </a:extLst>
          </p:cNvPr>
          <p:cNvSpPr txBox="1"/>
          <p:nvPr/>
        </p:nvSpPr>
        <p:spPr>
          <a:xfrm>
            <a:off x="1219200" y="6477001"/>
            <a:ext cx="21640800" cy="1559017"/>
          </a:xfrm>
          <a:prstGeom prst="rect">
            <a:avLst/>
          </a:prstGeom>
          <a:noFill/>
        </p:spPr>
        <p:txBody>
          <a:bodyPr wrap="square" rtlCol="0">
            <a:spAutoFit/>
          </a:bodyPr>
          <a:lstStyle/>
          <a:p>
            <a:pPr>
              <a:lnSpc>
                <a:spcPct val="114000"/>
              </a:lnSpc>
            </a:pPr>
            <a:r>
              <a:rPr lang="en-US" sz="4400" b="1">
                <a:solidFill>
                  <a:srgbClr val="270F6B"/>
                </a:solidFill>
                <a:latin typeface="Tahoma" pitchFamily="34" charset="0"/>
                <a:ea typeface="Tahoma" pitchFamily="34" charset="0"/>
                <a:cs typeface="Tahoma" pitchFamily="34" charset="0"/>
              </a:rPr>
              <a:t>     </a:t>
            </a:r>
            <a:r>
              <a:rPr lang="vi-VN" sz="4400" b="1">
                <a:solidFill>
                  <a:srgbClr val="270F6B"/>
                </a:solidFill>
                <a:latin typeface="Tahoma" pitchFamily="34" charset="0"/>
                <a:ea typeface="Tahoma" pitchFamily="34" charset="0"/>
                <a:cs typeface="Tahoma" pitchFamily="34" charset="0"/>
              </a:rPr>
              <a:t>Trong không gian, qua một điểm không nằm trên đường thẳng cho trước, có một và chỉ một đường thẳng song song với đường thẳng đã cho. </a:t>
            </a:r>
            <a:endParaRPr lang="en-US" sz="4400" b="1" dirty="0">
              <a:solidFill>
                <a:srgbClr val="270F6B"/>
              </a:solidFill>
              <a:latin typeface="Tahoma" pitchFamily="34" charset="0"/>
              <a:ea typeface="Tahoma" pitchFamily="34" charset="0"/>
              <a:cs typeface="Tahoma" pitchFamily="34" charset="0"/>
            </a:endParaRPr>
          </a:p>
        </p:txBody>
      </p:sp>
      <p:grpSp>
        <p:nvGrpSpPr>
          <p:cNvPr id="70" name="Group 69">
            <a:extLst>
              <a:ext uri="{FF2B5EF4-FFF2-40B4-BE49-F238E27FC236}">
                <a16:creationId xmlns="" xmlns:a16="http://schemas.microsoft.com/office/drawing/2014/main" id="{43AE50CA-5895-4D7E-88E0-E705C08B707C}"/>
              </a:ext>
            </a:extLst>
          </p:cNvPr>
          <p:cNvGrpSpPr/>
          <p:nvPr/>
        </p:nvGrpSpPr>
        <p:grpSpPr>
          <a:xfrm>
            <a:off x="8343900" y="10744200"/>
            <a:ext cx="7124700" cy="3184351"/>
            <a:chOff x="11125200" y="4667708"/>
            <a:chExt cx="7124700" cy="3184351"/>
          </a:xfrm>
        </p:grpSpPr>
        <p:grpSp>
          <p:nvGrpSpPr>
            <p:cNvPr id="71" name="Group 70">
              <a:extLst>
                <a:ext uri="{FF2B5EF4-FFF2-40B4-BE49-F238E27FC236}">
                  <a16:creationId xmlns="" xmlns:a16="http://schemas.microsoft.com/office/drawing/2014/main" id="{62C60717-4704-4983-A0FB-53B122ABF0A4}"/>
                </a:ext>
              </a:extLst>
            </p:cNvPr>
            <p:cNvGrpSpPr/>
            <p:nvPr/>
          </p:nvGrpSpPr>
          <p:grpSpPr>
            <a:xfrm>
              <a:off x="11125200" y="4667708"/>
              <a:ext cx="7124700" cy="3184351"/>
              <a:chOff x="10096500" y="6569249"/>
              <a:chExt cx="7124700" cy="3184351"/>
            </a:xfrm>
          </p:grpSpPr>
          <p:sp>
            <p:nvSpPr>
              <p:cNvPr id="80" name="Parallelogram 79">
                <a:extLst>
                  <a:ext uri="{FF2B5EF4-FFF2-40B4-BE49-F238E27FC236}">
                    <a16:creationId xmlns="" xmlns:a16="http://schemas.microsoft.com/office/drawing/2014/main" id="{DA4F5FB6-E09F-4335-BA10-3A897BE6871A}"/>
                  </a:ext>
                </a:extLst>
              </p:cNvPr>
              <p:cNvSpPr/>
              <p:nvPr/>
            </p:nvSpPr>
            <p:spPr>
              <a:xfrm>
                <a:off x="10338404" y="6569249"/>
                <a:ext cx="6882796" cy="2479469"/>
              </a:xfrm>
              <a:prstGeom prst="parallelogram">
                <a:avLst>
                  <a:gd name="adj" fmla="val 52802"/>
                </a:avLst>
              </a:prstGeom>
              <a:solidFill>
                <a:schemeClr val="accent4">
                  <a:lumMod val="20000"/>
                  <a:lumOff val="80000"/>
                </a:schemeClr>
              </a:solid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81" name="TextBox 80">
                    <a:extLst>
                      <a:ext uri="{FF2B5EF4-FFF2-40B4-BE49-F238E27FC236}">
                        <a16:creationId xmlns="" xmlns:a16="http://schemas.microsoft.com/office/drawing/2014/main" id="{0EC40AA6-88FD-4F78-85BA-A31B979F6CAE}"/>
                      </a:ext>
                    </a:extLst>
                  </p:cNvPr>
                  <p:cNvSpPr txBox="1"/>
                  <p:nvPr/>
                </p:nvSpPr>
                <p:spPr>
                  <a:xfrm>
                    <a:off x="10342584" y="8274871"/>
                    <a:ext cx="1154988"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𝛽</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81" name="TextBox 80">
                    <a:extLst>
                      <a:ext uri="{FF2B5EF4-FFF2-40B4-BE49-F238E27FC236}">
                        <a16:creationId xmlns:a16="http://schemas.microsoft.com/office/drawing/2014/main" id="{0EC40AA6-88FD-4F78-85BA-A31B979F6CAE}"/>
                      </a:ext>
                    </a:extLst>
                  </p:cNvPr>
                  <p:cNvSpPr txBox="1">
                    <a:spLocks noRot="1" noChangeAspect="1" noMove="1" noResize="1" noEditPoints="1" noAdjustHandles="1" noChangeArrowheads="1" noChangeShapeType="1" noTextEdit="1"/>
                  </p:cNvSpPr>
                  <p:nvPr/>
                </p:nvSpPr>
                <p:spPr>
                  <a:xfrm>
                    <a:off x="10342584" y="8274871"/>
                    <a:ext cx="1154988" cy="830997"/>
                  </a:xfrm>
                  <a:prstGeom prst="rect">
                    <a:avLst/>
                  </a:prstGeom>
                  <a:blipFill>
                    <a:blip r:embed="rId16"/>
                    <a:stretch>
                      <a:fillRect/>
                    </a:stretch>
                  </a:blipFill>
                </p:spPr>
                <p:txBody>
                  <a:bodyPr/>
                  <a:lstStyle/>
                  <a:p>
                    <a:r>
                      <a:rPr lang="en-US">
                        <a:noFill/>
                      </a:rPr>
                      <a:t> </a:t>
                    </a:r>
                  </a:p>
                </p:txBody>
              </p:sp>
            </mc:Fallback>
          </mc:AlternateContent>
          <p:sp>
            <p:nvSpPr>
              <p:cNvPr id="82" name="Arc 81">
                <a:extLst>
                  <a:ext uri="{FF2B5EF4-FFF2-40B4-BE49-F238E27FC236}">
                    <a16:creationId xmlns="" xmlns:a16="http://schemas.microsoft.com/office/drawing/2014/main" id="{71C17804-3A15-465D-A544-57F283C7A7CA}"/>
                  </a:ext>
                </a:extLst>
              </p:cNvPr>
              <p:cNvSpPr/>
              <p:nvPr/>
            </p:nvSpPr>
            <p:spPr>
              <a:xfrm>
                <a:off x="10096500" y="8285764"/>
                <a:ext cx="1382022" cy="1467836"/>
              </a:xfrm>
              <a:prstGeom prst="arc">
                <a:avLst>
                  <a:gd name="adj1" fmla="val 15915684"/>
                  <a:gd name="adj2" fmla="val 21483467"/>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2" name="Group 71">
              <a:extLst>
                <a:ext uri="{FF2B5EF4-FFF2-40B4-BE49-F238E27FC236}">
                  <a16:creationId xmlns="" xmlns:a16="http://schemas.microsoft.com/office/drawing/2014/main" id="{1A695EDA-899F-4389-BAC9-17132E64E9F3}"/>
                </a:ext>
              </a:extLst>
            </p:cNvPr>
            <p:cNvGrpSpPr/>
            <p:nvPr/>
          </p:nvGrpSpPr>
          <p:grpSpPr>
            <a:xfrm>
              <a:off x="13335000" y="5950803"/>
              <a:ext cx="3962400" cy="869097"/>
              <a:chOff x="18474795" y="7800369"/>
              <a:chExt cx="3962400" cy="869097"/>
            </a:xfrm>
          </p:grpSpPr>
          <mc:AlternateContent xmlns:mc="http://schemas.openxmlformats.org/markup-compatibility/2006" xmlns:a14="http://schemas.microsoft.com/office/drawing/2010/main">
            <mc:Choice Requires="a14">
              <p:sp>
                <p:nvSpPr>
                  <p:cNvPr id="78" name="TextBox 77">
                    <a:extLst>
                      <a:ext uri="{FF2B5EF4-FFF2-40B4-BE49-F238E27FC236}">
                        <a16:creationId xmlns="" xmlns:a16="http://schemas.microsoft.com/office/drawing/2014/main" id="{C69F836F-2C07-42DD-A355-C44FB4433673}"/>
                      </a:ext>
                    </a:extLst>
                  </p:cNvPr>
                  <p:cNvSpPr txBox="1"/>
                  <p:nvPr/>
                </p:nvSpPr>
                <p:spPr>
                  <a:xfrm>
                    <a:off x="18474795" y="7800369"/>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𝒃</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8" name="TextBox 77">
                    <a:extLst>
                      <a:ext uri="{FF2B5EF4-FFF2-40B4-BE49-F238E27FC236}">
                        <a16:creationId xmlns:a16="http://schemas.microsoft.com/office/drawing/2014/main" id="{C69F836F-2C07-42DD-A355-C44FB4433673}"/>
                      </a:ext>
                    </a:extLst>
                  </p:cNvPr>
                  <p:cNvSpPr txBox="1">
                    <a:spLocks noRot="1" noChangeAspect="1" noMove="1" noResize="1" noEditPoints="1" noAdjustHandles="1" noChangeArrowheads="1" noChangeShapeType="1" noTextEdit="1"/>
                  </p:cNvSpPr>
                  <p:nvPr/>
                </p:nvSpPr>
                <p:spPr>
                  <a:xfrm>
                    <a:off x="18474795" y="7800369"/>
                    <a:ext cx="735540" cy="830997"/>
                  </a:xfrm>
                  <a:prstGeom prst="rect">
                    <a:avLst/>
                  </a:prstGeom>
                  <a:blipFill>
                    <a:blip r:embed="rId17"/>
                    <a:stretch>
                      <a:fillRect/>
                    </a:stretch>
                  </a:blipFill>
                </p:spPr>
                <p:txBody>
                  <a:bodyPr/>
                  <a:lstStyle/>
                  <a:p>
                    <a:r>
                      <a:rPr lang="en-US">
                        <a:noFill/>
                      </a:rPr>
                      <a:t> </a:t>
                    </a:r>
                  </a:p>
                </p:txBody>
              </p:sp>
            </mc:Fallback>
          </mc:AlternateContent>
          <p:cxnSp>
            <p:nvCxnSpPr>
              <p:cNvPr id="79" name="Straight Connector 78">
                <a:extLst>
                  <a:ext uri="{FF2B5EF4-FFF2-40B4-BE49-F238E27FC236}">
                    <a16:creationId xmlns="" xmlns:a16="http://schemas.microsoft.com/office/drawing/2014/main" id="{E21EF2AE-4305-4219-9DDC-D066FF26EA3C}"/>
                  </a:ext>
                </a:extLst>
              </p:cNvPr>
              <p:cNvCxnSpPr>
                <a:cxnSpLocks/>
              </p:cNvCxnSpPr>
              <p:nvPr/>
            </p:nvCxnSpPr>
            <p:spPr>
              <a:xfrm flipV="1">
                <a:off x="18547975" y="7830494"/>
                <a:ext cx="3889220" cy="838972"/>
              </a:xfrm>
              <a:prstGeom prst="line">
                <a:avLst/>
              </a:prstGeom>
              <a:ln w="76200">
                <a:solidFill>
                  <a:srgbClr val="270F6B"/>
                </a:solidFill>
                <a:prstDash val="solid"/>
              </a:ln>
            </p:spPr>
            <p:style>
              <a:lnRef idx="1">
                <a:schemeClr val="dk1"/>
              </a:lnRef>
              <a:fillRef idx="0">
                <a:schemeClr val="dk1"/>
              </a:fillRef>
              <a:effectRef idx="0">
                <a:schemeClr val="dk1"/>
              </a:effectRef>
              <a:fontRef idx="minor">
                <a:schemeClr val="tx1"/>
              </a:fontRef>
            </p:style>
          </p:cxnSp>
        </p:grpSp>
        <p:grpSp>
          <p:nvGrpSpPr>
            <p:cNvPr id="73" name="Group 72">
              <a:extLst>
                <a:ext uri="{FF2B5EF4-FFF2-40B4-BE49-F238E27FC236}">
                  <a16:creationId xmlns="" xmlns:a16="http://schemas.microsoft.com/office/drawing/2014/main" id="{61B12830-5A01-43E1-B709-18D9F93AA4ED}"/>
                </a:ext>
              </a:extLst>
            </p:cNvPr>
            <p:cNvGrpSpPr/>
            <p:nvPr/>
          </p:nvGrpSpPr>
          <p:grpSpPr>
            <a:xfrm>
              <a:off x="12828060" y="4960203"/>
              <a:ext cx="3868093" cy="962631"/>
              <a:chOff x="17526028" y="7950595"/>
              <a:chExt cx="3868093" cy="962631"/>
            </a:xfrm>
          </p:grpSpPr>
          <mc:AlternateContent xmlns:mc="http://schemas.openxmlformats.org/markup-compatibility/2006" xmlns:a14="http://schemas.microsoft.com/office/drawing/2010/main">
            <mc:Choice Requires="a14">
              <p:sp>
                <p:nvSpPr>
                  <p:cNvPr id="74" name="TextBox 73">
                    <a:extLst>
                      <a:ext uri="{FF2B5EF4-FFF2-40B4-BE49-F238E27FC236}">
                        <a16:creationId xmlns="" xmlns:a16="http://schemas.microsoft.com/office/drawing/2014/main" id="{342496EA-F0F1-4162-9963-47A27C8C9FCB}"/>
                      </a:ext>
                    </a:extLst>
                  </p:cNvPr>
                  <p:cNvSpPr txBox="1"/>
                  <p:nvPr/>
                </p:nvSpPr>
                <p:spPr>
                  <a:xfrm>
                    <a:off x="17526028" y="7950595"/>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𝒂</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4" name="TextBox 73">
                    <a:extLst>
                      <a:ext uri="{FF2B5EF4-FFF2-40B4-BE49-F238E27FC236}">
                        <a16:creationId xmlns:a16="http://schemas.microsoft.com/office/drawing/2014/main" id="{342496EA-F0F1-4162-9963-47A27C8C9FCB}"/>
                      </a:ext>
                    </a:extLst>
                  </p:cNvPr>
                  <p:cNvSpPr txBox="1">
                    <a:spLocks noRot="1" noChangeAspect="1" noMove="1" noResize="1" noEditPoints="1" noAdjustHandles="1" noChangeArrowheads="1" noChangeShapeType="1" noTextEdit="1"/>
                  </p:cNvSpPr>
                  <p:nvPr/>
                </p:nvSpPr>
                <p:spPr>
                  <a:xfrm>
                    <a:off x="17526028" y="7950595"/>
                    <a:ext cx="735540" cy="830997"/>
                  </a:xfrm>
                  <a:prstGeom prst="rect">
                    <a:avLst/>
                  </a:prstGeom>
                  <a:blipFill>
                    <a:blip r:embed="rId18"/>
                    <a:stretch>
                      <a:fillRect/>
                    </a:stretch>
                  </a:blipFill>
                </p:spPr>
                <p:txBody>
                  <a:bodyPr/>
                  <a:lstStyle/>
                  <a:p>
                    <a:r>
                      <a:rPr lang="en-US">
                        <a:noFill/>
                      </a:rPr>
                      <a:t> </a:t>
                    </a:r>
                  </a:p>
                </p:txBody>
              </p:sp>
            </mc:Fallback>
          </mc:AlternateContent>
          <p:cxnSp>
            <p:nvCxnSpPr>
              <p:cNvPr id="75" name="Straight Connector 74">
                <a:extLst>
                  <a:ext uri="{FF2B5EF4-FFF2-40B4-BE49-F238E27FC236}">
                    <a16:creationId xmlns="" xmlns:a16="http://schemas.microsoft.com/office/drawing/2014/main" id="{2FAED3A2-A7C2-4B48-AD92-5519821967D0}"/>
                  </a:ext>
                </a:extLst>
              </p:cNvPr>
              <p:cNvCxnSpPr>
                <a:cxnSpLocks/>
              </p:cNvCxnSpPr>
              <p:nvPr/>
            </p:nvCxnSpPr>
            <p:spPr>
              <a:xfrm flipV="1">
                <a:off x="17575768" y="8095792"/>
                <a:ext cx="3818353" cy="817434"/>
              </a:xfrm>
              <a:prstGeom prst="line">
                <a:avLst/>
              </a:prstGeom>
              <a:ln w="76200">
                <a:solidFill>
                  <a:srgbClr val="270F6B"/>
                </a:solidFill>
                <a:prstDash val="soli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3866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wipe(left)">
                                      <p:cBhvr>
                                        <p:cTn id="7" dur="500"/>
                                        <p:tgtEl>
                                          <p:spTgt spid="269"/>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nodeType="clickEffect">
                                  <p:stCondLst>
                                    <p:cond delay="0"/>
                                  </p:stCondLst>
                                  <p:childTnLst>
                                    <p:animMotion origin="layout" path="M 8.33333E-7 2.77778E-6 L -0.65319 2.77778E-6 " pathEditMode="relative" rAng="0" ptsTypes="AA">
                                      <p:cBhvr>
                                        <p:cTn id="11" dur="2000" fill="hold"/>
                                        <p:tgtEl>
                                          <p:spTgt spid="32"/>
                                        </p:tgtEl>
                                        <p:attrNameLst>
                                          <p:attrName>ppt_x</p:attrName>
                                          <p:attrName>ppt_y</p:attrName>
                                        </p:attrNameLst>
                                      </p:cBhvr>
                                      <p:rCtr x="-32663" y="0"/>
                                    </p:animMotion>
                                  </p:childTnLst>
                                </p:cTn>
                              </p:par>
                            </p:childTnLst>
                          </p:cTn>
                        </p:par>
                      </p:childTnLst>
                    </p:cTn>
                  </p:par>
                  <p:par>
                    <p:cTn id="12" fill="hold">
                      <p:stCondLst>
                        <p:cond delay="indefinite"/>
                      </p:stCondLst>
                      <p:childTnLst>
                        <p:par>
                          <p:cTn id="13" fill="hold">
                            <p:stCondLst>
                              <p:cond delay="0"/>
                            </p:stCondLst>
                            <p:childTnLst>
                              <p:par>
                                <p:cTn id="14" presetID="64" presetClass="path" presetSubtype="0" accel="50000" decel="50000" fill="hold" nodeType="clickEffect">
                                  <p:stCondLst>
                                    <p:cond delay="0"/>
                                  </p:stCondLst>
                                  <p:childTnLst>
                                    <p:animMotion origin="layout" path="M -3.75E-6 4.25926E-6 L -3.75E-6 -0.28206 " pathEditMode="relative" rAng="0" ptsTypes="AA">
                                      <p:cBhvr>
                                        <p:cTn id="15" dur="2000" fill="hold"/>
                                        <p:tgtEl>
                                          <p:spTgt spid="34"/>
                                        </p:tgtEl>
                                        <p:attrNameLst>
                                          <p:attrName>ppt_x</p:attrName>
                                          <p:attrName>ppt_y</p:attrName>
                                        </p:attrNameLst>
                                      </p:cBhvr>
                                      <p:rCtr x="0" y="-14109"/>
                                    </p:animMotion>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nodeType="clickEffect">
                                  <p:stCondLst>
                                    <p:cond delay="0"/>
                                  </p:stCondLst>
                                  <p:childTnLst>
                                    <p:animEffect transition="out" filter="dissolve">
                                      <p:cBhvr>
                                        <p:cTn id="19" dur="500"/>
                                        <p:tgtEl>
                                          <p:spTgt spid="32"/>
                                        </p:tgtEl>
                                      </p:cBhvr>
                                    </p:animEffect>
                                    <p:set>
                                      <p:cBhvr>
                                        <p:cTn id="20" dur="1" fill="hold">
                                          <p:stCondLst>
                                            <p:cond delay="499"/>
                                          </p:stCondLst>
                                        </p:cTn>
                                        <p:tgtEl>
                                          <p:spTgt spid="32"/>
                                        </p:tgtEl>
                                        <p:attrNameLst>
                                          <p:attrName>style.visibility</p:attrName>
                                        </p:attrNameLst>
                                      </p:cBhvr>
                                      <p:to>
                                        <p:strVal val="hidden"/>
                                      </p:to>
                                    </p:set>
                                  </p:childTnLst>
                                </p:cTn>
                              </p:par>
                              <p:par>
                                <p:cTn id="21" presetID="9" presetClass="exit" presetSubtype="0" fill="hold" nodeType="withEffect">
                                  <p:stCondLst>
                                    <p:cond delay="0"/>
                                  </p:stCondLst>
                                  <p:childTnLst>
                                    <p:animEffect transition="out" filter="dissolve">
                                      <p:cBhvr>
                                        <p:cTn id="22" dur="500"/>
                                        <p:tgtEl>
                                          <p:spTgt spid="34"/>
                                        </p:tgtEl>
                                      </p:cBhvr>
                                    </p:animEffect>
                                    <p:set>
                                      <p:cBhvr>
                                        <p:cTn id="23" dur="1" fill="hold">
                                          <p:stCondLst>
                                            <p:cond delay="499"/>
                                          </p:stCondLst>
                                        </p:cTn>
                                        <p:tgtEl>
                                          <p:spTgt spid="3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left)">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down)">
                                      <p:cBhvr>
                                        <p:cTn id="33" dur="500"/>
                                        <p:tgtEl>
                                          <p:spTgt spid="39"/>
                                        </p:tgtEl>
                                      </p:cBhvr>
                                    </p:animEffect>
                                  </p:childTnLst>
                                </p:cTn>
                              </p:par>
                              <p:par>
                                <p:cTn id="34" presetID="22" presetClass="entr" presetSubtype="4"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down)">
                                      <p:cBhvr>
                                        <p:cTn id="36" dur="500"/>
                                        <p:tgtEl>
                                          <p:spTgt spid="40"/>
                                        </p:tgtEl>
                                      </p:cBhvr>
                                    </p:animEffect>
                                  </p:childTnLst>
                                </p:cTn>
                              </p:par>
                            </p:childTnLst>
                          </p:cTn>
                        </p:par>
                      </p:childTnLst>
                    </p:cTn>
                  </p:par>
                  <p:par>
                    <p:cTn id="37" fill="hold">
                      <p:stCondLst>
                        <p:cond delay="indefinite"/>
                      </p:stCondLst>
                      <p:childTnLst>
                        <p:par>
                          <p:cTn id="38" fill="hold">
                            <p:stCondLst>
                              <p:cond delay="0"/>
                            </p:stCondLst>
                            <p:childTnLst>
                              <p:par>
                                <p:cTn id="39" presetID="35" presetClass="path" presetSubtype="0" accel="50000" decel="50000" fill="hold" nodeType="clickEffect">
                                  <p:stCondLst>
                                    <p:cond delay="0"/>
                                  </p:stCondLst>
                                  <p:childTnLst>
                                    <p:animMotion origin="layout" path="M 4.0625E-6 2.59259E-6 L -0.75059 2.59259E-6 " pathEditMode="relative" rAng="0" ptsTypes="AA">
                                      <p:cBhvr>
                                        <p:cTn id="40" dur="2000" fill="hold"/>
                                        <p:tgtEl>
                                          <p:spTgt spid="14"/>
                                        </p:tgtEl>
                                        <p:attrNameLst>
                                          <p:attrName>ppt_x</p:attrName>
                                          <p:attrName>ppt_y</p:attrName>
                                        </p:attrNameLst>
                                      </p:cBhvr>
                                      <p:rCtr x="-37533" y="0"/>
                                    </p:animMotion>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down)">
                                      <p:cBhvr>
                                        <p:cTn id="45" dur="500"/>
                                        <p:tgtEl>
                                          <p:spTgt spid="38"/>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xit" presetSubtype="0" fill="hold" nodeType="clickEffect">
                                  <p:stCondLst>
                                    <p:cond delay="0"/>
                                  </p:stCondLst>
                                  <p:childTnLst>
                                    <p:animEffect transition="out" filter="dissolve">
                                      <p:cBhvr>
                                        <p:cTn id="49" dur="500"/>
                                        <p:tgtEl>
                                          <p:spTgt spid="14"/>
                                        </p:tgtEl>
                                      </p:cBhvr>
                                    </p:animEffect>
                                    <p:set>
                                      <p:cBhvr>
                                        <p:cTn id="50" dur="1" fill="hold">
                                          <p:stCondLst>
                                            <p:cond delay="499"/>
                                          </p:stCondLst>
                                        </p:cTn>
                                        <p:tgtEl>
                                          <p:spTgt spid="1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35" presetClass="path" presetSubtype="0" accel="50000" decel="50000" fill="hold" nodeType="clickEffect">
                                  <p:stCondLst>
                                    <p:cond delay="0"/>
                                  </p:stCondLst>
                                  <p:childTnLst>
                                    <p:animMotion origin="layout" path="M -1.45833E-6 2.03704E-6 L -0.75091 -0.00394 " pathEditMode="relative" rAng="0" ptsTypes="AA">
                                      <p:cBhvr>
                                        <p:cTn id="54" dur="2000" fill="hold"/>
                                        <p:tgtEl>
                                          <p:spTgt spid="55"/>
                                        </p:tgtEl>
                                        <p:attrNameLst>
                                          <p:attrName>ppt_x</p:attrName>
                                          <p:attrName>ppt_y</p:attrName>
                                        </p:attrNameLst>
                                      </p:cBhvr>
                                      <p:rCtr x="-37546" y="-197"/>
                                    </p:animMotion>
                                  </p:childTnLst>
                                </p:cTn>
                              </p:par>
                            </p:childTnLst>
                          </p:cTn>
                        </p:par>
                      </p:childTnLst>
                    </p:cTn>
                  </p:par>
                  <p:par>
                    <p:cTn id="55" fill="hold">
                      <p:stCondLst>
                        <p:cond delay="indefinite"/>
                      </p:stCondLst>
                      <p:childTnLst>
                        <p:par>
                          <p:cTn id="56" fill="hold">
                            <p:stCondLst>
                              <p:cond delay="0"/>
                            </p:stCondLst>
                            <p:childTnLst>
                              <p:par>
                                <p:cTn id="57" presetID="9" presetClass="exit" presetSubtype="0" fill="hold" nodeType="clickEffect">
                                  <p:stCondLst>
                                    <p:cond delay="0"/>
                                  </p:stCondLst>
                                  <p:childTnLst>
                                    <p:animEffect transition="out" filter="dissolve">
                                      <p:cBhvr>
                                        <p:cTn id="58" dur="500"/>
                                        <p:tgtEl>
                                          <p:spTgt spid="55"/>
                                        </p:tgtEl>
                                      </p:cBhvr>
                                    </p:animEffect>
                                    <p:set>
                                      <p:cBhvr>
                                        <p:cTn id="59" dur="1" fill="hold">
                                          <p:stCondLst>
                                            <p:cond delay="499"/>
                                          </p:stCondLst>
                                        </p:cTn>
                                        <p:tgtEl>
                                          <p:spTgt spid="55"/>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wipe(down)">
                                      <p:cBhvr>
                                        <p:cTn id="64" dur="500"/>
                                        <p:tgtEl>
                                          <p:spTgt spid="44"/>
                                        </p:tgtEl>
                                      </p:cBhvr>
                                    </p:animEffect>
                                  </p:childTnLst>
                                </p:cTn>
                              </p:par>
                            </p:childTnLst>
                          </p:cTn>
                        </p:par>
                      </p:childTnLst>
                    </p:cTn>
                  </p:par>
                  <p:par>
                    <p:cTn id="65" fill="hold">
                      <p:stCondLst>
                        <p:cond delay="indefinite"/>
                      </p:stCondLst>
                      <p:childTnLst>
                        <p:par>
                          <p:cTn id="66" fill="hold">
                            <p:stCondLst>
                              <p:cond delay="0"/>
                            </p:stCondLst>
                            <p:childTnLst>
                              <p:par>
                                <p:cTn id="67" presetID="35" presetClass="path" presetSubtype="0" accel="50000" decel="50000" fill="hold" nodeType="clickEffect">
                                  <p:stCondLst>
                                    <p:cond delay="0"/>
                                  </p:stCondLst>
                                  <p:childTnLst>
                                    <p:animMotion origin="layout" path="M 7.29167E-7 -5.55556E-7 L 0.33314 -0.00741 " pathEditMode="relative" rAng="0" ptsTypes="AA">
                                      <p:cBhvr>
                                        <p:cTn id="68" dur="2000" fill="hold"/>
                                        <p:tgtEl>
                                          <p:spTgt spid="50"/>
                                        </p:tgtEl>
                                        <p:attrNameLst>
                                          <p:attrName>ppt_x</p:attrName>
                                          <p:attrName>ppt_y</p:attrName>
                                        </p:attrNameLst>
                                      </p:cBhvr>
                                      <p:rCtr x="16654" y="-370"/>
                                    </p:animMotion>
                                  </p:childTnLst>
                                </p:cTn>
                              </p:par>
                            </p:childTnLst>
                          </p:cTn>
                        </p:par>
                      </p:childTnLst>
                    </p:cTn>
                  </p:par>
                  <p:par>
                    <p:cTn id="69" fill="hold">
                      <p:stCondLst>
                        <p:cond delay="indefinite"/>
                      </p:stCondLst>
                      <p:childTnLst>
                        <p:par>
                          <p:cTn id="70" fill="hold">
                            <p:stCondLst>
                              <p:cond delay="0"/>
                            </p:stCondLst>
                            <p:childTnLst>
                              <p:par>
                                <p:cTn id="71" presetID="9" presetClass="exit" presetSubtype="0" fill="hold" nodeType="clickEffect">
                                  <p:stCondLst>
                                    <p:cond delay="0"/>
                                  </p:stCondLst>
                                  <p:childTnLst>
                                    <p:animEffect transition="out" filter="dissolve">
                                      <p:cBhvr>
                                        <p:cTn id="72" dur="500"/>
                                        <p:tgtEl>
                                          <p:spTgt spid="50"/>
                                        </p:tgtEl>
                                      </p:cBhvr>
                                    </p:animEffect>
                                    <p:set>
                                      <p:cBhvr>
                                        <p:cTn id="73" dur="1" fill="hold">
                                          <p:stCondLst>
                                            <p:cond delay="499"/>
                                          </p:stCondLst>
                                        </p:cTn>
                                        <p:tgtEl>
                                          <p:spTgt spid="50"/>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35" presetClass="path" presetSubtype="0" accel="50000" decel="50000" fill="hold" nodeType="clickEffect">
                                  <p:stCondLst>
                                    <p:cond delay="0"/>
                                  </p:stCondLst>
                                  <p:childTnLst>
                                    <p:animMotion origin="layout" path="M -1.45833E-6 -2.96296E-6 L -0.75091 -0.00069 " pathEditMode="relative" rAng="0" ptsTypes="AA">
                                      <p:cBhvr>
                                        <p:cTn id="77" dur="2000" fill="hold"/>
                                        <p:tgtEl>
                                          <p:spTgt spid="58"/>
                                        </p:tgtEl>
                                        <p:attrNameLst>
                                          <p:attrName>ppt_x</p:attrName>
                                          <p:attrName>ppt_y</p:attrName>
                                        </p:attrNameLst>
                                      </p:cBhvr>
                                      <p:rCtr x="-37546" y="-35"/>
                                    </p:animMotion>
                                  </p:childTnLst>
                                </p:cTn>
                              </p:par>
                            </p:childTnLst>
                          </p:cTn>
                        </p:par>
                      </p:childTnLst>
                    </p:cTn>
                  </p:par>
                  <p:par>
                    <p:cTn id="78" fill="hold">
                      <p:stCondLst>
                        <p:cond delay="indefinite"/>
                      </p:stCondLst>
                      <p:childTnLst>
                        <p:par>
                          <p:cTn id="79" fill="hold">
                            <p:stCondLst>
                              <p:cond delay="0"/>
                            </p:stCondLst>
                            <p:childTnLst>
                              <p:par>
                                <p:cTn id="80" presetID="9" presetClass="exit" presetSubtype="0" fill="hold" nodeType="clickEffect">
                                  <p:stCondLst>
                                    <p:cond delay="0"/>
                                  </p:stCondLst>
                                  <p:childTnLst>
                                    <p:animEffect transition="out" filter="dissolve">
                                      <p:cBhvr>
                                        <p:cTn id="81" dur="500"/>
                                        <p:tgtEl>
                                          <p:spTgt spid="58"/>
                                        </p:tgtEl>
                                      </p:cBhvr>
                                    </p:animEffect>
                                    <p:set>
                                      <p:cBhvr>
                                        <p:cTn id="82" dur="1" fill="hold">
                                          <p:stCondLst>
                                            <p:cond delay="499"/>
                                          </p:stCondLst>
                                        </p:cTn>
                                        <p:tgtEl>
                                          <p:spTgt spid="58"/>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left)">
                                      <p:cBhvr>
                                        <p:cTn id="87" dur="500"/>
                                        <p:tgtEl>
                                          <p:spTgt spid="6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wipe(left)">
                                      <p:cBhvr>
                                        <p:cTn id="92" dur="500"/>
                                        <p:tgtEl>
                                          <p:spTgt spid="6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83"/>
                                        </p:tgtEl>
                                        <p:attrNameLst>
                                          <p:attrName>style.visibility</p:attrName>
                                        </p:attrNameLst>
                                      </p:cBhvr>
                                      <p:to>
                                        <p:strVal val="visible"/>
                                      </p:to>
                                    </p:set>
                                    <p:animEffect transition="in" filter="fade">
                                      <p:cBhvr>
                                        <p:cTn id="97" dur="500"/>
                                        <p:tgtEl>
                                          <p:spTgt spid="83"/>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wipe(down)">
                                      <p:cBhvr>
                                        <p:cTn id="102" dur="500"/>
                                        <p:tgtEl>
                                          <p:spTgt spid="54"/>
                                        </p:tgtEl>
                                      </p:cBhvr>
                                    </p:animEffect>
                                  </p:childTnLst>
                                </p:cTn>
                              </p:par>
                            </p:childTnLst>
                          </p:cTn>
                        </p:par>
                        <p:par>
                          <p:cTn id="103" fill="hold">
                            <p:stCondLst>
                              <p:cond delay="500"/>
                            </p:stCondLst>
                            <p:childTnLst>
                              <p:par>
                                <p:cTn id="104" presetID="22" presetClass="entr" presetSubtype="4"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wipe(down)">
                                      <p:cBhvr>
                                        <p:cTn id="106"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54" grpId="0"/>
      <p:bldP spid="6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Group 10">
            <a:extLst>
              <a:ext uri="{FF2B5EF4-FFF2-40B4-BE49-F238E27FC236}">
                <a16:creationId xmlns="" xmlns:a16="http://schemas.microsoft.com/office/drawing/2014/main" id="{D595695A-D875-434F-951E-B079440FBC18}"/>
              </a:ext>
            </a:extLst>
          </p:cNvPr>
          <p:cNvGrpSpPr/>
          <p:nvPr/>
        </p:nvGrpSpPr>
        <p:grpSpPr>
          <a:xfrm>
            <a:off x="586325" y="4495799"/>
            <a:ext cx="16910904" cy="6211530"/>
            <a:chOff x="1270511" y="5874786"/>
            <a:chExt cx="17554124" cy="5932255"/>
          </a:xfrm>
        </p:grpSpPr>
        <p:sp>
          <p:nvSpPr>
            <p:cNvPr id="84" name="Rounded Rectangle 52">
              <a:extLst>
                <a:ext uri="{FF2B5EF4-FFF2-40B4-BE49-F238E27FC236}">
                  <a16:creationId xmlns="" xmlns:a16="http://schemas.microsoft.com/office/drawing/2014/main" id="{A42DE2E4-61FE-44C7-AF85-05F41DA21866}"/>
                </a:ext>
              </a:extLst>
            </p:cNvPr>
            <p:cNvSpPr/>
            <p:nvPr/>
          </p:nvSpPr>
          <p:spPr>
            <a:xfrm>
              <a:off x="1277495" y="6011230"/>
              <a:ext cx="17547140" cy="579581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86" name="Group 60">
              <a:extLst>
                <a:ext uri="{FF2B5EF4-FFF2-40B4-BE49-F238E27FC236}">
                  <a16:creationId xmlns="" xmlns:a16="http://schemas.microsoft.com/office/drawing/2014/main" id="{669435D2-1A3C-4F13-A8AB-0A0AA32062F9}"/>
                </a:ext>
              </a:extLst>
            </p:cNvPr>
            <p:cNvGrpSpPr/>
            <p:nvPr/>
          </p:nvGrpSpPr>
          <p:grpSpPr>
            <a:xfrm>
              <a:off x="1270511" y="5874786"/>
              <a:ext cx="4849159" cy="832790"/>
              <a:chOff x="1224541" y="6313353"/>
              <a:chExt cx="4849159" cy="832790"/>
            </a:xfrm>
          </p:grpSpPr>
          <p:sp>
            <p:nvSpPr>
              <p:cNvPr id="87" name="Freeform 20">
                <a:extLst>
                  <a:ext uri="{FF2B5EF4-FFF2-40B4-BE49-F238E27FC236}">
                    <a16:creationId xmlns="" xmlns:a16="http://schemas.microsoft.com/office/drawing/2014/main" id="{CE3F174A-7474-4C5B-9241-74C5CEADE03D}"/>
                  </a:ext>
                </a:extLst>
              </p:cNvPr>
              <p:cNvSpPr>
                <a:spLocks/>
              </p:cNvSpPr>
              <p:nvPr/>
            </p:nvSpPr>
            <p:spPr bwMode="auto">
              <a:xfrm rot="16200000" flipV="1">
                <a:off x="3523304" y="4595741"/>
                <a:ext cx="823344" cy="4277448"/>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89" name="TextBox 88">
                <a:extLst>
                  <a:ext uri="{FF2B5EF4-FFF2-40B4-BE49-F238E27FC236}">
                    <a16:creationId xmlns="" xmlns:a16="http://schemas.microsoft.com/office/drawing/2014/main" id="{02A7351D-A6A8-44DA-906A-9887C38DCB15}"/>
                  </a:ext>
                </a:extLst>
              </p:cNvPr>
              <p:cNvSpPr txBox="1"/>
              <p:nvPr/>
            </p:nvSpPr>
            <p:spPr>
              <a:xfrm>
                <a:off x="2141276" y="6313353"/>
                <a:ext cx="3774227" cy="777475"/>
              </a:xfrm>
              <a:prstGeom prst="rect">
                <a:avLst/>
              </a:prstGeom>
              <a:noFill/>
            </p:spPr>
            <p:txBody>
              <a:bodyPr wrap="none" rtlCol="0" anchor="ctr" anchorCtr="1">
                <a:spAutoFit/>
              </a:bodyPr>
              <a:lstStyle/>
              <a:p>
                <a:r>
                  <a:rPr lang="en-US" sz="4400" b="1">
                    <a:solidFill>
                      <a:srgbClr val="0999C8"/>
                    </a:solidFill>
                    <a:latin typeface="Tahoma" panose="020B0604030504040204" pitchFamily="34" charset="0"/>
                    <a:ea typeface="Tahoma" panose="020B0604030504040204" pitchFamily="34" charset="0"/>
                    <a:cs typeface="Tahoma" panose="020B0604030504040204" pitchFamily="34" charset="0"/>
                  </a:rPr>
                  <a:t>Chứng minh</a:t>
                </a:r>
                <a:endParaRPr lang="en-US" sz="4400" b="1" dirty="0">
                  <a:solidFill>
                    <a:srgbClr val="0999C8"/>
                  </a:solidFill>
                  <a:latin typeface="Tahoma" panose="020B0604030504040204" pitchFamily="34" charset="0"/>
                  <a:ea typeface="Tahoma" panose="020B0604030504040204" pitchFamily="34" charset="0"/>
                  <a:cs typeface="Tahoma" panose="020B0604030504040204" pitchFamily="34" charset="0"/>
                </a:endParaRPr>
              </a:p>
            </p:txBody>
          </p:sp>
          <p:sp>
            <p:nvSpPr>
              <p:cNvPr id="90" name="Round Diagonal Corner Rectangle 58">
                <a:extLst>
                  <a:ext uri="{FF2B5EF4-FFF2-40B4-BE49-F238E27FC236}">
                    <a16:creationId xmlns="" xmlns:a16="http://schemas.microsoft.com/office/drawing/2014/main" id="{26245F35-439A-4BF5-97C4-B83D8ACE9D6F}"/>
                  </a:ext>
                </a:extLst>
              </p:cNvPr>
              <p:cNvSpPr/>
              <p:nvPr/>
            </p:nvSpPr>
            <p:spPr>
              <a:xfrm flipV="1">
                <a:off x="1224541" y="6322798"/>
                <a:ext cx="903517" cy="823345"/>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91" name="Freeform 15">
                <a:extLst>
                  <a:ext uri="{FF2B5EF4-FFF2-40B4-BE49-F238E27FC236}">
                    <a16:creationId xmlns="" xmlns:a16="http://schemas.microsoft.com/office/drawing/2014/main" id="{02A45960-2256-494B-9F25-39987FF29199}"/>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74" name="Group 173">
            <a:extLst>
              <a:ext uri="{FF2B5EF4-FFF2-40B4-BE49-F238E27FC236}">
                <a16:creationId xmlns="" xmlns:a16="http://schemas.microsoft.com/office/drawing/2014/main" id="{E0A6299A-0538-4370-BBE5-BF6BBD693D8D}"/>
              </a:ext>
            </a:extLst>
          </p:cNvPr>
          <p:cNvGrpSpPr/>
          <p:nvPr/>
        </p:nvGrpSpPr>
        <p:grpSpPr>
          <a:xfrm>
            <a:off x="14200130" y="4800600"/>
            <a:ext cx="3297099" cy="5100702"/>
            <a:chOff x="19486701" y="5379518"/>
            <a:chExt cx="3297099" cy="5100702"/>
          </a:xfrm>
        </p:grpSpPr>
        <p:grpSp>
          <p:nvGrpSpPr>
            <p:cNvPr id="165" name="Group 164">
              <a:extLst>
                <a:ext uri="{FF2B5EF4-FFF2-40B4-BE49-F238E27FC236}">
                  <a16:creationId xmlns="" xmlns:a16="http://schemas.microsoft.com/office/drawing/2014/main" id="{E4E216FF-BF59-477C-B787-471E60FE3317}"/>
                </a:ext>
              </a:extLst>
            </p:cNvPr>
            <p:cNvGrpSpPr/>
            <p:nvPr/>
          </p:nvGrpSpPr>
          <p:grpSpPr>
            <a:xfrm>
              <a:off x="19486701" y="5379518"/>
              <a:ext cx="3297099" cy="5100702"/>
              <a:chOff x="19486701" y="5379518"/>
              <a:chExt cx="3297099" cy="5100702"/>
            </a:xfrm>
          </p:grpSpPr>
          <p:sp>
            <p:nvSpPr>
              <p:cNvPr id="80" name="Parallelogram 79">
                <a:extLst>
                  <a:ext uri="{FF2B5EF4-FFF2-40B4-BE49-F238E27FC236}">
                    <a16:creationId xmlns="" xmlns:a16="http://schemas.microsoft.com/office/drawing/2014/main" id="{DA4F5FB6-E09F-4335-BA10-3A897BE6871A}"/>
                  </a:ext>
                </a:extLst>
              </p:cNvPr>
              <p:cNvSpPr/>
              <p:nvPr/>
            </p:nvSpPr>
            <p:spPr>
              <a:xfrm rot="5400000">
                <a:off x="18255321" y="6623600"/>
                <a:ext cx="5066734" cy="2603973"/>
              </a:xfrm>
              <a:prstGeom prst="parallelogram">
                <a:avLst>
                  <a:gd name="adj" fmla="val 34802"/>
                </a:avLst>
              </a:prstGeom>
              <a:solidFill>
                <a:schemeClr val="accent1">
                  <a:lumMod val="40000"/>
                  <a:lumOff val="6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cxnSp>
            <p:nvCxnSpPr>
              <p:cNvPr id="146" name="Straight Connector 145">
                <a:extLst>
                  <a:ext uri="{FF2B5EF4-FFF2-40B4-BE49-F238E27FC236}">
                    <a16:creationId xmlns="" xmlns:a16="http://schemas.microsoft.com/office/drawing/2014/main" id="{4693E87A-C6A6-4CCF-8738-8AB9923B00B7}"/>
                  </a:ext>
                </a:extLst>
              </p:cNvPr>
              <p:cNvCxnSpPr>
                <a:cxnSpLocks/>
              </p:cNvCxnSpPr>
              <p:nvPr/>
            </p:nvCxnSpPr>
            <p:spPr>
              <a:xfrm>
                <a:off x="19507200" y="5379518"/>
                <a:ext cx="0" cy="1403460"/>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 xmlns:a16="http://schemas.microsoft.com/office/drawing/2014/main" id="{8AF06744-31B4-4D07-A386-4AF0D7A110BC}"/>
                  </a:ext>
                </a:extLst>
              </p:cNvPr>
              <p:cNvCxnSpPr>
                <a:cxnSpLocks/>
              </p:cNvCxnSpPr>
              <p:nvPr/>
            </p:nvCxnSpPr>
            <p:spPr>
              <a:xfrm>
                <a:off x="22096917" y="6287422"/>
                <a:ext cx="0" cy="4192798"/>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 xmlns:a16="http://schemas.microsoft.com/office/drawing/2014/main" id="{9CD38264-3B9C-43A0-9962-4C8B6B5685EA}"/>
                  </a:ext>
                </a:extLst>
              </p:cNvPr>
              <p:cNvCxnSpPr>
                <a:cxnSpLocks/>
              </p:cNvCxnSpPr>
              <p:nvPr/>
            </p:nvCxnSpPr>
            <p:spPr>
              <a:xfrm>
                <a:off x="19511245" y="5404664"/>
                <a:ext cx="2596305" cy="912733"/>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 xmlns:a16="http://schemas.microsoft.com/office/drawing/2014/main" id="{493EE65C-15D8-4D81-8F04-CAC45A984A82}"/>
                  </a:ext>
                </a:extLst>
              </p:cNvPr>
              <p:cNvCxnSpPr>
                <a:cxnSpLocks/>
              </p:cNvCxnSpPr>
              <p:nvPr/>
            </p:nvCxnSpPr>
            <p:spPr>
              <a:xfrm>
                <a:off x="21009096" y="10072432"/>
                <a:ext cx="1109773" cy="398296"/>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sp>
            <p:nvSpPr>
              <p:cNvPr id="163" name="Arc 162">
                <a:extLst>
                  <a:ext uri="{FF2B5EF4-FFF2-40B4-BE49-F238E27FC236}">
                    <a16:creationId xmlns="" xmlns:a16="http://schemas.microsoft.com/office/drawing/2014/main" id="{BB288C6A-55DD-457F-96C8-8293D48C2499}"/>
                  </a:ext>
                </a:extLst>
              </p:cNvPr>
              <p:cNvSpPr/>
              <p:nvPr/>
            </p:nvSpPr>
            <p:spPr>
              <a:xfrm rot="10800000">
                <a:off x="21354107" y="5614401"/>
                <a:ext cx="1429693" cy="1624599"/>
              </a:xfrm>
              <a:prstGeom prst="arc">
                <a:avLst>
                  <a:gd name="adj1" fmla="val 16136579"/>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0" name="Straight Connector 159">
                <a:extLst>
                  <a:ext uri="{FF2B5EF4-FFF2-40B4-BE49-F238E27FC236}">
                    <a16:creationId xmlns="" xmlns:a16="http://schemas.microsoft.com/office/drawing/2014/main" id="{DBCE8086-E2FD-4604-8C5C-6C33F0E4A657}"/>
                  </a:ext>
                </a:extLst>
              </p:cNvPr>
              <p:cNvCxnSpPr>
                <a:cxnSpLocks/>
              </p:cNvCxnSpPr>
              <p:nvPr/>
            </p:nvCxnSpPr>
            <p:spPr>
              <a:xfrm flipH="1">
                <a:off x="19513442" y="6770279"/>
                <a:ext cx="3852" cy="2820019"/>
              </a:xfrm>
              <a:prstGeom prst="line">
                <a:avLst/>
              </a:prstGeom>
              <a:ln w="63500">
                <a:solidFill>
                  <a:srgbClr val="0000FF"/>
                </a:solidFill>
                <a:prstDash val="dash"/>
              </a:ln>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 xmlns:a16="http://schemas.microsoft.com/office/drawing/2014/main" id="{46E6083E-0557-43E1-B517-4DECE4FC3863}"/>
                  </a:ext>
                </a:extLst>
              </p:cNvPr>
              <p:cNvCxnSpPr>
                <a:cxnSpLocks/>
              </p:cNvCxnSpPr>
              <p:nvPr/>
            </p:nvCxnSpPr>
            <p:spPr>
              <a:xfrm>
                <a:off x="19507937" y="9545706"/>
                <a:ext cx="1501159" cy="526726"/>
              </a:xfrm>
              <a:prstGeom prst="line">
                <a:avLst/>
              </a:prstGeom>
              <a:ln w="63500">
                <a:solidFill>
                  <a:srgbClr val="0000FF"/>
                </a:solidFill>
                <a:prstDash val="dash"/>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81" name="TextBox 80">
                  <a:extLst>
                    <a:ext uri="{FF2B5EF4-FFF2-40B4-BE49-F238E27FC236}">
                      <a16:creationId xmlns="" xmlns:a16="http://schemas.microsoft.com/office/drawing/2014/main" id="{0EC40AA6-88FD-4F78-85BA-A31B979F6CAE}"/>
                    </a:ext>
                  </a:extLst>
                </p:cNvPr>
                <p:cNvSpPr txBox="1"/>
                <p:nvPr/>
              </p:nvSpPr>
              <p:spPr>
                <a:xfrm>
                  <a:off x="21297900" y="6172200"/>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𝛽</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81" name="TextBox 80">
                  <a:extLst>
                    <a:ext uri="{FF2B5EF4-FFF2-40B4-BE49-F238E27FC236}">
                      <a16:creationId xmlns:a16="http://schemas.microsoft.com/office/drawing/2014/main" id="{0EC40AA6-88FD-4F78-85BA-A31B979F6CAE}"/>
                    </a:ext>
                  </a:extLst>
                </p:cNvPr>
                <p:cNvSpPr txBox="1">
                  <a:spLocks noRot="1" noChangeAspect="1" noMove="1" noResize="1" noEditPoints="1" noAdjustHandles="1" noChangeArrowheads="1" noChangeShapeType="1" noTextEdit="1"/>
                </p:cNvSpPr>
                <p:nvPr/>
              </p:nvSpPr>
              <p:spPr>
                <a:xfrm>
                  <a:off x="21297900" y="6172200"/>
                  <a:ext cx="983149" cy="830997"/>
                </a:xfrm>
                <a:prstGeom prst="rect">
                  <a:avLst/>
                </a:prstGeom>
                <a:blipFill>
                  <a:blip r:embed="rId2"/>
                  <a:stretch>
                    <a:fillRect/>
                  </a:stretch>
                </a:blipFill>
              </p:spPr>
              <p:txBody>
                <a:bodyPr/>
                <a:lstStyle/>
                <a:p>
                  <a:r>
                    <a:rPr lang="en-US">
                      <a:noFill/>
                    </a:rPr>
                    <a:t> </a:t>
                  </a:r>
                </a:p>
              </p:txBody>
            </p:sp>
          </mc:Fallback>
        </mc:AlternateContent>
      </p:grpSp>
      <p:grpSp>
        <p:nvGrpSpPr>
          <p:cNvPr id="269" name="Group 268">
            <a:extLst>
              <a:ext uri="{FF2B5EF4-FFF2-40B4-BE49-F238E27FC236}">
                <a16:creationId xmlns=""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57200" y="1637428"/>
                <a:ext cx="723336"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TÍNH CHẤT</a:t>
              </a:r>
            </a:p>
          </p:txBody>
        </p:sp>
      </p:grpSp>
      <p:grpSp>
        <p:nvGrpSpPr>
          <p:cNvPr id="179" name="Group 178">
            <a:extLst>
              <a:ext uri="{FF2B5EF4-FFF2-40B4-BE49-F238E27FC236}">
                <a16:creationId xmlns="" xmlns:a16="http://schemas.microsoft.com/office/drawing/2014/main" id="{C6E7F677-7399-4024-8C3D-7BF0F077A5B7}"/>
              </a:ext>
            </a:extLst>
          </p:cNvPr>
          <p:cNvGrpSpPr/>
          <p:nvPr/>
        </p:nvGrpSpPr>
        <p:grpSpPr>
          <a:xfrm>
            <a:off x="10668000" y="4813300"/>
            <a:ext cx="3560857" cy="5760206"/>
            <a:chOff x="15964096" y="5392218"/>
            <a:chExt cx="3560857" cy="5760206"/>
          </a:xfrm>
        </p:grpSpPr>
        <p:sp>
          <p:nvSpPr>
            <p:cNvPr id="139" name="Parallelogram 138">
              <a:extLst>
                <a:ext uri="{FF2B5EF4-FFF2-40B4-BE49-F238E27FC236}">
                  <a16:creationId xmlns="" xmlns:a16="http://schemas.microsoft.com/office/drawing/2014/main" id="{B8B8860B-4A06-4671-BEAA-5D5204A0E01F}"/>
                </a:ext>
              </a:extLst>
            </p:cNvPr>
            <p:cNvSpPr/>
            <p:nvPr/>
          </p:nvSpPr>
          <p:spPr>
            <a:xfrm rot="5400000" flipH="1">
              <a:off x="15334936" y="6955351"/>
              <a:ext cx="5730239" cy="2603974"/>
            </a:xfrm>
            <a:prstGeom prst="parallelogram">
              <a:avLst>
                <a:gd name="adj" fmla="val 60699"/>
              </a:avLst>
            </a:prstGeom>
            <a:solidFill>
              <a:schemeClr val="accent6">
                <a:lumMod val="60000"/>
                <a:lumOff val="4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2" name="Arc 81">
              <a:extLst>
                <a:ext uri="{FF2B5EF4-FFF2-40B4-BE49-F238E27FC236}">
                  <a16:creationId xmlns="" xmlns:a16="http://schemas.microsoft.com/office/drawing/2014/main" id="{71C17804-3A15-465D-A544-57F283C7A7CA}"/>
                </a:ext>
              </a:extLst>
            </p:cNvPr>
            <p:cNvSpPr/>
            <p:nvPr/>
          </p:nvSpPr>
          <p:spPr>
            <a:xfrm rot="3248786">
              <a:off x="16061549" y="6460797"/>
              <a:ext cx="1429693" cy="1624599"/>
            </a:xfrm>
            <a:prstGeom prst="arc">
              <a:avLst>
                <a:gd name="adj1" fmla="val 15802362"/>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0" name="Straight Connector 139">
              <a:extLst>
                <a:ext uri="{FF2B5EF4-FFF2-40B4-BE49-F238E27FC236}">
                  <a16:creationId xmlns="" xmlns:a16="http://schemas.microsoft.com/office/drawing/2014/main" id="{8D5B3054-91EE-4035-B806-6F153FFF4916}"/>
                </a:ext>
              </a:extLst>
            </p:cNvPr>
            <p:cNvCxnSpPr>
              <a:cxnSpLocks/>
            </p:cNvCxnSpPr>
            <p:nvPr/>
          </p:nvCxnSpPr>
          <p:spPr>
            <a:xfrm flipV="1">
              <a:off x="16898067" y="5412419"/>
              <a:ext cx="2588633" cy="1574421"/>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 xmlns:a16="http://schemas.microsoft.com/office/drawing/2014/main" id="{8D3C1336-E068-48DF-9E3A-C4FDBD7E7BD9}"/>
                </a:ext>
              </a:extLst>
            </p:cNvPr>
            <p:cNvCxnSpPr>
              <a:cxnSpLocks/>
            </p:cNvCxnSpPr>
            <p:nvPr/>
          </p:nvCxnSpPr>
          <p:spPr>
            <a:xfrm flipV="1">
              <a:off x="16914998" y="10596698"/>
              <a:ext cx="800721" cy="512679"/>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7" name="TextBox 166">
                  <a:extLst>
                    <a:ext uri="{FF2B5EF4-FFF2-40B4-BE49-F238E27FC236}">
                      <a16:creationId xmlns="" xmlns:a16="http://schemas.microsoft.com/office/drawing/2014/main" id="{5A808796-D1CA-491C-88C1-740C9BD8F8D7}"/>
                    </a:ext>
                  </a:extLst>
                </p:cNvPr>
                <p:cNvSpPr txBox="1"/>
                <p:nvPr/>
              </p:nvSpPr>
              <p:spPr>
                <a:xfrm>
                  <a:off x="16695299" y="6807423"/>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𝛼</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167" name="TextBox 166">
                  <a:extLst>
                    <a:ext uri="{FF2B5EF4-FFF2-40B4-BE49-F238E27FC236}">
                      <a16:creationId xmlns:a16="http://schemas.microsoft.com/office/drawing/2014/main" id="{5A808796-D1CA-491C-88C1-740C9BD8F8D7}"/>
                    </a:ext>
                  </a:extLst>
                </p:cNvPr>
                <p:cNvSpPr txBox="1">
                  <a:spLocks noRot="1" noChangeAspect="1" noMove="1" noResize="1" noEditPoints="1" noAdjustHandles="1" noChangeArrowheads="1" noChangeShapeType="1" noTextEdit="1"/>
                </p:cNvSpPr>
                <p:nvPr/>
              </p:nvSpPr>
              <p:spPr>
                <a:xfrm>
                  <a:off x="16695299" y="6807423"/>
                  <a:ext cx="983149" cy="830997"/>
                </a:xfrm>
                <a:prstGeom prst="rect">
                  <a:avLst/>
                </a:prstGeom>
                <a:blipFill>
                  <a:blip r:embed="rId3"/>
                  <a:stretch>
                    <a:fillRect/>
                  </a:stretch>
                </a:blipFill>
              </p:spPr>
              <p:txBody>
                <a:bodyPr/>
                <a:lstStyle/>
                <a:p>
                  <a:r>
                    <a:rPr lang="en-US">
                      <a:noFill/>
                    </a:rPr>
                    <a:t> </a:t>
                  </a:r>
                </a:p>
              </p:txBody>
            </p:sp>
          </mc:Fallback>
        </mc:AlternateContent>
        <p:cxnSp>
          <p:nvCxnSpPr>
            <p:cNvPr id="8" name="Straight Connector 7">
              <a:extLst>
                <a:ext uri="{FF2B5EF4-FFF2-40B4-BE49-F238E27FC236}">
                  <a16:creationId xmlns="" xmlns:a16="http://schemas.microsoft.com/office/drawing/2014/main" id="{7B0BEC75-6156-44AE-A176-D99D34932A0A}"/>
                </a:ext>
              </a:extLst>
            </p:cNvPr>
            <p:cNvCxnSpPr>
              <a:cxnSpLocks/>
            </p:cNvCxnSpPr>
            <p:nvPr/>
          </p:nvCxnSpPr>
          <p:spPr>
            <a:xfrm>
              <a:off x="16898068" y="6959626"/>
              <a:ext cx="0" cy="4192798"/>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 xmlns:a16="http://schemas.microsoft.com/office/drawing/2014/main" id="{E101199A-336B-4034-B308-8854274D04F9}"/>
                </a:ext>
              </a:extLst>
            </p:cNvPr>
            <p:cNvCxnSpPr>
              <a:cxnSpLocks/>
            </p:cNvCxnSpPr>
            <p:nvPr/>
          </p:nvCxnSpPr>
          <p:spPr>
            <a:xfrm flipV="1">
              <a:off x="17715719" y="9525000"/>
              <a:ext cx="1809234" cy="1071698"/>
            </a:xfrm>
            <a:prstGeom prst="line">
              <a:avLst/>
            </a:prstGeom>
            <a:ln w="63500">
              <a:solidFill>
                <a:srgbClr val="0000FF"/>
              </a:solidFill>
              <a:prstDash val="dash"/>
            </a:ln>
          </p:spPr>
          <p:style>
            <a:lnRef idx="1">
              <a:schemeClr val="dk1"/>
            </a:lnRef>
            <a:fillRef idx="0">
              <a:schemeClr val="dk1"/>
            </a:fillRef>
            <a:effectRef idx="0">
              <a:schemeClr val="dk1"/>
            </a:effectRef>
            <a:fontRef idx="minor">
              <a:schemeClr val="tx1"/>
            </a:fontRef>
          </p:style>
        </p:cxnSp>
      </p:grpSp>
      <p:grpSp>
        <p:nvGrpSpPr>
          <p:cNvPr id="181" name="Group 180">
            <a:extLst>
              <a:ext uri="{FF2B5EF4-FFF2-40B4-BE49-F238E27FC236}">
                <a16:creationId xmlns="" xmlns:a16="http://schemas.microsoft.com/office/drawing/2014/main" id="{CBB23F60-C889-4406-8A72-734F1719C8C5}"/>
              </a:ext>
            </a:extLst>
          </p:cNvPr>
          <p:cNvGrpSpPr/>
          <p:nvPr/>
        </p:nvGrpSpPr>
        <p:grpSpPr>
          <a:xfrm>
            <a:off x="11886378" y="6070935"/>
            <a:ext cx="3915401" cy="4547450"/>
            <a:chOff x="17182474" y="9220200"/>
            <a:chExt cx="3915401" cy="4547450"/>
          </a:xfrm>
        </p:grpSpPr>
        <p:sp>
          <p:nvSpPr>
            <p:cNvPr id="47" name="Isosceles Triangle 46">
              <a:extLst>
                <a:ext uri="{FF2B5EF4-FFF2-40B4-BE49-F238E27FC236}">
                  <a16:creationId xmlns="" xmlns:a16="http://schemas.microsoft.com/office/drawing/2014/main" id="{5060FBAA-6078-460D-8530-22725DEEC55F}"/>
                </a:ext>
              </a:extLst>
            </p:cNvPr>
            <p:cNvSpPr/>
            <p:nvPr/>
          </p:nvSpPr>
          <p:spPr>
            <a:xfrm rot="14736312">
              <a:off x="16996006" y="10027098"/>
              <a:ext cx="3611921" cy="3238986"/>
            </a:xfrm>
            <a:prstGeom prst="triangle">
              <a:avLst>
                <a:gd name="adj" fmla="val 23947"/>
              </a:avLst>
            </a:prstGeom>
            <a:solidFill>
              <a:schemeClr val="accent4">
                <a:lumMod val="20000"/>
                <a:lumOff val="80000"/>
                <a:alpha val="40000"/>
              </a:schemeClr>
            </a:solidFill>
            <a:ln w="254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Arc 163">
              <a:extLst>
                <a:ext uri="{FF2B5EF4-FFF2-40B4-BE49-F238E27FC236}">
                  <a16:creationId xmlns="" xmlns:a16="http://schemas.microsoft.com/office/drawing/2014/main" id="{E5CD7BB2-29AE-438C-897B-B2D8C47D8FE5}"/>
                </a:ext>
              </a:extLst>
            </p:cNvPr>
            <p:cNvSpPr/>
            <p:nvPr/>
          </p:nvSpPr>
          <p:spPr>
            <a:xfrm rot="1439180">
              <a:off x="17319607" y="12143051"/>
              <a:ext cx="1429693" cy="1624599"/>
            </a:xfrm>
            <a:prstGeom prst="arc">
              <a:avLst>
                <a:gd name="adj1" fmla="val 15323381"/>
                <a:gd name="adj2" fmla="val 20686296"/>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3" name="Straight Connector 152">
              <a:extLst>
                <a:ext uri="{FF2B5EF4-FFF2-40B4-BE49-F238E27FC236}">
                  <a16:creationId xmlns="" xmlns:a16="http://schemas.microsoft.com/office/drawing/2014/main" id="{F0C3A68A-8253-4F29-AD75-2E7FAFA810C6}"/>
                </a:ext>
              </a:extLst>
            </p:cNvPr>
            <p:cNvCxnSpPr>
              <a:cxnSpLocks/>
            </p:cNvCxnSpPr>
            <p:nvPr/>
          </p:nvCxnSpPr>
          <p:spPr>
            <a:xfrm>
              <a:off x="19520878" y="9220200"/>
              <a:ext cx="1562483" cy="3436863"/>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154" name="Straight Connector 153">
              <a:extLst>
                <a:ext uri="{FF2B5EF4-FFF2-40B4-BE49-F238E27FC236}">
                  <a16:creationId xmlns="" xmlns:a16="http://schemas.microsoft.com/office/drawing/2014/main" id="{E6118E36-A053-4095-A440-CB346DC40302}"/>
                </a:ext>
              </a:extLst>
            </p:cNvPr>
            <p:cNvCxnSpPr>
              <a:cxnSpLocks/>
            </p:cNvCxnSpPr>
            <p:nvPr/>
          </p:nvCxnSpPr>
          <p:spPr>
            <a:xfrm flipV="1">
              <a:off x="17633365" y="12642549"/>
              <a:ext cx="3464510" cy="582181"/>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6" name="TextBox 165">
                  <a:extLst>
                    <a:ext uri="{FF2B5EF4-FFF2-40B4-BE49-F238E27FC236}">
                      <a16:creationId xmlns="" xmlns:a16="http://schemas.microsoft.com/office/drawing/2014/main" id="{45528769-F45E-41E5-8367-17FB2BA30F99}"/>
                    </a:ext>
                  </a:extLst>
                </p:cNvPr>
                <p:cNvSpPr txBox="1"/>
                <p:nvPr/>
              </p:nvSpPr>
              <p:spPr>
                <a:xfrm>
                  <a:off x="17762051" y="12101894"/>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𝛾</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166" name="TextBox 165">
                  <a:extLst>
                    <a:ext uri="{FF2B5EF4-FFF2-40B4-BE49-F238E27FC236}">
                      <a16:creationId xmlns:a16="http://schemas.microsoft.com/office/drawing/2014/main" id="{45528769-F45E-41E5-8367-17FB2BA30F99}"/>
                    </a:ext>
                  </a:extLst>
                </p:cNvPr>
                <p:cNvSpPr txBox="1">
                  <a:spLocks noRot="1" noChangeAspect="1" noMove="1" noResize="1" noEditPoints="1" noAdjustHandles="1" noChangeArrowheads="1" noChangeShapeType="1" noTextEdit="1"/>
                </p:cNvSpPr>
                <p:nvPr/>
              </p:nvSpPr>
              <p:spPr>
                <a:xfrm>
                  <a:off x="17762051" y="12101894"/>
                  <a:ext cx="983149" cy="830997"/>
                </a:xfrm>
                <a:prstGeom prst="rect">
                  <a:avLst/>
                </a:prstGeom>
                <a:blipFill>
                  <a:blip r:embed="rId4"/>
                  <a:stretch>
                    <a:fillRect/>
                  </a:stretch>
                </a:blipFill>
              </p:spPr>
              <p:txBody>
                <a:bodyPr/>
                <a:lstStyle/>
                <a:p>
                  <a:r>
                    <a:rPr lang="en-US">
                      <a:noFill/>
                    </a:rPr>
                    <a:t> </a:t>
                  </a:r>
                </a:p>
              </p:txBody>
            </p:sp>
          </mc:Fallback>
        </mc:AlternateContent>
        <p:cxnSp>
          <p:nvCxnSpPr>
            <p:cNvPr id="152" name="Straight Connector 151">
              <a:extLst>
                <a:ext uri="{FF2B5EF4-FFF2-40B4-BE49-F238E27FC236}">
                  <a16:creationId xmlns="" xmlns:a16="http://schemas.microsoft.com/office/drawing/2014/main" id="{85244045-A45D-473C-835B-297D8F74CEB8}"/>
                </a:ext>
              </a:extLst>
            </p:cNvPr>
            <p:cNvCxnSpPr>
              <a:cxnSpLocks/>
            </p:cNvCxnSpPr>
            <p:nvPr/>
          </p:nvCxnSpPr>
          <p:spPr>
            <a:xfrm flipH="1">
              <a:off x="17647879" y="9225202"/>
              <a:ext cx="1872998" cy="4014042"/>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74" name="TextBox 73">
                <a:extLst>
                  <a:ext uri="{FF2B5EF4-FFF2-40B4-BE49-F238E27FC236}">
                    <a16:creationId xmlns="" xmlns:a16="http://schemas.microsoft.com/office/drawing/2014/main" id="{342496EA-F0F1-4162-9963-47A27C8C9FCB}"/>
                  </a:ext>
                </a:extLst>
              </p:cNvPr>
              <p:cNvSpPr txBox="1"/>
              <p:nvPr/>
            </p:nvSpPr>
            <p:spPr>
              <a:xfrm>
                <a:off x="12637364" y="7345882"/>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𝒂</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4" name="TextBox 73">
                <a:extLst>
                  <a:ext uri="{FF2B5EF4-FFF2-40B4-BE49-F238E27FC236}">
                    <a16:creationId xmlns:a16="http://schemas.microsoft.com/office/drawing/2014/main" id="{342496EA-F0F1-4162-9963-47A27C8C9FCB}"/>
                  </a:ext>
                </a:extLst>
              </p:cNvPr>
              <p:cNvSpPr txBox="1">
                <a:spLocks noRot="1" noChangeAspect="1" noMove="1" noResize="1" noEditPoints="1" noAdjustHandles="1" noChangeArrowheads="1" noChangeShapeType="1" noTextEdit="1"/>
              </p:cNvSpPr>
              <p:nvPr/>
            </p:nvSpPr>
            <p:spPr>
              <a:xfrm>
                <a:off x="12637364" y="7345882"/>
                <a:ext cx="735540" cy="83099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 xmlns:a16="http://schemas.microsoft.com/office/drawing/2014/main" id="{C69F836F-2C07-42DD-A355-C44FB4433673}"/>
                  </a:ext>
                </a:extLst>
              </p:cNvPr>
              <p:cNvSpPr txBox="1"/>
              <p:nvPr/>
            </p:nvSpPr>
            <p:spPr>
              <a:xfrm>
                <a:off x="14923364" y="7048285"/>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𝒃</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8" name="TextBox 77">
                <a:extLst>
                  <a:ext uri="{FF2B5EF4-FFF2-40B4-BE49-F238E27FC236}">
                    <a16:creationId xmlns:a16="http://schemas.microsoft.com/office/drawing/2014/main" id="{C69F836F-2C07-42DD-A355-C44FB4433673}"/>
                  </a:ext>
                </a:extLst>
              </p:cNvPr>
              <p:cNvSpPr txBox="1">
                <a:spLocks noRot="1" noChangeAspect="1" noMove="1" noResize="1" noEditPoints="1" noAdjustHandles="1" noChangeArrowheads="1" noChangeShapeType="1" noTextEdit="1"/>
              </p:cNvSpPr>
              <p:nvPr/>
            </p:nvSpPr>
            <p:spPr>
              <a:xfrm>
                <a:off x="14923364" y="7048285"/>
                <a:ext cx="735540" cy="830997"/>
              </a:xfrm>
              <a:prstGeom prst="rect">
                <a:avLst/>
              </a:prstGeom>
              <a:blipFill>
                <a:blip r:embed="rId6"/>
                <a:stretch>
                  <a:fillRect/>
                </a:stretch>
              </a:blipFill>
            </p:spPr>
            <p:txBody>
              <a:bodyPr/>
              <a:lstStyle/>
              <a:p>
                <a:r>
                  <a:rPr lang="en-US">
                    <a:noFill/>
                  </a:rPr>
                  <a:t> </a:t>
                </a:r>
              </a:p>
            </p:txBody>
          </p:sp>
        </mc:Fallback>
      </mc:AlternateContent>
      <p:grpSp>
        <p:nvGrpSpPr>
          <p:cNvPr id="184" name="Group 183">
            <a:extLst>
              <a:ext uri="{FF2B5EF4-FFF2-40B4-BE49-F238E27FC236}">
                <a16:creationId xmlns="" xmlns:a16="http://schemas.microsoft.com/office/drawing/2014/main" id="{E6B398FF-6E13-48AC-A27E-74503A53AB7F}"/>
              </a:ext>
            </a:extLst>
          </p:cNvPr>
          <p:cNvGrpSpPr/>
          <p:nvPr/>
        </p:nvGrpSpPr>
        <p:grpSpPr>
          <a:xfrm>
            <a:off x="13563600" y="5367788"/>
            <a:ext cx="792690" cy="830997"/>
            <a:chOff x="2403894" y="7841173"/>
            <a:chExt cx="792690" cy="830997"/>
          </a:xfrm>
        </p:grpSpPr>
        <mc:AlternateContent xmlns:mc="http://schemas.openxmlformats.org/markup-compatibility/2006" xmlns:a14="http://schemas.microsoft.com/office/drawing/2010/main">
          <mc:Choice Requires="a14">
            <p:sp>
              <p:nvSpPr>
                <p:cNvPr id="185" name="TextBox 184">
                  <a:extLst>
                    <a:ext uri="{FF2B5EF4-FFF2-40B4-BE49-F238E27FC236}">
                      <a16:creationId xmlns="" xmlns:a16="http://schemas.microsoft.com/office/drawing/2014/main" id="{C3CD4B1A-247A-441A-B969-62ACDF36B5C3}"/>
                    </a:ext>
                  </a:extLst>
                </p:cNvPr>
                <p:cNvSpPr txBox="1"/>
                <p:nvPr/>
              </p:nvSpPr>
              <p:spPr>
                <a:xfrm>
                  <a:off x="2403894" y="7841173"/>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𝑰</m:t>
                        </m:r>
                      </m:oMath>
                    </m:oMathPara>
                  </a14:m>
                  <a:endParaRPr lang="en-US" sz="4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5" name="TextBox 184">
                  <a:extLst>
                    <a:ext uri="{FF2B5EF4-FFF2-40B4-BE49-F238E27FC236}">
                      <a16:creationId xmlns:a16="http://schemas.microsoft.com/office/drawing/2014/main" id="{C3CD4B1A-247A-441A-B969-62ACDF36B5C3}"/>
                    </a:ext>
                  </a:extLst>
                </p:cNvPr>
                <p:cNvSpPr txBox="1">
                  <a:spLocks noRot="1" noChangeAspect="1" noMove="1" noResize="1" noEditPoints="1" noAdjustHandles="1" noChangeArrowheads="1" noChangeShapeType="1" noTextEdit="1"/>
                </p:cNvSpPr>
                <p:nvPr/>
              </p:nvSpPr>
              <p:spPr>
                <a:xfrm>
                  <a:off x="2403894" y="7841173"/>
                  <a:ext cx="792690" cy="830997"/>
                </a:xfrm>
                <a:prstGeom prst="rect">
                  <a:avLst/>
                </a:prstGeom>
                <a:blipFill>
                  <a:blip r:embed="rId7"/>
                  <a:stretch>
                    <a:fillRect/>
                  </a:stretch>
                </a:blipFill>
              </p:spPr>
              <p:txBody>
                <a:bodyPr/>
                <a:lstStyle/>
                <a:p>
                  <a:r>
                    <a:rPr lang="en-US">
                      <a:noFill/>
                    </a:rPr>
                    <a:t> </a:t>
                  </a:r>
                </a:p>
              </p:txBody>
            </p:sp>
          </mc:Fallback>
        </mc:AlternateContent>
        <p:sp>
          <p:nvSpPr>
            <p:cNvPr id="186" name="Oval 185">
              <a:extLst>
                <a:ext uri="{FF2B5EF4-FFF2-40B4-BE49-F238E27FC236}">
                  <a16:creationId xmlns="" xmlns:a16="http://schemas.microsoft.com/office/drawing/2014/main" id="{ACE9BF9C-DCFD-4944-904B-980250063809}"/>
                </a:ext>
              </a:extLst>
            </p:cNvPr>
            <p:cNvSpPr/>
            <p:nvPr/>
          </p:nvSpPr>
          <p:spPr>
            <a:xfrm>
              <a:off x="2972010" y="8439433"/>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54">
            <a:extLst>
              <a:ext uri="{FF2B5EF4-FFF2-40B4-BE49-F238E27FC236}">
                <a16:creationId xmlns="" xmlns:a16="http://schemas.microsoft.com/office/drawing/2014/main" id="{4B439188-4F39-4798-870F-0BA7429C9285}"/>
              </a:ext>
            </a:extLst>
          </p:cNvPr>
          <p:cNvGrpSpPr/>
          <p:nvPr/>
        </p:nvGrpSpPr>
        <p:grpSpPr>
          <a:xfrm>
            <a:off x="593053" y="2498643"/>
            <a:ext cx="23197895" cy="1838151"/>
            <a:chOff x="1268078" y="3405486"/>
            <a:chExt cx="21544329" cy="1838151"/>
          </a:xfrm>
        </p:grpSpPr>
        <p:sp>
          <p:nvSpPr>
            <p:cNvPr id="85" name="Rounded Rectangle 61">
              <a:extLst>
                <a:ext uri="{FF2B5EF4-FFF2-40B4-BE49-F238E27FC236}">
                  <a16:creationId xmlns="" xmlns:a16="http://schemas.microsoft.com/office/drawing/2014/main" id="{BB60CA8F-4EE2-4BDD-A0B5-D8338090B174}"/>
                </a:ext>
              </a:extLst>
            </p:cNvPr>
            <p:cNvSpPr/>
            <p:nvPr/>
          </p:nvSpPr>
          <p:spPr>
            <a:xfrm>
              <a:off x="1268079" y="3497644"/>
              <a:ext cx="21544328" cy="1745993"/>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88" name="Group 67">
              <a:extLst>
                <a:ext uri="{FF2B5EF4-FFF2-40B4-BE49-F238E27FC236}">
                  <a16:creationId xmlns="" xmlns:a16="http://schemas.microsoft.com/office/drawing/2014/main" id="{746E3555-AC6A-4BD5-896E-48D94831E2C8}"/>
                </a:ext>
              </a:extLst>
            </p:cNvPr>
            <p:cNvGrpSpPr/>
            <p:nvPr/>
          </p:nvGrpSpPr>
          <p:grpSpPr>
            <a:xfrm>
              <a:off x="1268078" y="3405486"/>
              <a:ext cx="3251532" cy="940513"/>
              <a:chOff x="1311958" y="3405486"/>
              <a:chExt cx="3251532" cy="940513"/>
            </a:xfrm>
          </p:grpSpPr>
          <p:sp>
            <p:nvSpPr>
              <p:cNvPr id="104" name="Freeform 20">
                <a:extLst>
                  <a:ext uri="{FF2B5EF4-FFF2-40B4-BE49-F238E27FC236}">
                    <a16:creationId xmlns="" xmlns:a16="http://schemas.microsoft.com/office/drawing/2014/main" id="{A62D34C2-105D-4C57-B39A-555D3DE6FE1A}"/>
                  </a:ext>
                </a:extLst>
              </p:cNvPr>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16" name="TextBox 115">
                <a:extLst>
                  <a:ext uri="{FF2B5EF4-FFF2-40B4-BE49-F238E27FC236}">
                    <a16:creationId xmlns="" xmlns:a16="http://schemas.microsoft.com/office/drawing/2014/main" id="{4CA88C80-FDA1-467B-99B7-B175D7689B2B}"/>
                  </a:ext>
                </a:extLst>
              </p:cNvPr>
              <p:cNvSpPr txBox="1"/>
              <p:nvPr/>
            </p:nvSpPr>
            <p:spPr>
              <a:xfrm>
                <a:off x="2250671" y="3527166"/>
                <a:ext cx="1989254" cy="769441"/>
              </a:xfrm>
              <a:prstGeom prst="rect">
                <a:avLst/>
              </a:prstGeom>
              <a:noFill/>
            </p:spPr>
            <p:txBody>
              <a:bodyPr wrap="none" rtlCol="0">
                <a:spAutoFit/>
              </a:bodyPr>
              <a:lstStyle/>
              <a:p>
                <a:r>
                  <a:rPr lang="en-US" sz="4400" b="1" err="1">
                    <a:solidFill>
                      <a:schemeClr val="bg1"/>
                    </a:solidFill>
                    <a:latin typeface="Tahoma" pitchFamily="34" charset="0"/>
                    <a:ea typeface="Tahoma" pitchFamily="34" charset="0"/>
                    <a:cs typeface="Tahoma" pitchFamily="34" charset="0"/>
                  </a:rPr>
                  <a:t>Ví</a:t>
                </a:r>
                <a:r>
                  <a:rPr lang="en-US" sz="4400" b="1">
                    <a:solidFill>
                      <a:schemeClr val="bg1"/>
                    </a:solidFill>
                    <a:latin typeface="Tahoma" pitchFamily="34" charset="0"/>
                    <a:ea typeface="Tahoma" pitchFamily="34" charset="0"/>
                    <a:cs typeface="Tahoma" pitchFamily="34" charset="0"/>
                  </a:rPr>
                  <a:t> dụ 3</a:t>
                </a:r>
                <a:endParaRPr lang="en-US" sz="4400" b="1" dirty="0">
                  <a:solidFill>
                    <a:schemeClr val="bg1"/>
                  </a:solidFill>
                  <a:latin typeface="Tahoma" pitchFamily="34" charset="0"/>
                  <a:ea typeface="Tahoma" pitchFamily="34" charset="0"/>
                  <a:cs typeface="Tahoma" pitchFamily="34" charset="0"/>
                </a:endParaRPr>
              </a:p>
            </p:txBody>
          </p:sp>
          <p:grpSp>
            <p:nvGrpSpPr>
              <p:cNvPr id="117" name="Group 70">
                <a:extLst>
                  <a:ext uri="{FF2B5EF4-FFF2-40B4-BE49-F238E27FC236}">
                    <a16:creationId xmlns="" xmlns:a16="http://schemas.microsoft.com/office/drawing/2014/main" id="{1C6973B7-8DA5-4ABF-B458-E0AE268F440F}"/>
                  </a:ext>
                </a:extLst>
              </p:cNvPr>
              <p:cNvGrpSpPr/>
              <p:nvPr/>
            </p:nvGrpSpPr>
            <p:grpSpPr>
              <a:xfrm>
                <a:off x="1311958" y="3405486"/>
                <a:ext cx="950173" cy="940513"/>
                <a:chOff x="1311958" y="3405486"/>
                <a:chExt cx="950173" cy="940513"/>
              </a:xfrm>
            </p:grpSpPr>
            <p:sp>
              <p:nvSpPr>
                <p:cNvPr id="118" name="Rectangle 117">
                  <a:extLst>
                    <a:ext uri="{FF2B5EF4-FFF2-40B4-BE49-F238E27FC236}">
                      <a16:creationId xmlns="" xmlns:a16="http://schemas.microsoft.com/office/drawing/2014/main" id="{98A89E23-9494-43BD-A7D7-42FF570FCD7C}"/>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19" name="Freeform 13">
                  <a:extLst>
                    <a:ext uri="{FF2B5EF4-FFF2-40B4-BE49-F238E27FC236}">
                      <a16:creationId xmlns="" xmlns:a16="http://schemas.microsoft.com/office/drawing/2014/main" id="{B060B727-9673-46AF-89D2-84D93B85C685}"/>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0" name="Freeform 14">
                  <a:extLst>
                    <a:ext uri="{FF2B5EF4-FFF2-40B4-BE49-F238E27FC236}">
                      <a16:creationId xmlns="" xmlns:a16="http://schemas.microsoft.com/office/drawing/2014/main" id="{41356A69-CC59-4151-B769-DF81A991F5A2}"/>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1" name="Freeform 15">
                  <a:extLst>
                    <a:ext uri="{FF2B5EF4-FFF2-40B4-BE49-F238E27FC236}">
                      <a16:creationId xmlns="" xmlns:a16="http://schemas.microsoft.com/office/drawing/2014/main" id="{CC5A1F75-31FB-473D-89BC-124D116D4901}"/>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3" name="Freeform 16">
                  <a:extLst>
                    <a:ext uri="{FF2B5EF4-FFF2-40B4-BE49-F238E27FC236}">
                      <a16:creationId xmlns="" xmlns:a16="http://schemas.microsoft.com/office/drawing/2014/main" id="{8412B476-9495-49A0-936C-2EE1DFAFA9A5}"/>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5" name="Freeform 17">
                  <a:extLst>
                    <a:ext uri="{FF2B5EF4-FFF2-40B4-BE49-F238E27FC236}">
                      <a16:creationId xmlns="" xmlns:a16="http://schemas.microsoft.com/office/drawing/2014/main" id="{DA84839A-1E17-4ED2-87AE-293DFD96D1E9}"/>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6" name="Freeform 18">
                  <a:extLst>
                    <a:ext uri="{FF2B5EF4-FFF2-40B4-BE49-F238E27FC236}">
                      <a16:creationId xmlns="" xmlns:a16="http://schemas.microsoft.com/office/drawing/2014/main" id="{A1080F17-D73D-44CB-B84D-89B5C26CADA1}"/>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7" name="Freeform 19">
                  <a:extLst>
                    <a:ext uri="{FF2B5EF4-FFF2-40B4-BE49-F238E27FC236}">
                      <a16:creationId xmlns="" xmlns:a16="http://schemas.microsoft.com/office/drawing/2014/main" id="{80C0B6C3-3856-4B6D-97D7-85C273154259}"/>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8" name="Freeform 20">
                  <a:extLst>
                    <a:ext uri="{FF2B5EF4-FFF2-40B4-BE49-F238E27FC236}">
                      <a16:creationId xmlns="" xmlns:a16="http://schemas.microsoft.com/office/drawing/2014/main" id="{8D0117D2-B900-48A0-96C1-416DB9E431D2}"/>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9" name="Freeform 21">
                  <a:extLst>
                    <a:ext uri="{FF2B5EF4-FFF2-40B4-BE49-F238E27FC236}">
                      <a16:creationId xmlns="" xmlns:a16="http://schemas.microsoft.com/office/drawing/2014/main" id="{9D2257E3-9E61-41E5-9BD1-788650468581}"/>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31" name="Freeform 22">
                  <a:extLst>
                    <a:ext uri="{FF2B5EF4-FFF2-40B4-BE49-F238E27FC236}">
                      <a16:creationId xmlns="" xmlns:a16="http://schemas.microsoft.com/office/drawing/2014/main" id="{BA70D0FE-0B27-411B-B3E4-869303F3A6DA}"/>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32" name="Freeform 23">
                  <a:extLst>
                    <a:ext uri="{FF2B5EF4-FFF2-40B4-BE49-F238E27FC236}">
                      <a16:creationId xmlns="" xmlns:a16="http://schemas.microsoft.com/office/drawing/2014/main" id="{EA3C1E64-616C-466F-8562-6D9E350D1B9E}"/>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1" name="Freeform 24">
                  <a:extLst>
                    <a:ext uri="{FF2B5EF4-FFF2-40B4-BE49-F238E27FC236}">
                      <a16:creationId xmlns="" xmlns:a16="http://schemas.microsoft.com/office/drawing/2014/main" id="{D9629251-D843-45A7-B148-2805A035CB7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2" name="Freeform 25">
                  <a:extLst>
                    <a:ext uri="{FF2B5EF4-FFF2-40B4-BE49-F238E27FC236}">
                      <a16:creationId xmlns="" xmlns:a16="http://schemas.microsoft.com/office/drawing/2014/main" id="{E29D2379-4D45-4BAA-9932-6949F524DD7D}"/>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3" name="Freeform 26">
                  <a:extLst>
                    <a:ext uri="{FF2B5EF4-FFF2-40B4-BE49-F238E27FC236}">
                      <a16:creationId xmlns="" xmlns:a16="http://schemas.microsoft.com/office/drawing/2014/main" id="{62B68A61-D0DE-4D37-9EC4-5F02F6888D9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5" name="Freeform 27">
                  <a:extLst>
                    <a:ext uri="{FF2B5EF4-FFF2-40B4-BE49-F238E27FC236}">
                      <a16:creationId xmlns="" xmlns:a16="http://schemas.microsoft.com/office/drawing/2014/main" id="{4D7F0CF2-C9A6-4081-81C3-FE286D607432}"/>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7" name="Freeform 28">
                  <a:extLst>
                    <a:ext uri="{FF2B5EF4-FFF2-40B4-BE49-F238E27FC236}">
                      <a16:creationId xmlns="" xmlns:a16="http://schemas.microsoft.com/office/drawing/2014/main" id="{B4159CDA-09AB-4D7A-91F8-1042B828528C}"/>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9" name="Freeform 29">
                  <a:extLst>
                    <a:ext uri="{FF2B5EF4-FFF2-40B4-BE49-F238E27FC236}">
                      <a16:creationId xmlns="" xmlns:a16="http://schemas.microsoft.com/office/drawing/2014/main" id="{BD451F7E-D114-4CD4-B16F-CCDF9C1B4838}"/>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56" name="Freeform 30">
                  <a:extLst>
                    <a:ext uri="{FF2B5EF4-FFF2-40B4-BE49-F238E27FC236}">
                      <a16:creationId xmlns="" xmlns:a16="http://schemas.microsoft.com/office/drawing/2014/main" id="{14561973-6165-4123-84D3-9E3B420B9041}"/>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57" name="Freeform 31">
                  <a:extLst>
                    <a:ext uri="{FF2B5EF4-FFF2-40B4-BE49-F238E27FC236}">
                      <a16:creationId xmlns="" xmlns:a16="http://schemas.microsoft.com/office/drawing/2014/main" id="{D6D99776-CA6F-4DFB-A8ED-EE49A2742788}"/>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59" name="Freeform 32">
                  <a:extLst>
                    <a:ext uri="{FF2B5EF4-FFF2-40B4-BE49-F238E27FC236}">
                      <a16:creationId xmlns="" xmlns:a16="http://schemas.microsoft.com/office/drawing/2014/main" id="{E7298E19-3F98-478E-944F-7214F64F501C}"/>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61" name="Freeform 33">
                  <a:extLst>
                    <a:ext uri="{FF2B5EF4-FFF2-40B4-BE49-F238E27FC236}">
                      <a16:creationId xmlns="" xmlns:a16="http://schemas.microsoft.com/office/drawing/2014/main" id="{DC366F52-D866-4D0D-9428-0F212E490D1C}"/>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62" name="Freeform 34">
                  <a:extLst>
                    <a:ext uri="{FF2B5EF4-FFF2-40B4-BE49-F238E27FC236}">
                      <a16:creationId xmlns="" xmlns:a16="http://schemas.microsoft.com/office/drawing/2014/main" id="{D930B8C9-2771-4BEB-B077-15DB4FFB4C76}"/>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68" name="Freeform 35">
                  <a:extLst>
                    <a:ext uri="{FF2B5EF4-FFF2-40B4-BE49-F238E27FC236}">
                      <a16:creationId xmlns="" xmlns:a16="http://schemas.microsoft.com/office/drawing/2014/main" id="{E39685DB-EA09-47A4-B512-061F39FF05B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69" name="Freeform 36">
                  <a:extLst>
                    <a:ext uri="{FF2B5EF4-FFF2-40B4-BE49-F238E27FC236}">
                      <a16:creationId xmlns="" xmlns:a16="http://schemas.microsoft.com/office/drawing/2014/main" id="{CF573E1D-D000-4E0B-8656-5D816392B88E}"/>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170" name="TextBox 169">
                <a:extLst>
                  <a:ext uri="{FF2B5EF4-FFF2-40B4-BE49-F238E27FC236}">
                    <a16:creationId xmlns="" xmlns:a16="http://schemas.microsoft.com/office/drawing/2014/main" id="{4DD3FBB7-12C2-4600-BAC5-BB7A9DF2C240}"/>
                  </a:ext>
                </a:extLst>
              </p:cNvPr>
              <p:cNvSpPr txBox="1"/>
              <p:nvPr/>
            </p:nvSpPr>
            <p:spPr>
              <a:xfrm>
                <a:off x="1509507" y="2684206"/>
                <a:ext cx="22179130" cy="1569148"/>
              </a:xfrm>
              <a:prstGeom prst="rect">
                <a:avLst/>
              </a:prstGeom>
              <a:noFill/>
            </p:spPr>
            <p:txBody>
              <a:bodyPr wrap="square">
                <a:spAutoFit/>
              </a:bodyPr>
              <a:lstStyle/>
              <a:p>
                <a:pP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Cho </a:t>
                </a:r>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2</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mp </a:t>
                </a:r>
                <a:r>
                  <a:rPr lang="vi-VN" sz="4400">
                    <a:solidFill>
                      <a:srgbClr val="270F6B"/>
                    </a:solidFill>
                    <a:latin typeface="Tahoma" panose="020B0604030504040204" pitchFamily="34" charset="0"/>
                    <a:ea typeface="Tahoma" panose="020B0604030504040204" pitchFamily="34" charset="0"/>
                    <a:cs typeface="Tahoma" panose="020B0604030504040204" pitchFamily="34" charset="0"/>
                  </a:rPr>
                  <a:t>(𝜶), (𝜷)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 Một </a:t>
                </a:r>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mp </a:t>
                </a:r>
                <a:r>
                  <a:rPr lang="vi-VN" sz="4400">
                    <a:solidFill>
                      <a:srgbClr val="270F6B"/>
                    </a:solidFill>
                    <a:latin typeface="Tahoma" panose="020B0604030504040204" pitchFamily="34" charset="0"/>
                    <a:ea typeface="Tahoma" panose="020B0604030504040204" pitchFamily="34" charset="0"/>
                    <a:cs typeface="Tahoma" panose="020B0604030504040204" pitchFamily="34" charset="0"/>
                  </a:rPr>
                  <a:t>(𝜸)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cắt</a:t>
                </a:r>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 </a:t>
                </a:r>
                <a:r>
                  <a:rPr lang="vi-VN" sz="4400">
                    <a:solidFill>
                      <a:srgbClr val="270F6B"/>
                    </a:solidFill>
                    <a:latin typeface="Tahoma" panose="020B0604030504040204" pitchFamily="34" charset="0"/>
                    <a:ea typeface="Tahoma" panose="020B0604030504040204" pitchFamily="34" charset="0"/>
                    <a:cs typeface="Tahoma" panose="020B0604030504040204" pitchFamily="34" charset="0"/>
                  </a:rPr>
                  <a:t>(𝜶)</a:t>
                </a:r>
                <a:r>
                  <a:rPr lang="en-US" sz="4400">
                    <a:solidFill>
                      <a:srgbClr val="270F6B"/>
                    </a:solidFill>
                    <a:latin typeface="Tahoma" panose="020B0604030504040204" pitchFamily="34" charset="0"/>
                    <a:ea typeface="Tahoma" panose="020B0604030504040204" pitchFamily="34" charset="0"/>
                    <a:cs typeface="Tahoma" panose="020B0604030504040204" pitchFamily="34" charset="0"/>
                  </a:rPr>
                  <a:t>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và </a:t>
                </a:r>
                <a:r>
                  <a:rPr lang="vi-VN" sz="4400">
                    <a:solidFill>
                      <a:srgbClr val="270F6B"/>
                    </a:solidFill>
                    <a:latin typeface="Tahoma" panose="020B0604030504040204" pitchFamily="34" charset="0"/>
                    <a:ea typeface="Tahoma" panose="020B0604030504040204" pitchFamily="34" charset="0"/>
                    <a:cs typeface="Tahoma" panose="020B0604030504040204" pitchFamily="34" charset="0"/>
                  </a:rPr>
                  <a:t>(𝜷)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lần lượt theo các giao tuyến </a:t>
                </a:r>
                <a14:m>
                  <m:oMath xmlns:m="http://schemas.openxmlformats.org/officeDocument/2006/math">
                    <m:r>
                      <a:rPr lang="en-US" sz="4400" b="1" i="1">
                        <a:solidFill>
                          <a:srgbClr val="242452"/>
                        </a:solidFill>
                        <a:latin typeface="Cambria Math" panose="02040503050406030204" pitchFamily="18" charset="0"/>
                        <a:ea typeface="Tahoma" panose="020B0604030504040204" pitchFamily="34" charset="0"/>
                        <a:cs typeface="Tahoma" panose="020B0604030504040204" pitchFamily="34" charset="0"/>
                      </a:rPr>
                      <m:t>𝒂</m:t>
                    </m:r>
                  </m:oMath>
                </a14:m>
                <a:r>
                  <a:rPr lang="vi-VN" sz="4400" b="1">
                    <a:solidFill>
                      <a:srgbClr val="270F6B"/>
                    </a:solidFill>
                    <a:ea typeface="Tahoma" panose="020B0604030504040204" pitchFamily="34" charset="0"/>
                    <a:cs typeface="Tahoma" panose="020B0604030504040204" pitchFamily="34" charset="0"/>
                  </a:rPr>
                  <a:t> và </a:t>
                </a:r>
                <a14:m>
                  <m:oMath xmlns:m="http://schemas.openxmlformats.org/officeDocument/2006/math">
                    <m:r>
                      <a:rPr lang="en-US" sz="4400" b="1" i="1">
                        <a:solidFill>
                          <a:srgbClr val="242452"/>
                        </a:solidFill>
                        <a:latin typeface="Cambria Math" panose="02040503050406030204" pitchFamily="18" charset="0"/>
                        <a:ea typeface="Tahoma" panose="020B0604030504040204" pitchFamily="34" charset="0"/>
                        <a:cs typeface="Tahoma" panose="020B0604030504040204" pitchFamily="34" charset="0"/>
                      </a:rPr>
                      <m:t>𝒃</m:t>
                    </m:r>
                  </m:oMath>
                </a14:m>
                <a:r>
                  <a:rPr lang="vi-VN" sz="4400" b="1">
                    <a:solidFill>
                      <a:srgbClr val="270F6B"/>
                    </a:solidFill>
                    <a:ea typeface="Tahoma" panose="020B0604030504040204" pitchFamily="34" charset="0"/>
                    <a:cs typeface="Tahoma" panose="020B0604030504040204" pitchFamily="34" charset="0"/>
                  </a:rPr>
                  <a:t>. </a:t>
                </a:r>
                <a:r>
                  <a:rPr lang="en-US" sz="4400" b="1">
                    <a:solidFill>
                      <a:srgbClr val="270F6B"/>
                    </a:solidFill>
                    <a:ea typeface="Tahoma" panose="020B0604030504040204" pitchFamily="34" charset="0"/>
                    <a:cs typeface="Tahoma" panose="020B0604030504040204" pitchFamily="34" charset="0"/>
                  </a:rPr>
                  <a:t>CMR </a:t>
                </a:r>
                <a:r>
                  <a:rPr lang="vi-VN" sz="4400" b="1">
                    <a:solidFill>
                      <a:srgbClr val="270F6B"/>
                    </a:solidFill>
                    <a:ea typeface="Tahoma" panose="020B0604030504040204" pitchFamily="34" charset="0"/>
                    <a:cs typeface="Tahoma" panose="020B0604030504040204" pitchFamily="34" charset="0"/>
                  </a:rPr>
                  <a:t>khi</a:t>
                </a:r>
                <a:r>
                  <a:rPr lang="en-US" sz="4400" b="1">
                    <a:solidFill>
                      <a:srgbClr val="270F6B"/>
                    </a:solidFill>
                    <a:ea typeface="Tahoma" panose="020B0604030504040204" pitchFamily="34" charset="0"/>
                    <a:cs typeface="Tahoma" panose="020B0604030504040204" pitchFamily="34" charset="0"/>
                  </a:rPr>
                  <a:t> </a:t>
                </a:r>
                <a14:m>
                  <m:oMath xmlns:m="http://schemas.openxmlformats.org/officeDocument/2006/math">
                    <m:r>
                      <a:rPr lang="en-US" sz="4400" b="1" i="1">
                        <a:solidFill>
                          <a:srgbClr val="242452"/>
                        </a:solidFill>
                        <a:latin typeface="Cambria Math" panose="02040503050406030204" pitchFamily="18" charset="0"/>
                        <a:ea typeface="Tahoma" panose="020B0604030504040204" pitchFamily="34" charset="0"/>
                        <a:cs typeface="Tahoma" panose="020B0604030504040204" pitchFamily="34" charset="0"/>
                      </a:rPr>
                      <m:t>𝒂</m:t>
                    </m:r>
                  </m:oMath>
                </a14:m>
                <a:r>
                  <a:rPr lang="en-US" sz="4400" b="1">
                    <a:solidFill>
                      <a:srgbClr val="270F6B"/>
                    </a:solidFill>
                    <a:ea typeface="Tahoma" panose="020B0604030504040204" pitchFamily="34" charset="0"/>
                    <a:cs typeface="Tahoma" panose="020B0604030504040204" pitchFamily="34" charset="0"/>
                  </a:rPr>
                  <a:t> </a:t>
                </a:r>
                <a:r>
                  <a:rPr lang="vi-VN" sz="4400" b="1">
                    <a:solidFill>
                      <a:srgbClr val="270F6B"/>
                    </a:solidFill>
                    <a:ea typeface="Tahoma" panose="020B0604030504040204" pitchFamily="34" charset="0"/>
                    <a:cs typeface="Tahoma" panose="020B0604030504040204" pitchFamily="34" charset="0"/>
                  </a:rPr>
                  <a:t>và </a:t>
                </a:r>
                <a14:m>
                  <m:oMath xmlns:m="http://schemas.openxmlformats.org/officeDocument/2006/math">
                    <m:r>
                      <a:rPr lang="en-US" sz="4400" b="1" i="1">
                        <a:solidFill>
                          <a:srgbClr val="242452"/>
                        </a:solidFill>
                        <a:latin typeface="Cambria Math" panose="02040503050406030204" pitchFamily="18" charset="0"/>
                        <a:ea typeface="Tahoma" panose="020B0604030504040204" pitchFamily="34" charset="0"/>
                        <a:cs typeface="Tahoma" panose="020B0604030504040204" pitchFamily="34" charset="0"/>
                      </a:rPr>
                      <m:t>𝒃</m:t>
                    </m:r>
                  </m:oMath>
                </a14:m>
                <a:r>
                  <a:rPr lang="vi-VN" sz="4400" b="1">
                    <a:solidFill>
                      <a:srgbClr val="270F6B"/>
                    </a:solidFill>
                    <a:ea typeface="Tahoma" panose="020B0604030504040204" pitchFamily="34" charset="0"/>
                    <a:cs typeface="Tahoma" panose="020B0604030504040204" pitchFamily="34" charset="0"/>
                  </a:rPr>
                  <a:t>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cắt nhau tại </a:t>
                </a:r>
                <a14:m>
                  <m:oMath xmlns:m="http://schemas.openxmlformats.org/officeDocument/2006/math">
                    <m:r>
                      <a:rPr lang="en-US" sz="44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𝑰</m:t>
                    </m:r>
                  </m:oMath>
                </a14:m>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thì </a:t>
                </a:r>
                <a14:m>
                  <m:oMath xmlns:m="http://schemas.openxmlformats.org/officeDocument/2006/math">
                    <m:r>
                      <a:rPr lang="en-US" sz="4400" b="1" i="1">
                        <a:solidFill>
                          <a:srgbClr val="270F6B"/>
                        </a:solidFill>
                        <a:latin typeface="Cambria Math" panose="02040503050406030204" pitchFamily="18" charset="0"/>
                        <a:ea typeface="Tahoma" panose="020B0604030504040204" pitchFamily="34" charset="0"/>
                        <a:cs typeface="Tahoma" panose="020B0604030504040204" pitchFamily="34" charset="0"/>
                      </a:rPr>
                      <m:t>𝑰</m:t>
                    </m:r>
                  </m:oMath>
                </a14:m>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là điểm chung của </a:t>
                </a:r>
                <a:r>
                  <a:rPr lang="vi-VN" sz="4400">
                    <a:solidFill>
                      <a:srgbClr val="270F6B"/>
                    </a:solidFill>
                    <a:latin typeface="Tahoma" panose="020B0604030504040204" pitchFamily="34" charset="0"/>
                    <a:ea typeface="Tahoma" panose="020B0604030504040204" pitchFamily="34" charset="0"/>
                    <a:cs typeface="Tahoma" panose="020B0604030504040204" pitchFamily="34" charset="0"/>
                  </a:rPr>
                  <a:t>(𝜶)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và </a:t>
                </a:r>
                <a:r>
                  <a:rPr lang="vi-VN" sz="4400">
                    <a:solidFill>
                      <a:srgbClr val="270F6B"/>
                    </a:solidFill>
                    <a:latin typeface="Tahoma" panose="020B0604030504040204" pitchFamily="34" charset="0"/>
                    <a:ea typeface="Tahoma" panose="020B0604030504040204" pitchFamily="34" charset="0"/>
                    <a:cs typeface="Tahoma" panose="020B0604030504040204" pitchFamily="34" charset="0"/>
                  </a:rPr>
                  <a:t>(𝜷).</a:t>
                </a:r>
                <a:endParaRPr lang="en-US" sz="4400">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0" name="TextBox 169">
                <a:extLst>
                  <a:ext uri="{FF2B5EF4-FFF2-40B4-BE49-F238E27FC236}">
                    <a16:creationId xmlns:a16="http://schemas.microsoft.com/office/drawing/2014/main" id="{4DD3FBB7-12C2-4600-BAC5-BB7A9DF2C240}"/>
                  </a:ext>
                </a:extLst>
              </p:cNvPr>
              <p:cNvSpPr txBox="1">
                <a:spLocks noRot="1" noChangeAspect="1" noMove="1" noResize="1" noEditPoints="1" noAdjustHandles="1" noChangeArrowheads="1" noChangeShapeType="1" noTextEdit="1"/>
              </p:cNvSpPr>
              <p:nvPr/>
            </p:nvSpPr>
            <p:spPr>
              <a:xfrm>
                <a:off x="1509507" y="2684206"/>
                <a:ext cx="22179130" cy="1569148"/>
              </a:xfrm>
              <a:prstGeom prst="rect">
                <a:avLst/>
              </a:prstGeom>
              <a:blipFill>
                <a:blip r:embed="rId8"/>
                <a:stretch>
                  <a:fillRect l="-1127" t="-6589" b="-17442"/>
                </a:stretch>
              </a:blipFill>
            </p:spPr>
            <p:txBody>
              <a:bodyPr/>
              <a:lstStyle/>
              <a:p>
                <a:r>
                  <a:rPr lang="en-US">
                    <a:noFill/>
                  </a:rPr>
                  <a:t> </a:t>
                </a:r>
              </a:p>
            </p:txBody>
          </p:sp>
        </mc:Fallback>
      </mc:AlternateContent>
      <p:grpSp>
        <p:nvGrpSpPr>
          <p:cNvPr id="171" name="Group 170">
            <a:extLst>
              <a:ext uri="{FF2B5EF4-FFF2-40B4-BE49-F238E27FC236}">
                <a16:creationId xmlns="" xmlns:a16="http://schemas.microsoft.com/office/drawing/2014/main" id="{06C24EAC-85C9-4851-8DB2-ECE946CBD96A}"/>
              </a:ext>
            </a:extLst>
          </p:cNvPr>
          <p:cNvGrpSpPr/>
          <p:nvPr/>
        </p:nvGrpSpPr>
        <p:grpSpPr>
          <a:xfrm>
            <a:off x="-7620000" y="5658972"/>
            <a:ext cx="7536898" cy="3391504"/>
            <a:chOff x="22825115" y="2020204"/>
            <a:chExt cx="7536898" cy="3391504"/>
          </a:xfrm>
        </p:grpSpPr>
        <p:pic>
          <p:nvPicPr>
            <p:cNvPr id="172" name="Picture 4" descr="Tôi Thích Suy Nghĩ của Bạn - Home | Facebook">
              <a:extLst>
                <a:ext uri="{FF2B5EF4-FFF2-40B4-BE49-F238E27FC236}">
                  <a16:creationId xmlns="" xmlns:a16="http://schemas.microsoft.com/office/drawing/2014/main" id="{0B4C6B9A-CDC4-4BAC-AC85-199DDCCA6C1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25115" y="4275610"/>
              <a:ext cx="1136098" cy="113609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73" name="Speech Bubble: Rectangle with Corners Rounded 172">
                  <a:extLst>
                    <a:ext uri="{FF2B5EF4-FFF2-40B4-BE49-F238E27FC236}">
                      <a16:creationId xmlns="" xmlns:a16="http://schemas.microsoft.com/office/drawing/2014/main" id="{FB4C0963-E1A8-4D39-A3BE-959BB9776CCD}"/>
                    </a:ext>
                  </a:extLst>
                </p:cNvPr>
                <p:cNvSpPr/>
                <p:nvPr/>
              </p:nvSpPr>
              <p:spPr>
                <a:xfrm>
                  <a:off x="23358515" y="2020204"/>
                  <a:ext cx="7003498" cy="1802303"/>
                </a:xfrm>
                <a:prstGeom prst="wedgeRoundRectCallout">
                  <a:avLst>
                    <a:gd name="adj1" fmla="val -57271"/>
                    <a:gd name="adj2" fmla="val 77604"/>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Điểm </a:t>
                  </a:r>
                  <a14:m>
                    <m:oMath xmlns:m="http://schemas.openxmlformats.org/officeDocument/2006/math">
                      <m:r>
                        <a:rPr lang="en-US" sz="4400" b="1" i="1">
                          <a:solidFill>
                            <a:srgbClr val="270F6B"/>
                          </a:solidFill>
                          <a:latin typeface="Cambria Math" panose="02040503050406030204" pitchFamily="18" charset="0"/>
                          <a:ea typeface="Tahoma" panose="020B0604030504040204" pitchFamily="34" charset="0"/>
                          <a:cs typeface="Tahoma" panose="020B0604030504040204" pitchFamily="34" charset="0"/>
                        </a:rPr>
                        <m:t>𝑰</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có nằm trong mp (</a:t>
                  </a:r>
                  <a14:m>
                    <m:oMath xmlns:m="http://schemas.openxmlformats.org/officeDocument/2006/math">
                      <m:r>
                        <a:rPr lang="pt-BR" sz="44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sym typeface="Symbol" panose="05050102010706020507" pitchFamily="18" charset="2"/>
                        </a:rPr>
                        <m:t>𝜶</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không. Vì sao ?</a:t>
                  </a:r>
                </a:p>
              </p:txBody>
            </p:sp>
          </mc:Choice>
          <mc:Fallback xmlns="">
            <p:sp>
              <p:nvSpPr>
                <p:cNvPr id="173" name="Speech Bubble: Rectangle with Corners Rounded 172">
                  <a:extLst>
                    <a:ext uri="{FF2B5EF4-FFF2-40B4-BE49-F238E27FC236}">
                      <a16:creationId xmlns:a16="http://schemas.microsoft.com/office/drawing/2014/main" id="{FB4C0963-E1A8-4D39-A3BE-959BB9776CCD}"/>
                    </a:ext>
                  </a:extLst>
                </p:cNvPr>
                <p:cNvSpPr>
                  <a:spLocks noRot="1" noChangeAspect="1" noMove="1" noResize="1" noEditPoints="1" noAdjustHandles="1" noChangeArrowheads="1" noChangeShapeType="1" noTextEdit="1"/>
                </p:cNvSpPr>
                <p:nvPr/>
              </p:nvSpPr>
              <p:spPr>
                <a:xfrm>
                  <a:off x="23358515" y="2020204"/>
                  <a:ext cx="7003498" cy="1802303"/>
                </a:xfrm>
                <a:prstGeom prst="wedgeRoundRectCallout">
                  <a:avLst>
                    <a:gd name="adj1" fmla="val -57271"/>
                    <a:gd name="adj2" fmla="val 77604"/>
                    <a:gd name="adj3" fmla="val 16667"/>
                  </a:avLst>
                </a:prstGeom>
                <a:blipFill>
                  <a:blip r:embed="rId10"/>
                  <a:stretch>
                    <a:fillRect r="-1734"/>
                  </a:stretch>
                </a:blipFill>
                <a:ln w="50800">
                  <a:solidFill>
                    <a:srgbClr val="3333FF"/>
                  </a:solidFill>
                </a:ln>
              </p:spPr>
              <p:txBody>
                <a:bodyPr/>
                <a:lstStyle/>
                <a:p>
                  <a:r>
                    <a:rPr lang="en-US">
                      <a:noFill/>
                    </a:rPr>
                    <a:t> </a:t>
                  </a:r>
                </a:p>
              </p:txBody>
            </p:sp>
          </mc:Fallback>
        </mc:AlternateContent>
      </p:grpSp>
      <p:grpSp>
        <p:nvGrpSpPr>
          <p:cNvPr id="176" name="Group 175">
            <a:extLst>
              <a:ext uri="{FF2B5EF4-FFF2-40B4-BE49-F238E27FC236}">
                <a16:creationId xmlns="" xmlns:a16="http://schemas.microsoft.com/office/drawing/2014/main" id="{7B240EE5-66C7-46EC-81BB-2DCB773AED7C}"/>
              </a:ext>
            </a:extLst>
          </p:cNvPr>
          <p:cNvGrpSpPr/>
          <p:nvPr/>
        </p:nvGrpSpPr>
        <p:grpSpPr>
          <a:xfrm>
            <a:off x="24794498" y="5791200"/>
            <a:ext cx="11705302" cy="1985608"/>
            <a:chOff x="1324897" y="2757517"/>
            <a:chExt cx="11705302" cy="1985608"/>
          </a:xfrm>
        </p:grpSpPr>
        <p:sp>
          <p:nvSpPr>
            <p:cNvPr id="177" name="Rectangle 176">
              <a:extLst>
                <a:ext uri="{FF2B5EF4-FFF2-40B4-BE49-F238E27FC236}">
                  <a16:creationId xmlns="" xmlns:a16="http://schemas.microsoft.com/office/drawing/2014/main" id="{CE02BFBE-E8EC-4875-B149-4F4923A78755}"/>
                </a:ext>
              </a:extLst>
            </p:cNvPr>
            <p:cNvSpPr/>
            <p:nvPr/>
          </p:nvSpPr>
          <p:spPr>
            <a:xfrm>
              <a:off x="1324897" y="2757517"/>
              <a:ext cx="11705302" cy="1985608"/>
            </a:xfrm>
            <a:prstGeom prst="rect">
              <a:avLst/>
            </a:prstGeom>
          </p:spPr>
          <p:txBody>
            <a:bodyPr wrap="square">
              <a:spAutoFit/>
            </a:bodyPr>
            <a:lstStyle/>
            <a:p>
              <a:pPr algn="ctr">
                <a:lnSpc>
                  <a:spcPct val="150000"/>
                </a:lnSpc>
                <a:defRPr/>
              </a:pPr>
              <a:r>
                <a:rPr lang="en-US" sz="4400" b="1" i="0">
                  <a:solidFill>
                    <a:srgbClr val="242452"/>
                  </a:solidFill>
                  <a:effectLst/>
                  <a:latin typeface="Tahoma" panose="020B0604030504040204" pitchFamily="34" charset="0"/>
                  <a:ea typeface="Tahoma" panose="020B0604030504040204" pitchFamily="34" charset="0"/>
                  <a:cs typeface="Tahoma" panose="020B0604030504040204" pitchFamily="34" charset="0"/>
                </a:rPr>
                <a:t>   </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Em hãy nêu giả thiết và kết luận của bài toán </a:t>
              </a:r>
              <a:r>
                <a:rPr lang="vi-VN" sz="4400" b="1" i="0">
                  <a:solidFill>
                    <a:srgbClr val="242452"/>
                  </a:solidFill>
                  <a:effectLst/>
                  <a:latin typeface="Tahoma" panose="020B0604030504040204" pitchFamily="34" charset="0"/>
                  <a:ea typeface="Tahoma" panose="020B0604030504040204" pitchFamily="34" charset="0"/>
                  <a:cs typeface="Tahoma" panose="020B0604030504040204" pitchFamily="34" charset="0"/>
                </a:rPr>
                <a:t>?</a:t>
              </a:r>
              <a:endParaRPr lang="en-US" sz="4400" b="1">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pic>
          <p:nvPicPr>
            <p:cNvPr id="178" name="Picture 6" descr="Dấu chấm hỏi png | PNGEgg">
              <a:extLst>
                <a:ext uri="{FF2B5EF4-FFF2-40B4-BE49-F238E27FC236}">
                  <a16:creationId xmlns="" xmlns:a16="http://schemas.microsoft.com/office/drawing/2014/main" id="{86DBE94E-83DA-45D4-8F2D-8B79B448A49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24897" y="2772697"/>
              <a:ext cx="866153" cy="987475"/>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180" name="TextBox 179">
                <a:extLst>
                  <a:ext uri="{FF2B5EF4-FFF2-40B4-BE49-F238E27FC236}">
                    <a16:creationId xmlns="" xmlns:a16="http://schemas.microsoft.com/office/drawing/2014/main" id="{2348B81B-FD51-4AF0-9C88-2E97C2DB64DB}"/>
                  </a:ext>
                </a:extLst>
              </p:cNvPr>
              <p:cNvSpPr txBox="1"/>
              <p:nvPr/>
            </p:nvSpPr>
            <p:spPr>
              <a:xfrm flipH="1">
                <a:off x="704547" y="5486400"/>
                <a:ext cx="8684020" cy="1740028"/>
              </a:xfrm>
              <a:prstGeom prst="rect">
                <a:avLst/>
              </a:prstGeom>
              <a:noFill/>
            </p:spPr>
            <p:txBody>
              <a:bodyPr wrap="square" lIns="45720" tIns="45720" rIns="45720" rtlCol="0" anchor="ctr" anchorCtr="0">
                <a:spAutoFit/>
              </a:bodyPr>
              <a:lstStyle/>
              <a:p>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Ta có</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ctrlPr>
                      </m:dPr>
                      <m:e>
                        <m:eqArr>
                          <m:eqArrPr>
                            <m:ctrlP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ctrlPr>
                          </m:eqArrPr>
                          <m:e>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𝑰</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𝒂</m:t>
                            </m:r>
                          </m:e>
                          <m:e>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𝒂</m:t>
                            </m:r>
                            <m:r>
                              <a:rPr lang="en-US" sz="48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l-GR"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𝜶</m:t>
                            </m:r>
                            <m:r>
                              <a:rPr lang="el-GR"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e>
                        </m:eqArr>
                      </m:e>
                    </m:d>
                    <m:r>
                      <a:rPr lang="el-GR"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𝑰</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d>
                      <m:dPr>
                        <m:ctrlP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ctrlPr>
                      </m:dPr>
                      <m:e>
                        <m:r>
                          <a:rPr lang="el-GR"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𝜶</m:t>
                        </m:r>
                      </m:e>
                    </m:d>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   (∗)</m:t>
                    </m:r>
                  </m:oMath>
                </a14:m>
                <a:endParaRPr lang="en-US" sz="4400" b="1">
                  <a:solidFill>
                    <a:srgbClr val="24245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0" name="TextBox 179">
                <a:extLst>
                  <a:ext uri="{FF2B5EF4-FFF2-40B4-BE49-F238E27FC236}">
                    <a16:creationId xmlns:a16="http://schemas.microsoft.com/office/drawing/2014/main" id="{2348B81B-FD51-4AF0-9C88-2E97C2DB64DB}"/>
                  </a:ext>
                </a:extLst>
              </p:cNvPr>
              <p:cNvSpPr txBox="1">
                <a:spLocks noRot="1" noChangeAspect="1" noMove="1" noResize="1" noEditPoints="1" noAdjustHandles="1" noChangeArrowheads="1" noChangeShapeType="1" noTextEdit="1"/>
              </p:cNvSpPr>
              <p:nvPr/>
            </p:nvSpPr>
            <p:spPr>
              <a:xfrm flipH="1">
                <a:off x="704547" y="5486400"/>
                <a:ext cx="8684020" cy="1740028"/>
              </a:xfrm>
              <a:prstGeom prst="rect">
                <a:avLst/>
              </a:prstGeom>
              <a:blipFill>
                <a:blip r:embed="rId12"/>
                <a:stretch>
                  <a:fillRect l="-3371"/>
                </a:stretch>
              </a:blipFill>
            </p:spPr>
            <p:txBody>
              <a:bodyPr/>
              <a:lstStyle/>
              <a:p>
                <a:r>
                  <a:rPr lang="en-US">
                    <a:noFill/>
                  </a:rPr>
                  <a:t> </a:t>
                </a:r>
              </a:p>
            </p:txBody>
          </p:sp>
        </mc:Fallback>
      </mc:AlternateContent>
      <p:grpSp>
        <p:nvGrpSpPr>
          <p:cNvPr id="182" name="Group 181">
            <a:extLst>
              <a:ext uri="{FF2B5EF4-FFF2-40B4-BE49-F238E27FC236}">
                <a16:creationId xmlns="" xmlns:a16="http://schemas.microsoft.com/office/drawing/2014/main" id="{96EC2008-641E-4603-AC1C-84DFBB1B131E}"/>
              </a:ext>
            </a:extLst>
          </p:cNvPr>
          <p:cNvGrpSpPr/>
          <p:nvPr/>
        </p:nvGrpSpPr>
        <p:grpSpPr>
          <a:xfrm>
            <a:off x="-7613098" y="7428896"/>
            <a:ext cx="7536898" cy="3391504"/>
            <a:chOff x="22825115" y="2020204"/>
            <a:chExt cx="7536898" cy="3391504"/>
          </a:xfrm>
        </p:grpSpPr>
        <p:pic>
          <p:nvPicPr>
            <p:cNvPr id="187" name="Picture 4" descr="Tôi Thích Suy Nghĩ của Bạn - Home | Facebook">
              <a:extLst>
                <a:ext uri="{FF2B5EF4-FFF2-40B4-BE49-F238E27FC236}">
                  <a16:creationId xmlns="" xmlns:a16="http://schemas.microsoft.com/office/drawing/2014/main" id="{5D0FE747-43CD-4D4C-BE0D-9C4FDCF2B23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25115" y="4275610"/>
              <a:ext cx="1136098" cy="113609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88" name="Speech Bubble: Rectangle with Corners Rounded 187">
                  <a:extLst>
                    <a:ext uri="{FF2B5EF4-FFF2-40B4-BE49-F238E27FC236}">
                      <a16:creationId xmlns="" xmlns:a16="http://schemas.microsoft.com/office/drawing/2014/main" id="{8A8E7D4E-0924-4614-A74F-DA68166351C7}"/>
                    </a:ext>
                  </a:extLst>
                </p:cNvPr>
                <p:cNvSpPr/>
                <p:nvPr/>
              </p:nvSpPr>
              <p:spPr>
                <a:xfrm>
                  <a:off x="23358515" y="2020204"/>
                  <a:ext cx="7003498" cy="1802303"/>
                </a:xfrm>
                <a:prstGeom prst="wedgeRoundRectCallout">
                  <a:avLst>
                    <a:gd name="adj1" fmla="val -57271"/>
                    <a:gd name="adj2" fmla="val 77604"/>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Điểm </a:t>
                  </a:r>
                  <a14:m>
                    <m:oMath xmlns:m="http://schemas.openxmlformats.org/officeDocument/2006/math">
                      <m:r>
                        <a:rPr lang="en-US" sz="4400" b="1" i="1">
                          <a:solidFill>
                            <a:srgbClr val="270F6B"/>
                          </a:solidFill>
                          <a:latin typeface="Cambria Math" panose="02040503050406030204" pitchFamily="18" charset="0"/>
                          <a:ea typeface="Tahoma" panose="020B0604030504040204" pitchFamily="34" charset="0"/>
                          <a:cs typeface="Tahoma" panose="020B0604030504040204" pitchFamily="34" charset="0"/>
                        </a:rPr>
                        <m:t>𝑰</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có nằm trong mp (</a:t>
                  </a:r>
                  <a14:m>
                    <m:oMath xmlns:m="http://schemas.openxmlformats.org/officeDocument/2006/math">
                      <m:r>
                        <a:rPr lang="en-US" sz="44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sym typeface="Symbol" panose="05050102010706020507" pitchFamily="18" charset="2"/>
                        </a:rPr>
                        <m:t>𝜷</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không. Vì sao ?</a:t>
                  </a:r>
                </a:p>
              </p:txBody>
            </p:sp>
          </mc:Choice>
          <mc:Fallback xmlns="">
            <p:sp>
              <p:nvSpPr>
                <p:cNvPr id="188" name="Speech Bubble: Rectangle with Corners Rounded 187">
                  <a:extLst>
                    <a:ext uri="{FF2B5EF4-FFF2-40B4-BE49-F238E27FC236}">
                      <a16:creationId xmlns:a16="http://schemas.microsoft.com/office/drawing/2014/main" id="{8A8E7D4E-0924-4614-A74F-DA68166351C7}"/>
                    </a:ext>
                  </a:extLst>
                </p:cNvPr>
                <p:cNvSpPr>
                  <a:spLocks noRot="1" noChangeAspect="1" noMove="1" noResize="1" noEditPoints="1" noAdjustHandles="1" noChangeArrowheads="1" noChangeShapeType="1" noTextEdit="1"/>
                </p:cNvSpPr>
                <p:nvPr/>
              </p:nvSpPr>
              <p:spPr>
                <a:xfrm>
                  <a:off x="23358515" y="2020204"/>
                  <a:ext cx="7003498" cy="1802303"/>
                </a:xfrm>
                <a:prstGeom prst="wedgeRoundRectCallout">
                  <a:avLst>
                    <a:gd name="adj1" fmla="val -57271"/>
                    <a:gd name="adj2" fmla="val 77604"/>
                    <a:gd name="adj3" fmla="val 16667"/>
                  </a:avLst>
                </a:prstGeom>
                <a:blipFill>
                  <a:blip r:embed="rId13"/>
                  <a:stretch>
                    <a:fillRect r="-1814"/>
                  </a:stretch>
                </a:blipFill>
                <a:ln w="50800">
                  <a:solidFill>
                    <a:srgbClr val="3333FF"/>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9" name="TextBox 188">
                <a:extLst>
                  <a:ext uri="{FF2B5EF4-FFF2-40B4-BE49-F238E27FC236}">
                    <a16:creationId xmlns="" xmlns:a16="http://schemas.microsoft.com/office/drawing/2014/main" id="{B57A6B94-CF3D-4A67-AB2F-CB8A54551063}"/>
                  </a:ext>
                </a:extLst>
              </p:cNvPr>
              <p:cNvSpPr txBox="1"/>
              <p:nvPr/>
            </p:nvSpPr>
            <p:spPr>
              <a:xfrm flipH="1">
                <a:off x="1758944" y="7480172"/>
                <a:ext cx="8070856" cy="1740028"/>
              </a:xfrm>
              <a:prstGeom prst="rect">
                <a:avLst/>
              </a:prstGeom>
              <a:noFill/>
            </p:spPr>
            <p:txBody>
              <a:bodyPr wrap="square" lIns="45720" tIns="45720" rIns="45720" rtlCol="0" anchor="ctr" anchorCtr="0">
                <a:spAutoFit/>
              </a:bodyPr>
              <a:lstStyle/>
              <a:p>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và</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ctrlPr>
                      </m:dPr>
                      <m:e>
                        <m:eqArr>
                          <m:eqArrPr>
                            <m:ctrlP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ctrlPr>
                          </m:eqArrPr>
                          <m:e>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𝑰</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𝒃</m:t>
                            </m:r>
                          </m:e>
                          <m:e>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𝒃</m:t>
                            </m:r>
                            <m:r>
                              <a:rPr lang="en-US" sz="48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4800" b="1" i="1">
                                <a:solidFill>
                                  <a:srgbClr val="242452"/>
                                </a:solidFill>
                                <a:latin typeface="Cambria Math" panose="02040503050406030204" pitchFamily="18" charset="0"/>
                                <a:ea typeface="Cambria Math" panose="02040503050406030204" pitchFamily="18" charset="0"/>
                                <a:cs typeface="Tahoma" panose="020B0604030504040204" pitchFamily="34" charset="0"/>
                                <a:sym typeface="Symbol" panose="05050102010706020507" pitchFamily="18" charset="2"/>
                              </a:rPr>
                              <m:t>𝜷</m:t>
                            </m:r>
                            <m:r>
                              <a:rPr lang="el-GR"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e>
                        </m:eqArr>
                      </m:e>
                    </m:d>
                    <m:r>
                      <a:rPr lang="el-GR"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𝑰</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d>
                      <m:dPr>
                        <m:ctrlP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ctrlPr>
                      </m:dPr>
                      <m:e>
                        <m:r>
                          <a:rPr lang="en-US" sz="4800" b="1" i="1">
                            <a:solidFill>
                              <a:srgbClr val="242452"/>
                            </a:solidFill>
                            <a:latin typeface="Cambria Math" panose="02040503050406030204" pitchFamily="18" charset="0"/>
                            <a:ea typeface="Cambria Math" panose="02040503050406030204" pitchFamily="18" charset="0"/>
                            <a:cs typeface="Tahoma" panose="020B0604030504040204" pitchFamily="34" charset="0"/>
                            <a:sym typeface="Symbol" panose="05050102010706020507" pitchFamily="18" charset="2"/>
                          </a:rPr>
                          <m:t>𝜷</m:t>
                        </m:r>
                      </m:e>
                    </m:d>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   (∗∗)</m:t>
                    </m:r>
                  </m:oMath>
                </a14:m>
                <a:endParaRPr lang="en-US" sz="4400" b="1">
                  <a:solidFill>
                    <a:srgbClr val="24245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9" name="TextBox 188">
                <a:extLst>
                  <a:ext uri="{FF2B5EF4-FFF2-40B4-BE49-F238E27FC236}">
                    <a16:creationId xmlns:a16="http://schemas.microsoft.com/office/drawing/2014/main" id="{B57A6B94-CF3D-4A67-AB2F-CB8A54551063}"/>
                  </a:ext>
                </a:extLst>
              </p:cNvPr>
              <p:cNvSpPr txBox="1">
                <a:spLocks noRot="1" noChangeAspect="1" noMove="1" noResize="1" noEditPoints="1" noAdjustHandles="1" noChangeArrowheads="1" noChangeShapeType="1" noTextEdit="1"/>
              </p:cNvSpPr>
              <p:nvPr/>
            </p:nvSpPr>
            <p:spPr>
              <a:xfrm flipH="1">
                <a:off x="1758944" y="7480172"/>
                <a:ext cx="8070856" cy="1740028"/>
              </a:xfrm>
              <a:prstGeom prst="rect">
                <a:avLst/>
              </a:prstGeom>
              <a:blipFill>
                <a:blip r:embed="rId14"/>
                <a:stretch>
                  <a:fillRect l="-3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0" name="TextBox 189">
                <a:extLst>
                  <a:ext uri="{FF2B5EF4-FFF2-40B4-BE49-F238E27FC236}">
                    <a16:creationId xmlns="" xmlns:a16="http://schemas.microsoft.com/office/drawing/2014/main" id="{BB0537B0-34B2-46CF-A163-57B24308CA3A}"/>
                  </a:ext>
                </a:extLst>
              </p:cNvPr>
              <p:cNvSpPr txBox="1"/>
              <p:nvPr/>
            </p:nvSpPr>
            <p:spPr>
              <a:xfrm flipH="1">
                <a:off x="685800" y="9608403"/>
                <a:ext cx="9525000" cy="830997"/>
              </a:xfrm>
              <a:prstGeom prst="rect">
                <a:avLst/>
              </a:prstGeom>
              <a:noFill/>
            </p:spPr>
            <p:txBody>
              <a:bodyPr wrap="square" lIns="45720" tIns="45720" rIns="45720" rtlCol="0" anchor="ctr" anchorCtr="0">
                <a:spAutoFit/>
              </a:bodyPr>
              <a:lstStyle/>
              <a:p>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Từ (*) và (**) suy ra </a:t>
                </a:r>
                <a14:m>
                  <m:oMath xmlns:m="http://schemas.openxmlformats.org/officeDocument/2006/math">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𝑰</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d>
                      <m:dPr>
                        <m:ctrlP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ctrlPr>
                      </m:dPr>
                      <m:e>
                        <m:r>
                          <a:rPr lang="el-GR"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𝜶</m:t>
                        </m:r>
                      </m:e>
                    </m:d>
                    <m:r>
                      <a:rPr lang="el-GR" sz="48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m:t>
                    </m:r>
                    <m:d>
                      <m:dPr>
                        <m:ctrlP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ctrlPr>
                      </m:dPr>
                      <m:e>
                        <m:r>
                          <a:rPr lang="en-US" sz="4800" b="1" i="1">
                            <a:solidFill>
                              <a:srgbClr val="242452"/>
                            </a:solidFill>
                            <a:latin typeface="Cambria Math" panose="02040503050406030204" pitchFamily="18" charset="0"/>
                            <a:ea typeface="Cambria Math" panose="02040503050406030204" pitchFamily="18" charset="0"/>
                            <a:cs typeface="Tahoma" panose="020B0604030504040204" pitchFamily="34" charset="0"/>
                            <a:sym typeface="Symbol" panose="05050102010706020507" pitchFamily="18" charset="2"/>
                          </a:rPr>
                          <m:t>𝜷</m:t>
                        </m:r>
                      </m:e>
                    </m:d>
                    <m:r>
                      <a:rPr lang="en-US" sz="48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sym typeface="Symbol" panose="05050102010706020507" pitchFamily="18" charset="2"/>
                      </a:rPr>
                      <m:t>.</m:t>
                    </m:r>
                  </m:oMath>
                </a14:m>
                <a:endParaRPr lang="en-US" sz="4400" b="1">
                  <a:solidFill>
                    <a:srgbClr val="24245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90" name="TextBox 189">
                <a:extLst>
                  <a:ext uri="{FF2B5EF4-FFF2-40B4-BE49-F238E27FC236}">
                    <a16:creationId xmlns:a16="http://schemas.microsoft.com/office/drawing/2014/main" id="{BB0537B0-34B2-46CF-A163-57B24308CA3A}"/>
                  </a:ext>
                </a:extLst>
              </p:cNvPr>
              <p:cNvSpPr txBox="1">
                <a:spLocks noRot="1" noChangeAspect="1" noMove="1" noResize="1" noEditPoints="1" noAdjustHandles="1" noChangeArrowheads="1" noChangeShapeType="1" noTextEdit="1"/>
              </p:cNvSpPr>
              <p:nvPr/>
            </p:nvSpPr>
            <p:spPr>
              <a:xfrm flipH="1">
                <a:off x="685800" y="9608403"/>
                <a:ext cx="9525000" cy="830997"/>
              </a:xfrm>
              <a:prstGeom prst="rect">
                <a:avLst/>
              </a:prstGeom>
              <a:blipFill>
                <a:blip r:embed="rId15"/>
                <a:stretch>
                  <a:fillRect l="-3073" t="-9489" b="-32117"/>
                </a:stretch>
              </a:blipFill>
            </p:spPr>
            <p:txBody>
              <a:bodyPr/>
              <a:lstStyle/>
              <a:p>
                <a:r>
                  <a:rPr lang="en-US">
                    <a:noFill/>
                  </a:rPr>
                  <a:t> </a:t>
                </a:r>
              </a:p>
            </p:txBody>
          </p:sp>
        </mc:Fallback>
      </mc:AlternateContent>
      <p:grpSp>
        <p:nvGrpSpPr>
          <p:cNvPr id="191" name="Group 190">
            <a:extLst>
              <a:ext uri="{FF2B5EF4-FFF2-40B4-BE49-F238E27FC236}">
                <a16:creationId xmlns="" xmlns:a16="http://schemas.microsoft.com/office/drawing/2014/main" id="{99F591C5-618C-4E80-B088-05CA97287426}"/>
              </a:ext>
            </a:extLst>
          </p:cNvPr>
          <p:cNvGrpSpPr/>
          <p:nvPr/>
        </p:nvGrpSpPr>
        <p:grpSpPr>
          <a:xfrm>
            <a:off x="566452" y="10820400"/>
            <a:ext cx="23207948" cy="2727757"/>
            <a:chOff x="795052" y="2585577"/>
            <a:chExt cx="23207948" cy="2727757"/>
          </a:xfrm>
        </p:grpSpPr>
        <p:grpSp>
          <p:nvGrpSpPr>
            <p:cNvPr id="192" name="Group 49">
              <a:extLst>
                <a:ext uri="{FF2B5EF4-FFF2-40B4-BE49-F238E27FC236}">
                  <a16:creationId xmlns="" xmlns:a16="http://schemas.microsoft.com/office/drawing/2014/main" id="{E082E03C-544E-4DAF-8B0D-0AB32B7C6A36}"/>
                </a:ext>
              </a:extLst>
            </p:cNvPr>
            <p:cNvGrpSpPr/>
            <p:nvPr/>
          </p:nvGrpSpPr>
          <p:grpSpPr>
            <a:xfrm>
              <a:off x="795052" y="2585577"/>
              <a:ext cx="23197894" cy="2727757"/>
              <a:chOff x="1175570" y="2468560"/>
              <a:chExt cx="22538872" cy="2728073"/>
            </a:xfrm>
          </p:grpSpPr>
          <p:sp>
            <p:nvSpPr>
              <p:cNvPr id="194" name="Rounded Rectangle 6">
                <a:extLst>
                  <a:ext uri="{FF2B5EF4-FFF2-40B4-BE49-F238E27FC236}">
                    <a16:creationId xmlns="" xmlns:a16="http://schemas.microsoft.com/office/drawing/2014/main" id="{9A50C708-8393-4A1B-BFCF-F0E0CD28025A}"/>
                  </a:ext>
                </a:extLst>
              </p:cNvPr>
              <p:cNvSpPr/>
              <p:nvPr/>
            </p:nvSpPr>
            <p:spPr>
              <a:xfrm>
                <a:off x="1175570" y="2641447"/>
                <a:ext cx="22538872" cy="2555186"/>
              </a:xfrm>
              <a:prstGeom prst="roundRect">
                <a:avLst>
                  <a:gd name="adj" fmla="val 4496"/>
                </a:avLst>
              </a:prstGeom>
              <a:solidFill>
                <a:schemeClr val="bg1">
                  <a:lumMod val="95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 name="Group 2">
                <a:extLst>
                  <a:ext uri="{FF2B5EF4-FFF2-40B4-BE49-F238E27FC236}">
                    <a16:creationId xmlns="" xmlns:a16="http://schemas.microsoft.com/office/drawing/2014/main" id="{6A4CD252-D3DA-42E8-862C-5DE51B4C50B7}"/>
                  </a:ext>
                </a:extLst>
              </p:cNvPr>
              <p:cNvGrpSpPr/>
              <p:nvPr/>
            </p:nvGrpSpPr>
            <p:grpSpPr>
              <a:xfrm>
                <a:off x="1175577" y="2468560"/>
                <a:ext cx="5890700" cy="896427"/>
                <a:chOff x="1175570" y="1834705"/>
                <a:chExt cx="6425663" cy="977837"/>
              </a:xfrm>
            </p:grpSpPr>
            <p:sp>
              <p:nvSpPr>
                <p:cNvPr id="196" name="Freeform 20">
                  <a:extLst>
                    <a:ext uri="{FF2B5EF4-FFF2-40B4-BE49-F238E27FC236}">
                      <a16:creationId xmlns="" xmlns:a16="http://schemas.microsoft.com/office/drawing/2014/main" id="{7B0EE666-4F87-4545-B62A-BE935A6AD551}"/>
                    </a:ext>
                  </a:extLst>
                </p:cNvPr>
                <p:cNvSpPr>
                  <a:spLocks/>
                </p:cNvSpPr>
                <p:nvPr/>
              </p:nvSpPr>
              <p:spPr bwMode="auto">
                <a:xfrm rot="16200000" flipV="1">
                  <a:off x="4195518" y="-593172"/>
                  <a:ext cx="836967" cy="5974462"/>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97" name="TextBox 196">
                  <a:extLst>
                    <a:ext uri="{FF2B5EF4-FFF2-40B4-BE49-F238E27FC236}">
                      <a16:creationId xmlns="" xmlns:a16="http://schemas.microsoft.com/office/drawing/2014/main" id="{6010868F-8048-4A2A-BDE2-54B93B81C053}"/>
                    </a:ext>
                  </a:extLst>
                </p:cNvPr>
                <p:cNvSpPr txBox="1"/>
                <p:nvPr/>
              </p:nvSpPr>
              <p:spPr>
                <a:xfrm>
                  <a:off x="2170933" y="1958752"/>
                  <a:ext cx="5430300" cy="839416"/>
                </a:xfrm>
                <a:prstGeom prst="rect">
                  <a:avLst/>
                </a:prstGeom>
                <a:noFill/>
              </p:spPr>
              <p:txBody>
                <a:bodyPr wrap="square" rtlCol="0">
                  <a:spAutoFit/>
                </a:bodyPr>
                <a:lstStyle/>
                <a:p>
                  <a:r>
                    <a:rPr lang="en-US" sz="4400" b="1">
                      <a:solidFill>
                        <a:schemeClr val="bg1"/>
                      </a:solidFill>
                      <a:latin typeface="Tahoma" pitchFamily="34" charset="0"/>
                      <a:ea typeface="Tahoma" pitchFamily="34" charset="0"/>
                      <a:cs typeface="Tahoma" pitchFamily="34" charset="0"/>
                    </a:rPr>
                    <a:t>Mở rộng bài toán</a:t>
                  </a:r>
                  <a:endParaRPr lang="en-US" sz="4400" b="1" dirty="0">
                    <a:solidFill>
                      <a:schemeClr val="bg1"/>
                    </a:solidFill>
                    <a:latin typeface="Tahoma" pitchFamily="34" charset="0"/>
                    <a:ea typeface="Tahoma" pitchFamily="34" charset="0"/>
                    <a:cs typeface="Tahoma" pitchFamily="34" charset="0"/>
                  </a:endParaRPr>
                </a:p>
              </p:txBody>
            </p:sp>
            <p:sp>
              <p:nvSpPr>
                <p:cNvPr id="198" name="Round Diagonal Corner Rectangle 10">
                  <a:extLst>
                    <a:ext uri="{FF2B5EF4-FFF2-40B4-BE49-F238E27FC236}">
                      <a16:creationId xmlns="" xmlns:a16="http://schemas.microsoft.com/office/drawing/2014/main" id="{A3ABF36B-9DF0-493E-B73A-0728326FDAEF}"/>
                    </a:ext>
                  </a:extLst>
                </p:cNvPr>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9" name="Group 2">
                  <a:extLst>
                    <a:ext uri="{FF2B5EF4-FFF2-40B4-BE49-F238E27FC236}">
                      <a16:creationId xmlns="" xmlns:a16="http://schemas.microsoft.com/office/drawing/2014/main" id="{4BAC01BC-9004-489D-9A83-602B75BC7D73}"/>
                    </a:ext>
                  </a:extLst>
                </p:cNvPr>
                <p:cNvGrpSpPr/>
                <p:nvPr/>
              </p:nvGrpSpPr>
              <p:grpSpPr>
                <a:xfrm>
                  <a:off x="1314846" y="1951291"/>
                  <a:ext cx="756925" cy="699372"/>
                  <a:chOff x="7440266" y="3398551"/>
                  <a:chExt cx="757238" cy="765175"/>
                </a:xfrm>
                <a:solidFill>
                  <a:srgbClr val="999158"/>
                </a:solidFill>
              </p:grpSpPr>
              <p:sp>
                <p:nvSpPr>
                  <p:cNvPr id="200" name="Freeform 15">
                    <a:extLst>
                      <a:ext uri="{FF2B5EF4-FFF2-40B4-BE49-F238E27FC236}">
                        <a16:creationId xmlns="" xmlns:a16="http://schemas.microsoft.com/office/drawing/2014/main" id="{68C89642-AB40-4B4F-919E-EE48A38E1180}"/>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201" name="Freeform 16">
                    <a:extLst>
                      <a:ext uri="{FF2B5EF4-FFF2-40B4-BE49-F238E27FC236}">
                        <a16:creationId xmlns="" xmlns:a16="http://schemas.microsoft.com/office/drawing/2014/main" id="{9C59B931-171D-4D06-A880-695CA52CD7A6}"/>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202" name="Freeform 17">
                    <a:extLst>
                      <a:ext uri="{FF2B5EF4-FFF2-40B4-BE49-F238E27FC236}">
                        <a16:creationId xmlns="" xmlns:a16="http://schemas.microsoft.com/office/drawing/2014/main" id="{B72D01E9-46AE-4789-802B-F2264606A61C}"/>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203" name="Rectangle 18">
                    <a:extLst>
                      <a:ext uri="{FF2B5EF4-FFF2-40B4-BE49-F238E27FC236}">
                        <a16:creationId xmlns="" xmlns:a16="http://schemas.microsoft.com/office/drawing/2014/main" id="{624A6C71-6603-44BE-9704-B5B2E8FE6D44}"/>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04" name="Rectangle 19">
                    <a:extLst>
                      <a:ext uri="{FF2B5EF4-FFF2-40B4-BE49-F238E27FC236}">
                        <a16:creationId xmlns="" xmlns:a16="http://schemas.microsoft.com/office/drawing/2014/main" id="{1D37A492-6EAE-4425-865F-1845BF8C1B03}"/>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05" name="Rectangle 20">
                    <a:extLst>
                      <a:ext uri="{FF2B5EF4-FFF2-40B4-BE49-F238E27FC236}">
                        <a16:creationId xmlns="" xmlns:a16="http://schemas.microsoft.com/office/drawing/2014/main" id="{BBF9F094-DB73-4B90-9164-9B93751475B5}"/>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06" name="Rectangle 21">
                    <a:extLst>
                      <a:ext uri="{FF2B5EF4-FFF2-40B4-BE49-F238E27FC236}">
                        <a16:creationId xmlns="" xmlns:a16="http://schemas.microsoft.com/office/drawing/2014/main" id="{790D53BD-058C-4F4D-8965-0EF6129BEAF2}"/>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193" name="TextBox 192">
                  <a:extLst>
                    <a:ext uri="{FF2B5EF4-FFF2-40B4-BE49-F238E27FC236}">
                      <a16:creationId xmlns="" xmlns:a16="http://schemas.microsoft.com/office/drawing/2014/main" id="{CB07F786-E06E-4C9F-BBA5-FBE8E068CDE8}"/>
                    </a:ext>
                  </a:extLst>
                </p:cNvPr>
                <p:cNvSpPr txBox="1"/>
                <p:nvPr/>
              </p:nvSpPr>
              <p:spPr>
                <a:xfrm>
                  <a:off x="923963" y="3615319"/>
                  <a:ext cx="23079037" cy="1561058"/>
                </a:xfrm>
                <a:prstGeom prst="rect">
                  <a:avLst/>
                </a:prstGeom>
                <a:noFill/>
              </p:spPr>
              <p:txBody>
                <a:bodyPr wrap="square">
                  <a:noAutofit/>
                </a:bodyPr>
                <a:lstStyle>
                  <a:defPPr>
                    <a:defRPr lang="en-US"/>
                  </a:defPPr>
                  <a:lvl1pPr>
                    <a:lnSpc>
                      <a:spcPct val="114000"/>
                    </a:lnSpc>
                    <a:defRPr sz="4400" b="1" i="0">
                      <a:solidFill>
                        <a:srgbClr val="270F6B"/>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    Giả sử 3 mp </a:t>
                  </a:r>
                  <a:r>
                    <a:rPr lang="vi-VN" sz="4400" b="0">
                      <a:latin typeface="Tahoma" panose="020B0604030504040204" pitchFamily="34" charset="0"/>
                      <a:ea typeface="Tahoma" panose="020B0604030504040204" pitchFamily="34" charset="0"/>
                      <a:cs typeface="Tahoma" panose="020B0604030504040204" pitchFamily="34" charset="0"/>
                    </a:rPr>
                    <a:t>(𝜶)</a:t>
                  </a:r>
                  <a:r>
                    <a:rPr lang="en-US"/>
                    <a:t>, </a:t>
                  </a:r>
                  <a:r>
                    <a:rPr lang="vi-VN" sz="4400" b="0">
                      <a:latin typeface="Tahoma" panose="020B0604030504040204" pitchFamily="34" charset="0"/>
                      <a:ea typeface="Tahoma" panose="020B0604030504040204" pitchFamily="34" charset="0"/>
                      <a:cs typeface="Tahoma" panose="020B0604030504040204" pitchFamily="34" charset="0"/>
                    </a:rPr>
                    <a:t>(𝜷)</a:t>
                  </a:r>
                  <a:r>
                    <a:rPr lang="en-US"/>
                    <a:t> </a:t>
                  </a:r>
                  <a:r>
                    <a:rPr lang="vi-VN" sz="4400" b="1">
                      <a:latin typeface="Tahoma" panose="020B0604030504040204" pitchFamily="34" charset="0"/>
                      <a:ea typeface="Tahoma" panose="020B0604030504040204" pitchFamily="34" charset="0"/>
                      <a:cs typeface="Tahoma" panose="020B0604030504040204" pitchFamily="34" charset="0"/>
                    </a:rPr>
                    <a:t>và </a:t>
                  </a:r>
                  <a:r>
                    <a:rPr lang="vi-VN" sz="4400" b="0">
                      <a:latin typeface="Tahoma" panose="020B0604030504040204" pitchFamily="34" charset="0"/>
                      <a:ea typeface="Tahoma" panose="020B0604030504040204" pitchFamily="34" charset="0"/>
                      <a:cs typeface="Tahoma" panose="020B0604030504040204" pitchFamily="34" charset="0"/>
                    </a:rPr>
                    <a:t>(𝜸) </a:t>
                  </a:r>
                  <a:r>
                    <a:rPr lang="en-US"/>
                    <a:t>đôi một cắt nhau theo 3 giao tuyến phân biệt </a:t>
                  </a:r>
                  <a14:m>
                    <m:oMath xmlns:m="http://schemas.openxmlformats.org/officeDocument/2006/math">
                      <m: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𝒂</m:t>
                      </m:r>
                      <m: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 </m:t>
                      </m:r>
                      <m: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𝒃</m:t>
                      </m:r>
                      <m: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 </m:t>
                      </m:r>
                      <m: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𝒄</m:t>
                      </m:r>
                    </m:oMath>
                  </a14:m>
                  <a:r>
                    <a:rPr lang="en-US"/>
                    <a:t>.</a:t>
                  </a:r>
                </a:p>
                <a:p>
                  <a:r>
                    <a:rPr lang="en-US"/>
                    <a:t>Khi đó câu hỏi đặt ra là 3 giao tuyến đó có vị trí tương đối như thế nào với nhau?</a:t>
                  </a:r>
                </a:p>
              </p:txBody>
            </p:sp>
          </mc:Choice>
          <mc:Fallback xmlns="">
            <p:sp>
              <p:nvSpPr>
                <p:cNvPr id="193" name="TextBox 192">
                  <a:extLst>
                    <a:ext uri="{FF2B5EF4-FFF2-40B4-BE49-F238E27FC236}">
                      <a16:creationId xmlns:a16="http://schemas.microsoft.com/office/drawing/2014/main" id="{CB07F786-E06E-4C9F-BBA5-FBE8E068CDE8}"/>
                    </a:ext>
                  </a:extLst>
                </p:cNvPr>
                <p:cNvSpPr txBox="1">
                  <a:spLocks noRot="1" noChangeAspect="1" noMove="1" noResize="1" noEditPoints="1" noAdjustHandles="1" noChangeArrowheads="1" noChangeShapeType="1" noTextEdit="1"/>
                </p:cNvSpPr>
                <p:nvPr/>
              </p:nvSpPr>
              <p:spPr>
                <a:xfrm>
                  <a:off x="923963" y="3615319"/>
                  <a:ext cx="23079037" cy="1561058"/>
                </a:xfrm>
                <a:prstGeom prst="rect">
                  <a:avLst/>
                </a:prstGeom>
                <a:blipFill>
                  <a:blip r:embed="rId16"/>
                  <a:stretch>
                    <a:fillRect l="-1057" t="-7031" b="-1757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07" name="TextBox 206">
                <a:extLst>
                  <a:ext uri="{FF2B5EF4-FFF2-40B4-BE49-F238E27FC236}">
                    <a16:creationId xmlns="" xmlns:a16="http://schemas.microsoft.com/office/drawing/2014/main" id="{FDDB87FB-A0AD-4FBC-9D42-C06C179EB32B}"/>
                  </a:ext>
                </a:extLst>
              </p:cNvPr>
              <p:cNvSpPr txBox="1"/>
              <p:nvPr/>
            </p:nvSpPr>
            <p:spPr>
              <a:xfrm>
                <a:off x="14123460" y="4800600"/>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𝒄</m:t>
                      </m:r>
                    </m:oMath>
                  </m:oMathPara>
                </a14:m>
                <a:endParaRPr lang="en-US"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07" name="TextBox 206">
                <a:extLst>
                  <a:ext uri="{FF2B5EF4-FFF2-40B4-BE49-F238E27FC236}">
                    <a16:creationId xmlns:a16="http://schemas.microsoft.com/office/drawing/2014/main" id="{FDDB87FB-A0AD-4FBC-9D42-C06C179EB32B}"/>
                  </a:ext>
                </a:extLst>
              </p:cNvPr>
              <p:cNvSpPr txBox="1">
                <a:spLocks noRot="1" noChangeAspect="1" noMove="1" noResize="1" noEditPoints="1" noAdjustHandles="1" noChangeArrowheads="1" noChangeShapeType="1" noTextEdit="1"/>
              </p:cNvSpPr>
              <p:nvPr/>
            </p:nvSpPr>
            <p:spPr>
              <a:xfrm>
                <a:off x="14123460" y="4800600"/>
                <a:ext cx="735540" cy="830997"/>
              </a:xfrm>
              <a:prstGeom prst="rect">
                <a:avLst/>
              </a:prstGeom>
              <a:blipFill>
                <a:blip r:embed="rId17"/>
                <a:stretch>
                  <a:fillRect/>
                </a:stretch>
              </a:blipFill>
            </p:spPr>
            <p:txBody>
              <a:bodyPr/>
              <a:lstStyle/>
              <a:p>
                <a:r>
                  <a:rPr lang="en-US">
                    <a:noFill/>
                  </a:rPr>
                  <a:t> </a:t>
                </a:r>
              </a:p>
            </p:txBody>
          </p:sp>
        </mc:Fallback>
      </mc:AlternateContent>
      <p:sp>
        <p:nvSpPr>
          <p:cNvPr id="208" name="Rounded Rectangle 52">
            <a:extLst>
              <a:ext uri="{FF2B5EF4-FFF2-40B4-BE49-F238E27FC236}">
                <a16:creationId xmlns="" xmlns:a16="http://schemas.microsoft.com/office/drawing/2014/main" id="{E0BA1F63-347C-4CF9-B264-37E6F8172C43}"/>
              </a:ext>
            </a:extLst>
          </p:cNvPr>
          <p:cNvSpPr/>
          <p:nvPr/>
        </p:nvSpPr>
        <p:spPr>
          <a:xfrm>
            <a:off x="17763407" y="4609169"/>
            <a:ext cx="6315793" cy="6068663"/>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7" name="Group 6">
            <a:extLst>
              <a:ext uri="{FF2B5EF4-FFF2-40B4-BE49-F238E27FC236}">
                <a16:creationId xmlns="" xmlns:a16="http://schemas.microsoft.com/office/drawing/2014/main" id="{1FDD6C2E-8C3F-45F0-A8C9-8F884BEA8F15}"/>
              </a:ext>
            </a:extLst>
          </p:cNvPr>
          <p:cNvGrpSpPr/>
          <p:nvPr/>
        </p:nvGrpSpPr>
        <p:grpSpPr>
          <a:xfrm>
            <a:off x="17373600" y="4419600"/>
            <a:ext cx="6829229" cy="6021935"/>
            <a:chOff x="17373600" y="4495800"/>
            <a:chExt cx="6829229" cy="6021935"/>
          </a:xfrm>
        </p:grpSpPr>
        <p:grpSp>
          <p:nvGrpSpPr>
            <p:cNvPr id="209" name="Group 208">
              <a:extLst>
                <a:ext uri="{FF2B5EF4-FFF2-40B4-BE49-F238E27FC236}">
                  <a16:creationId xmlns="" xmlns:a16="http://schemas.microsoft.com/office/drawing/2014/main" id="{DF425FF6-492E-4E15-BD57-8ECE1964EA74}"/>
                </a:ext>
              </a:extLst>
            </p:cNvPr>
            <p:cNvGrpSpPr/>
            <p:nvPr/>
          </p:nvGrpSpPr>
          <p:grpSpPr>
            <a:xfrm>
              <a:off x="20905730" y="4744829"/>
              <a:ext cx="3297099" cy="5100702"/>
              <a:chOff x="19486701" y="5379518"/>
              <a:chExt cx="3297099" cy="5100702"/>
            </a:xfrm>
          </p:grpSpPr>
          <p:grpSp>
            <p:nvGrpSpPr>
              <p:cNvPr id="210" name="Group 209">
                <a:extLst>
                  <a:ext uri="{FF2B5EF4-FFF2-40B4-BE49-F238E27FC236}">
                    <a16:creationId xmlns="" xmlns:a16="http://schemas.microsoft.com/office/drawing/2014/main" id="{BE7D7FAE-3D0C-42BB-A2B7-9967B4E473C1}"/>
                  </a:ext>
                </a:extLst>
              </p:cNvPr>
              <p:cNvGrpSpPr/>
              <p:nvPr/>
            </p:nvGrpSpPr>
            <p:grpSpPr>
              <a:xfrm>
                <a:off x="19486701" y="5379518"/>
                <a:ext cx="3297099" cy="5100702"/>
                <a:chOff x="19486701" y="5379518"/>
                <a:chExt cx="3297099" cy="5100702"/>
              </a:xfrm>
            </p:grpSpPr>
            <p:sp>
              <p:nvSpPr>
                <p:cNvPr id="212" name="Parallelogram 211">
                  <a:extLst>
                    <a:ext uri="{FF2B5EF4-FFF2-40B4-BE49-F238E27FC236}">
                      <a16:creationId xmlns="" xmlns:a16="http://schemas.microsoft.com/office/drawing/2014/main" id="{564CA237-E78E-4DE7-8537-DB57F87209EA}"/>
                    </a:ext>
                  </a:extLst>
                </p:cNvPr>
                <p:cNvSpPr/>
                <p:nvPr/>
              </p:nvSpPr>
              <p:spPr>
                <a:xfrm rot="5400000">
                  <a:off x="18255321" y="6623600"/>
                  <a:ext cx="5066734" cy="2603973"/>
                </a:xfrm>
                <a:prstGeom prst="parallelogram">
                  <a:avLst>
                    <a:gd name="adj" fmla="val 34802"/>
                  </a:avLst>
                </a:prstGeom>
                <a:solidFill>
                  <a:schemeClr val="accent1">
                    <a:lumMod val="40000"/>
                    <a:lumOff val="6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cxnSp>
              <p:nvCxnSpPr>
                <p:cNvPr id="214" name="Straight Connector 213">
                  <a:extLst>
                    <a:ext uri="{FF2B5EF4-FFF2-40B4-BE49-F238E27FC236}">
                      <a16:creationId xmlns="" xmlns:a16="http://schemas.microsoft.com/office/drawing/2014/main" id="{5DCF51ED-B7AD-46C1-B0F7-07C1A4DBD038}"/>
                    </a:ext>
                  </a:extLst>
                </p:cNvPr>
                <p:cNvCxnSpPr>
                  <a:cxnSpLocks/>
                </p:cNvCxnSpPr>
                <p:nvPr/>
              </p:nvCxnSpPr>
              <p:spPr>
                <a:xfrm>
                  <a:off x="22096917" y="6287422"/>
                  <a:ext cx="0" cy="4192798"/>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 xmlns:a16="http://schemas.microsoft.com/office/drawing/2014/main" id="{1A8652CC-0697-442E-86DE-0299AA5C4BA7}"/>
                    </a:ext>
                  </a:extLst>
                </p:cNvPr>
                <p:cNvCxnSpPr>
                  <a:cxnSpLocks/>
                </p:cNvCxnSpPr>
                <p:nvPr/>
              </p:nvCxnSpPr>
              <p:spPr>
                <a:xfrm>
                  <a:off x="19511245" y="5404664"/>
                  <a:ext cx="2596305" cy="912733"/>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216" name="Straight Connector 215">
                  <a:extLst>
                    <a:ext uri="{FF2B5EF4-FFF2-40B4-BE49-F238E27FC236}">
                      <a16:creationId xmlns="" xmlns:a16="http://schemas.microsoft.com/office/drawing/2014/main" id="{2A18C3D9-09D9-4CA7-A6CE-41363CC9F687}"/>
                    </a:ext>
                  </a:extLst>
                </p:cNvPr>
                <p:cNvCxnSpPr>
                  <a:cxnSpLocks/>
                </p:cNvCxnSpPr>
                <p:nvPr/>
              </p:nvCxnSpPr>
              <p:spPr>
                <a:xfrm>
                  <a:off x="21009096" y="10072432"/>
                  <a:ext cx="1109773" cy="398296"/>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sp>
              <p:nvSpPr>
                <p:cNvPr id="217" name="Arc 216">
                  <a:extLst>
                    <a:ext uri="{FF2B5EF4-FFF2-40B4-BE49-F238E27FC236}">
                      <a16:creationId xmlns="" xmlns:a16="http://schemas.microsoft.com/office/drawing/2014/main" id="{3A234211-FEB7-4DC8-AB0D-3A515FBA1CA3}"/>
                    </a:ext>
                  </a:extLst>
                </p:cNvPr>
                <p:cNvSpPr/>
                <p:nvPr/>
              </p:nvSpPr>
              <p:spPr>
                <a:xfrm rot="10800000">
                  <a:off x="21354107" y="5614401"/>
                  <a:ext cx="1429693" cy="1624599"/>
                </a:xfrm>
                <a:prstGeom prst="arc">
                  <a:avLst>
                    <a:gd name="adj1" fmla="val 16136579"/>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8" name="Straight Connector 217">
                  <a:extLst>
                    <a:ext uri="{FF2B5EF4-FFF2-40B4-BE49-F238E27FC236}">
                      <a16:creationId xmlns="" xmlns:a16="http://schemas.microsoft.com/office/drawing/2014/main" id="{F8A5FA43-454F-4CB7-BC31-9DE17DB7EDFA}"/>
                    </a:ext>
                  </a:extLst>
                </p:cNvPr>
                <p:cNvCxnSpPr>
                  <a:cxnSpLocks/>
                </p:cNvCxnSpPr>
                <p:nvPr/>
              </p:nvCxnSpPr>
              <p:spPr>
                <a:xfrm>
                  <a:off x="19513442" y="6159805"/>
                  <a:ext cx="0" cy="3430493"/>
                </a:xfrm>
                <a:prstGeom prst="line">
                  <a:avLst/>
                </a:prstGeom>
                <a:ln w="63500">
                  <a:solidFill>
                    <a:srgbClr val="0000FF"/>
                  </a:solidFill>
                  <a:prstDash val="dash"/>
                </a:ln>
              </p:spPr>
              <p:style>
                <a:lnRef idx="1">
                  <a:schemeClr val="dk1"/>
                </a:lnRef>
                <a:fillRef idx="0">
                  <a:schemeClr val="dk1"/>
                </a:fillRef>
                <a:effectRef idx="0">
                  <a:schemeClr val="dk1"/>
                </a:effectRef>
                <a:fontRef idx="minor">
                  <a:schemeClr val="tx1"/>
                </a:fontRef>
              </p:style>
            </p:cxnSp>
            <p:cxnSp>
              <p:nvCxnSpPr>
                <p:cNvPr id="219" name="Straight Connector 218">
                  <a:extLst>
                    <a:ext uri="{FF2B5EF4-FFF2-40B4-BE49-F238E27FC236}">
                      <a16:creationId xmlns="" xmlns:a16="http://schemas.microsoft.com/office/drawing/2014/main" id="{3EB7EF1D-6E71-4F30-85F8-F3D09DA73CE8}"/>
                    </a:ext>
                  </a:extLst>
                </p:cNvPr>
                <p:cNvCxnSpPr>
                  <a:cxnSpLocks/>
                </p:cNvCxnSpPr>
                <p:nvPr/>
              </p:nvCxnSpPr>
              <p:spPr>
                <a:xfrm>
                  <a:off x="19507937" y="9545706"/>
                  <a:ext cx="1501159" cy="526726"/>
                </a:xfrm>
                <a:prstGeom prst="line">
                  <a:avLst/>
                </a:prstGeom>
                <a:ln w="63500">
                  <a:solidFill>
                    <a:srgbClr val="0000FF"/>
                  </a:solidFill>
                  <a:prstDash val="dash"/>
                </a:ln>
              </p:spPr>
              <p:style>
                <a:lnRef idx="1">
                  <a:schemeClr val="dk1"/>
                </a:lnRef>
                <a:fillRef idx="0">
                  <a:schemeClr val="dk1"/>
                </a:fillRef>
                <a:effectRef idx="0">
                  <a:schemeClr val="dk1"/>
                </a:effectRef>
                <a:fontRef idx="minor">
                  <a:schemeClr val="tx1"/>
                </a:fontRef>
              </p:style>
            </p:cxnSp>
            <p:cxnSp>
              <p:nvCxnSpPr>
                <p:cNvPr id="213" name="Straight Connector 212">
                  <a:extLst>
                    <a:ext uri="{FF2B5EF4-FFF2-40B4-BE49-F238E27FC236}">
                      <a16:creationId xmlns="" xmlns:a16="http://schemas.microsoft.com/office/drawing/2014/main" id="{19556452-23A0-49E2-89FF-A3B8CEC2A740}"/>
                    </a:ext>
                  </a:extLst>
                </p:cNvPr>
                <p:cNvCxnSpPr>
                  <a:cxnSpLocks/>
                </p:cNvCxnSpPr>
                <p:nvPr/>
              </p:nvCxnSpPr>
              <p:spPr>
                <a:xfrm>
                  <a:off x="19507200" y="5379518"/>
                  <a:ext cx="0" cy="772657"/>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211" name="TextBox 210">
                    <a:extLst>
                      <a:ext uri="{FF2B5EF4-FFF2-40B4-BE49-F238E27FC236}">
                        <a16:creationId xmlns="" xmlns:a16="http://schemas.microsoft.com/office/drawing/2014/main" id="{6DF36766-D431-4CFC-AD4E-4D27E9E408A5}"/>
                      </a:ext>
                    </a:extLst>
                  </p:cNvPr>
                  <p:cNvSpPr txBox="1"/>
                  <p:nvPr/>
                </p:nvSpPr>
                <p:spPr>
                  <a:xfrm>
                    <a:off x="21297900" y="6172200"/>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𝛽</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211" name="TextBox 210">
                    <a:extLst>
                      <a:ext uri="{FF2B5EF4-FFF2-40B4-BE49-F238E27FC236}">
                        <a16:creationId xmlns:a16="http://schemas.microsoft.com/office/drawing/2014/main" id="{6DF36766-D431-4CFC-AD4E-4D27E9E408A5}"/>
                      </a:ext>
                    </a:extLst>
                  </p:cNvPr>
                  <p:cNvSpPr txBox="1">
                    <a:spLocks noRot="1" noChangeAspect="1" noMove="1" noResize="1" noEditPoints="1" noAdjustHandles="1" noChangeArrowheads="1" noChangeShapeType="1" noTextEdit="1"/>
                  </p:cNvSpPr>
                  <p:nvPr/>
                </p:nvSpPr>
                <p:spPr>
                  <a:xfrm>
                    <a:off x="21297900" y="6172200"/>
                    <a:ext cx="983149" cy="830997"/>
                  </a:xfrm>
                  <a:prstGeom prst="rect">
                    <a:avLst/>
                  </a:prstGeom>
                  <a:blipFill>
                    <a:blip r:embed="rId18"/>
                    <a:stretch>
                      <a:fillRect/>
                    </a:stretch>
                  </a:blipFill>
                </p:spPr>
                <p:txBody>
                  <a:bodyPr/>
                  <a:lstStyle/>
                  <a:p>
                    <a:r>
                      <a:rPr lang="en-US">
                        <a:noFill/>
                      </a:rPr>
                      <a:t> </a:t>
                    </a:r>
                  </a:p>
                </p:txBody>
              </p:sp>
            </mc:Fallback>
          </mc:AlternateContent>
        </p:grpSp>
        <p:grpSp>
          <p:nvGrpSpPr>
            <p:cNvPr id="220" name="Group 219">
              <a:extLst>
                <a:ext uri="{FF2B5EF4-FFF2-40B4-BE49-F238E27FC236}">
                  <a16:creationId xmlns="" xmlns:a16="http://schemas.microsoft.com/office/drawing/2014/main" id="{9AB34AC7-D04B-4FC3-8E42-A04DBBDD4EFF}"/>
                </a:ext>
              </a:extLst>
            </p:cNvPr>
            <p:cNvGrpSpPr/>
            <p:nvPr/>
          </p:nvGrpSpPr>
          <p:grpSpPr>
            <a:xfrm>
              <a:off x="17373600" y="4757529"/>
              <a:ext cx="3560857" cy="5760206"/>
              <a:chOff x="15964096" y="5392218"/>
              <a:chExt cx="3560857" cy="5760206"/>
            </a:xfrm>
          </p:grpSpPr>
          <p:sp>
            <p:nvSpPr>
              <p:cNvPr id="221" name="Parallelogram 220">
                <a:extLst>
                  <a:ext uri="{FF2B5EF4-FFF2-40B4-BE49-F238E27FC236}">
                    <a16:creationId xmlns="" xmlns:a16="http://schemas.microsoft.com/office/drawing/2014/main" id="{10FC2147-67EF-457D-A76A-A396207651F0}"/>
                  </a:ext>
                </a:extLst>
              </p:cNvPr>
              <p:cNvSpPr/>
              <p:nvPr/>
            </p:nvSpPr>
            <p:spPr>
              <a:xfrm rot="5400000" flipH="1">
                <a:off x="15334936" y="6955351"/>
                <a:ext cx="5730239" cy="2603974"/>
              </a:xfrm>
              <a:prstGeom prst="parallelogram">
                <a:avLst>
                  <a:gd name="adj" fmla="val 60699"/>
                </a:avLst>
              </a:prstGeom>
              <a:solidFill>
                <a:schemeClr val="accent6">
                  <a:lumMod val="60000"/>
                  <a:lumOff val="4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22" name="Arc 221">
                <a:extLst>
                  <a:ext uri="{FF2B5EF4-FFF2-40B4-BE49-F238E27FC236}">
                    <a16:creationId xmlns="" xmlns:a16="http://schemas.microsoft.com/office/drawing/2014/main" id="{4CCFD7D2-0D99-4366-883D-1B52FC5D885E}"/>
                  </a:ext>
                </a:extLst>
              </p:cNvPr>
              <p:cNvSpPr/>
              <p:nvPr/>
            </p:nvSpPr>
            <p:spPr>
              <a:xfrm rot="3248786">
                <a:off x="16061549" y="6460797"/>
                <a:ext cx="1429693" cy="1624599"/>
              </a:xfrm>
              <a:prstGeom prst="arc">
                <a:avLst>
                  <a:gd name="adj1" fmla="val 15802362"/>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3" name="Straight Connector 222">
                <a:extLst>
                  <a:ext uri="{FF2B5EF4-FFF2-40B4-BE49-F238E27FC236}">
                    <a16:creationId xmlns="" xmlns:a16="http://schemas.microsoft.com/office/drawing/2014/main" id="{56DB5D1E-65EA-44CF-8C61-0B9CF623E4B6}"/>
                  </a:ext>
                </a:extLst>
              </p:cNvPr>
              <p:cNvCxnSpPr>
                <a:cxnSpLocks/>
              </p:cNvCxnSpPr>
              <p:nvPr/>
            </p:nvCxnSpPr>
            <p:spPr>
              <a:xfrm flipV="1">
                <a:off x="16898067" y="5412419"/>
                <a:ext cx="2588633" cy="1574421"/>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 xmlns:a16="http://schemas.microsoft.com/office/drawing/2014/main" id="{14EE4EDE-B384-4B14-9103-425239C90740}"/>
                  </a:ext>
                </a:extLst>
              </p:cNvPr>
              <p:cNvCxnSpPr>
                <a:cxnSpLocks/>
              </p:cNvCxnSpPr>
              <p:nvPr/>
            </p:nvCxnSpPr>
            <p:spPr>
              <a:xfrm flipV="1">
                <a:off x="16914998" y="10425689"/>
                <a:ext cx="1067809" cy="683689"/>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5" name="TextBox 224">
                    <a:extLst>
                      <a:ext uri="{FF2B5EF4-FFF2-40B4-BE49-F238E27FC236}">
                        <a16:creationId xmlns="" xmlns:a16="http://schemas.microsoft.com/office/drawing/2014/main" id="{45AF3314-4C55-43BE-A1BE-7E4AA5E6AF0B}"/>
                      </a:ext>
                    </a:extLst>
                  </p:cNvPr>
                  <p:cNvSpPr txBox="1"/>
                  <p:nvPr/>
                </p:nvSpPr>
                <p:spPr>
                  <a:xfrm>
                    <a:off x="16695299" y="6807423"/>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𝛼</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225" name="TextBox 224">
                    <a:extLst>
                      <a:ext uri="{FF2B5EF4-FFF2-40B4-BE49-F238E27FC236}">
                        <a16:creationId xmlns:a16="http://schemas.microsoft.com/office/drawing/2014/main" id="{45AF3314-4C55-43BE-A1BE-7E4AA5E6AF0B}"/>
                      </a:ext>
                    </a:extLst>
                  </p:cNvPr>
                  <p:cNvSpPr txBox="1">
                    <a:spLocks noRot="1" noChangeAspect="1" noMove="1" noResize="1" noEditPoints="1" noAdjustHandles="1" noChangeArrowheads="1" noChangeShapeType="1" noTextEdit="1"/>
                  </p:cNvSpPr>
                  <p:nvPr/>
                </p:nvSpPr>
                <p:spPr>
                  <a:xfrm>
                    <a:off x="16695299" y="6807423"/>
                    <a:ext cx="983149" cy="830997"/>
                  </a:xfrm>
                  <a:prstGeom prst="rect">
                    <a:avLst/>
                  </a:prstGeom>
                  <a:blipFill>
                    <a:blip r:embed="rId19"/>
                    <a:stretch>
                      <a:fillRect/>
                    </a:stretch>
                  </a:blipFill>
                </p:spPr>
                <p:txBody>
                  <a:bodyPr/>
                  <a:lstStyle/>
                  <a:p>
                    <a:r>
                      <a:rPr lang="en-US">
                        <a:noFill/>
                      </a:rPr>
                      <a:t> </a:t>
                    </a:r>
                  </a:p>
                </p:txBody>
              </p:sp>
            </mc:Fallback>
          </mc:AlternateContent>
          <p:cxnSp>
            <p:nvCxnSpPr>
              <p:cNvPr id="226" name="Straight Connector 225">
                <a:extLst>
                  <a:ext uri="{FF2B5EF4-FFF2-40B4-BE49-F238E27FC236}">
                    <a16:creationId xmlns="" xmlns:a16="http://schemas.microsoft.com/office/drawing/2014/main" id="{128CFE9D-B5B2-411E-B0D4-F2D6F184168C}"/>
                  </a:ext>
                </a:extLst>
              </p:cNvPr>
              <p:cNvCxnSpPr>
                <a:cxnSpLocks/>
              </p:cNvCxnSpPr>
              <p:nvPr/>
            </p:nvCxnSpPr>
            <p:spPr>
              <a:xfrm>
                <a:off x="16898068" y="6959626"/>
                <a:ext cx="0" cy="4192798"/>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227" name="Straight Connector 226">
                <a:extLst>
                  <a:ext uri="{FF2B5EF4-FFF2-40B4-BE49-F238E27FC236}">
                    <a16:creationId xmlns="" xmlns:a16="http://schemas.microsoft.com/office/drawing/2014/main" id="{057973F8-4655-45E4-9064-659EC112A475}"/>
                  </a:ext>
                </a:extLst>
              </p:cNvPr>
              <p:cNvCxnSpPr>
                <a:cxnSpLocks/>
              </p:cNvCxnSpPr>
              <p:nvPr/>
            </p:nvCxnSpPr>
            <p:spPr>
              <a:xfrm flipV="1">
                <a:off x="17928381" y="9525000"/>
                <a:ext cx="1596572" cy="945728"/>
              </a:xfrm>
              <a:prstGeom prst="line">
                <a:avLst/>
              </a:prstGeom>
              <a:ln w="63500">
                <a:solidFill>
                  <a:srgbClr val="0000FF"/>
                </a:solidFill>
                <a:prstDash val="dash"/>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228" name="TextBox 227">
                  <a:extLst>
                    <a:ext uri="{FF2B5EF4-FFF2-40B4-BE49-F238E27FC236}">
                      <a16:creationId xmlns="" xmlns:a16="http://schemas.microsoft.com/office/drawing/2014/main" id="{B689174F-4A48-47B1-AAFA-347ABCE08CFF}"/>
                    </a:ext>
                  </a:extLst>
                </p:cNvPr>
                <p:cNvSpPr txBox="1"/>
                <p:nvPr/>
              </p:nvSpPr>
              <p:spPr>
                <a:xfrm>
                  <a:off x="20829060" y="6295414"/>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𝒄</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8" name="TextBox 227">
                  <a:extLst>
                    <a:ext uri="{FF2B5EF4-FFF2-40B4-BE49-F238E27FC236}">
                      <a16:creationId xmlns:a16="http://schemas.microsoft.com/office/drawing/2014/main" id="{B689174F-4A48-47B1-AAFA-347ABCE08CFF}"/>
                    </a:ext>
                  </a:extLst>
                </p:cNvPr>
                <p:cNvSpPr txBox="1">
                  <a:spLocks noRot="1" noChangeAspect="1" noMove="1" noResize="1" noEditPoints="1" noAdjustHandles="1" noChangeArrowheads="1" noChangeShapeType="1" noTextEdit="1"/>
                </p:cNvSpPr>
                <p:nvPr/>
              </p:nvSpPr>
              <p:spPr>
                <a:xfrm>
                  <a:off x="20829060" y="6295414"/>
                  <a:ext cx="735540" cy="830997"/>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9" name="TextBox 228">
                  <a:extLst>
                    <a:ext uri="{FF2B5EF4-FFF2-40B4-BE49-F238E27FC236}">
                      <a16:creationId xmlns="" xmlns:a16="http://schemas.microsoft.com/office/drawing/2014/main" id="{645A4402-7FFF-4813-BBF8-560640B23307}"/>
                    </a:ext>
                  </a:extLst>
                </p:cNvPr>
                <p:cNvSpPr txBox="1"/>
                <p:nvPr/>
              </p:nvSpPr>
              <p:spPr>
                <a:xfrm>
                  <a:off x="18695460" y="7438414"/>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𝒂</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9" name="TextBox 228">
                  <a:extLst>
                    <a:ext uri="{FF2B5EF4-FFF2-40B4-BE49-F238E27FC236}">
                      <a16:creationId xmlns:a16="http://schemas.microsoft.com/office/drawing/2014/main" id="{645A4402-7FFF-4813-BBF8-560640B23307}"/>
                    </a:ext>
                  </a:extLst>
                </p:cNvPr>
                <p:cNvSpPr txBox="1">
                  <a:spLocks noRot="1" noChangeAspect="1" noMove="1" noResize="1" noEditPoints="1" noAdjustHandles="1" noChangeArrowheads="1" noChangeShapeType="1" noTextEdit="1"/>
                </p:cNvSpPr>
                <p:nvPr/>
              </p:nvSpPr>
              <p:spPr>
                <a:xfrm>
                  <a:off x="18695460" y="7438414"/>
                  <a:ext cx="735540" cy="830997"/>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0" name="TextBox 229">
                  <a:extLst>
                    <a:ext uri="{FF2B5EF4-FFF2-40B4-BE49-F238E27FC236}">
                      <a16:creationId xmlns="" xmlns:a16="http://schemas.microsoft.com/office/drawing/2014/main" id="{FE1447CF-75F8-4046-A541-F10AFF694AA4}"/>
                    </a:ext>
                  </a:extLst>
                </p:cNvPr>
                <p:cNvSpPr txBox="1"/>
                <p:nvPr/>
              </p:nvSpPr>
              <p:spPr>
                <a:xfrm>
                  <a:off x="22429260" y="6981214"/>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𝒃</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0" name="TextBox 229">
                  <a:extLst>
                    <a:ext uri="{FF2B5EF4-FFF2-40B4-BE49-F238E27FC236}">
                      <a16:creationId xmlns:a16="http://schemas.microsoft.com/office/drawing/2014/main" id="{FE1447CF-75F8-4046-A541-F10AFF694AA4}"/>
                    </a:ext>
                  </a:extLst>
                </p:cNvPr>
                <p:cNvSpPr txBox="1">
                  <a:spLocks noRot="1" noChangeAspect="1" noMove="1" noResize="1" noEditPoints="1" noAdjustHandles="1" noChangeArrowheads="1" noChangeShapeType="1" noTextEdit="1"/>
                </p:cNvSpPr>
                <p:nvPr/>
              </p:nvSpPr>
              <p:spPr>
                <a:xfrm>
                  <a:off x="22429260" y="6981214"/>
                  <a:ext cx="735540" cy="830997"/>
                </a:xfrm>
                <a:prstGeom prst="rect">
                  <a:avLst/>
                </a:prstGeom>
                <a:blipFill>
                  <a:blip r:embed="rId22"/>
                  <a:stretch>
                    <a:fillRect/>
                  </a:stretch>
                </a:blipFill>
              </p:spPr>
              <p:txBody>
                <a:bodyPr/>
                <a:lstStyle/>
                <a:p>
                  <a:r>
                    <a:rPr lang="en-US">
                      <a:noFill/>
                    </a:rPr>
                    <a:t> </a:t>
                  </a:r>
                </a:p>
              </p:txBody>
            </p:sp>
          </mc:Fallback>
        </mc:AlternateContent>
        <p:grpSp>
          <p:nvGrpSpPr>
            <p:cNvPr id="231" name="Group 230">
              <a:extLst>
                <a:ext uri="{FF2B5EF4-FFF2-40B4-BE49-F238E27FC236}">
                  <a16:creationId xmlns="" xmlns:a16="http://schemas.microsoft.com/office/drawing/2014/main" id="{4FFFD1E7-7C51-4F48-AE41-25639E719892}"/>
                </a:ext>
              </a:extLst>
            </p:cNvPr>
            <p:cNvGrpSpPr/>
            <p:nvPr/>
          </p:nvGrpSpPr>
          <p:grpSpPr>
            <a:xfrm>
              <a:off x="19335624" y="4495800"/>
              <a:ext cx="3688340" cy="5348184"/>
              <a:chOff x="19107024" y="5439386"/>
              <a:chExt cx="3688340" cy="5348184"/>
            </a:xfrm>
          </p:grpSpPr>
          <p:sp>
            <p:nvSpPr>
              <p:cNvPr id="232" name="Parallelogram 231">
                <a:extLst>
                  <a:ext uri="{FF2B5EF4-FFF2-40B4-BE49-F238E27FC236}">
                    <a16:creationId xmlns="" xmlns:a16="http://schemas.microsoft.com/office/drawing/2014/main" id="{13104F57-1BDF-45C7-816B-D4B5C0D20A12}"/>
                  </a:ext>
                </a:extLst>
              </p:cNvPr>
              <p:cNvSpPr>
                <a:spLocks/>
              </p:cNvSpPr>
              <p:nvPr/>
            </p:nvSpPr>
            <p:spPr>
              <a:xfrm rot="16200000" flipH="1">
                <a:off x="18451933" y="6995104"/>
                <a:ext cx="4459370" cy="3035813"/>
              </a:xfrm>
              <a:prstGeom prst="parallelogram">
                <a:avLst>
                  <a:gd name="adj" fmla="val 12335"/>
                </a:avLst>
              </a:prstGeom>
              <a:solidFill>
                <a:schemeClr val="accent4">
                  <a:lumMod val="20000"/>
                  <a:lumOff val="80000"/>
                  <a:alpha val="40000"/>
                </a:schemeClr>
              </a:solidFill>
              <a:ln w="12700">
                <a:solidFill>
                  <a:schemeClr val="accent4">
                    <a:lumMod val="20000"/>
                    <a:lumOff val="8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cxnSp>
            <p:nvCxnSpPr>
              <p:cNvPr id="233" name="Straight Connector 232">
                <a:extLst>
                  <a:ext uri="{FF2B5EF4-FFF2-40B4-BE49-F238E27FC236}">
                    <a16:creationId xmlns="" xmlns:a16="http://schemas.microsoft.com/office/drawing/2014/main" id="{9F33D829-6EE2-4C05-863F-790520C71F30}"/>
                  </a:ext>
                </a:extLst>
              </p:cNvPr>
              <p:cNvCxnSpPr>
                <a:cxnSpLocks/>
              </p:cNvCxnSpPr>
              <p:nvPr/>
            </p:nvCxnSpPr>
            <p:spPr>
              <a:xfrm>
                <a:off x="22245215" y="6237443"/>
                <a:ext cx="0" cy="4158170"/>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sp>
            <p:nvSpPr>
              <p:cNvPr id="234" name="Arc 233">
                <a:extLst>
                  <a:ext uri="{FF2B5EF4-FFF2-40B4-BE49-F238E27FC236}">
                    <a16:creationId xmlns="" xmlns:a16="http://schemas.microsoft.com/office/drawing/2014/main" id="{702FDE2D-3B28-4D64-9463-E5C41BDEC327}"/>
                  </a:ext>
                </a:extLst>
              </p:cNvPr>
              <p:cNvSpPr/>
              <p:nvPr/>
            </p:nvSpPr>
            <p:spPr>
              <a:xfrm rot="11040673">
                <a:off x="21365671" y="5439386"/>
                <a:ext cx="1429693" cy="1624599"/>
              </a:xfrm>
              <a:prstGeom prst="arc">
                <a:avLst>
                  <a:gd name="adj1" fmla="val 15323381"/>
                  <a:gd name="adj2" fmla="val 20686296"/>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6" name="Straight Connector 235">
                <a:extLst>
                  <a:ext uri="{FF2B5EF4-FFF2-40B4-BE49-F238E27FC236}">
                    <a16:creationId xmlns="" xmlns:a16="http://schemas.microsoft.com/office/drawing/2014/main" id="{443C299A-7DD3-4864-811C-79B80B71A70E}"/>
                  </a:ext>
                </a:extLst>
              </p:cNvPr>
              <p:cNvCxnSpPr>
                <a:cxnSpLocks/>
              </p:cNvCxnSpPr>
              <p:nvPr/>
            </p:nvCxnSpPr>
            <p:spPr>
              <a:xfrm flipV="1">
                <a:off x="19122244" y="6275216"/>
                <a:ext cx="3138191" cy="371713"/>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237" name="Straight Connector 236">
                <a:extLst>
                  <a:ext uri="{FF2B5EF4-FFF2-40B4-BE49-F238E27FC236}">
                    <a16:creationId xmlns="" xmlns:a16="http://schemas.microsoft.com/office/drawing/2014/main" id="{59CDE9BA-730A-4478-A645-4951900B2A44}"/>
                  </a:ext>
                </a:extLst>
              </p:cNvPr>
              <p:cNvCxnSpPr>
                <a:cxnSpLocks/>
              </p:cNvCxnSpPr>
              <p:nvPr/>
            </p:nvCxnSpPr>
            <p:spPr>
              <a:xfrm flipV="1">
                <a:off x="19107024" y="10388959"/>
                <a:ext cx="3138191" cy="371713"/>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38" name="TextBox 237">
                    <a:extLst>
                      <a:ext uri="{FF2B5EF4-FFF2-40B4-BE49-F238E27FC236}">
                        <a16:creationId xmlns="" xmlns:a16="http://schemas.microsoft.com/office/drawing/2014/main" id="{50F35FE0-57C3-4E0F-89FA-3220E36FB731}"/>
                      </a:ext>
                    </a:extLst>
                  </p:cNvPr>
                  <p:cNvSpPr txBox="1"/>
                  <p:nvPr/>
                </p:nvSpPr>
                <p:spPr>
                  <a:xfrm>
                    <a:off x="21406951" y="6121400"/>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𝛾</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238" name="TextBox 237">
                    <a:extLst>
                      <a:ext uri="{FF2B5EF4-FFF2-40B4-BE49-F238E27FC236}">
                        <a16:creationId xmlns:a16="http://schemas.microsoft.com/office/drawing/2014/main" id="{50F35FE0-57C3-4E0F-89FA-3220E36FB731}"/>
                      </a:ext>
                    </a:extLst>
                  </p:cNvPr>
                  <p:cNvSpPr txBox="1">
                    <a:spLocks noRot="1" noChangeAspect="1" noMove="1" noResize="1" noEditPoints="1" noAdjustHandles="1" noChangeArrowheads="1" noChangeShapeType="1" noTextEdit="1"/>
                  </p:cNvSpPr>
                  <p:nvPr/>
                </p:nvSpPr>
                <p:spPr>
                  <a:xfrm>
                    <a:off x="21406951" y="6121400"/>
                    <a:ext cx="983149" cy="830997"/>
                  </a:xfrm>
                  <a:prstGeom prst="rect">
                    <a:avLst/>
                  </a:prstGeom>
                  <a:blipFill>
                    <a:blip r:embed="rId23"/>
                    <a:stretch>
                      <a:fillRect/>
                    </a:stretch>
                  </a:blipFill>
                </p:spPr>
                <p:txBody>
                  <a:bodyPr/>
                  <a:lstStyle/>
                  <a:p>
                    <a:r>
                      <a:rPr lang="en-US">
                        <a:noFill/>
                      </a:rPr>
                      <a:t> </a:t>
                    </a:r>
                  </a:p>
                </p:txBody>
              </p:sp>
            </mc:Fallback>
          </mc:AlternateContent>
          <p:cxnSp>
            <p:nvCxnSpPr>
              <p:cNvPr id="235" name="Straight Connector 234">
                <a:extLst>
                  <a:ext uri="{FF2B5EF4-FFF2-40B4-BE49-F238E27FC236}">
                    <a16:creationId xmlns="" xmlns:a16="http://schemas.microsoft.com/office/drawing/2014/main" id="{F41E577E-E7DC-4EA5-953D-42A4C322C378}"/>
                  </a:ext>
                </a:extLst>
              </p:cNvPr>
              <p:cNvCxnSpPr>
                <a:cxnSpLocks/>
              </p:cNvCxnSpPr>
              <p:nvPr/>
            </p:nvCxnSpPr>
            <p:spPr>
              <a:xfrm>
                <a:off x="19135725" y="6629400"/>
                <a:ext cx="0" cy="4158170"/>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61638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70"/>
                                        </p:tgtEl>
                                        <p:attrNameLst>
                                          <p:attrName>style.visibility</p:attrName>
                                        </p:attrNameLst>
                                      </p:cBhvr>
                                      <p:to>
                                        <p:strVal val="visible"/>
                                      </p:to>
                                    </p:set>
                                    <p:animEffect transition="in" filter="wipe(down)">
                                      <p:cBhvr>
                                        <p:cTn id="11" dur="500"/>
                                        <p:tgtEl>
                                          <p:spTgt spid="17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wipe(left)">
                                      <p:cBhvr>
                                        <p:cTn id="16" dur="500"/>
                                        <p:tgtEl>
                                          <p:spTgt spid="83"/>
                                        </p:tgtEl>
                                      </p:cBhvr>
                                    </p:animEffect>
                                  </p:childTnLst>
                                </p:cTn>
                              </p:par>
                            </p:childTnLst>
                          </p:cTn>
                        </p:par>
                      </p:childTnLst>
                    </p:cTn>
                  </p:par>
                  <p:par>
                    <p:cTn id="17" fill="hold">
                      <p:stCondLst>
                        <p:cond delay="indefinite"/>
                      </p:stCondLst>
                      <p:childTnLst>
                        <p:par>
                          <p:cTn id="18" fill="hold">
                            <p:stCondLst>
                              <p:cond delay="0"/>
                            </p:stCondLst>
                            <p:childTnLst>
                              <p:par>
                                <p:cTn id="19" presetID="35" presetClass="path" presetSubtype="0" accel="50000" decel="50000" fill="hold" nodeType="clickEffect">
                                  <p:stCondLst>
                                    <p:cond delay="0"/>
                                  </p:stCondLst>
                                  <p:childTnLst>
                                    <p:animMotion origin="layout" path="M 4.0625E-6 -1.85185E-7 L -0.80684 -1.85185E-7 " pathEditMode="relative" rAng="0" ptsTypes="AA">
                                      <p:cBhvr>
                                        <p:cTn id="20" dur="2000" fill="hold"/>
                                        <p:tgtEl>
                                          <p:spTgt spid="176"/>
                                        </p:tgtEl>
                                        <p:attrNameLst>
                                          <p:attrName>ppt_x</p:attrName>
                                          <p:attrName>ppt_y</p:attrName>
                                        </p:attrNameLst>
                                      </p:cBhvr>
                                      <p:rCtr x="-40345" y="0"/>
                                    </p:animMotion>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nodeType="clickEffect">
                                  <p:stCondLst>
                                    <p:cond delay="0"/>
                                  </p:stCondLst>
                                  <p:childTnLst>
                                    <p:animEffect transition="out" filter="dissolve">
                                      <p:cBhvr>
                                        <p:cTn id="24" dur="500"/>
                                        <p:tgtEl>
                                          <p:spTgt spid="176"/>
                                        </p:tgtEl>
                                      </p:cBhvr>
                                    </p:animEffect>
                                    <p:set>
                                      <p:cBhvr>
                                        <p:cTn id="25" dur="1" fill="hold">
                                          <p:stCondLst>
                                            <p:cond delay="499"/>
                                          </p:stCondLst>
                                        </p:cTn>
                                        <p:tgtEl>
                                          <p:spTgt spid="17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79"/>
                                        </p:tgtEl>
                                        <p:attrNameLst>
                                          <p:attrName>style.visibility</p:attrName>
                                        </p:attrNameLst>
                                      </p:cBhvr>
                                      <p:to>
                                        <p:strVal val="visible"/>
                                      </p:to>
                                    </p:set>
                                    <p:animEffect transition="in" filter="checkerboard(across)">
                                      <p:cBhvr>
                                        <p:cTn id="30" dur="500"/>
                                        <p:tgtEl>
                                          <p:spTgt spid="179"/>
                                        </p:tgtEl>
                                      </p:cBhvr>
                                    </p:animEffect>
                                  </p:childTnLst>
                                </p:cTn>
                              </p:par>
                              <p:par>
                                <p:cTn id="31" presetID="5" presetClass="entr" presetSubtype="10" fill="hold" nodeType="withEffect">
                                  <p:stCondLst>
                                    <p:cond delay="0"/>
                                  </p:stCondLst>
                                  <p:childTnLst>
                                    <p:set>
                                      <p:cBhvr>
                                        <p:cTn id="32" dur="1" fill="hold">
                                          <p:stCondLst>
                                            <p:cond delay="0"/>
                                          </p:stCondLst>
                                        </p:cTn>
                                        <p:tgtEl>
                                          <p:spTgt spid="174"/>
                                        </p:tgtEl>
                                        <p:attrNameLst>
                                          <p:attrName>style.visibility</p:attrName>
                                        </p:attrNameLst>
                                      </p:cBhvr>
                                      <p:to>
                                        <p:strVal val="visible"/>
                                      </p:to>
                                    </p:set>
                                    <p:animEffect transition="in" filter="checkerboard(across)">
                                      <p:cBhvr>
                                        <p:cTn id="33" dur="500"/>
                                        <p:tgtEl>
                                          <p:spTgt spid="17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81"/>
                                        </p:tgtEl>
                                        <p:attrNameLst>
                                          <p:attrName>style.visibility</p:attrName>
                                        </p:attrNameLst>
                                      </p:cBhvr>
                                      <p:to>
                                        <p:strVal val="visible"/>
                                      </p:to>
                                    </p:set>
                                    <p:animEffect transition="in" filter="wipe(down)">
                                      <p:cBhvr>
                                        <p:cTn id="38" dur="500"/>
                                        <p:tgtEl>
                                          <p:spTgt spid="18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wipe(down)">
                                      <p:cBhvr>
                                        <p:cTn id="43" dur="500"/>
                                        <p:tgtEl>
                                          <p:spTgt spid="7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78"/>
                                        </p:tgtEl>
                                        <p:attrNameLst>
                                          <p:attrName>style.visibility</p:attrName>
                                        </p:attrNameLst>
                                      </p:cBhvr>
                                      <p:to>
                                        <p:strVal val="visible"/>
                                      </p:to>
                                    </p:set>
                                    <p:animEffect transition="in" filter="wipe(down)">
                                      <p:cBhvr>
                                        <p:cTn id="48" dur="500"/>
                                        <p:tgtEl>
                                          <p:spTgt spid="7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84"/>
                                        </p:tgtEl>
                                        <p:attrNameLst>
                                          <p:attrName>style.visibility</p:attrName>
                                        </p:attrNameLst>
                                      </p:cBhvr>
                                      <p:to>
                                        <p:strVal val="visible"/>
                                      </p:to>
                                    </p:set>
                                    <p:animEffect transition="in" filter="wipe(down)">
                                      <p:cBhvr>
                                        <p:cTn id="53" dur="500"/>
                                        <p:tgtEl>
                                          <p:spTgt spid="184"/>
                                        </p:tgtEl>
                                      </p:cBhvr>
                                    </p:animEffect>
                                  </p:childTnLst>
                                </p:cTn>
                              </p:par>
                            </p:childTnLst>
                          </p:cTn>
                        </p:par>
                      </p:childTnLst>
                    </p:cTn>
                  </p:par>
                  <p:par>
                    <p:cTn id="54" fill="hold">
                      <p:stCondLst>
                        <p:cond delay="indefinite"/>
                      </p:stCondLst>
                      <p:childTnLst>
                        <p:par>
                          <p:cTn id="55" fill="hold">
                            <p:stCondLst>
                              <p:cond delay="0"/>
                            </p:stCondLst>
                            <p:childTnLst>
                              <p:par>
                                <p:cTn id="56" presetID="35" presetClass="path" presetSubtype="0" accel="50000" decel="50000" fill="hold" nodeType="clickEffect">
                                  <p:stCondLst>
                                    <p:cond delay="0"/>
                                  </p:stCondLst>
                                  <p:childTnLst>
                                    <p:animMotion origin="layout" path="M 2.70833E-6 3.14815E-6 L 0.40482 -0.00903 " pathEditMode="relative" rAng="0" ptsTypes="AA">
                                      <p:cBhvr>
                                        <p:cTn id="57" dur="2000" fill="hold"/>
                                        <p:tgtEl>
                                          <p:spTgt spid="171"/>
                                        </p:tgtEl>
                                        <p:attrNameLst>
                                          <p:attrName>ppt_x</p:attrName>
                                          <p:attrName>ppt_y</p:attrName>
                                        </p:attrNameLst>
                                      </p:cBhvr>
                                      <p:rCtr x="20241" y="-451"/>
                                    </p:animMotion>
                                  </p:childTnLst>
                                </p:cTn>
                              </p:par>
                            </p:childTnLst>
                          </p:cTn>
                        </p:par>
                      </p:childTnLst>
                    </p:cTn>
                  </p:par>
                  <p:par>
                    <p:cTn id="58" fill="hold">
                      <p:stCondLst>
                        <p:cond delay="indefinite"/>
                      </p:stCondLst>
                      <p:childTnLst>
                        <p:par>
                          <p:cTn id="59" fill="hold">
                            <p:stCondLst>
                              <p:cond delay="0"/>
                            </p:stCondLst>
                            <p:childTnLst>
                              <p:par>
                                <p:cTn id="60" presetID="9" presetClass="exit" presetSubtype="0" fill="hold" nodeType="clickEffect">
                                  <p:stCondLst>
                                    <p:cond delay="0"/>
                                  </p:stCondLst>
                                  <p:childTnLst>
                                    <p:animEffect transition="out" filter="dissolve">
                                      <p:cBhvr>
                                        <p:cTn id="61" dur="500"/>
                                        <p:tgtEl>
                                          <p:spTgt spid="171"/>
                                        </p:tgtEl>
                                      </p:cBhvr>
                                    </p:animEffect>
                                    <p:set>
                                      <p:cBhvr>
                                        <p:cTn id="62" dur="1" fill="hold">
                                          <p:stCondLst>
                                            <p:cond delay="499"/>
                                          </p:stCondLst>
                                        </p:cTn>
                                        <p:tgtEl>
                                          <p:spTgt spid="17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80"/>
                                        </p:tgtEl>
                                        <p:attrNameLst>
                                          <p:attrName>style.visibility</p:attrName>
                                        </p:attrNameLst>
                                      </p:cBhvr>
                                      <p:to>
                                        <p:strVal val="visible"/>
                                      </p:to>
                                    </p:set>
                                    <p:animEffect transition="in" filter="wipe(down)">
                                      <p:cBhvr>
                                        <p:cTn id="67" dur="500"/>
                                        <p:tgtEl>
                                          <p:spTgt spid="180"/>
                                        </p:tgtEl>
                                      </p:cBhvr>
                                    </p:animEffect>
                                  </p:childTnLst>
                                </p:cTn>
                              </p:par>
                            </p:childTnLst>
                          </p:cTn>
                        </p:par>
                      </p:childTnLst>
                    </p:cTn>
                  </p:par>
                  <p:par>
                    <p:cTn id="68" fill="hold">
                      <p:stCondLst>
                        <p:cond delay="indefinite"/>
                      </p:stCondLst>
                      <p:childTnLst>
                        <p:par>
                          <p:cTn id="69" fill="hold">
                            <p:stCondLst>
                              <p:cond delay="0"/>
                            </p:stCondLst>
                            <p:childTnLst>
                              <p:par>
                                <p:cTn id="70" presetID="35" presetClass="path" presetSubtype="0" accel="50000" decel="50000" fill="hold" nodeType="clickEffect">
                                  <p:stCondLst>
                                    <p:cond delay="0"/>
                                  </p:stCondLst>
                                  <p:childTnLst>
                                    <p:animMotion origin="layout" path="M 2.29167E-6 2.22222E-6 L 0.40456 -0.00903 " pathEditMode="relative" rAng="0" ptsTypes="AA">
                                      <p:cBhvr>
                                        <p:cTn id="71" dur="2000" fill="hold"/>
                                        <p:tgtEl>
                                          <p:spTgt spid="182"/>
                                        </p:tgtEl>
                                        <p:attrNameLst>
                                          <p:attrName>ppt_x</p:attrName>
                                          <p:attrName>ppt_y</p:attrName>
                                        </p:attrNameLst>
                                      </p:cBhvr>
                                      <p:rCtr x="20228" y="-451"/>
                                    </p:animMotion>
                                  </p:childTnLst>
                                </p:cTn>
                              </p:par>
                            </p:childTnLst>
                          </p:cTn>
                        </p:par>
                      </p:childTnLst>
                    </p:cTn>
                  </p:par>
                  <p:par>
                    <p:cTn id="72" fill="hold">
                      <p:stCondLst>
                        <p:cond delay="indefinite"/>
                      </p:stCondLst>
                      <p:childTnLst>
                        <p:par>
                          <p:cTn id="73" fill="hold">
                            <p:stCondLst>
                              <p:cond delay="0"/>
                            </p:stCondLst>
                            <p:childTnLst>
                              <p:par>
                                <p:cTn id="74" presetID="9" presetClass="exit" presetSubtype="0" fill="hold" nodeType="clickEffect">
                                  <p:stCondLst>
                                    <p:cond delay="0"/>
                                  </p:stCondLst>
                                  <p:childTnLst>
                                    <p:animEffect transition="out" filter="dissolve">
                                      <p:cBhvr>
                                        <p:cTn id="75" dur="500"/>
                                        <p:tgtEl>
                                          <p:spTgt spid="182"/>
                                        </p:tgtEl>
                                      </p:cBhvr>
                                    </p:animEffect>
                                    <p:set>
                                      <p:cBhvr>
                                        <p:cTn id="76" dur="1" fill="hold">
                                          <p:stCondLst>
                                            <p:cond delay="499"/>
                                          </p:stCondLst>
                                        </p:cTn>
                                        <p:tgtEl>
                                          <p:spTgt spid="182"/>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189"/>
                                        </p:tgtEl>
                                        <p:attrNameLst>
                                          <p:attrName>style.visibility</p:attrName>
                                        </p:attrNameLst>
                                      </p:cBhvr>
                                      <p:to>
                                        <p:strVal val="visible"/>
                                      </p:to>
                                    </p:set>
                                    <p:animEffect transition="in" filter="wipe(down)">
                                      <p:cBhvr>
                                        <p:cTn id="81" dur="500"/>
                                        <p:tgtEl>
                                          <p:spTgt spid="189"/>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190"/>
                                        </p:tgtEl>
                                        <p:attrNameLst>
                                          <p:attrName>style.visibility</p:attrName>
                                        </p:attrNameLst>
                                      </p:cBhvr>
                                      <p:to>
                                        <p:strVal val="visible"/>
                                      </p:to>
                                    </p:set>
                                    <p:animEffect transition="in" filter="wipe(down)">
                                      <p:cBhvr>
                                        <p:cTn id="86" dur="500"/>
                                        <p:tgtEl>
                                          <p:spTgt spid="190"/>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191"/>
                                        </p:tgtEl>
                                        <p:attrNameLst>
                                          <p:attrName>style.visibility</p:attrName>
                                        </p:attrNameLst>
                                      </p:cBhvr>
                                      <p:to>
                                        <p:strVal val="visible"/>
                                      </p:to>
                                    </p:set>
                                    <p:animEffect transition="in" filter="wipe(left)">
                                      <p:cBhvr>
                                        <p:cTn id="91" dur="500"/>
                                        <p:tgtEl>
                                          <p:spTgt spid="191"/>
                                        </p:tgtEl>
                                      </p:cBhvr>
                                    </p:animEffect>
                                  </p:childTnLst>
                                </p:cTn>
                              </p:par>
                            </p:childTnLst>
                          </p:cTn>
                        </p:par>
                      </p:childTnLst>
                    </p:cTn>
                  </p:par>
                  <p:par>
                    <p:cTn id="92" fill="hold">
                      <p:stCondLst>
                        <p:cond delay="indefinite"/>
                      </p:stCondLst>
                      <p:childTnLst>
                        <p:par>
                          <p:cTn id="93" fill="hold">
                            <p:stCondLst>
                              <p:cond delay="0"/>
                            </p:stCondLst>
                            <p:childTnLst>
                              <p:par>
                                <p:cTn id="94" presetID="26" presetClass="entr" presetSubtype="0" fill="hold" grpId="0" nodeType="clickEffect">
                                  <p:stCondLst>
                                    <p:cond delay="0"/>
                                  </p:stCondLst>
                                  <p:childTnLst>
                                    <p:set>
                                      <p:cBhvr>
                                        <p:cTn id="95" dur="1" fill="hold">
                                          <p:stCondLst>
                                            <p:cond delay="0"/>
                                          </p:stCondLst>
                                        </p:cTn>
                                        <p:tgtEl>
                                          <p:spTgt spid="207"/>
                                        </p:tgtEl>
                                        <p:attrNameLst>
                                          <p:attrName>style.visibility</p:attrName>
                                        </p:attrNameLst>
                                      </p:cBhvr>
                                      <p:to>
                                        <p:strVal val="visible"/>
                                      </p:to>
                                    </p:set>
                                    <p:animEffect transition="in" filter="wipe(down)">
                                      <p:cBhvr>
                                        <p:cTn id="96" dur="580">
                                          <p:stCondLst>
                                            <p:cond delay="0"/>
                                          </p:stCondLst>
                                        </p:cTn>
                                        <p:tgtEl>
                                          <p:spTgt spid="207"/>
                                        </p:tgtEl>
                                      </p:cBhvr>
                                    </p:animEffect>
                                    <p:anim calcmode="lin" valueType="num">
                                      <p:cBhvr>
                                        <p:cTn id="97" dur="1822" tmFilter="0,0; 0.14,0.36; 0.43,0.73; 0.71,0.91; 1.0,1.0">
                                          <p:stCondLst>
                                            <p:cond delay="0"/>
                                          </p:stCondLst>
                                        </p:cTn>
                                        <p:tgtEl>
                                          <p:spTgt spid="207"/>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207"/>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207"/>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207"/>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207"/>
                                        </p:tgtEl>
                                        <p:attrNameLst>
                                          <p:attrName>ppt_y</p:attrName>
                                        </p:attrNameLst>
                                      </p:cBhvr>
                                      <p:tavLst>
                                        <p:tav tm="0" fmla="#ppt_y-sin(pi*$)/81">
                                          <p:val>
                                            <p:fltVal val="0"/>
                                          </p:val>
                                        </p:tav>
                                        <p:tav tm="100000">
                                          <p:val>
                                            <p:fltVal val="1"/>
                                          </p:val>
                                        </p:tav>
                                      </p:tavLst>
                                    </p:anim>
                                    <p:animScale>
                                      <p:cBhvr>
                                        <p:cTn id="102" dur="26">
                                          <p:stCondLst>
                                            <p:cond delay="650"/>
                                          </p:stCondLst>
                                        </p:cTn>
                                        <p:tgtEl>
                                          <p:spTgt spid="207"/>
                                        </p:tgtEl>
                                      </p:cBhvr>
                                      <p:to x="100000" y="60000"/>
                                    </p:animScale>
                                    <p:animScale>
                                      <p:cBhvr>
                                        <p:cTn id="103" dur="166" decel="50000">
                                          <p:stCondLst>
                                            <p:cond delay="676"/>
                                          </p:stCondLst>
                                        </p:cTn>
                                        <p:tgtEl>
                                          <p:spTgt spid="207"/>
                                        </p:tgtEl>
                                      </p:cBhvr>
                                      <p:to x="100000" y="100000"/>
                                    </p:animScale>
                                    <p:animScale>
                                      <p:cBhvr>
                                        <p:cTn id="104" dur="26">
                                          <p:stCondLst>
                                            <p:cond delay="1312"/>
                                          </p:stCondLst>
                                        </p:cTn>
                                        <p:tgtEl>
                                          <p:spTgt spid="207"/>
                                        </p:tgtEl>
                                      </p:cBhvr>
                                      <p:to x="100000" y="80000"/>
                                    </p:animScale>
                                    <p:animScale>
                                      <p:cBhvr>
                                        <p:cTn id="105" dur="166" decel="50000">
                                          <p:stCondLst>
                                            <p:cond delay="1338"/>
                                          </p:stCondLst>
                                        </p:cTn>
                                        <p:tgtEl>
                                          <p:spTgt spid="207"/>
                                        </p:tgtEl>
                                      </p:cBhvr>
                                      <p:to x="100000" y="100000"/>
                                    </p:animScale>
                                    <p:animScale>
                                      <p:cBhvr>
                                        <p:cTn id="106" dur="26">
                                          <p:stCondLst>
                                            <p:cond delay="1642"/>
                                          </p:stCondLst>
                                        </p:cTn>
                                        <p:tgtEl>
                                          <p:spTgt spid="207"/>
                                        </p:tgtEl>
                                      </p:cBhvr>
                                      <p:to x="100000" y="90000"/>
                                    </p:animScale>
                                    <p:animScale>
                                      <p:cBhvr>
                                        <p:cTn id="107" dur="166" decel="50000">
                                          <p:stCondLst>
                                            <p:cond delay="1668"/>
                                          </p:stCondLst>
                                        </p:cTn>
                                        <p:tgtEl>
                                          <p:spTgt spid="207"/>
                                        </p:tgtEl>
                                      </p:cBhvr>
                                      <p:to x="100000" y="100000"/>
                                    </p:animScale>
                                    <p:animScale>
                                      <p:cBhvr>
                                        <p:cTn id="108" dur="26">
                                          <p:stCondLst>
                                            <p:cond delay="1808"/>
                                          </p:stCondLst>
                                        </p:cTn>
                                        <p:tgtEl>
                                          <p:spTgt spid="207"/>
                                        </p:tgtEl>
                                      </p:cBhvr>
                                      <p:to x="100000" y="95000"/>
                                    </p:animScale>
                                    <p:animScale>
                                      <p:cBhvr>
                                        <p:cTn id="109" dur="166" decel="50000">
                                          <p:stCondLst>
                                            <p:cond delay="1834"/>
                                          </p:stCondLst>
                                        </p:cTn>
                                        <p:tgtEl>
                                          <p:spTgt spid="207"/>
                                        </p:tgtEl>
                                      </p:cBhvr>
                                      <p:to x="100000" y="100000"/>
                                    </p:animScale>
                                  </p:childTnLst>
                                </p:cTn>
                              </p:par>
                            </p:childTnLst>
                          </p:cTn>
                        </p:par>
                      </p:childTnLst>
                    </p:cTn>
                  </p:par>
                  <p:par>
                    <p:cTn id="110" fill="hold">
                      <p:stCondLst>
                        <p:cond delay="indefinite"/>
                      </p:stCondLst>
                      <p:childTnLst>
                        <p:par>
                          <p:cTn id="111" fill="hold">
                            <p:stCondLst>
                              <p:cond delay="0"/>
                            </p:stCondLst>
                            <p:childTnLst>
                              <p:par>
                                <p:cTn id="112" presetID="22" presetClass="entr" presetSubtype="1" fill="hold" grpId="0" nodeType="clickEffect">
                                  <p:stCondLst>
                                    <p:cond delay="0"/>
                                  </p:stCondLst>
                                  <p:childTnLst>
                                    <p:set>
                                      <p:cBhvr>
                                        <p:cTn id="113" dur="1" fill="hold">
                                          <p:stCondLst>
                                            <p:cond delay="0"/>
                                          </p:stCondLst>
                                        </p:cTn>
                                        <p:tgtEl>
                                          <p:spTgt spid="208"/>
                                        </p:tgtEl>
                                        <p:attrNameLst>
                                          <p:attrName>style.visibility</p:attrName>
                                        </p:attrNameLst>
                                      </p:cBhvr>
                                      <p:to>
                                        <p:strVal val="visible"/>
                                      </p:to>
                                    </p:set>
                                    <p:animEffect transition="in" filter="wipe(up)">
                                      <p:cBhvr>
                                        <p:cTn id="114" dur="500"/>
                                        <p:tgtEl>
                                          <p:spTgt spid="208"/>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nodeType="clickEffect">
                                  <p:stCondLst>
                                    <p:cond delay="0"/>
                                  </p:stCondLst>
                                  <p:childTnLst>
                                    <p:set>
                                      <p:cBhvr>
                                        <p:cTn id="118" dur="1" fill="hold">
                                          <p:stCondLst>
                                            <p:cond delay="0"/>
                                          </p:stCondLst>
                                        </p:cTn>
                                        <p:tgtEl>
                                          <p:spTgt spid="7"/>
                                        </p:tgtEl>
                                        <p:attrNameLst>
                                          <p:attrName>style.visibility</p:attrName>
                                        </p:attrNameLst>
                                      </p:cBhvr>
                                      <p:to>
                                        <p:strVal val="visible"/>
                                      </p:to>
                                    </p:set>
                                    <p:animEffect transition="in" filter="wipe(down)">
                                      <p:cBhvr>
                                        <p:cTn id="1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8" grpId="0"/>
      <p:bldP spid="170" grpId="0"/>
      <p:bldP spid="180" grpId="0"/>
      <p:bldP spid="189" grpId="0"/>
      <p:bldP spid="190" grpId="0"/>
      <p:bldP spid="207" grpId="0"/>
      <p:bldP spid="20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ounded Rectangle 18">
            <a:extLst>
              <a:ext uri="{FF2B5EF4-FFF2-40B4-BE49-F238E27FC236}">
                <a16:creationId xmlns="" xmlns:a16="http://schemas.microsoft.com/office/drawing/2014/main" id="{9A3D7768-68F1-4DA2-9D95-19BF5055FD0E}"/>
              </a:ext>
            </a:extLst>
          </p:cNvPr>
          <p:cNvSpPr/>
          <p:nvPr/>
        </p:nvSpPr>
        <p:spPr>
          <a:xfrm>
            <a:off x="437574" y="7651743"/>
            <a:ext cx="23490554" cy="6064257"/>
          </a:xfrm>
          <a:prstGeom prst="roundRect">
            <a:avLst>
              <a:gd name="adj" fmla="val 4276"/>
            </a:avLst>
          </a:prstGeom>
          <a:solidFill>
            <a:schemeClr val="accent4">
              <a:lumMod val="20000"/>
              <a:lumOff val="80000"/>
            </a:schemeClr>
          </a:solidFill>
          <a:ln w="3810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9" name="Group 268">
            <a:extLst>
              <a:ext uri="{FF2B5EF4-FFF2-40B4-BE49-F238E27FC236}">
                <a16:creationId xmlns=""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57200" y="1637428"/>
                <a:ext cx="723336"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TÍNH CHẤT</a:t>
              </a:r>
            </a:p>
          </p:txBody>
        </p:sp>
      </p:grpSp>
      <p:grpSp>
        <p:nvGrpSpPr>
          <p:cNvPr id="251" name="Group 250">
            <a:extLst>
              <a:ext uri="{FF2B5EF4-FFF2-40B4-BE49-F238E27FC236}">
                <a16:creationId xmlns="" xmlns:a16="http://schemas.microsoft.com/office/drawing/2014/main" id="{F1646B75-AA6A-45F4-9E70-AE64829E54D2}"/>
              </a:ext>
            </a:extLst>
          </p:cNvPr>
          <p:cNvGrpSpPr/>
          <p:nvPr/>
        </p:nvGrpSpPr>
        <p:grpSpPr>
          <a:xfrm>
            <a:off x="228600" y="2507159"/>
            <a:ext cx="23699528" cy="5036808"/>
            <a:chOff x="1120323" y="10980970"/>
            <a:chExt cx="23086627" cy="5037398"/>
          </a:xfrm>
        </p:grpSpPr>
        <p:sp>
          <p:nvSpPr>
            <p:cNvPr id="252" name="Rounded Rectangle 6">
              <a:extLst>
                <a:ext uri="{FF2B5EF4-FFF2-40B4-BE49-F238E27FC236}">
                  <a16:creationId xmlns="" xmlns:a16="http://schemas.microsoft.com/office/drawing/2014/main" id="{00DDB10B-4706-4165-848D-05731FC4CF5D}"/>
                </a:ext>
              </a:extLst>
            </p:cNvPr>
            <p:cNvSpPr/>
            <p:nvPr/>
          </p:nvSpPr>
          <p:spPr>
            <a:xfrm>
              <a:off x="1323893" y="11370896"/>
              <a:ext cx="22883057" cy="4647472"/>
            </a:xfrm>
            <a:prstGeom prst="roundRect">
              <a:avLst>
                <a:gd name="adj" fmla="val 8959"/>
              </a:avLst>
            </a:prstGeom>
            <a:solidFill>
              <a:schemeClr val="bg1">
                <a:lumMod val="95000"/>
              </a:schemeClr>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grpSp>
          <p:nvGrpSpPr>
            <p:cNvPr id="253" name="Group 2">
              <a:extLst>
                <a:ext uri="{FF2B5EF4-FFF2-40B4-BE49-F238E27FC236}">
                  <a16:creationId xmlns="" xmlns:a16="http://schemas.microsoft.com/office/drawing/2014/main" id="{435B9E00-7E5A-4FF2-85EF-44EC4ED95704}"/>
                </a:ext>
              </a:extLst>
            </p:cNvPr>
            <p:cNvGrpSpPr/>
            <p:nvPr/>
          </p:nvGrpSpPr>
          <p:grpSpPr>
            <a:xfrm>
              <a:off x="1120323" y="10980970"/>
              <a:ext cx="14326268" cy="964020"/>
              <a:chOff x="1120323" y="10980970"/>
              <a:chExt cx="14326268" cy="964020"/>
            </a:xfrm>
          </p:grpSpPr>
          <p:sp>
            <p:nvSpPr>
              <p:cNvPr id="254" name="Right Triangle 253">
                <a:extLst>
                  <a:ext uri="{FF2B5EF4-FFF2-40B4-BE49-F238E27FC236}">
                    <a16:creationId xmlns="" xmlns:a16="http://schemas.microsoft.com/office/drawing/2014/main" id="{E3FC2C3C-4502-4AB6-AE70-EAAF7F397A69}"/>
                  </a:ext>
                </a:extLst>
              </p:cNvPr>
              <p:cNvSpPr/>
              <p:nvPr/>
            </p:nvSpPr>
            <p:spPr>
              <a:xfrm flipH="1" flipV="1">
                <a:off x="1120323" y="11807190"/>
                <a:ext cx="194126" cy="137800"/>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20">
                <a:extLst>
                  <a:ext uri="{FF2B5EF4-FFF2-40B4-BE49-F238E27FC236}">
                    <a16:creationId xmlns="" xmlns:a16="http://schemas.microsoft.com/office/drawing/2014/main" id="{DE52E798-7199-44DF-A5C3-3F3021959B19}"/>
                  </a:ext>
                </a:extLst>
              </p:cNvPr>
              <p:cNvSpPr>
                <a:spLocks/>
              </p:cNvSpPr>
              <p:nvPr/>
            </p:nvSpPr>
            <p:spPr bwMode="auto">
              <a:xfrm rot="5400000">
                <a:off x="7813049" y="4322956"/>
                <a:ext cx="764379" cy="14095294"/>
              </a:xfrm>
              <a:prstGeom prst="round2SameRect">
                <a:avLst/>
              </a:prstGeom>
              <a:solidFill>
                <a:srgbClr val="AB7C37"/>
              </a:solidFill>
              <a:ln w="57150">
                <a:solidFill>
                  <a:srgbClr val="AB7C37"/>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80" name="TextBox 279">
                <a:extLst>
                  <a:ext uri="{FF2B5EF4-FFF2-40B4-BE49-F238E27FC236}">
                    <a16:creationId xmlns="" xmlns:a16="http://schemas.microsoft.com/office/drawing/2014/main" id="{EE1A33CA-7192-4937-A48A-B99D2A16DC77}"/>
                  </a:ext>
                </a:extLst>
              </p:cNvPr>
              <p:cNvSpPr txBox="1"/>
              <p:nvPr/>
            </p:nvSpPr>
            <p:spPr>
              <a:xfrm>
                <a:off x="1120323" y="10980970"/>
                <a:ext cx="14326268" cy="769531"/>
              </a:xfrm>
              <a:prstGeom prst="rect">
                <a:avLst/>
              </a:prstGeom>
              <a:noFill/>
            </p:spPr>
            <p:txBody>
              <a:bodyPr wrap="square" rtlCol="0" anchor="ctr" anchorCtr="0">
                <a:spAutoFit/>
              </a:bodyPr>
              <a:lstStyle/>
              <a:p>
                <a:r>
                  <a:rPr lang="en-US" sz="4400" b="1">
                    <a:solidFill>
                      <a:schemeClr val="bg1"/>
                    </a:solidFill>
                    <a:latin typeface="Tahoma" pitchFamily="34" charset="0"/>
                    <a:ea typeface="Tahoma" pitchFamily="34" charset="0"/>
                    <a:cs typeface="Tahoma" pitchFamily="34" charset="0"/>
                    <a:sym typeface="Wingdings" panose="05000000000000000000" pitchFamily="2" charset="2"/>
                  </a:rPr>
                  <a:t> </a:t>
                </a:r>
                <a:r>
                  <a:rPr lang="en-US" sz="4400" b="1">
                    <a:solidFill>
                      <a:schemeClr val="bg1"/>
                    </a:solidFill>
                    <a:latin typeface="Tahoma" pitchFamily="34" charset="0"/>
                    <a:ea typeface="Tahoma" pitchFamily="34" charset="0"/>
                    <a:cs typeface="Tahoma" pitchFamily="34" charset="0"/>
                  </a:rPr>
                  <a:t>ĐỊNH LÍ 2: (ĐL về giao tuyến của ba mặt phẳng)</a:t>
                </a:r>
                <a:endParaRPr lang="en-US" sz="4400" b="1" dirty="0">
                  <a:solidFill>
                    <a:schemeClr val="bg1"/>
                  </a:solidFill>
                  <a:latin typeface="Tahoma" pitchFamily="34" charset="0"/>
                  <a:ea typeface="Tahoma" pitchFamily="34" charset="0"/>
                  <a:cs typeface="Tahoma" pitchFamily="34" charset="0"/>
                </a:endParaRPr>
              </a:p>
            </p:txBody>
          </p:sp>
        </p:grpSp>
      </p:grpSp>
      <p:sp>
        <p:nvSpPr>
          <p:cNvPr id="281" name="TextBox 280">
            <a:extLst>
              <a:ext uri="{FF2B5EF4-FFF2-40B4-BE49-F238E27FC236}">
                <a16:creationId xmlns="" xmlns:a16="http://schemas.microsoft.com/office/drawing/2014/main" id="{5E4571F2-791A-4D73-9686-2427956D3CAA}"/>
              </a:ext>
            </a:extLst>
          </p:cNvPr>
          <p:cNvSpPr txBox="1"/>
          <p:nvPr/>
        </p:nvSpPr>
        <p:spPr>
          <a:xfrm>
            <a:off x="1293522" y="3317783"/>
            <a:ext cx="22252278" cy="1559017"/>
          </a:xfrm>
          <a:prstGeom prst="rect">
            <a:avLst/>
          </a:prstGeom>
          <a:noFill/>
        </p:spPr>
        <p:txBody>
          <a:bodyPr wrap="square" rtlCol="0">
            <a:spAutoFit/>
          </a:bodyPr>
          <a:lstStyle/>
          <a:p>
            <a:pPr>
              <a:lnSpc>
                <a:spcPct val="114000"/>
              </a:lnSpc>
            </a:pPr>
            <a:r>
              <a:rPr lang="en-US" sz="4400" b="1">
                <a:solidFill>
                  <a:srgbClr val="270F6B"/>
                </a:solidFill>
                <a:latin typeface="Tahoma" pitchFamily="34" charset="0"/>
                <a:ea typeface="Tahoma" pitchFamily="34" charset="0"/>
                <a:cs typeface="Tahoma" pitchFamily="34" charset="0"/>
              </a:rPr>
              <a:t>     </a:t>
            </a:r>
            <a:r>
              <a:rPr lang="vi-VN" sz="4400" b="1">
                <a:solidFill>
                  <a:srgbClr val="270F6B"/>
                </a:solidFill>
                <a:latin typeface="Tahoma" pitchFamily="34" charset="0"/>
                <a:ea typeface="Tahoma" pitchFamily="34" charset="0"/>
                <a:cs typeface="Tahoma" pitchFamily="34" charset="0"/>
              </a:rPr>
              <a:t>Nếu ba m</a:t>
            </a:r>
            <a:r>
              <a:rPr lang="en-US" sz="4400" b="1">
                <a:solidFill>
                  <a:srgbClr val="270F6B"/>
                </a:solidFill>
                <a:latin typeface="Tahoma" pitchFamily="34" charset="0"/>
                <a:ea typeface="Tahoma" pitchFamily="34" charset="0"/>
                <a:cs typeface="Tahoma" pitchFamily="34" charset="0"/>
              </a:rPr>
              <a:t>ặt phẳng</a:t>
            </a:r>
            <a:r>
              <a:rPr lang="vi-VN" sz="4400" b="1">
                <a:solidFill>
                  <a:srgbClr val="270F6B"/>
                </a:solidFill>
                <a:latin typeface="Tahoma" pitchFamily="34" charset="0"/>
                <a:ea typeface="Tahoma" pitchFamily="34" charset="0"/>
                <a:cs typeface="Tahoma" pitchFamily="34" charset="0"/>
              </a:rPr>
              <a:t> phân biệt đôi một cắt nhau theo ba giao tuyến phân biệt thì ba giao tuyến ấy hoặc </a:t>
            </a:r>
            <a:r>
              <a:rPr lang="en-US" sz="4400" b="1">
                <a:solidFill>
                  <a:srgbClr val="FF0000"/>
                </a:solidFill>
                <a:latin typeface="Tahoma" pitchFamily="34" charset="0"/>
                <a:ea typeface="Tahoma" pitchFamily="34" charset="0"/>
                <a:cs typeface="Tahoma" pitchFamily="34" charset="0"/>
              </a:rPr>
              <a:t>đ</a:t>
            </a:r>
            <a:r>
              <a:rPr lang="vi-VN" sz="4400" b="1">
                <a:solidFill>
                  <a:srgbClr val="FF0000"/>
                </a:solidFill>
                <a:latin typeface="Tahoma" pitchFamily="34" charset="0"/>
                <a:ea typeface="Tahoma" pitchFamily="34" charset="0"/>
                <a:cs typeface="Tahoma" pitchFamily="34" charset="0"/>
              </a:rPr>
              <a:t>ồng qu</a:t>
            </a:r>
            <a:r>
              <a:rPr lang="en-US" sz="4400" b="1">
                <a:solidFill>
                  <a:srgbClr val="FF0000"/>
                </a:solidFill>
                <a:latin typeface="Tahoma" pitchFamily="34" charset="0"/>
                <a:ea typeface="Tahoma" pitchFamily="34" charset="0"/>
                <a:cs typeface="Tahoma" pitchFamily="34" charset="0"/>
              </a:rPr>
              <a:t>y</a:t>
            </a:r>
            <a:r>
              <a:rPr lang="vi-VN" sz="4400" b="1">
                <a:solidFill>
                  <a:srgbClr val="FF0000"/>
                </a:solidFill>
                <a:latin typeface="Tahoma" pitchFamily="34" charset="0"/>
                <a:ea typeface="Tahoma" pitchFamily="34" charset="0"/>
                <a:cs typeface="Tahoma" pitchFamily="34" charset="0"/>
              </a:rPr>
              <a:t> </a:t>
            </a:r>
            <a:r>
              <a:rPr lang="vi-VN" sz="4400" b="1">
                <a:solidFill>
                  <a:srgbClr val="270F6B"/>
                </a:solidFill>
                <a:latin typeface="Tahoma" pitchFamily="34" charset="0"/>
                <a:ea typeface="Tahoma" pitchFamily="34" charset="0"/>
                <a:cs typeface="Tahoma" pitchFamily="34" charset="0"/>
              </a:rPr>
              <a:t>hoặc </a:t>
            </a:r>
            <a:r>
              <a:rPr lang="vi-VN" sz="4400" b="1">
                <a:solidFill>
                  <a:srgbClr val="FF0000"/>
                </a:solidFill>
                <a:latin typeface="Tahoma" pitchFamily="34" charset="0"/>
                <a:ea typeface="Tahoma" pitchFamily="34" charset="0"/>
                <a:cs typeface="Tahoma" pitchFamily="34" charset="0"/>
              </a:rPr>
              <a:t>đôi một song song </a:t>
            </a:r>
            <a:r>
              <a:rPr lang="vi-VN" sz="4400" b="1">
                <a:solidFill>
                  <a:srgbClr val="270F6B"/>
                </a:solidFill>
                <a:latin typeface="Tahoma" pitchFamily="34" charset="0"/>
                <a:ea typeface="Tahoma" pitchFamily="34" charset="0"/>
                <a:cs typeface="Tahoma" pitchFamily="34" charset="0"/>
              </a:rPr>
              <a:t>với nhau.</a:t>
            </a:r>
          </a:p>
        </p:txBody>
      </p:sp>
      <mc:AlternateContent xmlns:mc="http://schemas.openxmlformats.org/markup-compatibility/2006" xmlns:a14="http://schemas.microsoft.com/office/drawing/2010/main">
        <mc:Choice Requires="a14">
          <p:sp>
            <p:nvSpPr>
              <p:cNvPr id="282" name="TextBox 281">
                <a:extLst>
                  <a:ext uri="{FF2B5EF4-FFF2-40B4-BE49-F238E27FC236}">
                    <a16:creationId xmlns="" xmlns:a16="http://schemas.microsoft.com/office/drawing/2014/main" id="{B585F6AD-FEDB-468F-9B87-3B798386E287}"/>
                  </a:ext>
                </a:extLst>
              </p:cNvPr>
              <p:cNvSpPr txBox="1"/>
              <p:nvPr/>
            </p:nvSpPr>
            <p:spPr>
              <a:xfrm>
                <a:off x="6503892" y="4724400"/>
                <a:ext cx="11376217" cy="2827441"/>
              </a:xfrm>
              <a:prstGeom prst="rect">
                <a:avLst/>
              </a:prstGeom>
              <a:noFill/>
            </p:spPr>
            <p:txBody>
              <a:bodyPr wrap="square" rtlCol="0">
                <a:spAutoFit/>
              </a:bodyPr>
              <a:lstStyle>
                <a:defPPr>
                  <a:defRPr lang="en-US"/>
                </a:defPPr>
                <a:lvl1pPr>
                  <a:defRPr sz="4400" b="1">
                    <a:solidFill>
                      <a:srgbClr val="270F6B"/>
                    </a:solidFill>
                    <a:latin typeface="Tahoma" pitchFamily="34" charset="0"/>
                    <a:ea typeface="Tahoma" pitchFamily="34" charset="0"/>
                    <a:cs typeface="Tahoma" pitchFamily="34" charset="0"/>
                  </a:defRPr>
                </a:lvl1pPr>
              </a:lstStyle>
              <a:p>
                <a:r>
                  <a:rPr lang="en-US"/>
                  <a:t>Tức là: </a:t>
                </a:r>
                <a14:m>
                  <m:oMath xmlns:m="http://schemas.openxmlformats.org/officeDocument/2006/math">
                    <m:d>
                      <m:dPr>
                        <m:begChr m:val="{"/>
                        <m:endChr m:val=""/>
                        <m:ctrlPr>
                          <a:rPr lang="en-US" sz="4800" i="1" smtClean="0">
                            <a:solidFill>
                              <a:srgbClr val="0000FF"/>
                            </a:solidFill>
                            <a:latin typeface="Cambria Math" panose="02040503050406030204" pitchFamily="18" charset="0"/>
                          </a:rPr>
                        </m:ctrlPr>
                      </m:dPr>
                      <m:e>
                        <m:eqArr>
                          <m:eqArrPr>
                            <m:ctrlPr>
                              <a:rPr lang="en-US" sz="4800" i="1">
                                <a:solidFill>
                                  <a:srgbClr val="0000FF"/>
                                </a:solidFill>
                                <a:latin typeface="Cambria Math" panose="02040503050406030204" pitchFamily="18" charset="0"/>
                              </a:rPr>
                            </m:ctrlPr>
                          </m:eqArrPr>
                          <m:e>
                            <m:d>
                              <m:dPr>
                                <m:ctrlPr>
                                  <a:rPr lang="en-US" sz="4800" i="1">
                                    <a:solidFill>
                                      <a:srgbClr val="0000FF"/>
                                    </a:solidFill>
                                    <a:latin typeface="Cambria Math" panose="02040503050406030204" pitchFamily="18" charset="0"/>
                                  </a:rPr>
                                </m:ctrlPr>
                              </m:dPr>
                              <m:e>
                                <m:r>
                                  <a:rPr lang="en-US" sz="4800" i="1">
                                    <a:solidFill>
                                      <a:srgbClr val="0000FF"/>
                                    </a:solidFill>
                                    <a:latin typeface="Cambria Math" panose="02040503050406030204" pitchFamily="18" charset="0"/>
                                    <a:ea typeface="Cambria Math" panose="02040503050406030204" pitchFamily="18" charset="0"/>
                                  </a:rPr>
                                  <m:t>𝜶</m:t>
                                </m:r>
                              </m:e>
                            </m:d>
                            <m:r>
                              <a:rPr lang="en-US" sz="4800"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i="1">
                                    <a:solidFill>
                                      <a:srgbClr val="0000FF"/>
                                    </a:solidFill>
                                    <a:latin typeface="Cambria Math" panose="02040503050406030204" pitchFamily="18" charset="0"/>
                                    <a:ea typeface="Cambria Math" panose="02040503050406030204" pitchFamily="18" charset="0"/>
                                  </a:rPr>
                                  <m:t>𝜸</m:t>
                                </m:r>
                              </m:e>
                            </m:d>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𝒂</m:t>
                            </m:r>
                          </m:e>
                          <m:e>
                            <m:d>
                              <m:dPr>
                                <m:ctrlPr>
                                  <a:rPr lang="en-US" sz="4800" i="1">
                                    <a:solidFill>
                                      <a:srgbClr val="0000FF"/>
                                    </a:solidFill>
                                    <a:latin typeface="Cambria Math" panose="02040503050406030204" pitchFamily="18" charset="0"/>
                                  </a:rPr>
                                </m:ctrlPr>
                              </m:dPr>
                              <m:e>
                                <m:r>
                                  <a:rPr lang="en-US" sz="4800" i="1">
                                    <a:solidFill>
                                      <a:srgbClr val="0000FF"/>
                                    </a:solidFill>
                                    <a:latin typeface="Cambria Math" panose="02040503050406030204" pitchFamily="18" charset="0"/>
                                    <a:ea typeface="Cambria Math" panose="02040503050406030204" pitchFamily="18" charset="0"/>
                                  </a:rPr>
                                  <m:t>𝜷</m:t>
                                </m:r>
                              </m:e>
                            </m:d>
                            <m:r>
                              <a:rPr lang="en-US" sz="4800"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i="1">
                                    <a:solidFill>
                                      <a:srgbClr val="0000FF"/>
                                    </a:solidFill>
                                    <a:latin typeface="Cambria Math" panose="02040503050406030204" pitchFamily="18" charset="0"/>
                                    <a:ea typeface="Cambria Math" panose="02040503050406030204" pitchFamily="18" charset="0"/>
                                  </a:rPr>
                                  <m:t>𝜸</m:t>
                                </m:r>
                              </m:e>
                            </m:d>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𝒃</m:t>
                            </m:r>
                          </m:e>
                          <m:e>
                            <m:d>
                              <m:dPr>
                                <m:ctrlPr>
                                  <a:rPr lang="en-US" sz="4800" i="1">
                                    <a:solidFill>
                                      <a:srgbClr val="0000FF"/>
                                    </a:solidFill>
                                    <a:latin typeface="Cambria Math" panose="02040503050406030204" pitchFamily="18" charset="0"/>
                                  </a:rPr>
                                </m:ctrlPr>
                              </m:dPr>
                              <m:e>
                                <m:r>
                                  <a:rPr lang="en-US" sz="4800" i="1">
                                    <a:solidFill>
                                      <a:srgbClr val="0000FF"/>
                                    </a:solidFill>
                                    <a:latin typeface="Cambria Math" panose="02040503050406030204" pitchFamily="18" charset="0"/>
                                    <a:ea typeface="Cambria Math" panose="02040503050406030204" pitchFamily="18" charset="0"/>
                                  </a:rPr>
                                  <m:t>𝜶</m:t>
                                </m:r>
                              </m:e>
                            </m:d>
                            <m:r>
                              <a:rPr lang="en-US" sz="4800"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i="1">
                                    <a:solidFill>
                                      <a:srgbClr val="0000FF"/>
                                    </a:solidFill>
                                    <a:latin typeface="Cambria Math" panose="02040503050406030204" pitchFamily="18" charset="0"/>
                                    <a:ea typeface="Cambria Math" panose="02040503050406030204" pitchFamily="18" charset="0"/>
                                  </a:rPr>
                                  <m:t>𝜷</m:t>
                                </m:r>
                              </m:e>
                            </m:d>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𝒄</m:t>
                            </m:r>
                          </m:e>
                        </m:eqArr>
                      </m:e>
                    </m:d>
                    <m:r>
                      <a:rPr lang="en-US" sz="4800" i="1">
                        <a:solidFill>
                          <a:srgbClr val="0000FF"/>
                        </a:solidFill>
                        <a:latin typeface="Cambria Math" panose="02040503050406030204" pitchFamily="18" charset="0"/>
                        <a:ea typeface="Cambria Math" panose="02040503050406030204" pitchFamily="18" charset="0"/>
                      </a:rPr>
                      <m:t>⟹</m:t>
                    </m:r>
                    <m:d>
                      <m:dPr>
                        <m:begChr m:val="["/>
                        <m:endChr m:val=""/>
                        <m:ctrlPr>
                          <a:rPr lang="en-US" sz="4800" i="1">
                            <a:solidFill>
                              <a:srgbClr val="0000FF"/>
                            </a:solidFill>
                            <a:latin typeface="Cambria Math" panose="02040503050406030204" pitchFamily="18" charset="0"/>
                            <a:ea typeface="Cambria Math" panose="02040503050406030204" pitchFamily="18" charset="0"/>
                          </a:rPr>
                        </m:ctrlPr>
                      </m:dPr>
                      <m:e>
                        <m:d>
                          <m:dPr>
                            <m:begChr m:val=""/>
                            <m:endChr m:val=""/>
                            <m:ctrlPr>
                              <a:rPr lang="en-US" sz="4800" i="1">
                                <a:solidFill>
                                  <a:srgbClr val="0000FF"/>
                                </a:solidFill>
                                <a:latin typeface="Cambria Math" panose="02040503050406030204" pitchFamily="18" charset="0"/>
                                <a:ea typeface="Cambria Math" panose="02040503050406030204" pitchFamily="18" charset="0"/>
                              </a:rPr>
                            </m:ctrlPr>
                          </m:dPr>
                          <m:e>
                            <m:eqArr>
                              <m:eqArrPr>
                                <m:ctrlPr>
                                  <a:rPr lang="en-US" sz="4800" i="1">
                                    <a:solidFill>
                                      <a:srgbClr val="0000FF"/>
                                    </a:solidFill>
                                    <a:latin typeface="Cambria Math" panose="02040503050406030204" pitchFamily="18" charset="0"/>
                                    <a:ea typeface="Cambria Math" panose="02040503050406030204" pitchFamily="18" charset="0"/>
                                  </a:rPr>
                                </m:ctrlPr>
                              </m:eqArrPr>
                              <m:e>
                                <m:r>
                                  <a:rPr lang="en-US" sz="4800" i="1">
                                    <a:solidFill>
                                      <a:srgbClr val="0000FF"/>
                                    </a:solidFill>
                                    <a:latin typeface="Cambria Math" panose="02040503050406030204" pitchFamily="18" charset="0"/>
                                    <a:ea typeface="Cambria Math" panose="02040503050406030204" pitchFamily="18" charset="0"/>
                                  </a:rPr>
                                  <m:t>𝒂</m:t>
                                </m:r>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𝒃</m:t>
                                </m:r>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𝒄</m:t>
                                </m:r>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𝑰</m:t>
                                </m:r>
                              </m:e>
                              <m:e>
                                <m:r>
                                  <a:rPr lang="en-US" sz="4800" i="1">
                                    <a:solidFill>
                                      <a:srgbClr val="0000FF"/>
                                    </a:solidFill>
                                    <a:latin typeface="Cambria Math" panose="02040503050406030204" pitchFamily="18" charset="0"/>
                                  </a:rPr>
                                  <m:t>𝒂</m:t>
                                </m:r>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𝒃</m:t>
                                </m:r>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𝒄</m:t>
                                </m:r>
                              </m:e>
                            </m:eqArr>
                          </m:e>
                        </m:d>
                      </m:e>
                    </m:d>
                  </m:oMath>
                </a14:m>
                <a:endParaRPr lang="en-US" i="1" dirty="0">
                  <a:solidFill>
                    <a:srgbClr val="3333FF"/>
                  </a:solidFill>
                </a:endParaRPr>
              </a:p>
            </p:txBody>
          </p:sp>
        </mc:Choice>
        <mc:Fallback xmlns="">
          <p:sp>
            <p:nvSpPr>
              <p:cNvPr id="282" name="TextBox 281">
                <a:extLst>
                  <a:ext uri="{FF2B5EF4-FFF2-40B4-BE49-F238E27FC236}">
                    <a16:creationId xmlns:a16="http://schemas.microsoft.com/office/drawing/2014/main" id="{B585F6AD-FEDB-468F-9B87-3B798386E287}"/>
                  </a:ext>
                </a:extLst>
              </p:cNvPr>
              <p:cNvSpPr txBox="1">
                <a:spLocks noRot="1" noChangeAspect="1" noMove="1" noResize="1" noEditPoints="1" noAdjustHandles="1" noChangeArrowheads="1" noChangeShapeType="1" noTextEdit="1"/>
              </p:cNvSpPr>
              <p:nvPr/>
            </p:nvSpPr>
            <p:spPr>
              <a:xfrm>
                <a:off x="6503892" y="4724400"/>
                <a:ext cx="11376217" cy="2827441"/>
              </a:xfrm>
              <a:prstGeom prst="rect">
                <a:avLst/>
              </a:prstGeom>
              <a:blipFill>
                <a:blip r:embed="rId2"/>
                <a:stretch>
                  <a:fillRect l="-2197"/>
                </a:stretch>
              </a:blipFill>
            </p:spPr>
            <p:txBody>
              <a:bodyPr/>
              <a:lstStyle/>
              <a:p>
                <a:r>
                  <a:rPr lang="en-US">
                    <a:noFill/>
                  </a:rPr>
                  <a:t> </a:t>
                </a:r>
              </a:p>
            </p:txBody>
          </p:sp>
        </mc:Fallback>
      </mc:AlternateContent>
      <p:grpSp>
        <p:nvGrpSpPr>
          <p:cNvPr id="289" name="Group 288">
            <a:extLst>
              <a:ext uri="{FF2B5EF4-FFF2-40B4-BE49-F238E27FC236}">
                <a16:creationId xmlns="" xmlns:a16="http://schemas.microsoft.com/office/drawing/2014/main" id="{74118E6B-D4C8-43CF-B2C6-4467CAEA4180}"/>
              </a:ext>
            </a:extLst>
          </p:cNvPr>
          <p:cNvGrpSpPr/>
          <p:nvPr/>
        </p:nvGrpSpPr>
        <p:grpSpPr>
          <a:xfrm>
            <a:off x="4038600" y="7783915"/>
            <a:ext cx="6829229" cy="5893985"/>
            <a:chOff x="4724400" y="7745815"/>
            <a:chExt cx="6829229" cy="5893985"/>
          </a:xfrm>
        </p:grpSpPr>
        <p:grpSp>
          <p:nvGrpSpPr>
            <p:cNvPr id="287" name="Group 286">
              <a:extLst>
                <a:ext uri="{FF2B5EF4-FFF2-40B4-BE49-F238E27FC236}">
                  <a16:creationId xmlns="" xmlns:a16="http://schemas.microsoft.com/office/drawing/2014/main" id="{0B75D288-B33B-4EC4-9F2E-B9E543FEAC05}"/>
                </a:ext>
              </a:extLst>
            </p:cNvPr>
            <p:cNvGrpSpPr/>
            <p:nvPr/>
          </p:nvGrpSpPr>
          <p:grpSpPr>
            <a:xfrm>
              <a:off x="4724400" y="7745815"/>
              <a:ext cx="6829229" cy="5817785"/>
              <a:chOff x="4724400" y="7748828"/>
              <a:chExt cx="6829229" cy="5817785"/>
            </a:xfrm>
          </p:grpSpPr>
          <p:grpSp>
            <p:nvGrpSpPr>
              <p:cNvPr id="217" name="Group 216">
                <a:extLst>
                  <a:ext uri="{FF2B5EF4-FFF2-40B4-BE49-F238E27FC236}">
                    <a16:creationId xmlns="" xmlns:a16="http://schemas.microsoft.com/office/drawing/2014/main" id="{E195BD8A-7CD2-4E31-9A68-A381489C55C4}"/>
                  </a:ext>
                </a:extLst>
              </p:cNvPr>
              <p:cNvGrpSpPr/>
              <p:nvPr/>
            </p:nvGrpSpPr>
            <p:grpSpPr>
              <a:xfrm>
                <a:off x="8256530" y="7748828"/>
                <a:ext cx="3297099" cy="5100702"/>
                <a:chOff x="19486701" y="5379518"/>
                <a:chExt cx="3297099" cy="5100702"/>
              </a:xfrm>
            </p:grpSpPr>
            <p:grpSp>
              <p:nvGrpSpPr>
                <p:cNvPr id="218" name="Group 217">
                  <a:extLst>
                    <a:ext uri="{FF2B5EF4-FFF2-40B4-BE49-F238E27FC236}">
                      <a16:creationId xmlns="" xmlns:a16="http://schemas.microsoft.com/office/drawing/2014/main" id="{410F7F69-1FD9-4148-8ADE-BCE947DC0462}"/>
                    </a:ext>
                  </a:extLst>
                </p:cNvPr>
                <p:cNvGrpSpPr/>
                <p:nvPr/>
              </p:nvGrpSpPr>
              <p:grpSpPr>
                <a:xfrm>
                  <a:off x="19486701" y="5379518"/>
                  <a:ext cx="3297099" cy="5100702"/>
                  <a:chOff x="19486701" y="5379518"/>
                  <a:chExt cx="3297099" cy="5100702"/>
                </a:xfrm>
              </p:grpSpPr>
              <p:sp>
                <p:nvSpPr>
                  <p:cNvPr id="220" name="Parallelogram 219">
                    <a:extLst>
                      <a:ext uri="{FF2B5EF4-FFF2-40B4-BE49-F238E27FC236}">
                        <a16:creationId xmlns="" xmlns:a16="http://schemas.microsoft.com/office/drawing/2014/main" id="{42203D8F-807A-4FD6-861D-7691A3D8A7F7}"/>
                      </a:ext>
                    </a:extLst>
                  </p:cNvPr>
                  <p:cNvSpPr/>
                  <p:nvPr/>
                </p:nvSpPr>
                <p:spPr>
                  <a:xfrm rot="5400000">
                    <a:off x="18255321" y="6623600"/>
                    <a:ext cx="5066734" cy="2603973"/>
                  </a:xfrm>
                  <a:prstGeom prst="parallelogram">
                    <a:avLst>
                      <a:gd name="adj" fmla="val 34802"/>
                    </a:avLst>
                  </a:prstGeom>
                  <a:solidFill>
                    <a:schemeClr val="accent1">
                      <a:lumMod val="40000"/>
                      <a:lumOff val="6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cxnSp>
                <p:nvCxnSpPr>
                  <p:cNvPr id="221" name="Straight Connector 220">
                    <a:extLst>
                      <a:ext uri="{FF2B5EF4-FFF2-40B4-BE49-F238E27FC236}">
                        <a16:creationId xmlns="" xmlns:a16="http://schemas.microsoft.com/office/drawing/2014/main" id="{FF505B59-02B9-4373-8E5A-561AB6D00968}"/>
                      </a:ext>
                    </a:extLst>
                  </p:cNvPr>
                  <p:cNvCxnSpPr>
                    <a:cxnSpLocks/>
                  </p:cNvCxnSpPr>
                  <p:nvPr/>
                </p:nvCxnSpPr>
                <p:spPr>
                  <a:xfrm>
                    <a:off x="19507200" y="5379518"/>
                    <a:ext cx="0" cy="1403460"/>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222" name="Straight Connector 221">
                    <a:extLst>
                      <a:ext uri="{FF2B5EF4-FFF2-40B4-BE49-F238E27FC236}">
                        <a16:creationId xmlns="" xmlns:a16="http://schemas.microsoft.com/office/drawing/2014/main" id="{06A1C200-6A9B-4C10-A104-D1A13C14DD19}"/>
                      </a:ext>
                    </a:extLst>
                  </p:cNvPr>
                  <p:cNvCxnSpPr>
                    <a:cxnSpLocks/>
                  </p:cNvCxnSpPr>
                  <p:nvPr/>
                </p:nvCxnSpPr>
                <p:spPr>
                  <a:xfrm>
                    <a:off x="22096917" y="6287422"/>
                    <a:ext cx="0" cy="4192798"/>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 xmlns:a16="http://schemas.microsoft.com/office/drawing/2014/main" id="{B0403548-D7DF-4CAB-9166-906DD5A6AC75}"/>
                      </a:ext>
                    </a:extLst>
                  </p:cNvPr>
                  <p:cNvCxnSpPr>
                    <a:cxnSpLocks/>
                  </p:cNvCxnSpPr>
                  <p:nvPr/>
                </p:nvCxnSpPr>
                <p:spPr>
                  <a:xfrm>
                    <a:off x="19511245" y="5404664"/>
                    <a:ext cx="2596305" cy="912733"/>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 xmlns:a16="http://schemas.microsoft.com/office/drawing/2014/main" id="{FC46E785-B566-4E48-BFF6-E5EFEA204A19}"/>
                      </a:ext>
                    </a:extLst>
                  </p:cNvPr>
                  <p:cNvCxnSpPr>
                    <a:cxnSpLocks/>
                  </p:cNvCxnSpPr>
                  <p:nvPr/>
                </p:nvCxnSpPr>
                <p:spPr>
                  <a:xfrm>
                    <a:off x="21009096" y="10072432"/>
                    <a:ext cx="1109773" cy="398296"/>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sp>
                <p:nvSpPr>
                  <p:cNvPr id="225" name="Arc 224">
                    <a:extLst>
                      <a:ext uri="{FF2B5EF4-FFF2-40B4-BE49-F238E27FC236}">
                        <a16:creationId xmlns="" xmlns:a16="http://schemas.microsoft.com/office/drawing/2014/main" id="{3534B523-F955-4226-8155-65BA9BF9174D}"/>
                      </a:ext>
                    </a:extLst>
                  </p:cNvPr>
                  <p:cNvSpPr/>
                  <p:nvPr/>
                </p:nvSpPr>
                <p:spPr>
                  <a:xfrm rot="10800000">
                    <a:off x="21354107" y="5614401"/>
                    <a:ext cx="1429693" cy="1624599"/>
                  </a:xfrm>
                  <a:prstGeom prst="arc">
                    <a:avLst>
                      <a:gd name="adj1" fmla="val 16136579"/>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6" name="Straight Connector 225">
                    <a:extLst>
                      <a:ext uri="{FF2B5EF4-FFF2-40B4-BE49-F238E27FC236}">
                        <a16:creationId xmlns="" xmlns:a16="http://schemas.microsoft.com/office/drawing/2014/main" id="{78EFC4DF-9059-44C0-A1DE-A1F9D34DCD54}"/>
                      </a:ext>
                    </a:extLst>
                  </p:cNvPr>
                  <p:cNvCxnSpPr>
                    <a:cxnSpLocks/>
                  </p:cNvCxnSpPr>
                  <p:nvPr/>
                </p:nvCxnSpPr>
                <p:spPr>
                  <a:xfrm flipH="1">
                    <a:off x="19513442" y="6770279"/>
                    <a:ext cx="3852" cy="2820019"/>
                  </a:xfrm>
                  <a:prstGeom prst="line">
                    <a:avLst/>
                  </a:prstGeom>
                  <a:ln w="63500">
                    <a:solidFill>
                      <a:srgbClr val="0000FF"/>
                    </a:solidFill>
                    <a:prstDash val="dash"/>
                  </a:ln>
                </p:spPr>
                <p:style>
                  <a:lnRef idx="1">
                    <a:schemeClr val="dk1"/>
                  </a:lnRef>
                  <a:fillRef idx="0">
                    <a:schemeClr val="dk1"/>
                  </a:fillRef>
                  <a:effectRef idx="0">
                    <a:schemeClr val="dk1"/>
                  </a:effectRef>
                  <a:fontRef idx="minor">
                    <a:schemeClr val="tx1"/>
                  </a:fontRef>
                </p:style>
              </p:cxnSp>
              <p:cxnSp>
                <p:nvCxnSpPr>
                  <p:cNvPr id="227" name="Straight Connector 226">
                    <a:extLst>
                      <a:ext uri="{FF2B5EF4-FFF2-40B4-BE49-F238E27FC236}">
                        <a16:creationId xmlns="" xmlns:a16="http://schemas.microsoft.com/office/drawing/2014/main" id="{3FDAF783-4587-4859-AF98-658402302FF0}"/>
                      </a:ext>
                    </a:extLst>
                  </p:cNvPr>
                  <p:cNvCxnSpPr>
                    <a:cxnSpLocks/>
                  </p:cNvCxnSpPr>
                  <p:nvPr/>
                </p:nvCxnSpPr>
                <p:spPr>
                  <a:xfrm>
                    <a:off x="19507937" y="9545706"/>
                    <a:ext cx="1501159" cy="526726"/>
                  </a:xfrm>
                  <a:prstGeom prst="line">
                    <a:avLst/>
                  </a:prstGeom>
                  <a:ln w="63500">
                    <a:solidFill>
                      <a:srgbClr val="0000FF"/>
                    </a:solidFill>
                    <a:prstDash val="dash"/>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219" name="TextBox 218">
                      <a:extLst>
                        <a:ext uri="{FF2B5EF4-FFF2-40B4-BE49-F238E27FC236}">
                          <a16:creationId xmlns="" xmlns:a16="http://schemas.microsoft.com/office/drawing/2014/main" id="{A4C2ED3E-D211-475C-8A22-65DDD24FADCB}"/>
                        </a:ext>
                      </a:extLst>
                    </p:cNvPr>
                    <p:cNvSpPr txBox="1"/>
                    <p:nvPr/>
                  </p:nvSpPr>
                  <p:spPr>
                    <a:xfrm>
                      <a:off x="21297900" y="6172200"/>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𝛽</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219" name="TextBox 218">
                      <a:extLst>
                        <a:ext uri="{FF2B5EF4-FFF2-40B4-BE49-F238E27FC236}">
                          <a16:creationId xmlns:a16="http://schemas.microsoft.com/office/drawing/2014/main" id="{A4C2ED3E-D211-475C-8A22-65DDD24FADCB}"/>
                        </a:ext>
                      </a:extLst>
                    </p:cNvPr>
                    <p:cNvSpPr txBox="1">
                      <a:spLocks noRot="1" noChangeAspect="1" noMove="1" noResize="1" noEditPoints="1" noAdjustHandles="1" noChangeArrowheads="1" noChangeShapeType="1" noTextEdit="1"/>
                    </p:cNvSpPr>
                    <p:nvPr/>
                  </p:nvSpPr>
                  <p:spPr>
                    <a:xfrm>
                      <a:off x="21297900" y="6172200"/>
                      <a:ext cx="983149" cy="830997"/>
                    </a:xfrm>
                    <a:prstGeom prst="rect">
                      <a:avLst/>
                    </a:prstGeom>
                    <a:blipFill>
                      <a:blip r:embed="rId3"/>
                      <a:stretch>
                        <a:fillRect/>
                      </a:stretch>
                    </a:blipFill>
                  </p:spPr>
                  <p:txBody>
                    <a:bodyPr/>
                    <a:lstStyle/>
                    <a:p>
                      <a:r>
                        <a:rPr lang="en-US">
                          <a:noFill/>
                        </a:rPr>
                        <a:t> </a:t>
                      </a:r>
                    </a:p>
                  </p:txBody>
                </p:sp>
              </mc:Fallback>
            </mc:AlternateContent>
          </p:grpSp>
          <p:grpSp>
            <p:nvGrpSpPr>
              <p:cNvPr id="228" name="Group 227">
                <a:extLst>
                  <a:ext uri="{FF2B5EF4-FFF2-40B4-BE49-F238E27FC236}">
                    <a16:creationId xmlns="" xmlns:a16="http://schemas.microsoft.com/office/drawing/2014/main" id="{93E051EF-E3DA-491E-8B14-C5085B355C13}"/>
                  </a:ext>
                </a:extLst>
              </p:cNvPr>
              <p:cNvGrpSpPr/>
              <p:nvPr/>
            </p:nvGrpSpPr>
            <p:grpSpPr>
              <a:xfrm>
                <a:off x="4724400" y="7761528"/>
                <a:ext cx="3560857" cy="5760206"/>
                <a:chOff x="15964096" y="5392218"/>
                <a:chExt cx="3560857" cy="5760206"/>
              </a:xfrm>
            </p:grpSpPr>
            <p:sp>
              <p:nvSpPr>
                <p:cNvPr id="229" name="Parallelogram 228">
                  <a:extLst>
                    <a:ext uri="{FF2B5EF4-FFF2-40B4-BE49-F238E27FC236}">
                      <a16:creationId xmlns="" xmlns:a16="http://schemas.microsoft.com/office/drawing/2014/main" id="{3F80A8E4-8A46-433B-A375-8763644CA275}"/>
                    </a:ext>
                  </a:extLst>
                </p:cNvPr>
                <p:cNvSpPr/>
                <p:nvPr/>
              </p:nvSpPr>
              <p:spPr>
                <a:xfrm rot="5400000" flipH="1">
                  <a:off x="15334936" y="6955351"/>
                  <a:ext cx="5730239" cy="2603974"/>
                </a:xfrm>
                <a:prstGeom prst="parallelogram">
                  <a:avLst>
                    <a:gd name="adj" fmla="val 60699"/>
                  </a:avLst>
                </a:prstGeom>
                <a:solidFill>
                  <a:schemeClr val="accent6">
                    <a:lumMod val="60000"/>
                    <a:lumOff val="4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30" name="Arc 229">
                  <a:extLst>
                    <a:ext uri="{FF2B5EF4-FFF2-40B4-BE49-F238E27FC236}">
                      <a16:creationId xmlns="" xmlns:a16="http://schemas.microsoft.com/office/drawing/2014/main" id="{DC0AD851-47DA-4FF6-9CFE-B15F0722195A}"/>
                    </a:ext>
                  </a:extLst>
                </p:cNvPr>
                <p:cNvSpPr/>
                <p:nvPr/>
              </p:nvSpPr>
              <p:spPr>
                <a:xfrm rot="3248786">
                  <a:off x="16061549" y="6460797"/>
                  <a:ext cx="1429693" cy="1624599"/>
                </a:xfrm>
                <a:prstGeom prst="arc">
                  <a:avLst>
                    <a:gd name="adj1" fmla="val 15802362"/>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1" name="Straight Connector 230">
                  <a:extLst>
                    <a:ext uri="{FF2B5EF4-FFF2-40B4-BE49-F238E27FC236}">
                      <a16:creationId xmlns="" xmlns:a16="http://schemas.microsoft.com/office/drawing/2014/main" id="{FFF32F50-7A27-4AD3-85F7-D0519D33F926}"/>
                    </a:ext>
                  </a:extLst>
                </p:cNvPr>
                <p:cNvCxnSpPr>
                  <a:cxnSpLocks/>
                </p:cNvCxnSpPr>
                <p:nvPr/>
              </p:nvCxnSpPr>
              <p:spPr>
                <a:xfrm flipV="1">
                  <a:off x="16898067" y="5412419"/>
                  <a:ext cx="2588633" cy="1574421"/>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232" name="Straight Connector 231">
                  <a:extLst>
                    <a:ext uri="{FF2B5EF4-FFF2-40B4-BE49-F238E27FC236}">
                      <a16:creationId xmlns="" xmlns:a16="http://schemas.microsoft.com/office/drawing/2014/main" id="{4ACE2E8A-9194-41D1-8BA7-2547DE21E8CB}"/>
                    </a:ext>
                  </a:extLst>
                </p:cNvPr>
                <p:cNvCxnSpPr>
                  <a:cxnSpLocks/>
                </p:cNvCxnSpPr>
                <p:nvPr/>
              </p:nvCxnSpPr>
              <p:spPr>
                <a:xfrm flipV="1">
                  <a:off x="16914998" y="10596698"/>
                  <a:ext cx="800721" cy="512679"/>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33" name="TextBox 232">
                      <a:extLst>
                        <a:ext uri="{FF2B5EF4-FFF2-40B4-BE49-F238E27FC236}">
                          <a16:creationId xmlns="" xmlns:a16="http://schemas.microsoft.com/office/drawing/2014/main" id="{1E222A68-FDF7-4F31-BAE8-408898597480}"/>
                        </a:ext>
                      </a:extLst>
                    </p:cNvPr>
                    <p:cNvSpPr txBox="1"/>
                    <p:nvPr/>
                  </p:nvSpPr>
                  <p:spPr>
                    <a:xfrm>
                      <a:off x="16695299" y="6807423"/>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𝛼</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233" name="TextBox 232">
                      <a:extLst>
                        <a:ext uri="{FF2B5EF4-FFF2-40B4-BE49-F238E27FC236}">
                          <a16:creationId xmlns:a16="http://schemas.microsoft.com/office/drawing/2014/main" id="{1E222A68-FDF7-4F31-BAE8-408898597480}"/>
                        </a:ext>
                      </a:extLst>
                    </p:cNvPr>
                    <p:cNvSpPr txBox="1">
                      <a:spLocks noRot="1" noChangeAspect="1" noMove="1" noResize="1" noEditPoints="1" noAdjustHandles="1" noChangeArrowheads="1" noChangeShapeType="1" noTextEdit="1"/>
                    </p:cNvSpPr>
                    <p:nvPr/>
                  </p:nvSpPr>
                  <p:spPr>
                    <a:xfrm>
                      <a:off x="16695299" y="6807423"/>
                      <a:ext cx="983149" cy="830997"/>
                    </a:xfrm>
                    <a:prstGeom prst="rect">
                      <a:avLst/>
                    </a:prstGeom>
                    <a:blipFill>
                      <a:blip r:embed="rId4"/>
                      <a:stretch>
                        <a:fillRect/>
                      </a:stretch>
                    </a:blipFill>
                  </p:spPr>
                  <p:txBody>
                    <a:bodyPr/>
                    <a:lstStyle/>
                    <a:p>
                      <a:r>
                        <a:rPr lang="en-US">
                          <a:noFill/>
                        </a:rPr>
                        <a:t> </a:t>
                      </a:r>
                    </a:p>
                  </p:txBody>
                </p:sp>
              </mc:Fallback>
            </mc:AlternateContent>
            <p:cxnSp>
              <p:nvCxnSpPr>
                <p:cNvPr id="234" name="Straight Connector 233">
                  <a:extLst>
                    <a:ext uri="{FF2B5EF4-FFF2-40B4-BE49-F238E27FC236}">
                      <a16:creationId xmlns="" xmlns:a16="http://schemas.microsoft.com/office/drawing/2014/main" id="{0A95DA55-5651-4950-8341-B7ADD13EB15E}"/>
                    </a:ext>
                  </a:extLst>
                </p:cNvPr>
                <p:cNvCxnSpPr>
                  <a:cxnSpLocks/>
                </p:cNvCxnSpPr>
                <p:nvPr/>
              </p:nvCxnSpPr>
              <p:spPr>
                <a:xfrm>
                  <a:off x="16898068" y="6959626"/>
                  <a:ext cx="0" cy="4192798"/>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235" name="Straight Connector 234">
                  <a:extLst>
                    <a:ext uri="{FF2B5EF4-FFF2-40B4-BE49-F238E27FC236}">
                      <a16:creationId xmlns="" xmlns:a16="http://schemas.microsoft.com/office/drawing/2014/main" id="{63533DDB-5F59-4DFC-876C-ED6F2A864846}"/>
                    </a:ext>
                  </a:extLst>
                </p:cNvPr>
                <p:cNvCxnSpPr>
                  <a:cxnSpLocks/>
                </p:cNvCxnSpPr>
                <p:nvPr/>
              </p:nvCxnSpPr>
              <p:spPr>
                <a:xfrm flipV="1">
                  <a:off x="17715719" y="9525000"/>
                  <a:ext cx="1809234" cy="1071698"/>
                </a:xfrm>
                <a:prstGeom prst="line">
                  <a:avLst/>
                </a:prstGeom>
                <a:ln w="63500">
                  <a:solidFill>
                    <a:srgbClr val="0000FF"/>
                  </a:solidFill>
                  <a:prstDash val="dash"/>
                </a:ln>
              </p:spPr>
              <p:style>
                <a:lnRef idx="1">
                  <a:schemeClr val="dk1"/>
                </a:lnRef>
                <a:fillRef idx="0">
                  <a:schemeClr val="dk1"/>
                </a:fillRef>
                <a:effectRef idx="0">
                  <a:schemeClr val="dk1"/>
                </a:effectRef>
                <a:fontRef idx="minor">
                  <a:schemeClr val="tx1"/>
                </a:fontRef>
              </p:style>
            </p:cxnSp>
          </p:grpSp>
          <p:grpSp>
            <p:nvGrpSpPr>
              <p:cNvPr id="236" name="Group 235">
                <a:extLst>
                  <a:ext uri="{FF2B5EF4-FFF2-40B4-BE49-F238E27FC236}">
                    <a16:creationId xmlns="" xmlns:a16="http://schemas.microsoft.com/office/drawing/2014/main" id="{A59324E1-B3A7-45DF-AC0C-08BF01A9F4A5}"/>
                  </a:ext>
                </a:extLst>
              </p:cNvPr>
              <p:cNvGrpSpPr/>
              <p:nvPr/>
            </p:nvGrpSpPr>
            <p:grpSpPr>
              <a:xfrm>
                <a:off x="5942778" y="9019163"/>
                <a:ext cx="3915401" cy="4547450"/>
                <a:chOff x="17182474" y="9220200"/>
                <a:chExt cx="3915401" cy="4547450"/>
              </a:xfrm>
            </p:grpSpPr>
            <p:sp>
              <p:nvSpPr>
                <p:cNvPr id="237" name="Isosceles Triangle 236">
                  <a:extLst>
                    <a:ext uri="{FF2B5EF4-FFF2-40B4-BE49-F238E27FC236}">
                      <a16:creationId xmlns="" xmlns:a16="http://schemas.microsoft.com/office/drawing/2014/main" id="{911A09B8-9B35-46B2-8BCB-B4D1753BB403}"/>
                    </a:ext>
                  </a:extLst>
                </p:cNvPr>
                <p:cNvSpPr/>
                <p:nvPr/>
              </p:nvSpPr>
              <p:spPr>
                <a:xfrm rot="14736312">
                  <a:off x="16996006" y="10027098"/>
                  <a:ext cx="3611921" cy="3238986"/>
                </a:xfrm>
                <a:prstGeom prst="triangle">
                  <a:avLst>
                    <a:gd name="adj" fmla="val 23947"/>
                  </a:avLst>
                </a:prstGeom>
                <a:solidFill>
                  <a:schemeClr val="accent4">
                    <a:lumMod val="20000"/>
                    <a:lumOff val="80000"/>
                    <a:alpha val="40000"/>
                  </a:schemeClr>
                </a:solidFill>
                <a:ln w="25400">
                  <a:solidFill>
                    <a:srgbClr val="FFF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Arc 237">
                  <a:extLst>
                    <a:ext uri="{FF2B5EF4-FFF2-40B4-BE49-F238E27FC236}">
                      <a16:creationId xmlns="" xmlns:a16="http://schemas.microsoft.com/office/drawing/2014/main" id="{0D67BC01-0ABA-425F-99F8-991ABC8ACD2A}"/>
                    </a:ext>
                  </a:extLst>
                </p:cNvPr>
                <p:cNvSpPr/>
                <p:nvPr/>
              </p:nvSpPr>
              <p:spPr>
                <a:xfrm rot="1439180">
                  <a:off x="17319607" y="12143051"/>
                  <a:ext cx="1429693" cy="1624599"/>
                </a:xfrm>
                <a:prstGeom prst="arc">
                  <a:avLst>
                    <a:gd name="adj1" fmla="val 15323381"/>
                    <a:gd name="adj2" fmla="val 20686296"/>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9" name="Straight Connector 238">
                  <a:extLst>
                    <a:ext uri="{FF2B5EF4-FFF2-40B4-BE49-F238E27FC236}">
                      <a16:creationId xmlns="" xmlns:a16="http://schemas.microsoft.com/office/drawing/2014/main" id="{E2F2D4C1-5440-4EF8-91D1-5B7D7D91721E}"/>
                    </a:ext>
                  </a:extLst>
                </p:cNvPr>
                <p:cNvCxnSpPr>
                  <a:cxnSpLocks/>
                </p:cNvCxnSpPr>
                <p:nvPr/>
              </p:nvCxnSpPr>
              <p:spPr>
                <a:xfrm flipH="1">
                  <a:off x="17647879" y="9225202"/>
                  <a:ext cx="1872998" cy="4014042"/>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240" name="Straight Connector 239">
                  <a:extLst>
                    <a:ext uri="{FF2B5EF4-FFF2-40B4-BE49-F238E27FC236}">
                      <a16:creationId xmlns="" xmlns:a16="http://schemas.microsoft.com/office/drawing/2014/main" id="{1EEE8E31-FC15-4249-9883-41138F919040}"/>
                    </a:ext>
                  </a:extLst>
                </p:cNvPr>
                <p:cNvCxnSpPr>
                  <a:cxnSpLocks/>
                </p:cNvCxnSpPr>
                <p:nvPr/>
              </p:nvCxnSpPr>
              <p:spPr>
                <a:xfrm>
                  <a:off x="19520878" y="9220200"/>
                  <a:ext cx="1562483" cy="3436863"/>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241" name="Straight Connector 240">
                  <a:extLst>
                    <a:ext uri="{FF2B5EF4-FFF2-40B4-BE49-F238E27FC236}">
                      <a16:creationId xmlns="" xmlns:a16="http://schemas.microsoft.com/office/drawing/2014/main" id="{6170676B-6A01-47C5-959B-7EE69632A04F}"/>
                    </a:ext>
                  </a:extLst>
                </p:cNvPr>
                <p:cNvCxnSpPr>
                  <a:cxnSpLocks/>
                </p:cNvCxnSpPr>
                <p:nvPr/>
              </p:nvCxnSpPr>
              <p:spPr>
                <a:xfrm flipV="1">
                  <a:off x="17633365" y="12642549"/>
                  <a:ext cx="3464510" cy="582181"/>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42" name="TextBox 241">
                      <a:extLst>
                        <a:ext uri="{FF2B5EF4-FFF2-40B4-BE49-F238E27FC236}">
                          <a16:creationId xmlns="" xmlns:a16="http://schemas.microsoft.com/office/drawing/2014/main" id="{E13809DB-AD78-4873-BB87-621F744476A2}"/>
                        </a:ext>
                      </a:extLst>
                    </p:cNvPr>
                    <p:cNvSpPr txBox="1"/>
                    <p:nvPr/>
                  </p:nvSpPr>
                  <p:spPr>
                    <a:xfrm>
                      <a:off x="17762051" y="12101894"/>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𝛾</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242" name="TextBox 241">
                      <a:extLst>
                        <a:ext uri="{FF2B5EF4-FFF2-40B4-BE49-F238E27FC236}">
                          <a16:creationId xmlns:a16="http://schemas.microsoft.com/office/drawing/2014/main" id="{E13809DB-AD78-4873-BB87-621F744476A2}"/>
                        </a:ext>
                      </a:extLst>
                    </p:cNvPr>
                    <p:cNvSpPr txBox="1">
                      <a:spLocks noRot="1" noChangeAspect="1" noMove="1" noResize="1" noEditPoints="1" noAdjustHandles="1" noChangeArrowheads="1" noChangeShapeType="1" noTextEdit="1"/>
                    </p:cNvSpPr>
                    <p:nvPr/>
                  </p:nvSpPr>
                  <p:spPr>
                    <a:xfrm>
                      <a:off x="17762051" y="12101894"/>
                      <a:ext cx="983149" cy="830997"/>
                    </a:xfrm>
                    <a:prstGeom prst="rect">
                      <a:avLst/>
                    </a:prstGeom>
                    <a:blipFill>
                      <a:blip r:embed="rId5"/>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43" name="TextBox 242">
                    <a:extLst>
                      <a:ext uri="{FF2B5EF4-FFF2-40B4-BE49-F238E27FC236}">
                        <a16:creationId xmlns="" xmlns:a16="http://schemas.microsoft.com/office/drawing/2014/main" id="{4D144336-81E8-4B7E-B7EC-7C96EB31047E}"/>
                      </a:ext>
                    </a:extLst>
                  </p:cNvPr>
                  <p:cNvSpPr txBox="1"/>
                  <p:nvPr/>
                </p:nvSpPr>
                <p:spPr>
                  <a:xfrm>
                    <a:off x="8130988" y="7751240"/>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𝒄</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3" name="TextBox 242">
                    <a:extLst>
                      <a:ext uri="{FF2B5EF4-FFF2-40B4-BE49-F238E27FC236}">
                        <a16:creationId xmlns:a16="http://schemas.microsoft.com/office/drawing/2014/main" id="{4D144336-81E8-4B7E-B7EC-7C96EB31047E}"/>
                      </a:ext>
                    </a:extLst>
                  </p:cNvPr>
                  <p:cNvSpPr txBox="1">
                    <a:spLocks noRot="1" noChangeAspect="1" noMove="1" noResize="1" noEditPoints="1" noAdjustHandles="1" noChangeArrowheads="1" noChangeShapeType="1" noTextEdit="1"/>
                  </p:cNvSpPr>
                  <p:nvPr/>
                </p:nvSpPr>
                <p:spPr>
                  <a:xfrm>
                    <a:off x="8130988" y="7751240"/>
                    <a:ext cx="735540" cy="83099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4" name="TextBox 243">
                    <a:extLst>
                      <a:ext uri="{FF2B5EF4-FFF2-40B4-BE49-F238E27FC236}">
                        <a16:creationId xmlns="" xmlns:a16="http://schemas.microsoft.com/office/drawing/2014/main" id="{FAE2171C-191A-4260-88C7-0D2D7911FB7F}"/>
                      </a:ext>
                    </a:extLst>
                  </p:cNvPr>
                  <p:cNvSpPr txBox="1"/>
                  <p:nvPr/>
                </p:nvSpPr>
                <p:spPr>
                  <a:xfrm>
                    <a:off x="6693764" y="10294110"/>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𝒂</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4" name="TextBox 243">
                    <a:extLst>
                      <a:ext uri="{FF2B5EF4-FFF2-40B4-BE49-F238E27FC236}">
                        <a16:creationId xmlns:a16="http://schemas.microsoft.com/office/drawing/2014/main" id="{FAE2171C-191A-4260-88C7-0D2D7911FB7F}"/>
                      </a:ext>
                    </a:extLst>
                  </p:cNvPr>
                  <p:cNvSpPr txBox="1">
                    <a:spLocks noRot="1" noChangeAspect="1" noMove="1" noResize="1" noEditPoints="1" noAdjustHandles="1" noChangeArrowheads="1" noChangeShapeType="1" noTextEdit="1"/>
                  </p:cNvSpPr>
                  <p:nvPr/>
                </p:nvSpPr>
                <p:spPr>
                  <a:xfrm>
                    <a:off x="6693764" y="10294110"/>
                    <a:ext cx="735540" cy="83099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5" name="TextBox 244">
                    <a:extLst>
                      <a:ext uri="{FF2B5EF4-FFF2-40B4-BE49-F238E27FC236}">
                        <a16:creationId xmlns="" xmlns:a16="http://schemas.microsoft.com/office/drawing/2014/main" id="{5F672812-8FA1-420E-BF72-4365104425BF}"/>
                      </a:ext>
                    </a:extLst>
                  </p:cNvPr>
                  <p:cNvSpPr txBox="1"/>
                  <p:nvPr/>
                </p:nvSpPr>
                <p:spPr>
                  <a:xfrm>
                    <a:off x="8979764" y="9996513"/>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𝒃</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5" name="TextBox 244">
                    <a:extLst>
                      <a:ext uri="{FF2B5EF4-FFF2-40B4-BE49-F238E27FC236}">
                        <a16:creationId xmlns:a16="http://schemas.microsoft.com/office/drawing/2014/main" id="{5F672812-8FA1-420E-BF72-4365104425BF}"/>
                      </a:ext>
                    </a:extLst>
                  </p:cNvPr>
                  <p:cNvSpPr txBox="1">
                    <a:spLocks noRot="1" noChangeAspect="1" noMove="1" noResize="1" noEditPoints="1" noAdjustHandles="1" noChangeArrowheads="1" noChangeShapeType="1" noTextEdit="1"/>
                  </p:cNvSpPr>
                  <p:nvPr/>
                </p:nvSpPr>
                <p:spPr>
                  <a:xfrm>
                    <a:off x="8979764" y="9996513"/>
                    <a:ext cx="735540" cy="830997"/>
                  </a:xfrm>
                  <a:prstGeom prst="rect">
                    <a:avLst/>
                  </a:prstGeom>
                  <a:blipFill>
                    <a:blip r:embed="rId8"/>
                    <a:stretch>
                      <a:fillRect/>
                    </a:stretch>
                  </a:blipFill>
                </p:spPr>
                <p:txBody>
                  <a:bodyPr/>
                  <a:lstStyle/>
                  <a:p>
                    <a:r>
                      <a:rPr lang="en-US">
                        <a:noFill/>
                      </a:rPr>
                      <a:t> </a:t>
                    </a:r>
                  </a:p>
                </p:txBody>
              </p:sp>
            </mc:Fallback>
          </mc:AlternateContent>
          <p:grpSp>
            <p:nvGrpSpPr>
              <p:cNvPr id="246" name="Group 245">
                <a:extLst>
                  <a:ext uri="{FF2B5EF4-FFF2-40B4-BE49-F238E27FC236}">
                    <a16:creationId xmlns="" xmlns:a16="http://schemas.microsoft.com/office/drawing/2014/main" id="{004D71BE-7047-473F-BD9D-75443816FD8A}"/>
                  </a:ext>
                </a:extLst>
              </p:cNvPr>
              <p:cNvGrpSpPr/>
              <p:nvPr/>
            </p:nvGrpSpPr>
            <p:grpSpPr>
              <a:xfrm>
                <a:off x="7620000" y="8316016"/>
                <a:ext cx="792690" cy="830997"/>
                <a:chOff x="2403894" y="7841173"/>
                <a:chExt cx="792690" cy="830997"/>
              </a:xfrm>
            </p:grpSpPr>
            <mc:AlternateContent xmlns:mc="http://schemas.openxmlformats.org/markup-compatibility/2006" xmlns:a14="http://schemas.microsoft.com/office/drawing/2010/main">
              <mc:Choice Requires="a14">
                <p:sp>
                  <p:nvSpPr>
                    <p:cNvPr id="247" name="TextBox 246">
                      <a:extLst>
                        <a:ext uri="{FF2B5EF4-FFF2-40B4-BE49-F238E27FC236}">
                          <a16:creationId xmlns="" xmlns:a16="http://schemas.microsoft.com/office/drawing/2014/main" id="{1D427923-25C2-47DB-A5BD-76F890153E7C}"/>
                        </a:ext>
                      </a:extLst>
                    </p:cNvPr>
                    <p:cNvSpPr txBox="1"/>
                    <p:nvPr/>
                  </p:nvSpPr>
                  <p:spPr>
                    <a:xfrm>
                      <a:off x="2403894" y="7841173"/>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𝑰</m:t>
                            </m:r>
                          </m:oMath>
                        </m:oMathPara>
                      </a14:m>
                      <a:endParaRPr lang="en-US" sz="4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7" name="TextBox 246">
                      <a:extLst>
                        <a:ext uri="{FF2B5EF4-FFF2-40B4-BE49-F238E27FC236}">
                          <a16:creationId xmlns:a16="http://schemas.microsoft.com/office/drawing/2014/main" id="{1D427923-25C2-47DB-A5BD-76F890153E7C}"/>
                        </a:ext>
                      </a:extLst>
                    </p:cNvPr>
                    <p:cNvSpPr txBox="1">
                      <a:spLocks noRot="1" noChangeAspect="1" noMove="1" noResize="1" noEditPoints="1" noAdjustHandles="1" noChangeArrowheads="1" noChangeShapeType="1" noTextEdit="1"/>
                    </p:cNvSpPr>
                    <p:nvPr/>
                  </p:nvSpPr>
                  <p:spPr>
                    <a:xfrm>
                      <a:off x="2403894" y="7841173"/>
                      <a:ext cx="792690" cy="830997"/>
                    </a:xfrm>
                    <a:prstGeom prst="rect">
                      <a:avLst/>
                    </a:prstGeom>
                    <a:blipFill>
                      <a:blip r:embed="rId9"/>
                      <a:stretch>
                        <a:fillRect/>
                      </a:stretch>
                    </a:blipFill>
                  </p:spPr>
                  <p:txBody>
                    <a:bodyPr/>
                    <a:lstStyle/>
                    <a:p>
                      <a:r>
                        <a:rPr lang="en-US">
                          <a:noFill/>
                        </a:rPr>
                        <a:t> </a:t>
                      </a:r>
                    </a:p>
                  </p:txBody>
                </p:sp>
              </mc:Fallback>
            </mc:AlternateContent>
            <p:sp>
              <p:nvSpPr>
                <p:cNvPr id="248" name="Oval 247">
                  <a:extLst>
                    <a:ext uri="{FF2B5EF4-FFF2-40B4-BE49-F238E27FC236}">
                      <a16:creationId xmlns="" xmlns:a16="http://schemas.microsoft.com/office/drawing/2014/main" id="{392D8BC3-32E5-40A5-AF3C-A1B3CB5C8225}"/>
                    </a:ext>
                  </a:extLst>
                </p:cNvPr>
                <p:cNvSpPr/>
                <p:nvPr/>
              </p:nvSpPr>
              <p:spPr>
                <a:xfrm>
                  <a:off x="2972010" y="8439433"/>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mc:AlternateContent xmlns:mc="http://schemas.openxmlformats.org/markup-compatibility/2006" xmlns:a14="http://schemas.microsoft.com/office/drawing/2010/main">
          <mc:Choice Requires="a14">
            <p:sp>
              <p:nvSpPr>
                <p:cNvPr id="284" name="TextBox 283">
                  <a:extLst>
                    <a:ext uri="{FF2B5EF4-FFF2-40B4-BE49-F238E27FC236}">
                      <a16:creationId xmlns="" xmlns:a16="http://schemas.microsoft.com/office/drawing/2014/main" id="{23F91FE1-1795-4D8D-9BCE-DBBCC317F34C}"/>
                    </a:ext>
                  </a:extLst>
                </p:cNvPr>
                <p:cNvSpPr txBox="1"/>
                <p:nvPr/>
              </p:nvSpPr>
              <p:spPr>
                <a:xfrm>
                  <a:off x="6556220" y="12870359"/>
                  <a:ext cx="4035580" cy="7694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242452"/>
                            </a:solidFill>
                            <a:latin typeface="Cambria Math" panose="02040503050406030204" pitchFamily="18" charset="0"/>
                            <a:ea typeface="Cambria Math" panose="02040503050406030204" pitchFamily="18" charset="0"/>
                          </a:rPr>
                          <m:t>𝒂</m:t>
                        </m:r>
                        <m:r>
                          <a:rPr lang="en-US" sz="4400" i="1">
                            <a:solidFill>
                              <a:srgbClr val="242452"/>
                            </a:solidFill>
                            <a:latin typeface="Cambria Math" panose="02040503050406030204" pitchFamily="18" charset="0"/>
                            <a:ea typeface="Cambria Math" panose="02040503050406030204" pitchFamily="18" charset="0"/>
                          </a:rPr>
                          <m:t>∩</m:t>
                        </m:r>
                        <m:r>
                          <a:rPr lang="en-US" sz="4400" b="1" i="1" smtClean="0">
                            <a:solidFill>
                              <a:srgbClr val="242452"/>
                            </a:solidFill>
                            <a:latin typeface="Cambria Math" panose="02040503050406030204" pitchFamily="18" charset="0"/>
                            <a:ea typeface="Cambria Math" panose="02040503050406030204" pitchFamily="18" charset="0"/>
                          </a:rPr>
                          <m:t>𝒃</m:t>
                        </m:r>
                        <m:r>
                          <a:rPr lang="en-US" sz="4400" i="1">
                            <a:solidFill>
                              <a:srgbClr val="242452"/>
                            </a:solidFill>
                            <a:latin typeface="Cambria Math" panose="02040503050406030204" pitchFamily="18" charset="0"/>
                            <a:ea typeface="Cambria Math" panose="02040503050406030204" pitchFamily="18" charset="0"/>
                          </a:rPr>
                          <m:t>∩</m:t>
                        </m:r>
                        <m:r>
                          <a:rPr lang="en-US" sz="4400" b="1" i="1" smtClean="0">
                            <a:solidFill>
                              <a:srgbClr val="242452"/>
                            </a:solidFill>
                            <a:latin typeface="Cambria Math" panose="02040503050406030204" pitchFamily="18" charset="0"/>
                            <a:ea typeface="Cambria Math" panose="02040503050406030204" pitchFamily="18" charset="0"/>
                          </a:rPr>
                          <m:t>𝒄</m:t>
                        </m:r>
                        <m:r>
                          <a:rPr lang="en-US" sz="4400" b="1" i="1" smtClean="0">
                            <a:solidFill>
                              <a:srgbClr val="242452"/>
                            </a:solidFill>
                            <a:latin typeface="Cambria Math" panose="02040503050406030204" pitchFamily="18" charset="0"/>
                            <a:ea typeface="Cambria Math" panose="02040503050406030204" pitchFamily="18" charset="0"/>
                          </a:rPr>
                          <m:t>=</m:t>
                        </m:r>
                        <m:r>
                          <a:rPr lang="en-US" sz="4400" b="1" i="1" smtClean="0">
                            <a:solidFill>
                              <a:srgbClr val="242452"/>
                            </a:solidFill>
                            <a:latin typeface="Cambria Math" panose="02040503050406030204" pitchFamily="18" charset="0"/>
                            <a:ea typeface="Cambria Math" panose="02040503050406030204" pitchFamily="18" charset="0"/>
                          </a:rPr>
                          <m:t>𝑰</m:t>
                        </m:r>
                      </m:oMath>
                    </m:oMathPara>
                  </a14:m>
                  <a:endParaRPr lang="en-US" sz="4000">
                    <a:solidFill>
                      <a:srgbClr val="242452"/>
                    </a:solidFill>
                  </a:endParaRPr>
                </a:p>
              </p:txBody>
            </p:sp>
          </mc:Choice>
          <mc:Fallback xmlns="">
            <p:sp>
              <p:nvSpPr>
                <p:cNvPr id="284" name="TextBox 283">
                  <a:extLst>
                    <a:ext uri="{FF2B5EF4-FFF2-40B4-BE49-F238E27FC236}">
                      <a16:creationId xmlns:a16="http://schemas.microsoft.com/office/drawing/2014/main" id="{23F91FE1-1795-4D8D-9BCE-DBBCC317F34C}"/>
                    </a:ext>
                  </a:extLst>
                </p:cNvPr>
                <p:cNvSpPr txBox="1">
                  <a:spLocks noRot="1" noChangeAspect="1" noMove="1" noResize="1" noEditPoints="1" noAdjustHandles="1" noChangeArrowheads="1" noChangeShapeType="1" noTextEdit="1"/>
                </p:cNvSpPr>
                <p:nvPr/>
              </p:nvSpPr>
              <p:spPr>
                <a:xfrm>
                  <a:off x="6556220" y="12870359"/>
                  <a:ext cx="4035580" cy="769441"/>
                </a:xfrm>
                <a:prstGeom prst="rect">
                  <a:avLst/>
                </a:prstGeom>
                <a:blipFill>
                  <a:blip r:embed="rId10"/>
                  <a:stretch>
                    <a:fillRect/>
                  </a:stretch>
                </a:blipFill>
              </p:spPr>
              <p:txBody>
                <a:bodyPr/>
                <a:lstStyle/>
                <a:p>
                  <a:r>
                    <a:rPr lang="en-US">
                      <a:noFill/>
                    </a:rPr>
                    <a:t> </a:t>
                  </a:r>
                </a:p>
              </p:txBody>
            </p:sp>
          </mc:Fallback>
        </mc:AlternateContent>
      </p:grpSp>
      <p:grpSp>
        <p:nvGrpSpPr>
          <p:cNvPr id="288" name="Group 287">
            <a:extLst>
              <a:ext uri="{FF2B5EF4-FFF2-40B4-BE49-F238E27FC236}">
                <a16:creationId xmlns="" xmlns:a16="http://schemas.microsoft.com/office/drawing/2014/main" id="{1E7CA9A4-4157-4115-9525-02630AB95387}"/>
              </a:ext>
            </a:extLst>
          </p:cNvPr>
          <p:cNvGrpSpPr/>
          <p:nvPr/>
        </p:nvGrpSpPr>
        <p:grpSpPr>
          <a:xfrm>
            <a:off x="13973371" y="7498259"/>
            <a:ext cx="6829229" cy="6179641"/>
            <a:chOff x="14659171" y="7467600"/>
            <a:chExt cx="6829229" cy="6179641"/>
          </a:xfrm>
        </p:grpSpPr>
        <p:grpSp>
          <p:nvGrpSpPr>
            <p:cNvPr id="174" name="Group 173">
              <a:extLst>
                <a:ext uri="{FF2B5EF4-FFF2-40B4-BE49-F238E27FC236}">
                  <a16:creationId xmlns="" xmlns:a16="http://schemas.microsoft.com/office/drawing/2014/main" id="{E0A6299A-0538-4370-BBE5-BF6BBD693D8D}"/>
                </a:ext>
              </a:extLst>
            </p:cNvPr>
            <p:cNvGrpSpPr/>
            <p:nvPr/>
          </p:nvGrpSpPr>
          <p:grpSpPr>
            <a:xfrm>
              <a:off x="18191301" y="7716629"/>
              <a:ext cx="3297099" cy="5100702"/>
              <a:chOff x="19486701" y="5379518"/>
              <a:chExt cx="3297099" cy="5100702"/>
            </a:xfrm>
          </p:grpSpPr>
          <p:grpSp>
            <p:nvGrpSpPr>
              <p:cNvPr id="165" name="Group 164">
                <a:extLst>
                  <a:ext uri="{FF2B5EF4-FFF2-40B4-BE49-F238E27FC236}">
                    <a16:creationId xmlns="" xmlns:a16="http://schemas.microsoft.com/office/drawing/2014/main" id="{E4E216FF-BF59-477C-B787-471E60FE3317}"/>
                  </a:ext>
                </a:extLst>
              </p:cNvPr>
              <p:cNvGrpSpPr/>
              <p:nvPr/>
            </p:nvGrpSpPr>
            <p:grpSpPr>
              <a:xfrm>
                <a:off x="19486701" y="5379518"/>
                <a:ext cx="3297099" cy="5100702"/>
                <a:chOff x="19486701" y="5379518"/>
                <a:chExt cx="3297099" cy="5100702"/>
              </a:xfrm>
            </p:grpSpPr>
            <p:sp>
              <p:nvSpPr>
                <p:cNvPr id="80" name="Parallelogram 79">
                  <a:extLst>
                    <a:ext uri="{FF2B5EF4-FFF2-40B4-BE49-F238E27FC236}">
                      <a16:creationId xmlns="" xmlns:a16="http://schemas.microsoft.com/office/drawing/2014/main" id="{DA4F5FB6-E09F-4335-BA10-3A897BE6871A}"/>
                    </a:ext>
                  </a:extLst>
                </p:cNvPr>
                <p:cNvSpPr/>
                <p:nvPr/>
              </p:nvSpPr>
              <p:spPr>
                <a:xfrm rot="5400000">
                  <a:off x="18255321" y="6623600"/>
                  <a:ext cx="5066734" cy="2603973"/>
                </a:xfrm>
                <a:prstGeom prst="parallelogram">
                  <a:avLst>
                    <a:gd name="adj" fmla="val 34802"/>
                  </a:avLst>
                </a:prstGeom>
                <a:solidFill>
                  <a:schemeClr val="accent1">
                    <a:lumMod val="40000"/>
                    <a:lumOff val="6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cxnSp>
              <p:nvCxnSpPr>
                <p:cNvPr id="148" name="Straight Connector 147">
                  <a:extLst>
                    <a:ext uri="{FF2B5EF4-FFF2-40B4-BE49-F238E27FC236}">
                      <a16:creationId xmlns="" xmlns:a16="http://schemas.microsoft.com/office/drawing/2014/main" id="{8AF06744-31B4-4D07-A386-4AF0D7A110BC}"/>
                    </a:ext>
                  </a:extLst>
                </p:cNvPr>
                <p:cNvCxnSpPr>
                  <a:cxnSpLocks/>
                </p:cNvCxnSpPr>
                <p:nvPr/>
              </p:nvCxnSpPr>
              <p:spPr>
                <a:xfrm>
                  <a:off x="22096917" y="6287422"/>
                  <a:ext cx="0" cy="4192798"/>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 xmlns:a16="http://schemas.microsoft.com/office/drawing/2014/main" id="{9CD38264-3B9C-43A0-9962-4C8B6B5685EA}"/>
                    </a:ext>
                  </a:extLst>
                </p:cNvPr>
                <p:cNvCxnSpPr>
                  <a:cxnSpLocks/>
                </p:cNvCxnSpPr>
                <p:nvPr/>
              </p:nvCxnSpPr>
              <p:spPr>
                <a:xfrm>
                  <a:off x="19511245" y="5404664"/>
                  <a:ext cx="2596305" cy="912733"/>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 xmlns:a16="http://schemas.microsoft.com/office/drawing/2014/main" id="{493EE65C-15D8-4D81-8F04-CAC45A984A82}"/>
                    </a:ext>
                  </a:extLst>
                </p:cNvPr>
                <p:cNvCxnSpPr>
                  <a:cxnSpLocks/>
                </p:cNvCxnSpPr>
                <p:nvPr/>
              </p:nvCxnSpPr>
              <p:spPr>
                <a:xfrm>
                  <a:off x="21009096" y="10072432"/>
                  <a:ext cx="1109773" cy="398296"/>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sp>
              <p:nvSpPr>
                <p:cNvPr id="163" name="Arc 162">
                  <a:extLst>
                    <a:ext uri="{FF2B5EF4-FFF2-40B4-BE49-F238E27FC236}">
                      <a16:creationId xmlns="" xmlns:a16="http://schemas.microsoft.com/office/drawing/2014/main" id="{BB288C6A-55DD-457F-96C8-8293D48C2499}"/>
                    </a:ext>
                  </a:extLst>
                </p:cNvPr>
                <p:cNvSpPr/>
                <p:nvPr/>
              </p:nvSpPr>
              <p:spPr>
                <a:xfrm rot="10800000">
                  <a:off x="21354107" y="5614401"/>
                  <a:ext cx="1429693" cy="1624599"/>
                </a:xfrm>
                <a:prstGeom prst="arc">
                  <a:avLst>
                    <a:gd name="adj1" fmla="val 16136579"/>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0" name="Straight Connector 159">
                  <a:extLst>
                    <a:ext uri="{FF2B5EF4-FFF2-40B4-BE49-F238E27FC236}">
                      <a16:creationId xmlns="" xmlns:a16="http://schemas.microsoft.com/office/drawing/2014/main" id="{DBCE8086-E2FD-4604-8C5C-6C33F0E4A657}"/>
                    </a:ext>
                  </a:extLst>
                </p:cNvPr>
                <p:cNvCxnSpPr>
                  <a:cxnSpLocks/>
                </p:cNvCxnSpPr>
                <p:nvPr/>
              </p:nvCxnSpPr>
              <p:spPr>
                <a:xfrm>
                  <a:off x="19513442" y="6159805"/>
                  <a:ext cx="0" cy="3430493"/>
                </a:xfrm>
                <a:prstGeom prst="line">
                  <a:avLst/>
                </a:prstGeom>
                <a:ln w="63500">
                  <a:solidFill>
                    <a:srgbClr val="0000FF"/>
                  </a:solidFill>
                  <a:prstDash val="dash"/>
                </a:ln>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 xmlns:a16="http://schemas.microsoft.com/office/drawing/2014/main" id="{46E6083E-0557-43E1-B517-4DECE4FC3863}"/>
                    </a:ext>
                  </a:extLst>
                </p:cNvPr>
                <p:cNvCxnSpPr>
                  <a:cxnSpLocks/>
                </p:cNvCxnSpPr>
                <p:nvPr/>
              </p:nvCxnSpPr>
              <p:spPr>
                <a:xfrm>
                  <a:off x="19507937" y="9545706"/>
                  <a:ext cx="1501159" cy="526726"/>
                </a:xfrm>
                <a:prstGeom prst="line">
                  <a:avLst/>
                </a:prstGeom>
                <a:ln w="63500">
                  <a:solidFill>
                    <a:srgbClr val="0000FF"/>
                  </a:solidFill>
                  <a:prstDash val="dash"/>
                </a:ln>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 xmlns:a16="http://schemas.microsoft.com/office/drawing/2014/main" id="{4693E87A-C6A6-4CCF-8738-8AB9923B00B7}"/>
                    </a:ext>
                  </a:extLst>
                </p:cNvPr>
                <p:cNvCxnSpPr>
                  <a:cxnSpLocks/>
                </p:cNvCxnSpPr>
                <p:nvPr/>
              </p:nvCxnSpPr>
              <p:spPr>
                <a:xfrm>
                  <a:off x="19507200" y="5379518"/>
                  <a:ext cx="0" cy="772657"/>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81" name="TextBox 80">
                    <a:extLst>
                      <a:ext uri="{FF2B5EF4-FFF2-40B4-BE49-F238E27FC236}">
                        <a16:creationId xmlns="" xmlns:a16="http://schemas.microsoft.com/office/drawing/2014/main" id="{0EC40AA6-88FD-4F78-85BA-A31B979F6CAE}"/>
                      </a:ext>
                    </a:extLst>
                  </p:cNvPr>
                  <p:cNvSpPr txBox="1"/>
                  <p:nvPr/>
                </p:nvSpPr>
                <p:spPr>
                  <a:xfrm>
                    <a:off x="21297900" y="6172200"/>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𝛽</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81" name="TextBox 80">
                    <a:extLst>
                      <a:ext uri="{FF2B5EF4-FFF2-40B4-BE49-F238E27FC236}">
                        <a16:creationId xmlns:a16="http://schemas.microsoft.com/office/drawing/2014/main" id="{0EC40AA6-88FD-4F78-85BA-A31B979F6CAE}"/>
                      </a:ext>
                    </a:extLst>
                  </p:cNvPr>
                  <p:cNvSpPr txBox="1">
                    <a:spLocks noRot="1" noChangeAspect="1" noMove="1" noResize="1" noEditPoints="1" noAdjustHandles="1" noChangeArrowheads="1" noChangeShapeType="1" noTextEdit="1"/>
                  </p:cNvSpPr>
                  <p:nvPr/>
                </p:nvSpPr>
                <p:spPr>
                  <a:xfrm>
                    <a:off x="21297900" y="6172200"/>
                    <a:ext cx="983149" cy="830997"/>
                  </a:xfrm>
                  <a:prstGeom prst="rect">
                    <a:avLst/>
                  </a:prstGeom>
                  <a:blipFill>
                    <a:blip r:embed="rId11"/>
                    <a:stretch>
                      <a:fillRect/>
                    </a:stretch>
                  </a:blipFill>
                </p:spPr>
                <p:txBody>
                  <a:bodyPr/>
                  <a:lstStyle/>
                  <a:p>
                    <a:r>
                      <a:rPr lang="en-US">
                        <a:noFill/>
                      </a:rPr>
                      <a:t> </a:t>
                    </a:r>
                  </a:p>
                </p:txBody>
              </p:sp>
            </mc:Fallback>
          </mc:AlternateContent>
        </p:grpSp>
        <p:grpSp>
          <p:nvGrpSpPr>
            <p:cNvPr id="179" name="Group 178">
              <a:extLst>
                <a:ext uri="{FF2B5EF4-FFF2-40B4-BE49-F238E27FC236}">
                  <a16:creationId xmlns="" xmlns:a16="http://schemas.microsoft.com/office/drawing/2014/main" id="{C6E7F677-7399-4024-8C3D-7BF0F077A5B7}"/>
                </a:ext>
              </a:extLst>
            </p:cNvPr>
            <p:cNvGrpSpPr/>
            <p:nvPr/>
          </p:nvGrpSpPr>
          <p:grpSpPr>
            <a:xfrm>
              <a:off x="14659171" y="7729329"/>
              <a:ext cx="3560857" cy="5760206"/>
              <a:chOff x="15964096" y="5392218"/>
              <a:chExt cx="3560857" cy="5760206"/>
            </a:xfrm>
          </p:grpSpPr>
          <p:sp>
            <p:nvSpPr>
              <p:cNvPr id="139" name="Parallelogram 138">
                <a:extLst>
                  <a:ext uri="{FF2B5EF4-FFF2-40B4-BE49-F238E27FC236}">
                    <a16:creationId xmlns="" xmlns:a16="http://schemas.microsoft.com/office/drawing/2014/main" id="{B8B8860B-4A06-4671-BEAA-5D5204A0E01F}"/>
                  </a:ext>
                </a:extLst>
              </p:cNvPr>
              <p:cNvSpPr/>
              <p:nvPr/>
            </p:nvSpPr>
            <p:spPr>
              <a:xfrm rot="5400000" flipH="1">
                <a:off x="15334936" y="6955351"/>
                <a:ext cx="5730239" cy="2603974"/>
              </a:xfrm>
              <a:prstGeom prst="parallelogram">
                <a:avLst>
                  <a:gd name="adj" fmla="val 60699"/>
                </a:avLst>
              </a:prstGeom>
              <a:solidFill>
                <a:schemeClr val="accent6">
                  <a:lumMod val="60000"/>
                  <a:lumOff val="4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2" name="Arc 81">
                <a:extLst>
                  <a:ext uri="{FF2B5EF4-FFF2-40B4-BE49-F238E27FC236}">
                    <a16:creationId xmlns="" xmlns:a16="http://schemas.microsoft.com/office/drawing/2014/main" id="{71C17804-3A15-465D-A544-57F283C7A7CA}"/>
                  </a:ext>
                </a:extLst>
              </p:cNvPr>
              <p:cNvSpPr/>
              <p:nvPr/>
            </p:nvSpPr>
            <p:spPr>
              <a:xfrm rot="3248786">
                <a:off x="16061549" y="6460797"/>
                <a:ext cx="1429693" cy="1624599"/>
              </a:xfrm>
              <a:prstGeom prst="arc">
                <a:avLst>
                  <a:gd name="adj1" fmla="val 15802362"/>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0" name="Straight Connector 139">
                <a:extLst>
                  <a:ext uri="{FF2B5EF4-FFF2-40B4-BE49-F238E27FC236}">
                    <a16:creationId xmlns="" xmlns:a16="http://schemas.microsoft.com/office/drawing/2014/main" id="{8D5B3054-91EE-4035-B806-6F153FFF4916}"/>
                  </a:ext>
                </a:extLst>
              </p:cNvPr>
              <p:cNvCxnSpPr>
                <a:cxnSpLocks/>
              </p:cNvCxnSpPr>
              <p:nvPr/>
            </p:nvCxnSpPr>
            <p:spPr>
              <a:xfrm flipV="1">
                <a:off x="16898067" y="5412419"/>
                <a:ext cx="2588633" cy="1574421"/>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 xmlns:a16="http://schemas.microsoft.com/office/drawing/2014/main" id="{8D3C1336-E068-48DF-9E3A-C4FDBD7E7BD9}"/>
                  </a:ext>
                </a:extLst>
              </p:cNvPr>
              <p:cNvCxnSpPr>
                <a:cxnSpLocks/>
              </p:cNvCxnSpPr>
              <p:nvPr/>
            </p:nvCxnSpPr>
            <p:spPr>
              <a:xfrm flipV="1">
                <a:off x="16914998" y="10425689"/>
                <a:ext cx="1067809" cy="683689"/>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7" name="TextBox 166">
                    <a:extLst>
                      <a:ext uri="{FF2B5EF4-FFF2-40B4-BE49-F238E27FC236}">
                        <a16:creationId xmlns="" xmlns:a16="http://schemas.microsoft.com/office/drawing/2014/main" id="{5A808796-D1CA-491C-88C1-740C9BD8F8D7}"/>
                      </a:ext>
                    </a:extLst>
                  </p:cNvPr>
                  <p:cNvSpPr txBox="1"/>
                  <p:nvPr/>
                </p:nvSpPr>
                <p:spPr>
                  <a:xfrm>
                    <a:off x="16695299" y="6807423"/>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𝛼</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167" name="TextBox 166">
                    <a:extLst>
                      <a:ext uri="{FF2B5EF4-FFF2-40B4-BE49-F238E27FC236}">
                        <a16:creationId xmlns:a16="http://schemas.microsoft.com/office/drawing/2014/main" id="{5A808796-D1CA-491C-88C1-740C9BD8F8D7}"/>
                      </a:ext>
                    </a:extLst>
                  </p:cNvPr>
                  <p:cNvSpPr txBox="1">
                    <a:spLocks noRot="1" noChangeAspect="1" noMove="1" noResize="1" noEditPoints="1" noAdjustHandles="1" noChangeArrowheads="1" noChangeShapeType="1" noTextEdit="1"/>
                  </p:cNvSpPr>
                  <p:nvPr/>
                </p:nvSpPr>
                <p:spPr>
                  <a:xfrm>
                    <a:off x="16695299" y="6807423"/>
                    <a:ext cx="983149" cy="830997"/>
                  </a:xfrm>
                  <a:prstGeom prst="rect">
                    <a:avLst/>
                  </a:prstGeom>
                  <a:blipFill>
                    <a:blip r:embed="rId12"/>
                    <a:stretch>
                      <a:fillRect/>
                    </a:stretch>
                  </a:blipFill>
                </p:spPr>
                <p:txBody>
                  <a:bodyPr/>
                  <a:lstStyle/>
                  <a:p>
                    <a:r>
                      <a:rPr lang="en-US">
                        <a:noFill/>
                      </a:rPr>
                      <a:t> </a:t>
                    </a:r>
                  </a:p>
                </p:txBody>
              </p:sp>
            </mc:Fallback>
          </mc:AlternateContent>
          <p:cxnSp>
            <p:nvCxnSpPr>
              <p:cNvPr id="8" name="Straight Connector 7">
                <a:extLst>
                  <a:ext uri="{FF2B5EF4-FFF2-40B4-BE49-F238E27FC236}">
                    <a16:creationId xmlns="" xmlns:a16="http://schemas.microsoft.com/office/drawing/2014/main" id="{7B0BEC75-6156-44AE-A176-D99D34932A0A}"/>
                  </a:ext>
                </a:extLst>
              </p:cNvPr>
              <p:cNvCxnSpPr>
                <a:cxnSpLocks/>
              </p:cNvCxnSpPr>
              <p:nvPr/>
            </p:nvCxnSpPr>
            <p:spPr>
              <a:xfrm>
                <a:off x="16898068" y="6959626"/>
                <a:ext cx="0" cy="4192798"/>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 xmlns:a16="http://schemas.microsoft.com/office/drawing/2014/main" id="{E101199A-336B-4034-B308-8854274D04F9}"/>
                  </a:ext>
                </a:extLst>
              </p:cNvPr>
              <p:cNvCxnSpPr>
                <a:cxnSpLocks/>
              </p:cNvCxnSpPr>
              <p:nvPr/>
            </p:nvCxnSpPr>
            <p:spPr>
              <a:xfrm flipV="1">
                <a:off x="17928381" y="9525000"/>
                <a:ext cx="1596572" cy="945728"/>
              </a:xfrm>
              <a:prstGeom prst="line">
                <a:avLst/>
              </a:prstGeom>
              <a:ln w="63500">
                <a:solidFill>
                  <a:srgbClr val="0000FF"/>
                </a:solidFill>
                <a:prstDash val="dash"/>
              </a:ln>
            </p:spPr>
            <p:style>
              <a:lnRef idx="1">
                <a:schemeClr val="dk1"/>
              </a:lnRef>
              <a:fillRef idx="0">
                <a:schemeClr val="dk1"/>
              </a:fillRef>
              <a:effectRef idx="0">
                <a:schemeClr val="dk1"/>
              </a:effectRef>
              <a:fontRef idx="minor">
                <a:schemeClr val="tx1"/>
              </a:fontRef>
            </p:style>
          </p:cxnSp>
        </p:grpSp>
        <p:grpSp>
          <p:nvGrpSpPr>
            <p:cNvPr id="279" name="Group 278">
              <a:extLst>
                <a:ext uri="{FF2B5EF4-FFF2-40B4-BE49-F238E27FC236}">
                  <a16:creationId xmlns="" xmlns:a16="http://schemas.microsoft.com/office/drawing/2014/main" id="{F05B4C96-AD3F-42D9-9296-C8EA277F3100}"/>
                </a:ext>
              </a:extLst>
            </p:cNvPr>
            <p:cNvGrpSpPr/>
            <p:nvPr/>
          </p:nvGrpSpPr>
          <p:grpSpPr>
            <a:xfrm>
              <a:off x="16621195" y="7467600"/>
              <a:ext cx="3688340" cy="5348184"/>
              <a:chOff x="19107024" y="5439386"/>
              <a:chExt cx="3688340" cy="5348184"/>
            </a:xfrm>
          </p:grpSpPr>
          <p:sp>
            <p:nvSpPr>
              <p:cNvPr id="187" name="Parallelogram 186">
                <a:extLst>
                  <a:ext uri="{FF2B5EF4-FFF2-40B4-BE49-F238E27FC236}">
                    <a16:creationId xmlns="" xmlns:a16="http://schemas.microsoft.com/office/drawing/2014/main" id="{C30B9C3C-BDAC-4017-A170-59FD95053608}"/>
                  </a:ext>
                </a:extLst>
              </p:cNvPr>
              <p:cNvSpPr>
                <a:spLocks/>
              </p:cNvSpPr>
              <p:nvPr/>
            </p:nvSpPr>
            <p:spPr>
              <a:xfrm rot="16200000" flipH="1">
                <a:off x="18451933" y="6995104"/>
                <a:ext cx="4459370" cy="3035813"/>
              </a:xfrm>
              <a:prstGeom prst="parallelogram">
                <a:avLst>
                  <a:gd name="adj" fmla="val 12335"/>
                </a:avLst>
              </a:prstGeom>
              <a:solidFill>
                <a:schemeClr val="accent4">
                  <a:lumMod val="20000"/>
                  <a:lumOff val="80000"/>
                  <a:alpha val="40000"/>
                </a:schemeClr>
              </a:solidFill>
              <a:ln w="12700">
                <a:solidFill>
                  <a:schemeClr val="accent4">
                    <a:lumMod val="20000"/>
                    <a:lumOff val="8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cxnSp>
            <p:nvCxnSpPr>
              <p:cNvPr id="153" name="Straight Connector 152">
                <a:extLst>
                  <a:ext uri="{FF2B5EF4-FFF2-40B4-BE49-F238E27FC236}">
                    <a16:creationId xmlns="" xmlns:a16="http://schemas.microsoft.com/office/drawing/2014/main" id="{F0C3A68A-8253-4F29-AD75-2E7FAFA810C6}"/>
                  </a:ext>
                </a:extLst>
              </p:cNvPr>
              <p:cNvCxnSpPr>
                <a:cxnSpLocks/>
              </p:cNvCxnSpPr>
              <p:nvPr/>
            </p:nvCxnSpPr>
            <p:spPr>
              <a:xfrm>
                <a:off x="22245215" y="6237443"/>
                <a:ext cx="0" cy="4158170"/>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sp>
            <p:nvSpPr>
              <p:cNvPr id="164" name="Arc 163">
                <a:extLst>
                  <a:ext uri="{FF2B5EF4-FFF2-40B4-BE49-F238E27FC236}">
                    <a16:creationId xmlns="" xmlns:a16="http://schemas.microsoft.com/office/drawing/2014/main" id="{E5CD7BB2-29AE-438C-897B-B2D8C47D8FE5}"/>
                  </a:ext>
                </a:extLst>
              </p:cNvPr>
              <p:cNvSpPr/>
              <p:nvPr/>
            </p:nvSpPr>
            <p:spPr>
              <a:xfrm rot="11040673">
                <a:off x="21365671" y="5439386"/>
                <a:ext cx="1429693" cy="1624599"/>
              </a:xfrm>
              <a:prstGeom prst="arc">
                <a:avLst>
                  <a:gd name="adj1" fmla="val 15323381"/>
                  <a:gd name="adj2" fmla="val 20686296"/>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2" name="Straight Connector 211">
                <a:extLst>
                  <a:ext uri="{FF2B5EF4-FFF2-40B4-BE49-F238E27FC236}">
                    <a16:creationId xmlns="" xmlns:a16="http://schemas.microsoft.com/office/drawing/2014/main" id="{AD3F0297-7F66-4C37-8F90-CD0173D978B1}"/>
                  </a:ext>
                </a:extLst>
              </p:cNvPr>
              <p:cNvCxnSpPr>
                <a:cxnSpLocks/>
              </p:cNvCxnSpPr>
              <p:nvPr/>
            </p:nvCxnSpPr>
            <p:spPr>
              <a:xfrm>
                <a:off x="19135725" y="6629400"/>
                <a:ext cx="0" cy="4158170"/>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213" name="Straight Connector 212">
                <a:extLst>
                  <a:ext uri="{FF2B5EF4-FFF2-40B4-BE49-F238E27FC236}">
                    <a16:creationId xmlns="" xmlns:a16="http://schemas.microsoft.com/office/drawing/2014/main" id="{A7856C24-1C40-46F8-9F0B-1E17C6FD373F}"/>
                  </a:ext>
                </a:extLst>
              </p:cNvPr>
              <p:cNvCxnSpPr>
                <a:cxnSpLocks/>
              </p:cNvCxnSpPr>
              <p:nvPr/>
            </p:nvCxnSpPr>
            <p:spPr>
              <a:xfrm flipV="1">
                <a:off x="19122244" y="6275216"/>
                <a:ext cx="3138191" cy="371713"/>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154" name="Straight Connector 153">
                <a:extLst>
                  <a:ext uri="{FF2B5EF4-FFF2-40B4-BE49-F238E27FC236}">
                    <a16:creationId xmlns="" xmlns:a16="http://schemas.microsoft.com/office/drawing/2014/main" id="{E6118E36-A053-4095-A440-CB346DC40302}"/>
                  </a:ext>
                </a:extLst>
              </p:cNvPr>
              <p:cNvCxnSpPr>
                <a:cxnSpLocks/>
              </p:cNvCxnSpPr>
              <p:nvPr/>
            </p:nvCxnSpPr>
            <p:spPr>
              <a:xfrm flipV="1">
                <a:off x="19107024" y="10388959"/>
                <a:ext cx="3138191" cy="371713"/>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6" name="TextBox 165">
                    <a:extLst>
                      <a:ext uri="{FF2B5EF4-FFF2-40B4-BE49-F238E27FC236}">
                        <a16:creationId xmlns="" xmlns:a16="http://schemas.microsoft.com/office/drawing/2014/main" id="{45528769-F45E-41E5-8367-17FB2BA30F99}"/>
                      </a:ext>
                    </a:extLst>
                  </p:cNvPr>
                  <p:cNvSpPr txBox="1"/>
                  <p:nvPr/>
                </p:nvSpPr>
                <p:spPr>
                  <a:xfrm>
                    <a:off x="21406951" y="6121400"/>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𝛾</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166" name="TextBox 165">
                    <a:extLst>
                      <a:ext uri="{FF2B5EF4-FFF2-40B4-BE49-F238E27FC236}">
                        <a16:creationId xmlns:a16="http://schemas.microsoft.com/office/drawing/2014/main" id="{45528769-F45E-41E5-8367-17FB2BA30F99}"/>
                      </a:ext>
                    </a:extLst>
                  </p:cNvPr>
                  <p:cNvSpPr txBox="1">
                    <a:spLocks noRot="1" noChangeAspect="1" noMove="1" noResize="1" noEditPoints="1" noAdjustHandles="1" noChangeArrowheads="1" noChangeShapeType="1" noTextEdit="1"/>
                  </p:cNvSpPr>
                  <p:nvPr/>
                </p:nvSpPr>
                <p:spPr>
                  <a:xfrm>
                    <a:off x="21406951" y="6121400"/>
                    <a:ext cx="983149" cy="830997"/>
                  </a:xfrm>
                  <a:prstGeom prst="rect">
                    <a:avLst/>
                  </a:prstGeom>
                  <a:blipFill>
                    <a:blip r:embed="rId13"/>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3" name="TextBox 182">
                  <a:extLst>
                    <a:ext uri="{FF2B5EF4-FFF2-40B4-BE49-F238E27FC236}">
                      <a16:creationId xmlns="" xmlns:a16="http://schemas.microsoft.com/office/drawing/2014/main" id="{1D539296-9373-4505-9492-D1E0BF683CB1}"/>
                    </a:ext>
                  </a:extLst>
                </p:cNvPr>
                <p:cNvSpPr txBox="1"/>
                <p:nvPr/>
              </p:nvSpPr>
              <p:spPr>
                <a:xfrm>
                  <a:off x="18114631" y="9267214"/>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𝒄</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3" name="TextBox 182">
                  <a:extLst>
                    <a:ext uri="{FF2B5EF4-FFF2-40B4-BE49-F238E27FC236}">
                      <a16:creationId xmlns:a16="http://schemas.microsoft.com/office/drawing/2014/main" id="{1D539296-9373-4505-9492-D1E0BF683CB1}"/>
                    </a:ext>
                  </a:extLst>
                </p:cNvPr>
                <p:cNvSpPr txBox="1">
                  <a:spLocks noRot="1" noChangeAspect="1" noMove="1" noResize="1" noEditPoints="1" noAdjustHandles="1" noChangeArrowheads="1" noChangeShapeType="1" noTextEdit="1"/>
                </p:cNvSpPr>
                <p:nvPr/>
              </p:nvSpPr>
              <p:spPr>
                <a:xfrm>
                  <a:off x="18114631" y="9267214"/>
                  <a:ext cx="735540" cy="83099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 xmlns:a16="http://schemas.microsoft.com/office/drawing/2014/main" id="{342496EA-F0F1-4162-9963-47A27C8C9FCB}"/>
                    </a:ext>
                  </a:extLst>
                </p:cNvPr>
                <p:cNvSpPr txBox="1"/>
                <p:nvPr/>
              </p:nvSpPr>
              <p:spPr>
                <a:xfrm>
                  <a:off x="15981031" y="10410214"/>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𝒂</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4" name="TextBox 73">
                  <a:extLst>
                    <a:ext uri="{FF2B5EF4-FFF2-40B4-BE49-F238E27FC236}">
                      <a16:creationId xmlns:a16="http://schemas.microsoft.com/office/drawing/2014/main" id="{342496EA-F0F1-4162-9963-47A27C8C9FCB}"/>
                    </a:ext>
                  </a:extLst>
                </p:cNvPr>
                <p:cNvSpPr txBox="1">
                  <a:spLocks noRot="1" noChangeAspect="1" noMove="1" noResize="1" noEditPoints="1" noAdjustHandles="1" noChangeArrowheads="1" noChangeShapeType="1" noTextEdit="1"/>
                </p:cNvSpPr>
                <p:nvPr/>
              </p:nvSpPr>
              <p:spPr>
                <a:xfrm>
                  <a:off x="15981031" y="10410214"/>
                  <a:ext cx="735540" cy="830997"/>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 xmlns:a16="http://schemas.microsoft.com/office/drawing/2014/main" id="{C69F836F-2C07-42DD-A355-C44FB4433673}"/>
                    </a:ext>
                  </a:extLst>
                </p:cNvPr>
                <p:cNvSpPr txBox="1"/>
                <p:nvPr/>
              </p:nvSpPr>
              <p:spPr>
                <a:xfrm>
                  <a:off x="19714831" y="9953014"/>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𝒃</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8" name="TextBox 77">
                  <a:extLst>
                    <a:ext uri="{FF2B5EF4-FFF2-40B4-BE49-F238E27FC236}">
                      <a16:creationId xmlns:a16="http://schemas.microsoft.com/office/drawing/2014/main" id="{C69F836F-2C07-42DD-A355-C44FB4433673}"/>
                    </a:ext>
                  </a:extLst>
                </p:cNvPr>
                <p:cNvSpPr txBox="1">
                  <a:spLocks noRot="1" noChangeAspect="1" noMove="1" noResize="1" noEditPoints="1" noAdjustHandles="1" noChangeArrowheads="1" noChangeShapeType="1" noTextEdit="1"/>
                </p:cNvSpPr>
                <p:nvPr/>
              </p:nvSpPr>
              <p:spPr>
                <a:xfrm>
                  <a:off x="19714831" y="9953014"/>
                  <a:ext cx="735540" cy="830997"/>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6" name="TextBox 285">
                  <a:extLst>
                    <a:ext uri="{FF2B5EF4-FFF2-40B4-BE49-F238E27FC236}">
                      <a16:creationId xmlns="" xmlns:a16="http://schemas.microsoft.com/office/drawing/2014/main" id="{03F98282-DE09-4F3B-8FF5-CC8AE2116B6C}"/>
                    </a:ext>
                  </a:extLst>
                </p:cNvPr>
                <p:cNvSpPr txBox="1"/>
                <p:nvPr/>
              </p:nvSpPr>
              <p:spPr>
                <a:xfrm>
                  <a:off x="16750010" y="12877800"/>
                  <a:ext cx="3138190" cy="7694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270F6B"/>
                            </a:solidFill>
                            <a:latin typeface="Cambria Math" panose="02040503050406030204" pitchFamily="18" charset="0"/>
                          </a:rPr>
                          <m:t>𝒂</m:t>
                        </m:r>
                        <m:r>
                          <a:rPr lang="en-US" sz="4400" i="1">
                            <a:solidFill>
                              <a:srgbClr val="270F6B"/>
                            </a:solidFill>
                            <a:latin typeface="Cambria Math" panose="02040503050406030204" pitchFamily="18" charset="0"/>
                            <a:ea typeface="Cambria Math" panose="02040503050406030204" pitchFamily="18" charset="0"/>
                          </a:rPr>
                          <m:t>//</m:t>
                        </m:r>
                        <m:r>
                          <a:rPr lang="en-US" sz="4400" i="1">
                            <a:solidFill>
                              <a:srgbClr val="270F6B"/>
                            </a:solidFill>
                            <a:latin typeface="Cambria Math" panose="02040503050406030204" pitchFamily="18" charset="0"/>
                            <a:ea typeface="Cambria Math" panose="02040503050406030204" pitchFamily="18" charset="0"/>
                          </a:rPr>
                          <m:t>𝒃</m:t>
                        </m:r>
                        <m:r>
                          <a:rPr lang="en-US" sz="4400" i="1">
                            <a:solidFill>
                              <a:srgbClr val="270F6B"/>
                            </a:solidFill>
                            <a:latin typeface="Cambria Math" panose="02040503050406030204" pitchFamily="18" charset="0"/>
                            <a:ea typeface="Cambria Math" panose="02040503050406030204" pitchFamily="18" charset="0"/>
                          </a:rPr>
                          <m:t>//</m:t>
                        </m:r>
                        <m:r>
                          <a:rPr lang="en-US" sz="4400" i="1">
                            <a:solidFill>
                              <a:srgbClr val="270F6B"/>
                            </a:solidFill>
                            <a:latin typeface="Cambria Math" panose="02040503050406030204" pitchFamily="18" charset="0"/>
                            <a:ea typeface="Cambria Math" panose="02040503050406030204" pitchFamily="18" charset="0"/>
                          </a:rPr>
                          <m:t>𝒄</m:t>
                        </m:r>
                      </m:oMath>
                    </m:oMathPara>
                  </a14:m>
                  <a:endParaRPr lang="en-US" sz="4000">
                    <a:solidFill>
                      <a:srgbClr val="270F6B"/>
                    </a:solidFill>
                  </a:endParaRPr>
                </a:p>
              </p:txBody>
            </p:sp>
          </mc:Choice>
          <mc:Fallback xmlns="">
            <p:sp>
              <p:nvSpPr>
                <p:cNvPr id="286" name="TextBox 285">
                  <a:extLst>
                    <a:ext uri="{FF2B5EF4-FFF2-40B4-BE49-F238E27FC236}">
                      <a16:creationId xmlns:a16="http://schemas.microsoft.com/office/drawing/2014/main" id="{03F98282-DE09-4F3B-8FF5-CC8AE2116B6C}"/>
                    </a:ext>
                  </a:extLst>
                </p:cNvPr>
                <p:cNvSpPr txBox="1">
                  <a:spLocks noRot="1" noChangeAspect="1" noMove="1" noResize="1" noEditPoints="1" noAdjustHandles="1" noChangeArrowheads="1" noChangeShapeType="1" noTextEdit="1"/>
                </p:cNvSpPr>
                <p:nvPr/>
              </p:nvSpPr>
              <p:spPr>
                <a:xfrm>
                  <a:off x="16750010" y="12877800"/>
                  <a:ext cx="3138190" cy="769441"/>
                </a:xfrm>
                <a:prstGeom prst="rect">
                  <a:avLst/>
                </a:prstGeom>
                <a:blipFill>
                  <a:blip r:embed="rId17"/>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84155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wipe(left)">
                                      <p:cBhvr>
                                        <p:cTn id="7" dur="500"/>
                                        <p:tgtEl>
                                          <p:spTgt spid="2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1"/>
                                        </p:tgtEl>
                                        <p:attrNameLst>
                                          <p:attrName>style.visibility</p:attrName>
                                        </p:attrNameLst>
                                      </p:cBhvr>
                                      <p:to>
                                        <p:strVal val="visible"/>
                                      </p:to>
                                    </p:set>
                                    <p:animEffect transition="in" filter="wipe(left)">
                                      <p:cBhvr>
                                        <p:cTn id="12" dur="500"/>
                                        <p:tgtEl>
                                          <p:spTgt spid="28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2"/>
                                        </p:tgtEl>
                                        <p:attrNameLst>
                                          <p:attrName>style.visibility</p:attrName>
                                        </p:attrNameLst>
                                      </p:cBhvr>
                                      <p:to>
                                        <p:strVal val="visible"/>
                                      </p:to>
                                    </p:set>
                                    <p:animEffect transition="in" filter="wipe(left)">
                                      <p:cBhvr>
                                        <p:cTn id="17" dur="500"/>
                                        <p:tgtEl>
                                          <p:spTgt spid="28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blinds(horizontal)">
                                      <p:cBhvr>
                                        <p:cTn id="22" dur="500"/>
                                        <p:tgtEl>
                                          <p:spTgt spid="8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89"/>
                                        </p:tgtEl>
                                        <p:attrNameLst>
                                          <p:attrName>style.visibility</p:attrName>
                                        </p:attrNameLst>
                                      </p:cBhvr>
                                      <p:to>
                                        <p:strVal val="visible"/>
                                      </p:to>
                                    </p:set>
                                    <p:animEffect transition="in" filter="fade">
                                      <p:cBhvr>
                                        <p:cTn id="27" dur="1000"/>
                                        <p:tgtEl>
                                          <p:spTgt spid="289"/>
                                        </p:tgtEl>
                                      </p:cBhvr>
                                    </p:animEffect>
                                    <p:anim calcmode="lin" valueType="num">
                                      <p:cBhvr>
                                        <p:cTn id="28" dur="1000" fill="hold"/>
                                        <p:tgtEl>
                                          <p:spTgt spid="289"/>
                                        </p:tgtEl>
                                        <p:attrNameLst>
                                          <p:attrName>ppt_x</p:attrName>
                                        </p:attrNameLst>
                                      </p:cBhvr>
                                      <p:tavLst>
                                        <p:tav tm="0">
                                          <p:val>
                                            <p:strVal val="#ppt_x"/>
                                          </p:val>
                                        </p:tav>
                                        <p:tav tm="100000">
                                          <p:val>
                                            <p:strVal val="#ppt_x"/>
                                          </p:val>
                                        </p:tav>
                                      </p:tavLst>
                                    </p:anim>
                                    <p:anim calcmode="lin" valueType="num">
                                      <p:cBhvr>
                                        <p:cTn id="29" dur="1000" fill="hold"/>
                                        <p:tgtEl>
                                          <p:spTgt spid="289"/>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nodeType="afterEffect">
                                  <p:stCondLst>
                                    <p:cond delay="0"/>
                                  </p:stCondLst>
                                  <p:childTnLst>
                                    <p:set>
                                      <p:cBhvr>
                                        <p:cTn id="32" dur="1" fill="hold">
                                          <p:stCondLst>
                                            <p:cond delay="0"/>
                                          </p:stCondLst>
                                        </p:cTn>
                                        <p:tgtEl>
                                          <p:spTgt spid="288"/>
                                        </p:tgtEl>
                                        <p:attrNameLst>
                                          <p:attrName>style.visibility</p:attrName>
                                        </p:attrNameLst>
                                      </p:cBhvr>
                                      <p:to>
                                        <p:strVal val="visible"/>
                                      </p:to>
                                    </p:set>
                                    <p:animEffect transition="in" filter="fade">
                                      <p:cBhvr>
                                        <p:cTn id="33" dur="1000"/>
                                        <p:tgtEl>
                                          <p:spTgt spid="288"/>
                                        </p:tgtEl>
                                      </p:cBhvr>
                                    </p:animEffect>
                                    <p:anim calcmode="lin" valueType="num">
                                      <p:cBhvr>
                                        <p:cTn id="34" dur="1000" fill="hold"/>
                                        <p:tgtEl>
                                          <p:spTgt spid="288"/>
                                        </p:tgtEl>
                                        <p:attrNameLst>
                                          <p:attrName>ppt_x</p:attrName>
                                        </p:attrNameLst>
                                      </p:cBhvr>
                                      <p:tavLst>
                                        <p:tav tm="0">
                                          <p:val>
                                            <p:strVal val="#ppt_x"/>
                                          </p:val>
                                        </p:tav>
                                        <p:tav tm="100000">
                                          <p:val>
                                            <p:strVal val="#ppt_x"/>
                                          </p:val>
                                        </p:tav>
                                      </p:tavLst>
                                    </p:anim>
                                    <p:anim calcmode="lin" valueType="num">
                                      <p:cBhvr>
                                        <p:cTn id="35" dur="1000" fill="hold"/>
                                        <p:tgtEl>
                                          <p:spTgt spid="2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281" grpId="0"/>
      <p:bldP spid="28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ounded Rectangle 18">
            <a:extLst>
              <a:ext uri="{FF2B5EF4-FFF2-40B4-BE49-F238E27FC236}">
                <a16:creationId xmlns="" xmlns:a16="http://schemas.microsoft.com/office/drawing/2014/main" id="{39588AFD-3EC6-4C1B-B9C3-7E999584EE1B}"/>
              </a:ext>
            </a:extLst>
          </p:cNvPr>
          <p:cNvSpPr/>
          <p:nvPr/>
        </p:nvSpPr>
        <p:spPr>
          <a:xfrm>
            <a:off x="427881" y="7620000"/>
            <a:ext cx="23523499" cy="6064257"/>
          </a:xfrm>
          <a:prstGeom prst="roundRect">
            <a:avLst>
              <a:gd name="adj" fmla="val 4276"/>
            </a:avLst>
          </a:prstGeom>
          <a:solidFill>
            <a:schemeClr val="accent4">
              <a:lumMod val="20000"/>
              <a:lumOff val="80000"/>
            </a:schemeClr>
          </a:solidFill>
          <a:ln w="3810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9" name="Group 268">
            <a:extLst>
              <a:ext uri="{FF2B5EF4-FFF2-40B4-BE49-F238E27FC236}">
                <a16:creationId xmlns=""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57200" y="1637428"/>
                <a:ext cx="723336"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TÍNH CHẤT</a:t>
              </a:r>
            </a:p>
          </p:txBody>
        </p:sp>
      </p:grpSp>
      <p:grpSp>
        <p:nvGrpSpPr>
          <p:cNvPr id="251" name="Group 250">
            <a:extLst>
              <a:ext uri="{FF2B5EF4-FFF2-40B4-BE49-F238E27FC236}">
                <a16:creationId xmlns="" xmlns:a16="http://schemas.microsoft.com/office/drawing/2014/main" id="{F1646B75-AA6A-45F4-9E70-AE64829E54D2}"/>
              </a:ext>
            </a:extLst>
          </p:cNvPr>
          <p:cNvGrpSpPr/>
          <p:nvPr/>
        </p:nvGrpSpPr>
        <p:grpSpPr>
          <a:xfrm>
            <a:off x="228601" y="2514601"/>
            <a:ext cx="23722780" cy="4938258"/>
            <a:chOff x="1120323" y="10988412"/>
            <a:chExt cx="23109279" cy="4938836"/>
          </a:xfrm>
        </p:grpSpPr>
        <p:sp>
          <p:nvSpPr>
            <p:cNvPr id="252" name="Rounded Rectangle 6">
              <a:extLst>
                <a:ext uri="{FF2B5EF4-FFF2-40B4-BE49-F238E27FC236}">
                  <a16:creationId xmlns="" xmlns:a16="http://schemas.microsoft.com/office/drawing/2014/main" id="{00DDB10B-4706-4165-848D-05731FC4CF5D}"/>
                </a:ext>
              </a:extLst>
            </p:cNvPr>
            <p:cNvSpPr/>
            <p:nvPr/>
          </p:nvSpPr>
          <p:spPr>
            <a:xfrm>
              <a:off x="1323891" y="11370895"/>
              <a:ext cx="22905711" cy="4556353"/>
            </a:xfrm>
            <a:prstGeom prst="roundRect">
              <a:avLst>
                <a:gd name="adj" fmla="val 8959"/>
              </a:avLst>
            </a:prstGeom>
            <a:solidFill>
              <a:schemeClr val="bg1">
                <a:lumMod val="95000"/>
              </a:schemeClr>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grpSp>
          <p:nvGrpSpPr>
            <p:cNvPr id="253" name="Group 2">
              <a:extLst>
                <a:ext uri="{FF2B5EF4-FFF2-40B4-BE49-F238E27FC236}">
                  <a16:creationId xmlns="" xmlns:a16="http://schemas.microsoft.com/office/drawing/2014/main" id="{435B9E00-7E5A-4FF2-85EF-44EC4ED95704}"/>
                </a:ext>
              </a:extLst>
            </p:cNvPr>
            <p:cNvGrpSpPr/>
            <p:nvPr/>
          </p:nvGrpSpPr>
          <p:grpSpPr>
            <a:xfrm>
              <a:off x="1120323" y="10988412"/>
              <a:ext cx="3810441" cy="956578"/>
              <a:chOff x="1120323" y="10988412"/>
              <a:chExt cx="3810441" cy="956578"/>
            </a:xfrm>
          </p:grpSpPr>
          <p:sp>
            <p:nvSpPr>
              <p:cNvPr id="254" name="Right Triangle 253">
                <a:extLst>
                  <a:ext uri="{FF2B5EF4-FFF2-40B4-BE49-F238E27FC236}">
                    <a16:creationId xmlns="" xmlns:a16="http://schemas.microsoft.com/office/drawing/2014/main" id="{E3FC2C3C-4502-4AB6-AE70-EAAF7F397A69}"/>
                  </a:ext>
                </a:extLst>
              </p:cNvPr>
              <p:cNvSpPr/>
              <p:nvPr/>
            </p:nvSpPr>
            <p:spPr>
              <a:xfrm flipH="1" flipV="1">
                <a:off x="1120323" y="11807190"/>
                <a:ext cx="194126" cy="137800"/>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20">
                <a:extLst>
                  <a:ext uri="{FF2B5EF4-FFF2-40B4-BE49-F238E27FC236}">
                    <a16:creationId xmlns="" xmlns:a16="http://schemas.microsoft.com/office/drawing/2014/main" id="{DE52E798-7199-44DF-A5C3-3F3021959B19}"/>
                  </a:ext>
                </a:extLst>
              </p:cNvPr>
              <p:cNvSpPr>
                <a:spLocks/>
              </p:cNvSpPr>
              <p:nvPr/>
            </p:nvSpPr>
            <p:spPr bwMode="auto">
              <a:xfrm rot="5400000">
                <a:off x="2542009" y="9593995"/>
                <a:ext cx="800212" cy="3589046"/>
              </a:xfrm>
              <a:prstGeom prst="round2SameRect">
                <a:avLst/>
              </a:prstGeom>
              <a:solidFill>
                <a:srgbClr val="AB7C37"/>
              </a:solidFill>
              <a:ln w="57150">
                <a:solidFill>
                  <a:srgbClr val="AB7C37"/>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80" name="TextBox 279">
                <a:extLst>
                  <a:ext uri="{FF2B5EF4-FFF2-40B4-BE49-F238E27FC236}">
                    <a16:creationId xmlns="" xmlns:a16="http://schemas.microsoft.com/office/drawing/2014/main" id="{EE1A33CA-7192-4937-A48A-B99D2A16DC77}"/>
                  </a:ext>
                </a:extLst>
              </p:cNvPr>
              <p:cNvSpPr txBox="1"/>
              <p:nvPr/>
            </p:nvSpPr>
            <p:spPr>
              <a:xfrm>
                <a:off x="1219062" y="11019078"/>
                <a:ext cx="3711702" cy="769531"/>
              </a:xfrm>
              <a:prstGeom prst="rect">
                <a:avLst/>
              </a:prstGeom>
              <a:noFill/>
            </p:spPr>
            <p:txBody>
              <a:bodyPr wrap="square" rtlCol="0">
                <a:spAutoFit/>
              </a:bodyPr>
              <a:lstStyle/>
              <a:p>
                <a:r>
                  <a:rPr lang="en-US" sz="4400" b="1">
                    <a:solidFill>
                      <a:schemeClr val="bg1"/>
                    </a:solidFill>
                    <a:latin typeface="Tahoma" pitchFamily="34" charset="0"/>
                    <a:ea typeface="Tahoma" pitchFamily="34" charset="0"/>
                    <a:cs typeface="Tahoma" pitchFamily="34" charset="0"/>
                    <a:sym typeface="Wingdings" panose="05000000000000000000" pitchFamily="2" charset="2"/>
                  </a:rPr>
                  <a:t> HỆ QUẢ</a:t>
                </a:r>
                <a:endParaRPr lang="en-US" sz="4400" b="1" dirty="0">
                  <a:solidFill>
                    <a:schemeClr val="bg1"/>
                  </a:solidFill>
                  <a:latin typeface="Tahoma" pitchFamily="34" charset="0"/>
                  <a:ea typeface="Tahoma" pitchFamily="34" charset="0"/>
                  <a:cs typeface="Tahoma" pitchFamily="34" charset="0"/>
                </a:endParaRPr>
              </a:p>
            </p:txBody>
          </p:sp>
        </p:grpSp>
      </p:grpSp>
      <p:sp>
        <p:nvSpPr>
          <p:cNvPr id="281" name="TextBox 280">
            <a:extLst>
              <a:ext uri="{FF2B5EF4-FFF2-40B4-BE49-F238E27FC236}">
                <a16:creationId xmlns="" xmlns:a16="http://schemas.microsoft.com/office/drawing/2014/main" id="{5E4571F2-791A-4D73-9686-2427956D3CAA}"/>
              </a:ext>
            </a:extLst>
          </p:cNvPr>
          <p:cNvSpPr txBox="1"/>
          <p:nvPr/>
        </p:nvSpPr>
        <p:spPr>
          <a:xfrm>
            <a:off x="685800" y="3317783"/>
            <a:ext cx="22955827" cy="1559017"/>
          </a:xfrm>
          <a:prstGeom prst="rect">
            <a:avLst/>
          </a:prstGeom>
          <a:noFill/>
        </p:spPr>
        <p:txBody>
          <a:bodyPr wrap="square" rtlCol="0">
            <a:spAutoFit/>
          </a:bodyPr>
          <a:lstStyle/>
          <a:p>
            <a:pPr>
              <a:lnSpc>
                <a:spcPct val="114000"/>
              </a:lnSpc>
            </a:pPr>
            <a:r>
              <a:rPr lang="en-US" sz="4400" b="1">
                <a:solidFill>
                  <a:srgbClr val="270F6B"/>
                </a:solidFill>
                <a:latin typeface="Tahoma" pitchFamily="34" charset="0"/>
                <a:ea typeface="Tahoma" pitchFamily="34" charset="0"/>
                <a:cs typeface="Tahoma" pitchFamily="34" charset="0"/>
              </a:rPr>
              <a:t>    </a:t>
            </a:r>
            <a:r>
              <a:rPr lang="vi-VN" sz="4400" b="1">
                <a:solidFill>
                  <a:srgbClr val="270F6B"/>
                </a:solidFill>
                <a:latin typeface="Tahoma" pitchFamily="34" charset="0"/>
                <a:ea typeface="Tahoma" pitchFamily="34" charset="0"/>
                <a:cs typeface="Tahoma" pitchFamily="34" charset="0"/>
              </a:rPr>
              <a:t>Nếu hai mp phân biệt lần lượt chứa hai đt song song thì giao tuyến của chúng (nếu có) cũng song song với hai đt đó hoặc trùng với một trong hai đt đó.</a:t>
            </a:r>
          </a:p>
        </p:txBody>
      </p:sp>
      <mc:AlternateContent xmlns:mc="http://schemas.openxmlformats.org/markup-compatibility/2006" xmlns:a14="http://schemas.microsoft.com/office/drawing/2010/main">
        <mc:Choice Requires="a14">
          <p:sp>
            <p:nvSpPr>
              <p:cNvPr id="282" name="TextBox 281">
                <a:extLst>
                  <a:ext uri="{FF2B5EF4-FFF2-40B4-BE49-F238E27FC236}">
                    <a16:creationId xmlns="" xmlns:a16="http://schemas.microsoft.com/office/drawing/2014/main" id="{B585F6AD-FEDB-468F-9B87-3B798386E287}"/>
                  </a:ext>
                </a:extLst>
              </p:cNvPr>
              <p:cNvSpPr txBox="1"/>
              <p:nvPr/>
            </p:nvSpPr>
            <p:spPr>
              <a:xfrm>
                <a:off x="6715502" y="4648200"/>
                <a:ext cx="10952996" cy="2827441"/>
              </a:xfrm>
              <a:prstGeom prst="rect">
                <a:avLst/>
              </a:prstGeom>
              <a:noFill/>
            </p:spPr>
            <p:txBody>
              <a:bodyPr wrap="square" rtlCol="0">
                <a:spAutoFit/>
              </a:bodyPr>
              <a:lstStyle>
                <a:defPPr>
                  <a:defRPr lang="en-US"/>
                </a:defPPr>
                <a:lvl1pPr>
                  <a:defRPr sz="4400" b="1">
                    <a:solidFill>
                      <a:srgbClr val="270F6B"/>
                    </a:solidFill>
                    <a:latin typeface="Tahoma" pitchFamily="34" charset="0"/>
                    <a:ea typeface="Tahoma" pitchFamily="34" charset="0"/>
                    <a:cs typeface="Tahoma" pitchFamily="34" charset="0"/>
                  </a:defRPr>
                </a:lvl1pPr>
              </a:lstStyle>
              <a:p>
                <a:r>
                  <a:rPr lang="en-US"/>
                  <a:t>Tức là: </a:t>
                </a:r>
                <a14:m>
                  <m:oMath xmlns:m="http://schemas.openxmlformats.org/officeDocument/2006/math">
                    <m:d>
                      <m:dPr>
                        <m:begChr m:val="{"/>
                        <m:endChr m:val=""/>
                        <m:ctrlPr>
                          <a:rPr lang="en-US" sz="4800" i="1" smtClean="0">
                            <a:solidFill>
                              <a:srgbClr val="0000FF"/>
                            </a:solidFill>
                            <a:latin typeface="Cambria Math" panose="02040503050406030204" pitchFamily="18" charset="0"/>
                          </a:rPr>
                        </m:ctrlPr>
                      </m:dPr>
                      <m:e>
                        <m:eqArr>
                          <m:eqArrPr>
                            <m:ctrlPr>
                              <a:rPr lang="en-US" sz="4800" i="1" smtClean="0">
                                <a:solidFill>
                                  <a:srgbClr val="0000FF"/>
                                </a:solidFill>
                                <a:latin typeface="Cambria Math" panose="02040503050406030204" pitchFamily="18" charset="0"/>
                                <a:ea typeface="Cambria Math" panose="02040503050406030204" pitchFamily="18" charset="0"/>
                              </a:rPr>
                            </m:ctrlPr>
                          </m:eqArrPr>
                          <m:e>
                            <m:r>
                              <a:rPr lang="en-US" sz="4800" b="1" i="1">
                                <a:solidFill>
                                  <a:srgbClr val="0000FF"/>
                                </a:solidFill>
                                <a:latin typeface="Cambria Math" panose="02040503050406030204" pitchFamily="18" charset="0"/>
                                <a:ea typeface="Cambria Math" panose="02040503050406030204" pitchFamily="18" charset="0"/>
                              </a:rPr>
                              <m:t>𝒂</m:t>
                            </m:r>
                            <m:r>
                              <a:rPr lang="en-US" sz="4800" b="1"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b="1" i="1">
                                    <a:solidFill>
                                      <a:srgbClr val="0000FF"/>
                                    </a:solidFill>
                                    <a:latin typeface="Cambria Math" panose="02040503050406030204" pitchFamily="18" charset="0"/>
                                    <a:ea typeface="Cambria Math" panose="02040503050406030204" pitchFamily="18" charset="0"/>
                                  </a:rPr>
                                  <m:t>𝜶</m:t>
                                </m:r>
                              </m:e>
                            </m:d>
                            <m:r>
                              <a:rPr lang="en-US" sz="4800" b="1">
                                <a:solidFill>
                                  <a:srgbClr val="0000FF"/>
                                </a:solidFill>
                                <a:latin typeface="Cambria Math" panose="02040503050406030204" pitchFamily="18" charset="0"/>
                                <a:ea typeface="Cambria Math" panose="02040503050406030204" pitchFamily="18" charset="0"/>
                              </a:rPr>
                              <m:t>,</m:t>
                            </m:r>
                            <m:r>
                              <a:rPr lang="en-US" sz="4800" b="1" i="1">
                                <a:solidFill>
                                  <a:srgbClr val="0000FF"/>
                                </a:solidFill>
                                <a:latin typeface="Cambria Math" panose="02040503050406030204" pitchFamily="18" charset="0"/>
                                <a:ea typeface="Cambria Math" panose="02040503050406030204" pitchFamily="18" charset="0"/>
                              </a:rPr>
                              <m:t>𝒃</m:t>
                            </m:r>
                            <m:r>
                              <a:rPr lang="en-US" sz="4800" b="1"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b="1" i="1">
                                    <a:solidFill>
                                      <a:srgbClr val="0000FF"/>
                                    </a:solidFill>
                                    <a:latin typeface="Cambria Math" panose="02040503050406030204" pitchFamily="18" charset="0"/>
                                    <a:ea typeface="Cambria Math" panose="02040503050406030204" pitchFamily="18" charset="0"/>
                                  </a:rPr>
                                  <m:t>𝜷</m:t>
                                </m:r>
                              </m:e>
                            </m:d>
                          </m:e>
                          <m:e>
                            <m:r>
                              <a:rPr lang="en-US" sz="4800" b="1" i="1" smtClean="0">
                                <a:solidFill>
                                  <a:srgbClr val="0000FF"/>
                                </a:solidFill>
                                <a:latin typeface="Cambria Math" panose="02040503050406030204" pitchFamily="18" charset="0"/>
                                <a:ea typeface="Cambria Math" panose="02040503050406030204" pitchFamily="18" charset="0"/>
                              </a:rPr>
                              <m:t>𝒂</m:t>
                            </m:r>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𝒃</m:t>
                            </m:r>
                          </m:e>
                          <m:e>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b="1" i="1">
                                    <a:solidFill>
                                      <a:srgbClr val="0000FF"/>
                                    </a:solidFill>
                                    <a:latin typeface="Cambria Math" panose="02040503050406030204" pitchFamily="18" charset="0"/>
                                    <a:ea typeface="Cambria Math" panose="02040503050406030204" pitchFamily="18" charset="0"/>
                                  </a:rPr>
                                  <m:t>𝜶</m:t>
                                </m:r>
                              </m:e>
                            </m:d>
                            <m:r>
                              <a:rPr lang="en-US" sz="4800" b="1"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b="1" i="1">
                                    <a:solidFill>
                                      <a:srgbClr val="0000FF"/>
                                    </a:solidFill>
                                    <a:latin typeface="Cambria Math" panose="02040503050406030204" pitchFamily="18" charset="0"/>
                                    <a:ea typeface="Cambria Math" panose="02040503050406030204" pitchFamily="18" charset="0"/>
                                  </a:rPr>
                                  <m:t>𝜷</m:t>
                                </m:r>
                              </m:e>
                            </m:d>
                            <m:r>
                              <a:rPr lang="en-US" sz="4800" b="1" i="1">
                                <a:solidFill>
                                  <a:srgbClr val="0000FF"/>
                                </a:solidFill>
                                <a:latin typeface="Cambria Math" panose="02040503050406030204" pitchFamily="18" charset="0"/>
                                <a:ea typeface="Cambria Math" panose="02040503050406030204" pitchFamily="18" charset="0"/>
                              </a:rPr>
                              <m:t>=</m:t>
                            </m:r>
                            <m:r>
                              <a:rPr lang="en-US" sz="4800" b="1" i="1">
                                <a:solidFill>
                                  <a:srgbClr val="0000FF"/>
                                </a:solidFill>
                                <a:latin typeface="Cambria Math" panose="02040503050406030204" pitchFamily="18" charset="0"/>
                                <a:ea typeface="Cambria Math" panose="02040503050406030204" pitchFamily="18" charset="0"/>
                              </a:rPr>
                              <m:t>𝒄</m:t>
                            </m:r>
                          </m:e>
                        </m:eqArr>
                      </m:e>
                    </m:d>
                    <m:r>
                      <a:rPr lang="en-US" sz="4800" i="1" smtClean="0">
                        <a:solidFill>
                          <a:srgbClr val="0000FF"/>
                        </a:solidFill>
                        <a:latin typeface="Cambria Math" panose="02040503050406030204" pitchFamily="18" charset="0"/>
                        <a:ea typeface="Cambria Math" panose="02040503050406030204" pitchFamily="18" charset="0"/>
                      </a:rPr>
                      <m:t>⟹</m:t>
                    </m:r>
                    <m:d>
                      <m:dPr>
                        <m:begChr m:val="["/>
                        <m:endChr m:val=""/>
                        <m:ctrlPr>
                          <a:rPr lang="en-US" sz="4800" b="1" i="1" smtClean="0">
                            <a:solidFill>
                              <a:srgbClr val="0000FF"/>
                            </a:solidFill>
                            <a:latin typeface="Cambria Math" panose="02040503050406030204" pitchFamily="18" charset="0"/>
                            <a:ea typeface="Cambria Math" panose="02040503050406030204" pitchFamily="18" charset="0"/>
                          </a:rPr>
                        </m:ctrlPr>
                      </m:dPr>
                      <m:e>
                        <m:d>
                          <m:dPr>
                            <m:begChr m:val=""/>
                            <m:endChr m:val=""/>
                            <m:ctrlPr>
                              <a:rPr lang="en-US" sz="4800" b="1" i="1" smtClean="0">
                                <a:solidFill>
                                  <a:srgbClr val="0000FF"/>
                                </a:solidFill>
                                <a:latin typeface="Cambria Math" panose="02040503050406030204" pitchFamily="18" charset="0"/>
                                <a:ea typeface="Cambria Math" panose="02040503050406030204" pitchFamily="18" charset="0"/>
                              </a:rPr>
                            </m:ctrlPr>
                          </m:dPr>
                          <m:e>
                            <m:eqArr>
                              <m:eqArrPr>
                                <m:ctrlPr>
                                  <a:rPr lang="en-US" sz="4800" b="1" i="1" smtClean="0">
                                    <a:solidFill>
                                      <a:srgbClr val="0000FF"/>
                                    </a:solidFill>
                                    <a:latin typeface="Cambria Math" panose="02040503050406030204" pitchFamily="18" charset="0"/>
                                    <a:ea typeface="Cambria Math" panose="02040503050406030204" pitchFamily="18" charset="0"/>
                                  </a:rPr>
                                </m:ctrlPr>
                              </m:eqArrPr>
                              <m:e>
                                <m:r>
                                  <a:rPr lang="en-US" sz="4800" b="1" i="1" smtClean="0">
                                    <a:solidFill>
                                      <a:srgbClr val="0000FF"/>
                                    </a:solidFill>
                                    <a:latin typeface="Cambria Math" panose="02040503050406030204" pitchFamily="18" charset="0"/>
                                    <a:ea typeface="Cambria Math" panose="02040503050406030204" pitchFamily="18" charset="0"/>
                                  </a:rPr>
                                  <m:t>𝒄</m:t>
                                </m:r>
                                <m:r>
                                  <a:rPr lang="en-US" sz="4800" i="1">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𝒂</m:t>
                                </m:r>
                                <m:r>
                                  <a:rPr lang="en-US" sz="4800" i="1">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𝒃</m:t>
                                </m:r>
                              </m:e>
                              <m:e>
                                <m:r>
                                  <a:rPr lang="en-US" sz="4800" b="1" i="1" smtClean="0">
                                    <a:solidFill>
                                      <a:srgbClr val="0000FF"/>
                                    </a:solidFill>
                                    <a:latin typeface="Cambria Math" panose="02040503050406030204" pitchFamily="18" charset="0"/>
                                  </a:rPr>
                                  <m:t>𝒄</m:t>
                                </m:r>
                                <m:r>
                                  <a:rPr lang="en-US" sz="4800"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𝒂</m:t>
                                </m:r>
                              </m:e>
                              <m:e>
                                <m:r>
                                  <a:rPr lang="en-US" sz="4800" b="1" i="1" smtClean="0">
                                    <a:solidFill>
                                      <a:srgbClr val="0000FF"/>
                                    </a:solidFill>
                                    <a:latin typeface="Cambria Math" panose="02040503050406030204" pitchFamily="18" charset="0"/>
                                    <a:ea typeface="Cambria Math" panose="02040503050406030204" pitchFamily="18" charset="0"/>
                                  </a:rPr>
                                  <m:t>𝒄</m:t>
                                </m:r>
                                <m:r>
                                  <a:rPr lang="en-US" sz="4800" i="1">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𝒃</m:t>
                                </m:r>
                              </m:e>
                            </m:eqArr>
                          </m:e>
                        </m:d>
                      </m:e>
                    </m:d>
                  </m:oMath>
                </a14:m>
                <a:endParaRPr lang="en-US" sz="4800" i="1" dirty="0">
                  <a:solidFill>
                    <a:srgbClr val="3333FF"/>
                  </a:solidFill>
                </a:endParaRPr>
              </a:p>
            </p:txBody>
          </p:sp>
        </mc:Choice>
        <mc:Fallback xmlns="">
          <p:sp>
            <p:nvSpPr>
              <p:cNvPr id="282" name="TextBox 281">
                <a:extLst>
                  <a:ext uri="{FF2B5EF4-FFF2-40B4-BE49-F238E27FC236}">
                    <a16:creationId xmlns:a16="http://schemas.microsoft.com/office/drawing/2014/main" id="{B585F6AD-FEDB-468F-9B87-3B798386E287}"/>
                  </a:ext>
                </a:extLst>
              </p:cNvPr>
              <p:cNvSpPr txBox="1">
                <a:spLocks noRot="1" noChangeAspect="1" noMove="1" noResize="1" noEditPoints="1" noAdjustHandles="1" noChangeArrowheads="1" noChangeShapeType="1" noTextEdit="1"/>
              </p:cNvSpPr>
              <p:nvPr/>
            </p:nvSpPr>
            <p:spPr>
              <a:xfrm>
                <a:off x="6715502" y="4648200"/>
                <a:ext cx="10952996" cy="2827441"/>
              </a:xfrm>
              <a:prstGeom prst="rect">
                <a:avLst/>
              </a:prstGeom>
              <a:blipFill>
                <a:blip r:embed="rId2"/>
                <a:stretch>
                  <a:fillRect l="-2283"/>
                </a:stretch>
              </a:blipFill>
            </p:spPr>
            <p:txBody>
              <a:bodyPr/>
              <a:lstStyle/>
              <a:p>
                <a:r>
                  <a:rPr lang="en-US">
                    <a:noFill/>
                  </a:rPr>
                  <a:t> </a:t>
                </a:r>
              </a:p>
            </p:txBody>
          </p:sp>
        </mc:Fallback>
      </mc:AlternateContent>
      <p:grpSp>
        <p:nvGrpSpPr>
          <p:cNvPr id="16" name="Group 15">
            <a:extLst>
              <a:ext uri="{FF2B5EF4-FFF2-40B4-BE49-F238E27FC236}">
                <a16:creationId xmlns="" xmlns:a16="http://schemas.microsoft.com/office/drawing/2014/main" id="{E7E35ADA-79C9-4F62-815F-7F1BA90FE7F0}"/>
              </a:ext>
            </a:extLst>
          </p:cNvPr>
          <p:cNvGrpSpPr/>
          <p:nvPr/>
        </p:nvGrpSpPr>
        <p:grpSpPr>
          <a:xfrm>
            <a:off x="181171" y="7772400"/>
            <a:ext cx="6829229" cy="5750058"/>
            <a:chOff x="0" y="7696200"/>
            <a:chExt cx="6829229" cy="5750058"/>
          </a:xfrm>
        </p:grpSpPr>
        <p:grpSp>
          <p:nvGrpSpPr>
            <p:cNvPr id="12" name="Group 11">
              <a:extLst>
                <a:ext uri="{FF2B5EF4-FFF2-40B4-BE49-F238E27FC236}">
                  <a16:creationId xmlns="" xmlns:a16="http://schemas.microsoft.com/office/drawing/2014/main" id="{C6C915E3-3E43-4086-AADF-2BFEEBD11F6E}"/>
                </a:ext>
              </a:extLst>
            </p:cNvPr>
            <p:cNvGrpSpPr/>
            <p:nvPr/>
          </p:nvGrpSpPr>
          <p:grpSpPr>
            <a:xfrm>
              <a:off x="3532130" y="7716021"/>
              <a:ext cx="3297099" cy="5066734"/>
              <a:chOff x="8256530" y="7761530"/>
              <a:chExt cx="3297099" cy="5066734"/>
            </a:xfrm>
          </p:grpSpPr>
          <p:sp>
            <p:nvSpPr>
              <p:cNvPr id="220" name="Parallelogram 219">
                <a:extLst>
                  <a:ext uri="{FF2B5EF4-FFF2-40B4-BE49-F238E27FC236}">
                    <a16:creationId xmlns="" xmlns:a16="http://schemas.microsoft.com/office/drawing/2014/main" id="{42203D8F-807A-4FD6-861D-7691A3D8A7F7}"/>
                  </a:ext>
                </a:extLst>
              </p:cNvPr>
              <p:cNvSpPr/>
              <p:nvPr/>
            </p:nvSpPr>
            <p:spPr>
              <a:xfrm rot="5400000">
                <a:off x="7025150" y="8992910"/>
                <a:ext cx="5066734" cy="2603973"/>
              </a:xfrm>
              <a:prstGeom prst="parallelogram">
                <a:avLst>
                  <a:gd name="adj" fmla="val 34802"/>
                </a:avLst>
              </a:prstGeom>
              <a:solidFill>
                <a:schemeClr val="accent1">
                  <a:lumMod val="40000"/>
                  <a:lumOff val="60000"/>
                </a:schemeClr>
              </a:solid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25" name="Arc 224">
                <a:extLst>
                  <a:ext uri="{FF2B5EF4-FFF2-40B4-BE49-F238E27FC236}">
                    <a16:creationId xmlns="" xmlns:a16="http://schemas.microsoft.com/office/drawing/2014/main" id="{3534B523-F955-4226-8155-65BA9BF9174D}"/>
                  </a:ext>
                </a:extLst>
              </p:cNvPr>
              <p:cNvSpPr/>
              <p:nvPr/>
            </p:nvSpPr>
            <p:spPr>
              <a:xfrm rot="10800000">
                <a:off x="10123936" y="7983711"/>
                <a:ext cx="1429693" cy="1624599"/>
              </a:xfrm>
              <a:prstGeom prst="arc">
                <a:avLst>
                  <a:gd name="adj1" fmla="val 16136579"/>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9" name="TextBox 218">
                    <a:extLst>
                      <a:ext uri="{FF2B5EF4-FFF2-40B4-BE49-F238E27FC236}">
                        <a16:creationId xmlns="" xmlns:a16="http://schemas.microsoft.com/office/drawing/2014/main" id="{A4C2ED3E-D211-475C-8A22-65DDD24FADCB}"/>
                      </a:ext>
                    </a:extLst>
                  </p:cNvPr>
                  <p:cNvSpPr txBox="1"/>
                  <p:nvPr/>
                </p:nvSpPr>
                <p:spPr>
                  <a:xfrm>
                    <a:off x="10067729" y="8541510"/>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𝛽</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219" name="TextBox 218">
                    <a:extLst>
                      <a:ext uri="{FF2B5EF4-FFF2-40B4-BE49-F238E27FC236}">
                        <a16:creationId xmlns:a16="http://schemas.microsoft.com/office/drawing/2014/main" id="{A4C2ED3E-D211-475C-8A22-65DDD24FADCB}"/>
                      </a:ext>
                    </a:extLst>
                  </p:cNvPr>
                  <p:cNvSpPr txBox="1">
                    <a:spLocks noRot="1" noChangeAspect="1" noMove="1" noResize="1" noEditPoints="1" noAdjustHandles="1" noChangeArrowheads="1" noChangeShapeType="1" noTextEdit="1"/>
                  </p:cNvSpPr>
                  <p:nvPr/>
                </p:nvSpPr>
                <p:spPr>
                  <a:xfrm>
                    <a:off x="10067729" y="8541510"/>
                    <a:ext cx="983149" cy="830997"/>
                  </a:xfrm>
                  <a:prstGeom prst="rect">
                    <a:avLst/>
                  </a:prstGeom>
                  <a:blipFill>
                    <a:blip r:embed="rId3"/>
                    <a:stretch>
                      <a:fillRect/>
                    </a:stretch>
                  </a:blipFill>
                </p:spPr>
                <p:txBody>
                  <a:bodyPr/>
                  <a:lstStyle/>
                  <a:p>
                    <a:r>
                      <a:rPr lang="en-US">
                        <a:noFill/>
                      </a:rPr>
                      <a:t> </a:t>
                    </a:r>
                  </a:p>
                </p:txBody>
              </p:sp>
            </mc:Fallback>
          </mc:AlternateContent>
        </p:grpSp>
        <p:grpSp>
          <p:nvGrpSpPr>
            <p:cNvPr id="11" name="Group 10">
              <a:extLst>
                <a:ext uri="{FF2B5EF4-FFF2-40B4-BE49-F238E27FC236}">
                  <a16:creationId xmlns="" xmlns:a16="http://schemas.microsoft.com/office/drawing/2014/main" id="{12E7657B-A029-43A7-9B41-91E30944D33E}"/>
                </a:ext>
              </a:extLst>
            </p:cNvPr>
            <p:cNvGrpSpPr/>
            <p:nvPr/>
          </p:nvGrpSpPr>
          <p:grpSpPr>
            <a:xfrm>
              <a:off x="0" y="7716019"/>
              <a:ext cx="3537947" cy="5730239"/>
              <a:chOff x="4724400" y="7761528"/>
              <a:chExt cx="3537947" cy="5730239"/>
            </a:xfrm>
          </p:grpSpPr>
          <p:sp>
            <p:nvSpPr>
              <p:cNvPr id="229" name="Parallelogram 228">
                <a:extLst>
                  <a:ext uri="{FF2B5EF4-FFF2-40B4-BE49-F238E27FC236}">
                    <a16:creationId xmlns="" xmlns:a16="http://schemas.microsoft.com/office/drawing/2014/main" id="{3F80A8E4-8A46-433B-A375-8763644CA275}"/>
                  </a:ext>
                </a:extLst>
              </p:cNvPr>
              <p:cNvSpPr/>
              <p:nvPr/>
            </p:nvSpPr>
            <p:spPr>
              <a:xfrm rot="5400000" flipH="1">
                <a:off x="4095240" y="9324661"/>
                <a:ext cx="5730239" cy="2603974"/>
              </a:xfrm>
              <a:prstGeom prst="parallelogram">
                <a:avLst>
                  <a:gd name="adj" fmla="val 60699"/>
                </a:avLst>
              </a:prstGeom>
              <a:solidFill>
                <a:schemeClr val="accent6">
                  <a:lumMod val="60000"/>
                  <a:lumOff val="40000"/>
                </a:schemeClr>
              </a:solid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30" name="Arc 229">
                <a:extLst>
                  <a:ext uri="{FF2B5EF4-FFF2-40B4-BE49-F238E27FC236}">
                    <a16:creationId xmlns="" xmlns:a16="http://schemas.microsoft.com/office/drawing/2014/main" id="{DC0AD851-47DA-4FF6-9CFE-B15F0722195A}"/>
                  </a:ext>
                </a:extLst>
              </p:cNvPr>
              <p:cNvSpPr/>
              <p:nvPr/>
            </p:nvSpPr>
            <p:spPr>
              <a:xfrm rot="3248786">
                <a:off x="4821853" y="8830107"/>
                <a:ext cx="1429693" cy="1624599"/>
              </a:xfrm>
              <a:prstGeom prst="arc">
                <a:avLst>
                  <a:gd name="adj1" fmla="val 15802362"/>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3" name="TextBox 232">
                    <a:extLst>
                      <a:ext uri="{FF2B5EF4-FFF2-40B4-BE49-F238E27FC236}">
                        <a16:creationId xmlns="" xmlns:a16="http://schemas.microsoft.com/office/drawing/2014/main" id="{1E222A68-FDF7-4F31-BAE8-408898597480}"/>
                      </a:ext>
                    </a:extLst>
                  </p:cNvPr>
                  <p:cNvSpPr txBox="1"/>
                  <p:nvPr/>
                </p:nvSpPr>
                <p:spPr>
                  <a:xfrm>
                    <a:off x="5455603" y="9176733"/>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𝛼</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233" name="TextBox 232">
                    <a:extLst>
                      <a:ext uri="{FF2B5EF4-FFF2-40B4-BE49-F238E27FC236}">
                        <a16:creationId xmlns:a16="http://schemas.microsoft.com/office/drawing/2014/main" id="{1E222A68-FDF7-4F31-BAE8-408898597480}"/>
                      </a:ext>
                    </a:extLst>
                  </p:cNvPr>
                  <p:cNvSpPr txBox="1">
                    <a:spLocks noRot="1" noChangeAspect="1" noMove="1" noResize="1" noEditPoints="1" noAdjustHandles="1" noChangeArrowheads="1" noChangeShapeType="1" noTextEdit="1"/>
                  </p:cNvSpPr>
                  <p:nvPr/>
                </p:nvSpPr>
                <p:spPr>
                  <a:xfrm>
                    <a:off x="5455603" y="9176733"/>
                    <a:ext cx="983149" cy="830997"/>
                  </a:xfrm>
                  <a:prstGeom prst="rect">
                    <a:avLst/>
                  </a:prstGeom>
                  <a:blipFill>
                    <a:blip r:embed="rId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43" name="TextBox 242">
                  <a:extLst>
                    <a:ext uri="{FF2B5EF4-FFF2-40B4-BE49-F238E27FC236}">
                      <a16:creationId xmlns="" xmlns:a16="http://schemas.microsoft.com/office/drawing/2014/main" id="{4D144336-81E8-4B7E-B7EC-7C96EB31047E}"/>
                    </a:ext>
                  </a:extLst>
                </p:cNvPr>
                <p:cNvSpPr txBox="1"/>
                <p:nvPr/>
              </p:nvSpPr>
              <p:spPr>
                <a:xfrm>
                  <a:off x="2873108" y="8191626"/>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𝒄</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3" name="TextBox 242">
                  <a:extLst>
                    <a:ext uri="{FF2B5EF4-FFF2-40B4-BE49-F238E27FC236}">
                      <a16:creationId xmlns:a16="http://schemas.microsoft.com/office/drawing/2014/main" id="{4D144336-81E8-4B7E-B7EC-7C96EB31047E}"/>
                    </a:ext>
                  </a:extLst>
                </p:cNvPr>
                <p:cNvSpPr txBox="1">
                  <a:spLocks noRot="1" noChangeAspect="1" noMove="1" noResize="1" noEditPoints="1" noAdjustHandles="1" noChangeArrowheads="1" noChangeShapeType="1" noTextEdit="1"/>
                </p:cNvSpPr>
                <p:nvPr/>
              </p:nvSpPr>
              <p:spPr>
                <a:xfrm>
                  <a:off x="2873108" y="8191626"/>
                  <a:ext cx="735540" cy="83099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4" name="TextBox 243">
                  <a:extLst>
                    <a:ext uri="{FF2B5EF4-FFF2-40B4-BE49-F238E27FC236}">
                      <a16:creationId xmlns="" xmlns:a16="http://schemas.microsoft.com/office/drawing/2014/main" id="{FAE2171C-191A-4260-88C7-0D2D7911FB7F}"/>
                    </a:ext>
                  </a:extLst>
                </p:cNvPr>
                <p:cNvSpPr txBox="1"/>
                <p:nvPr/>
              </p:nvSpPr>
              <p:spPr>
                <a:xfrm>
                  <a:off x="1524000" y="10393891"/>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𝒂</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4" name="TextBox 243">
                  <a:extLst>
                    <a:ext uri="{FF2B5EF4-FFF2-40B4-BE49-F238E27FC236}">
                      <a16:creationId xmlns:a16="http://schemas.microsoft.com/office/drawing/2014/main" id="{FAE2171C-191A-4260-88C7-0D2D7911FB7F}"/>
                    </a:ext>
                  </a:extLst>
                </p:cNvPr>
                <p:cNvSpPr txBox="1">
                  <a:spLocks noRot="1" noChangeAspect="1" noMove="1" noResize="1" noEditPoints="1" noAdjustHandles="1" noChangeArrowheads="1" noChangeShapeType="1" noTextEdit="1"/>
                </p:cNvSpPr>
                <p:nvPr/>
              </p:nvSpPr>
              <p:spPr>
                <a:xfrm>
                  <a:off x="1524000" y="10393891"/>
                  <a:ext cx="735540" cy="83099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5" name="TextBox 244">
                  <a:extLst>
                    <a:ext uri="{FF2B5EF4-FFF2-40B4-BE49-F238E27FC236}">
                      <a16:creationId xmlns="" xmlns:a16="http://schemas.microsoft.com/office/drawing/2014/main" id="{5F672812-8FA1-420E-BF72-4365104425BF}"/>
                    </a:ext>
                  </a:extLst>
                </p:cNvPr>
                <p:cNvSpPr txBox="1"/>
                <p:nvPr/>
              </p:nvSpPr>
              <p:spPr>
                <a:xfrm>
                  <a:off x="4674660" y="9791494"/>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𝒃</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5" name="TextBox 244">
                  <a:extLst>
                    <a:ext uri="{FF2B5EF4-FFF2-40B4-BE49-F238E27FC236}">
                      <a16:creationId xmlns:a16="http://schemas.microsoft.com/office/drawing/2014/main" id="{5F672812-8FA1-420E-BF72-4365104425BF}"/>
                    </a:ext>
                  </a:extLst>
                </p:cNvPr>
                <p:cNvSpPr txBox="1">
                  <a:spLocks noRot="1" noChangeAspect="1" noMove="1" noResize="1" noEditPoints="1" noAdjustHandles="1" noChangeArrowheads="1" noChangeShapeType="1" noTextEdit="1"/>
                </p:cNvSpPr>
                <p:nvPr/>
              </p:nvSpPr>
              <p:spPr>
                <a:xfrm>
                  <a:off x="4674660" y="9791494"/>
                  <a:ext cx="735540" cy="830997"/>
                </a:xfrm>
                <a:prstGeom prst="rect">
                  <a:avLst/>
                </a:prstGeom>
                <a:blipFill>
                  <a:blip r:embed="rId7"/>
                  <a:stretch>
                    <a:fillRect/>
                  </a:stretch>
                </a:blipFill>
              </p:spPr>
              <p:txBody>
                <a:bodyPr/>
                <a:lstStyle/>
                <a:p>
                  <a:r>
                    <a:rPr lang="en-US">
                      <a:noFill/>
                    </a:rPr>
                    <a:t> </a:t>
                  </a:r>
                </a:p>
              </p:txBody>
            </p:sp>
          </mc:Fallback>
        </mc:AlternateContent>
        <p:cxnSp>
          <p:nvCxnSpPr>
            <p:cNvPr id="226" name="Straight Connector 225">
              <a:extLst>
                <a:ext uri="{FF2B5EF4-FFF2-40B4-BE49-F238E27FC236}">
                  <a16:creationId xmlns="" xmlns:a16="http://schemas.microsoft.com/office/drawing/2014/main" id="{78EFC4DF-9059-44C0-A1DE-A1F9D34DCD54}"/>
                </a:ext>
              </a:extLst>
            </p:cNvPr>
            <p:cNvCxnSpPr>
              <a:cxnSpLocks/>
            </p:cNvCxnSpPr>
            <p:nvPr/>
          </p:nvCxnSpPr>
          <p:spPr>
            <a:xfrm>
              <a:off x="2235959" y="9174691"/>
              <a:ext cx="0" cy="3005966"/>
            </a:xfrm>
            <a:prstGeom prst="line">
              <a:avLst/>
            </a:prstGeom>
            <a:ln w="63500">
              <a:solidFill>
                <a:srgbClr val="270F6B"/>
              </a:solidFill>
              <a:prstDash val="solid"/>
            </a:ln>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 xmlns:a16="http://schemas.microsoft.com/office/drawing/2014/main" id="{CEF2CC98-271B-40C1-BD6C-5834E2300F97}"/>
                </a:ext>
              </a:extLst>
            </p:cNvPr>
            <p:cNvCxnSpPr>
              <a:cxnSpLocks/>
            </p:cNvCxnSpPr>
            <p:nvPr/>
          </p:nvCxnSpPr>
          <p:spPr>
            <a:xfrm>
              <a:off x="4724400" y="8607125"/>
              <a:ext cx="0" cy="3005966"/>
            </a:xfrm>
            <a:prstGeom prst="line">
              <a:avLst/>
            </a:prstGeom>
            <a:ln w="63500">
              <a:solidFill>
                <a:srgbClr val="270F6B"/>
              </a:solidFill>
              <a:prstDash val="solid"/>
            </a:ln>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 xmlns:a16="http://schemas.microsoft.com/office/drawing/2014/main" id="{A767E86C-CDF4-40CA-B524-8DDF0CE6D4FF}"/>
                </a:ext>
              </a:extLst>
            </p:cNvPr>
            <p:cNvCxnSpPr>
              <a:cxnSpLocks/>
            </p:cNvCxnSpPr>
            <p:nvPr/>
          </p:nvCxnSpPr>
          <p:spPr>
            <a:xfrm>
              <a:off x="3537733" y="7696200"/>
              <a:ext cx="0" cy="4192798"/>
            </a:xfrm>
            <a:prstGeom prst="line">
              <a:avLst/>
            </a:prstGeom>
            <a:ln w="63500">
              <a:solidFill>
                <a:srgbClr val="FF0000"/>
              </a:solidFill>
            </a:ln>
          </p:spPr>
          <p:style>
            <a:lnRef idx="1">
              <a:schemeClr val="dk1"/>
            </a:lnRef>
            <a:fillRef idx="0">
              <a:schemeClr val="dk1"/>
            </a:fillRef>
            <a:effectRef idx="0">
              <a:schemeClr val="dk1"/>
            </a:effectRef>
            <a:fontRef idx="minor">
              <a:schemeClr val="tx1"/>
            </a:fontRef>
          </p:style>
        </p:cxnSp>
      </p:grpSp>
      <p:grpSp>
        <p:nvGrpSpPr>
          <p:cNvPr id="17" name="Group 16">
            <a:extLst>
              <a:ext uri="{FF2B5EF4-FFF2-40B4-BE49-F238E27FC236}">
                <a16:creationId xmlns="" xmlns:a16="http://schemas.microsoft.com/office/drawing/2014/main" id="{DE5B4AA4-01EF-4ECC-9B29-9C4AF300695F}"/>
              </a:ext>
            </a:extLst>
          </p:cNvPr>
          <p:cNvGrpSpPr/>
          <p:nvPr/>
        </p:nvGrpSpPr>
        <p:grpSpPr>
          <a:xfrm>
            <a:off x="8639371" y="7772400"/>
            <a:ext cx="6829229" cy="5750058"/>
            <a:chOff x="8258371" y="7696200"/>
            <a:chExt cx="6829229" cy="5750058"/>
          </a:xfrm>
        </p:grpSpPr>
        <p:grpSp>
          <p:nvGrpSpPr>
            <p:cNvPr id="90" name="Group 89">
              <a:extLst>
                <a:ext uri="{FF2B5EF4-FFF2-40B4-BE49-F238E27FC236}">
                  <a16:creationId xmlns="" xmlns:a16="http://schemas.microsoft.com/office/drawing/2014/main" id="{D662BF16-1166-40A5-B35D-0FDBE4121AB3}"/>
                </a:ext>
              </a:extLst>
            </p:cNvPr>
            <p:cNvGrpSpPr/>
            <p:nvPr/>
          </p:nvGrpSpPr>
          <p:grpSpPr>
            <a:xfrm>
              <a:off x="11790501" y="7716021"/>
              <a:ext cx="3297099" cy="5066734"/>
              <a:chOff x="8256530" y="7761530"/>
              <a:chExt cx="3297099" cy="5066734"/>
            </a:xfrm>
          </p:grpSpPr>
          <p:sp>
            <p:nvSpPr>
              <p:cNvPr id="91" name="Parallelogram 90">
                <a:extLst>
                  <a:ext uri="{FF2B5EF4-FFF2-40B4-BE49-F238E27FC236}">
                    <a16:creationId xmlns="" xmlns:a16="http://schemas.microsoft.com/office/drawing/2014/main" id="{6BA64063-F7E0-4243-A237-91F18268597C}"/>
                  </a:ext>
                </a:extLst>
              </p:cNvPr>
              <p:cNvSpPr/>
              <p:nvPr/>
            </p:nvSpPr>
            <p:spPr>
              <a:xfrm rot="5400000">
                <a:off x="7025150" y="8992910"/>
                <a:ext cx="5066734" cy="2603973"/>
              </a:xfrm>
              <a:prstGeom prst="parallelogram">
                <a:avLst>
                  <a:gd name="adj" fmla="val 34802"/>
                </a:avLst>
              </a:prstGeom>
              <a:solidFill>
                <a:schemeClr val="accent1">
                  <a:lumMod val="40000"/>
                  <a:lumOff val="60000"/>
                </a:schemeClr>
              </a:solid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2" name="Arc 91">
                <a:extLst>
                  <a:ext uri="{FF2B5EF4-FFF2-40B4-BE49-F238E27FC236}">
                    <a16:creationId xmlns="" xmlns:a16="http://schemas.microsoft.com/office/drawing/2014/main" id="{2A5DDFAE-D9BC-4F7F-B84C-2A47BAFCD27B}"/>
                  </a:ext>
                </a:extLst>
              </p:cNvPr>
              <p:cNvSpPr/>
              <p:nvPr/>
            </p:nvSpPr>
            <p:spPr>
              <a:xfrm rot="10800000">
                <a:off x="10123936" y="7983711"/>
                <a:ext cx="1429693" cy="1624599"/>
              </a:xfrm>
              <a:prstGeom prst="arc">
                <a:avLst>
                  <a:gd name="adj1" fmla="val 16136579"/>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3" name="TextBox 92">
                    <a:extLst>
                      <a:ext uri="{FF2B5EF4-FFF2-40B4-BE49-F238E27FC236}">
                        <a16:creationId xmlns="" xmlns:a16="http://schemas.microsoft.com/office/drawing/2014/main" id="{38F72892-50FB-43EC-B9FE-357AC4970DA2}"/>
                      </a:ext>
                    </a:extLst>
                  </p:cNvPr>
                  <p:cNvSpPr txBox="1"/>
                  <p:nvPr/>
                </p:nvSpPr>
                <p:spPr>
                  <a:xfrm>
                    <a:off x="10067729" y="8541510"/>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𝛽</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93" name="TextBox 92">
                    <a:extLst>
                      <a:ext uri="{FF2B5EF4-FFF2-40B4-BE49-F238E27FC236}">
                        <a16:creationId xmlns:a16="http://schemas.microsoft.com/office/drawing/2014/main" id="{38F72892-50FB-43EC-B9FE-357AC4970DA2}"/>
                      </a:ext>
                    </a:extLst>
                  </p:cNvPr>
                  <p:cNvSpPr txBox="1">
                    <a:spLocks noRot="1" noChangeAspect="1" noMove="1" noResize="1" noEditPoints="1" noAdjustHandles="1" noChangeArrowheads="1" noChangeShapeType="1" noTextEdit="1"/>
                  </p:cNvSpPr>
                  <p:nvPr/>
                </p:nvSpPr>
                <p:spPr>
                  <a:xfrm>
                    <a:off x="10067729" y="8541510"/>
                    <a:ext cx="983149" cy="830997"/>
                  </a:xfrm>
                  <a:prstGeom prst="rect">
                    <a:avLst/>
                  </a:prstGeom>
                  <a:blipFill>
                    <a:blip r:embed="rId8"/>
                    <a:stretch>
                      <a:fillRect/>
                    </a:stretch>
                  </a:blipFill>
                </p:spPr>
                <p:txBody>
                  <a:bodyPr/>
                  <a:lstStyle/>
                  <a:p>
                    <a:r>
                      <a:rPr lang="en-US">
                        <a:noFill/>
                      </a:rPr>
                      <a:t> </a:t>
                    </a:r>
                  </a:p>
                </p:txBody>
              </p:sp>
            </mc:Fallback>
          </mc:AlternateContent>
        </p:grpSp>
        <p:grpSp>
          <p:nvGrpSpPr>
            <p:cNvPr id="94" name="Group 93">
              <a:extLst>
                <a:ext uri="{FF2B5EF4-FFF2-40B4-BE49-F238E27FC236}">
                  <a16:creationId xmlns="" xmlns:a16="http://schemas.microsoft.com/office/drawing/2014/main" id="{7D382DE4-4888-4CFA-8939-01EE660B4B87}"/>
                </a:ext>
              </a:extLst>
            </p:cNvPr>
            <p:cNvGrpSpPr/>
            <p:nvPr/>
          </p:nvGrpSpPr>
          <p:grpSpPr>
            <a:xfrm>
              <a:off x="8258371" y="7716019"/>
              <a:ext cx="3537947" cy="5730239"/>
              <a:chOff x="4724400" y="7761528"/>
              <a:chExt cx="3537947" cy="5730239"/>
            </a:xfrm>
          </p:grpSpPr>
          <p:sp>
            <p:nvSpPr>
              <p:cNvPr id="95" name="Parallelogram 94">
                <a:extLst>
                  <a:ext uri="{FF2B5EF4-FFF2-40B4-BE49-F238E27FC236}">
                    <a16:creationId xmlns="" xmlns:a16="http://schemas.microsoft.com/office/drawing/2014/main" id="{46B8131A-05DC-48BF-AE52-F62D0A4674EA}"/>
                  </a:ext>
                </a:extLst>
              </p:cNvPr>
              <p:cNvSpPr/>
              <p:nvPr/>
            </p:nvSpPr>
            <p:spPr>
              <a:xfrm rot="5400000" flipH="1">
                <a:off x="4095240" y="9324661"/>
                <a:ext cx="5730239" cy="2603974"/>
              </a:xfrm>
              <a:prstGeom prst="parallelogram">
                <a:avLst>
                  <a:gd name="adj" fmla="val 60699"/>
                </a:avLst>
              </a:prstGeom>
              <a:solidFill>
                <a:schemeClr val="accent6">
                  <a:lumMod val="60000"/>
                  <a:lumOff val="40000"/>
                </a:schemeClr>
              </a:solid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6" name="Arc 95">
                <a:extLst>
                  <a:ext uri="{FF2B5EF4-FFF2-40B4-BE49-F238E27FC236}">
                    <a16:creationId xmlns="" xmlns:a16="http://schemas.microsoft.com/office/drawing/2014/main" id="{ED4608FF-CAB8-47EC-B936-03C74C34A34E}"/>
                  </a:ext>
                </a:extLst>
              </p:cNvPr>
              <p:cNvSpPr/>
              <p:nvPr/>
            </p:nvSpPr>
            <p:spPr>
              <a:xfrm rot="3248786">
                <a:off x="4821853" y="8830107"/>
                <a:ext cx="1429693" cy="1624599"/>
              </a:xfrm>
              <a:prstGeom prst="arc">
                <a:avLst>
                  <a:gd name="adj1" fmla="val 15802362"/>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7" name="TextBox 96">
                    <a:extLst>
                      <a:ext uri="{FF2B5EF4-FFF2-40B4-BE49-F238E27FC236}">
                        <a16:creationId xmlns="" xmlns:a16="http://schemas.microsoft.com/office/drawing/2014/main" id="{837CB7B3-4BCB-4BF4-A319-295DDC7B713F}"/>
                      </a:ext>
                    </a:extLst>
                  </p:cNvPr>
                  <p:cNvSpPr txBox="1"/>
                  <p:nvPr/>
                </p:nvSpPr>
                <p:spPr>
                  <a:xfrm>
                    <a:off x="5455603" y="9176733"/>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𝛼</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97" name="TextBox 96">
                    <a:extLst>
                      <a:ext uri="{FF2B5EF4-FFF2-40B4-BE49-F238E27FC236}">
                        <a16:creationId xmlns:a16="http://schemas.microsoft.com/office/drawing/2014/main" id="{837CB7B3-4BCB-4BF4-A319-295DDC7B713F}"/>
                      </a:ext>
                    </a:extLst>
                  </p:cNvPr>
                  <p:cNvSpPr txBox="1">
                    <a:spLocks noRot="1" noChangeAspect="1" noMove="1" noResize="1" noEditPoints="1" noAdjustHandles="1" noChangeArrowheads="1" noChangeShapeType="1" noTextEdit="1"/>
                  </p:cNvSpPr>
                  <p:nvPr/>
                </p:nvSpPr>
                <p:spPr>
                  <a:xfrm>
                    <a:off x="5455603" y="9176733"/>
                    <a:ext cx="983149" cy="830997"/>
                  </a:xfrm>
                  <a:prstGeom prst="rect">
                    <a:avLst/>
                  </a:prstGeom>
                  <a:blipFill>
                    <a:blip r:embed="rId9"/>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8" name="TextBox 97">
                  <a:extLst>
                    <a:ext uri="{FF2B5EF4-FFF2-40B4-BE49-F238E27FC236}">
                      <a16:creationId xmlns="" xmlns:a16="http://schemas.microsoft.com/office/drawing/2014/main" id="{DF84CAC3-5B1A-4262-A7DB-31BFA56535CB}"/>
                    </a:ext>
                  </a:extLst>
                </p:cNvPr>
                <p:cNvSpPr txBox="1"/>
                <p:nvPr/>
              </p:nvSpPr>
              <p:spPr>
                <a:xfrm>
                  <a:off x="11131479" y="8191626"/>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𝒄</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8" name="TextBox 97">
                  <a:extLst>
                    <a:ext uri="{FF2B5EF4-FFF2-40B4-BE49-F238E27FC236}">
                      <a16:creationId xmlns:a16="http://schemas.microsoft.com/office/drawing/2014/main" id="{DF84CAC3-5B1A-4262-A7DB-31BFA56535CB}"/>
                    </a:ext>
                  </a:extLst>
                </p:cNvPr>
                <p:cNvSpPr txBox="1">
                  <a:spLocks noRot="1" noChangeAspect="1" noMove="1" noResize="1" noEditPoints="1" noAdjustHandles="1" noChangeArrowheads="1" noChangeShapeType="1" noTextEdit="1"/>
                </p:cNvSpPr>
                <p:nvPr/>
              </p:nvSpPr>
              <p:spPr>
                <a:xfrm>
                  <a:off x="11131479" y="8191626"/>
                  <a:ext cx="735540" cy="83099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 xmlns:a16="http://schemas.microsoft.com/office/drawing/2014/main" id="{4D2D7E6A-BF0C-4954-AB3E-7D1716AB4DCE}"/>
                    </a:ext>
                  </a:extLst>
                </p:cNvPr>
                <p:cNvSpPr txBox="1"/>
                <p:nvPr/>
              </p:nvSpPr>
              <p:spPr>
                <a:xfrm>
                  <a:off x="11179276" y="9791494"/>
                  <a:ext cx="612993"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𝒂</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TextBox 98">
                  <a:extLst>
                    <a:ext uri="{FF2B5EF4-FFF2-40B4-BE49-F238E27FC236}">
                      <a16:creationId xmlns:a16="http://schemas.microsoft.com/office/drawing/2014/main" id="{4D2D7E6A-BF0C-4954-AB3E-7D1716AB4DCE}"/>
                    </a:ext>
                  </a:extLst>
                </p:cNvPr>
                <p:cNvSpPr txBox="1">
                  <a:spLocks noRot="1" noChangeAspect="1" noMove="1" noResize="1" noEditPoints="1" noAdjustHandles="1" noChangeArrowheads="1" noChangeShapeType="1" noTextEdit="1"/>
                </p:cNvSpPr>
                <p:nvPr/>
              </p:nvSpPr>
              <p:spPr>
                <a:xfrm>
                  <a:off x="11179276" y="9791494"/>
                  <a:ext cx="612993" cy="83099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TextBox 99">
                  <a:extLst>
                    <a:ext uri="{FF2B5EF4-FFF2-40B4-BE49-F238E27FC236}">
                      <a16:creationId xmlns="" xmlns:a16="http://schemas.microsoft.com/office/drawing/2014/main" id="{BB717C4D-2D9F-4D58-8E80-078D6CF43C39}"/>
                    </a:ext>
                  </a:extLst>
                </p:cNvPr>
                <p:cNvSpPr txBox="1"/>
                <p:nvPr/>
              </p:nvSpPr>
              <p:spPr>
                <a:xfrm>
                  <a:off x="12933031" y="9753600"/>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𝒃</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0" name="TextBox 99">
                  <a:extLst>
                    <a:ext uri="{FF2B5EF4-FFF2-40B4-BE49-F238E27FC236}">
                      <a16:creationId xmlns:a16="http://schemas.microsoft.com/office/drawing/2014/main" id="{BB717C4D-2D9F-4D58-8E80-078D6CF43C39}"/>
                    </a:ext>
                  </a:extLst>
                </p:cNvPr>
                <p:cNvSpPr txBox="1">
                  <a:spLocks noRot="1" noChangeAspect="1" noMove="1" noResize="1" noEditPoints="1" noAdjustHandles="1" noChangeArrowheads="1" noChangeShapeType="1" noTextEdit="1"/>
                </p:cNvSpPr>
                <p:nvPr/>
              </p:nvSpPr>
              <p:spPr>
                <a:xfrm>
                  <a:off x="12933031" y="9753600"/>
                  <a:ext cx="735540" cy="830997"/>
                </a:xfrm>
                <a:prstGeom prst="rect">
                  <a:avLst/>
                </a:prstGeom>
                <a:blipFill>
                  <a:blip r:embed="rId12"/>
                  <a:stretch>
                    <a:fillRect/>
                  </a:stretch>
                </a:blipFill>
              </p:spPr>
              <p:txBody>
                <a:bodyPr/>
                <a:lstStyle/>
                <a:p>
                  <a:r>
                    <a:rPr lang="en-US">
                      <a:noFill/>
                    </a:rPr>
                    <a:t> </a:t>
                  </a:r>
                </a:p>
              </p:txBody>
            </p:sp>
          </mc:Fallback>
        </mc:AlternateContent>
        <p:cxnSp>
          <p:nvCxnSpPr>
            <p:cNvPr id="102" name="Straight Connector 101">
              <a:extLst>
                <a:ext uri="{FF2B5EF4-FFF2-40B4-BE49-F238E27FC236}">
                  <a16:creationId xmlns="" xmlns:a16="http://schemas.microsoft.com/office/drawing/2014/main" id="{44FAC52C-7673-4244-99E1-7315C507A48B}"/>
                </a:ext>
              </a:extLst>
            </p:cNvPr>
            <p:cNvCxnSpPr>
              <a:cxnSpLocks/>
            </p:cNvCxnSpPr>
            <p:nvPr/>
          </p:nvCxnSpPr>
          <p:spPr>
            <a:xfrm>
              <a:off x="12982771" y="8607125"/>
              <a:ext cx="0" cy="3005966"/>
            </a:xfrm>
            <a:prstGeom prst="line">
              <a:avLst/>
            </a:prstGeom>
            <a:ln w="63500">
              <a:solidFill>
                <a:srgbClr val="270F6B"/>
              </a:solidFill>
              <a:prstDash val="solid"/>
            </a:ln>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 xmlns:a16="http://schemas.microsoft.com/office/drawing/2014/main" id="{A4915F25-6A7E-4605-93C9-AC4DEC3CF40A}"/>
                </a:ext>
              </a:extLst>
            </p:cNvPr>
            <p:cNvCxnSpPr>
              <a:cxnSpLocks/>
            </p:cNvCxnSpPr>
            <p:nvPr/>
          </p:nvCxnSpPr>
          <p:spPr>
            <a:xfrm>
              <a:off x="11796104" y="7696200"/>
              <a:ext cx="0" cy="4192798"/>
            </a:xfrm>
            <a:prstGeom prst="line">
              <a:avLst/>
            </a:prstGeom>
            <a:ln w="63500">
              <a:solidFill>
                <a:srgbClr val="FF0000"/>
              </a:solidFill>
            </a:ln>
          </p:spPr>
          <p:style>
            <a:lnRef idx="1">
              <a:schemeClr val="dk1"/>
            </a:lnRef>
            <a:fillRef idx="0">
              <a:schemeClr val="dk1"/>
            </a:fillRef>
            <a:effectRef idx="0">
              <a:schemeClr val="dk1"/>
            </a:effectRef>
            <a:fontRef idx="minor">
              <a:schemeClr val="tx1"/>
            </a:fontRef>
          </p:style>
        </p:cxnSp>
      </p:grpSp>
      <p:grpSp>
        <p:nvGrpSpPr>
          <p:cNvPr id="18" name="Group 17">
            <a:extLst>
              <a:ext uri="{FF2B5EF4-FFF2-40B4-BE49-F238E27FC236}">
                <a16:creationId xmlns="" xmlns:a16="http://schemas.microsoft.com/office/drawing/2014/main" id="{C8EC80D2-6994-4644-AE43-B397429E3D70}"/>
              </a:ext>
            </a:extLst>
          </p:cNvPr>
          <p:cNvGrpSpPr/>
          <p:nvPr/>
        </p:nvGrpSpPr>
        <p:grpSpPr>
          <a:xfrm>
            <a:off x="17097571" y="7772400"/>
            <a:ext cx="6829229" cy="5750058"/>
            <a:chOff x="16868971" y="7696200"/>
            <a:chExt cx="6829229" cy="5750058"/>
          </a:xfrm>
        </p:grpSpPr>
        <p:grpSp>
          <p:nvGrpSpPr>
            <p:cNvPr id="104" name="Group 103">
              <a:extLst>
                <a:ext uri="{FF2B5EF4-FFF2-40B4-BE49-F238E27FC236}">
                  <a16:creationId xmlns="" xmlns:a16="http://schemas.microsoft.com/office/drawing/2014/main" id="{8094432E-1F07-4B84-9F52-ADE3317990CB}"/>
                </a:ext>
              </a:extLst>
            </p:cNvPr>
            <p:cNvGrpSpPr/>
            <p:nvPr/>
          </p:nvGrpSpPr>
          <p:grpSpPr>
            <a:xfrm>
              <a:off x="20401101" y="7716021"/>
              <a:ext cx="3297099" cy="5066734"/>
              <a:chOff x="8256530" y="7761530"/>
              <a:chExt cx="3297099" cy="5066734"/>
            </a:xfrm>
          </p:grpSpPr>
          <p:sp>
            <p:nvSpPr>
              <p:cNvPr id="105" name="Parallelogram 104">
                <a:extLst>
                  <a:ext uri="{FF2B5EF4-FFF2-40B4-BE49-F238E27FC236}">
                    <a16:creationId xmlns="" xmlns:a16="http://schemas.microsoft.com/office/drawing/2014/main" id="{FA27C7CE-261E-463A-9C6C-1EE57A99F183}"/>
                  </a:ext>
                </a:extLst>
              </p:cNvPr>
              <p:cNvSpPr/>
              <p:nvPr/>
            </p:nvSpPr>
            <p:spPr>
              <a:xfrm rot="5400000">
                <a:off x="7025150" y="8992910"/>
                <a:ext cx="5066734" cy="2603973"/>
              </a:xfrm>
              <a:prstGeom prst="parallelogram">
                <a:avLst>
                  <a:gd name="adj" fmla="val 34802"/>
                </a:avLst>
              </a:prstGeom>
              <a:solidFill>
                <a:schemeClr val="accent1">
                  <a:lumMod val="40000"/>
                  <a:lumOff val="60000"/>
                </a:schemeClr>
              </a:solid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6" name="Arc 105">
                <a:extLst>
                  <a:ext uri="{FF2B5EF4-FFF2-40B4-BE49-F238E27FC236}">
                    <a16:creationId xmlns="" xmlns:a16="http://schemas.microsoft.com/office/drawing/2014/main" id="{3505E3A5-FDA5-4916-A38B-74AC3F33059B}"/>
                  </a:ext>
                </a:extLst>
              </p:cNvPr>
              <p:cNvSpPr/>
              <p:nvPr/>
            </p:nvSpPr>
            <p:spPr>
              <a:xfrm rot="10800000">
                <a:off x="10123936" y="7983711"/>
                <a:ext cx="1429693" cy="1624599"/>
              </a:xfrm>
              <a:prstGeom prst="arc">
                <a:avLst>
                  <a:gd name="adj1" fmla="val 16136579"/>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7" name="TextBox 106">
                    <a:extLst>
                      <a:ext uri="{FF2B5EF4-FFF2-40B4-BE49-F238E27FC236}">
                        <a16:creationId xmlns="" xmlns:a16="http://schemas.microsoft.com/office/drawing/2014/main" id="{042B0C07-3EA3-401F-87A0-A3E5D467B6CC}"/>
                      </a:ext>
                    </a:extLst>
                  </p:cNvPr>
                  <p:cNvSpPr txBox="1"/>
                  <p:nvPr/>
                </p:nvSpPr>
                <p:spPr>
                  <a:xfrm>
                    <a:off x="10067729" y="8541510"/>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𝛽</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107" name="TextBox 106">
                    <a:extLst>
                      <a:ext uri="{FF2B5EF4-FFF2-40B4-BE49-F238E27FC236}">
                        <a16:creationId xmlns:a16="http://schemas.microsoft.com/office/drawing/2014/main" id="{042B0C07-3EA3-401F-87A0-A3E5D467B6CC}"/>
                      </a:ext>
                    </a:extLst>
                  </p:cNvPr>
                  <p:cNvSpPr txBox="1">
                    <a:spLocks noRot="1" noChangeAspect="1" noMove="1" noResize="1" noEditPoints="1" noAdjustHandles="1" noChangeArrowheads="1" noChangeShapeType="1" noTextEdit="1"/>
                  </p:cNvSpPr>
                  <p:nvPr/>
                </p:nvSpPr>
                <p:spPr>
                  <a:xfrm>
                    <a:off x="10067729" y="8541510"/>
                    <a:ext cx="983149" cy="830997"/>
                  </a:xfrm>
                  <a:prstGeom prst="rect">
                    <a:avLst/>
                  </a:prstGeom>
                  <a:blipFill>
                    <a:blip r:embed="rId13"/>
                    <a:stretch>
                      <a:fillRect/>
                    </a:stretch>
                  </a:blipFill>
                </p:spPr>
                <p:txBody>
                  <a:bodyPr/>
                  <a:lstStyle/>
                  <a:p>
                    <a:r>
                      <a:rPr lang="en-US">
                        <a:noFill/>
                      </a:rPr>
                      <a:t> </a:t>
                    </a:r>
                  </a:p>
                </p:txBody>
              </p:sp>
            </mc:Fallback>
          </mc:AlternateContent>
        </p:grpSp>
        <p:grpSp>
          <p:nvGrpSpPr>
            <p:cNvPr id="108" name="Group 107">
              <a:extLst>
                <a:ext uri="{FF2B5EF4-FFF2-40B4-BE49-F238E27FC236}">
                  <a16:creationId xmlns="" xmlns:a16="http://schemas.microsoft.com/office/drawing/2014/main" id="{98042D4F-4D05-41AF-AD67-317E5ADF5F79}"/>
                </a:ext>
              </a:extLst>
            </p:cNvPr>
            <p:cNvGrpSpPr/>
            <p:nvPr/>
          </p:nvGrpSpPr>
          <p:grpSpPr>
            <a:xfrm>
              <a:off x="16868971" y="7716019"/>
              <a:ext cx="3537947" cy="5730239"/>
              <a:chOff x="4724400" y="7761528"/>
              <a:chExt cx="3537947" cy="5730239"/>
            </a:xfrm>
          </p:grpSpPr>
          <p:sp>
            <p:nvSpPr>
              <p:cNvPr id="109" name="Parallelogram 108">
                <a:extLst>
                  <a:ext uri="{FF2B5EF4-FFF2-40B4-BE49-F238E27FC236}">
                    <a16:creationId xmlns="" xmlns:a16="http://schemas.microsoft.com/office/drawing/2014/main" id="{D954861F-D26F-4A88-8A00-B389008BD86F}"/>
                  </a:ext>
                </a:extLst>
              </p:cNvPr>
              <p:cNvSpPr/>
              <p:nvPr/>
            </p:nvSpPr>
            <p:spPr>
              <a:xfrm rot="5400000" flipH="1">
                <a:off x="4095240" y="9324661"/>
                <a:ext cx="5730239" cy="2603974"/>
              </a:xfrm>
              <a:prstGeom prst="parallelogram">
                <a:avLst>
                  <a:gd name="adj" fmla="val 60699"/>
                </a:avLst>
              </a:prstGeom>
              <a:solidFill>
                <a:schemeClr val="accent6">
                  <a:lumMod val="60000"/>
                  <a:lumOff val="40000"/>
                </a:schemeClr>
              </a:solid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10" name="Arc 109">
                <a:extLst>
                  <a:ext uri="{FF2B5EF4-FFF2-40B4-BE49-F238E27FC236}">
                    <a16:creationId xmlns="" xmlns:a16="http://schemas.microsoft.com/office/drawing/2014/main" id="{7C71EE55-DA4B-4E3C-B13A-BA965A7E1B4C}"/>
                  </a:ext>
                </a:extLst>
              </p:cNvPr>
              <p:cNvSpPr/>
              <p:nvPr/>
            </p:nvSpPr>
            <p:spPr>
              <a:xfrm rot="3248786">
                <a:off x="4821853" y="8830107"/>
                <a:ext cx="1429693" cy="1624599"/>
              </a:xfrm>
              <a:prstGeom prst="arc">
                <a:avLst>
                  <a:gd name="adj1" fmla="val 15802362"/>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1" name="TextBox 110">
                    <a:extLst>
                      <a:ext uri="{FF2B5EF4-FFF2-40B4-BE49-F238E27FC236}">
                        <a16:creationId xmlns="" xmlns:a16="http://schemas.microsoft.com/office/drawing/2014/main" id="{40607868-18A5-4A60-9DF8-B272F564A139}"/>
                      </a:ext>
                    </a:extLst>
                  </p:cNvPr>
                  <p:cNvSpPr txBox="1"/>
                  <p:nvPr/>
                </p:nvSpPr>
                <p:spPr>
                  <a:xfrm>
                    <a:off x="5455603" y="9176733"/>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𝛼</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111" name="TextBox 110">
                    <a:extLst>
                      <a:ext uri="{FF2B5EF4-FFF2-40B4-BE49-F238E27FC236}">
                        <a16:creationId xmlns:a16="http://schemas.microsoft.com/office/drawing/2014/main" id="{40607868-18A5-4A60-9DF8-B272F564A139}"/>
                      </a:ext>
                    </a:extLst>
                  </p:cNvPr>
                  <p:cNvSpPr txBox="1">
                    <a:spLocks noRot="1" noChangeAspect="1" noMove="1" noResize="1" noEditPoints="1" noAdjustHandles="1" noChangeArrowheads="1" noChangeShapeType="1" noTextEdit="1"/>
                  </p:cNvSpPr>
                  <p:nvPr/>
                </p:nvSpPr>
                <p:spPr>
                  <a:xfrm>
                    <a:off x="5455603" y="9176733"/>
                    <a:ext cx="983149" cy="830997"/>
                  </a:xfrm>
                  <a:prstGeom prst="rect">
                    <a:avLst/>
                  </a:prstGeom>
                  <a:blipFill>
                    <a:blip r:embed="rId1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12" name="TextBox 111">
                  <a:extLst>
                    <a:ext uri="{FF2B5EF4-FFF2-40B4-BE49-F238E27FC236}">
                      <a16:creationId xmlns="" xmlns:a16="http://schemas.microsoft.com/office/drawing/2014/main" id="{BDF3F3AE-A94B-408F-B0B0-F8664133A0FF}"/>
                    </a:ext>
                  </a:extLst>
                </p:cNvPr>
                <p:cNvSpPr txBox="1"/>
                <p:nvPr/>
              </p:nvSpPr>
              <p:spPr>
                <a:xfrm>
                  <a:off x="20371860" y="8138843"/>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𝒄</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2" name="TextBox 111">
                  <a:extLst>
                    <a:ext uri="{FF2B5EF4-FFF2-40B4-BE49-F238E27FC236}">
                      <a16:creationId xmlns:a16="http://schemas.microsoft.com/office/drawing/2014/main" id="{BDF3F3AE-A94B-408F-B0B0-F8664133A0FF}"/>
                    </a:ext>
                  </a:extLst>
                </p:cNvPr>
                <p:cNvSpPr txBox="1">
                  <a:spLocks noRot="1" noChangeAspect="1" noMove="1" noResize="1" noEditPoints="1" noAdjustHandles="1" noChangeArrowheads="1" noChangeShapeType="1" noTextEdit="1"/>
                </p:cNvSpPr>
                <p:nvPr/>
              </p:nvSpPr>
              <p:spPr>
                <a:xfrm>
                  <a:off x="20371860" y="8138843"/>
                  <a:ext cx="735540" cy="830997"/>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TextBox 112">
                  <a:extLst>
                    <a:ext uri="{FF2B5EF4-FFF2-40B4-BE49-F238E27FC236}">
                      <a16:creationId xmlns="" xmlns:a16="http://schemas.microsoft.com/office/drawing/2014/main" id="{880A5F0D-9B75-496B-B20B-291D0FF3DBD1}"/>
                    </a:ext>
                  </a:extLst>
                </p:cNvPr>
                <p:cNvSpPr txBox="1"/>
                <p:nvPr/>
              </p:nvSpPr>
              <p:spPr>
                <a:xfrm>
                  <a:off x="18392971" y="10393891"/>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𝒂</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3" name="TextBox 112">
                  <a:extLst>
                    <a:ext uri="{FF2B5EF4-FFF2-40B4-BE49-F238E27FC236}">
                      <a16:creationId xmlns:a16="http://schemas.microsoft.com/office/drawing/2014/main" id="{880A5F0D-9B75-496B-B20B-291D0FF3DBD1}"/>
                    </a:ext>
                  </a:extLst>
                </p:cNvPr>
                <p:cNvSpPr txBox="1">
                  <a:spLocks noRot="1" noChangeAspect="1" noMove="1" noResize="1" noEditPoints="1" noAdjustHandles="1" noChangeArrowheads="1" noChangeShapeType="1" noTextEdit="1"/>
                </p:cNvSpPr>
                <p:nvPr/>
              </p:nvSpPr>
              <p:spPr>
                <a:xfrm>
                  <a:off x="18392971" y="10393891"/>
                  <a:ext cx="735540" cy="830997"/>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extBox 113">
                  <a:extLst>
                    <a:ext uri="{FF2B5EF4-FFF2-40B4-BE49-F238E27FC236}">
                      <a16:creationId xmlns="" xmlns:a16="http://schemas.microsoft.com/office/drawing/2014/main" id="{4CCF7393-7445-44FB-B6E2-5F5B95B83769}"/>
                    </a:ext>
                  </a:extLst>
                </p:cNvPr>
                <p:cNvSpPr txBox="1"/>
                <p:nvPr/>
              </p:nvSpPr>
              <p:spPr>
                <a:xfrm>
                  <a:off x="20385728" y="9753600"/>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𝒃</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4" name="TextBox 113">
                  <a:extLst>
                    <a:ext uri="{FF2B5EF4-FFF2-40B4-BE49-F238E27FC236}">
                      <a16:creationId xmlns:a16="http://schemas.microsoft.com/office/drawing/2014/main" id="{4CCF7393-7445-44FB-B6E2-5F5B95B83769}"/>
                    </a:ext>
                  </a:extLst>
                </p:cNvPr>
                <p:cNvSpPr txBox="1">
                  <a:spLocks noRot="1" noChangeAspect="1" noMove="1" noResize="1" noEditPoints="1" noAdjustHandles="1" noChangeArrowheads="1" noChangeShapeType="1" noTextEdit="1"/>
                </p:cNvSpPr>
                <p:nvPr/>
              </p:nvSpPr>
              <p:spPr>
                <a:xfrm>
                  <a:off x="20385728" y="9753600"/>
                  <a:ext cx="735540" cy="830997"/>
                </a:xfrm>
                <a:prstGeom prst="rect">
                  <a:avLst/>
                </a:prstGeom>
                <a:blipFill>
                  <a:blip r:embed="rId17"/>
                  <a:stretch>
                    <a:fillRect/>
                  </a:stretch>
                </a:blipFill>
              </p:spPr>
              <p:txBody>
                <a:bodyPr/>
                <a:lstStyle/>
                <a:p>
                  <a:r>
                    <a:rPr lang="en-US">
                      <a:noFill/>
                    </a:rPr>
                    <a:t> </a:t>
                  </a:r>
                </a:p>
              </p:txBody>
            </p:sp>
          </mc:Fallback>
        </mc:AlternateContent>
        <p:cxnSp>
          <p:nvCxnSpPr>
            <p:cNvPr id="115" name="Straight Connector 114">
              <a:extLst>
                <a:ext uri="{FF2B5EF4-FFF2-40B4-BE49-F238E27FC236}">
                  <a16:creationId xmlns="" xmlns:a16="http://schemas.microsoft.com/office/drawing/2014/main" id="{A6D92D0B-7E15-42CC-9D01-D0AC16A14D8F}"/>
                </a:ext>
              </a:extLst>
            </p:cNvPr>
            <p:cNvCxnSpPr>
              <a:cxnSpLocks/>
            </p:cNvCxnSpPr>
            <p:nvPr/>
          </p:nvCxnSpPr>
          <p:spPr>
            <a:xfrm>
              <a:off x="19104930" y="9174691"/>
              <a:ext cx="0" cy="3005966"/>
            </a:xfrm>
            <a:prstGeom prst="line">
              <a:avLst/>
            </a:prstGeom>
            <a:ln w="63500">
              <a:solidFill>
                <a:srgbClr val="270F6B"/>
              </a:solidFill>
              <a:prstDash val="solid"/>
            </a:ln>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 xmlns:a16="http://schemas.microsoft.com/office/drawing/2014/main" id="{91C36072-6027-41C7-B4F2-9188AEBE14B4}"/>
                </a:ext>
              </a:extLst>
            </p:cNvPr>
            <p:cNvCxnSpPr>
              <a:cxnSpLocks/>
            </p:cNvCxnSpPr>
            <p:nvPr/>
          </p:nvCxnSpPr>
          <p:spPr>
            <a:xfrm>
              <a:off x="20406704" y="7696200"/>
              <a:ext cx="0" cy="4192798"/>
            </a:xfrm>
            <a:prstGeom prst="line">
              <a:avLst/>
            </a:prstGeom>
            <a:ln w="63500">
              <a:solidFill>
                <a:srgbClr val="FF0000"/>
              </a:solidFill>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122" name="TextBox 121">
                <a:extLst>
                  <a:ext uri="{FF2B5EF4-FFF2-40B4-BE49-F238E27FC236}">
                    <a16:creationId xmlns="" xmlns:a16="http://schemas.microsoft.com/office/drawing/2014/main" id="{BA349B4D-9887-4C74-9DE0-97284426154E}"/>
                  </a:ext>
                </a:extLst>
              </p:cNvPr>
              <p:cNvSpPr txBox="1"/>
              <p:nvPr/>
            </p:nvSpPr>
            <p:spPr>
              <a:xfrm>
                <a:off x="2429071" y="12839700"/>
                <a:ext cx="2603972" cy="7694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270F6B"/>
                          </a:solidFill>
                          <a:latin typeface="Cambria Math" panose="02040503050406030204" pitchFamily="18" charset="0"/>
                          <a:ea typeface="Cambria Math" panose="02040503050406030204" pitchFamily="18" charset="0"/>
                        </a:rPr>
                        <m:t>𝒄</m:t>
                      </m:r>
                      <m:r>
                        <a:rPr lang="en-US" sz="4400" i="1">
                          <a:solidFill>
                            <a:srgbClr val="270F6B"/>
                          </a:solidFill>
                          <a:latin typeface="Cambria Math" panose="02040503050406030204" pitchFamily="18" charset="0"/>
                          <a:ea typeface="Cambria Math" panose="02040503050406030204" pitchFamily="18" charset="0"/>
                        </a:rPr>
                        <m:t>//</m:t>
                      </m:r>
                      <m:r>
                        <a:rPr lang="en-US" sz="4400" b="1" i="1" smtClean="0">
                          <a:solidFill>
                            <a:srgbClr val="270F6B"/>
                          </a:solidFill>
                          <a:latin typeface="Cambria Math" panose="02040503050406030204" pitchFamily="18" charset="0"/>
                          <a:ea typeface="Cambria Math" panose="02040503050406030204" pitchFamily="18" charset="0"/>
                        </a:rPr>
                        <m:t>𝒂</m:t>
                      </m:r>
                      <m:r>
                        <a:rPr lang="en-US" sz="4400" i="1">
                          <a:solidFill>
                            <a:srgbClr val="270F6B"/>
                          </a:solidFill>
                          <a:latin typeface="Cambria Math" panose="02040503050406030204" pitchFamily="18" charset="0"/>
                          <a:ea typeface="Cambria Math" panose="02040503050406030204" pitchFamily="18" charset="0"/>
                        </a:rPr>
                        <m:t>//</m:t>
                      </m:r>
                      <m:r>
                        <a:rPr lang="en-US" sz="4400" b="1" i="1" smtClean="0">
                          <a:solidFill>
                            <a:srgbClr val="270F6B"/>
                          </a:solidFill>
                          <a:latin typeface="Cambria Math" panose="02040503050406030204" pitchFamily="18" charset="0"/>
                          <a:ea typeface="Cambria Math" panose="02040503050406030204" pitchFamily="18" charset="0"/>
                        </a:rPr>
                        <m:t>𝒃</m:t>
                      </m:r>
                    </m:oMath>
                  </m:oMathPara>
                </a14:m>
                <a:endParaRPr lang="en-US" sz="4000">
                  <a:solidFill>
                    <a:srgbClr val="270F6B"/>
                  </a:solidFill>
                </a:endParaRPr>
              </a:p>
            </p:txBody>
          </p:sp>
        </mc:Choice>
        <mc:Fallback xmlns="">
          <p:sp>
            <p:nvSpPr>
              <p:cNvPr id="122" name="TextBox 121">
                <a:extLst>
                  <a:ext uri="{FF2B5EF4-FFF2-40B4-BE49-F238E27FC236}">
                    <a16:creationId xmlns:a16="http://schemas.microsoft.com/office/drawing/2014/main" id="{BA349B4D-9887-4C74-9DE0-97284426154E}"/>
                  </a:ext>
                </a:extLst>
              </p:cNvPr>
              <p:cNvSpPr txBox="1">
                <a:spLocks noRot="1" noChangeAspect="1" noMove="1" noResize="1" noEditPoints="1" noAdjustHandles="1" noChangeArrowheads="1" noChangeShapeType="1" noTextEdit="1"/>
              </p:cNvSpPr>
              <p:nvPr/>
            </p:nvSpPr>
            <p:spPr>
              <a:xfrm>
                <a:off x="2429071" y="12839700"/>
                <a:ext cx="2603972" cy="769441"/>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 name="TextBox 122">
                <a:extLst>
                  <a:ext uri="{FF2B5EF4-FFF2-40B4-BE49-F238E27FC236}">
                    <a16:creationId xmlns="" xmlns:a16="http://schemas.microsoft.com/office/drawing/2014/main" id="{AA1A0AD2-97DC-4BE2-84F6-7742EE0FA856}"/>
                  </a:ext>
                </a:extLst>
              </p:cNvPr>
              <p:cNvSpPr txBox="1"/>
              <p:nvPr/>
            </p:nvSpPr>
            <p:spPr>
              <a:xfrm>
                <a:off x="11224816" y="12839700"/>
                <a:ext cx="1995884" cy="769441"/>
              </a:xfrm>
              <a:prstGeom prst="rect">
                <a:avLst/>
              </a:prstGeom>
              <a:noFill/>
            </p:spPr>
            <p:txBody>
              <a:bodyPr wrap="square">
                <a:spAutoFit/>
              </a:bodyPr>
              <a:lstStyle>
                <a:defPPr>
                  <a:defRPr lang="en-US"/>
                </a:defPPr>
                <a:lvl1pPr>
                  <a:defRPr sz="4400" b="1" i="1">
                    <a:solidFill>
                      <a:srgbClr val="242452"/>
                    </a:solidFill>
                    <a:latin typeface="Cambria Math" panose="02040503050406030204" pitchFamily="18" charset="0"/>
                    <a:ea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𝒄</m:t>
                      </m:r>
                      <m:r>
                        <a:rPr lang="en-US">
                          <a:latin typeface="Cambria Math" panose="02040503050406030204" pitchFamily="18" charset="0"/>
                        </a:rPr>
                        <m:t>≡</m:t>
                      </m:r>
                      <m:r>
                        <a:rPr lang="en-US">
                          <a:latin typeface="Cambria Math" panose="02040503050406030204" pitchFamily="18" charset="0"/>
                        </a:rPr>
                        <m:t>𝒂</m:t>
                      </m:r>
                    </m:oMath>
                  </m:oMathPara>
                </a14:m>
                <a:endParaRPr lang="en-US"/>
              </a:p>
            </p:txBody>
          </p:sp>
        </mc:Choice>
        <mc:Fallback xmlns="">
          <p:sp>
            <p:nvSpPr>
              <p:cNvPr id="123" name="TextBox 122">
                <a:extLst>
                  <a:ext uri="{FF2B5EF4-FFF2-40B4-BE49-F238E27FC236}">
                    <a16:creationId xmlns:a16="http://schemas.microsoft.com/office/drawing/2014/main" id="{AA1A0AD2-97DC-4BE2-84F6-7742EE0FA856}"/>
                  </a:ext>
                </a:extLst>
              </p:cNvPr>
              <p:cNvSpPr txBox="1">
                <a:spLocks noRot="1" noChangeAspect="1" noMove="1" noResize="1" noEditPoints="1" noAdjustHandles="1" noChangeArrowheads="1" noChangeShapeType="1" noTextEdit="1"/>
              </p:cNvSpPr>
              <p:nvPr/>
            </p:nvSpPr>
            <p:spPr>
              <a:xfrm>
                <a:off x="11224816" y="12839700"/>
                <a:ext cx="1995884" cy="769441"/>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TextBox 123">
                <a:extLst>
                  <a:ext uri="{FF2B5EF4-FFF2-40B4-BE49-F238E27FC236}">
                    <a16:creationId xmlns="" xmlns:a16="http://schemas.microsoft.com/office/drawing/2014/main" id="{393F860B-77B2-4EB5-9A15-95E042DAA22A}"/>
                  </a:ext>
                </a:extLst>
              </p:cNvPr>
              <p:cNvSpPr txBox="1"/>
              <p:nvPr/>
            </p:nvSpPr>
            <p:spPr>
              <a:xfrm>
                <a:off x="19683016" y="12839700"/>
                <a:ext cx="1995884" cy="769441"/>
              </a:xfrm>
              <a:prstGeom prst="rect">
                <a:avLst/>
              </a:prstGeom>
              <a:noFill/>
            </p:spPr>
            <p:txBody>
              <a:bodyPr wrap="square">
                <a:spAutoFit/>
              </a:bodyPr>
              <a:lstStyle>
                <a:defPPr>
                  <a:defRPr lang="en-US"/>
                </a:defPPr>
                <a:lvl1pPr>
                  <a:defRPr sz="4400" b="1" i="1">
                    <a:solidFill>
                      <a:srgbClr val="242452"/>
                    </a:solidFill>
                    <a:latin typeface="Cambria Math" panose="02040503050406030204" pitchFamily="18" charset="0"/>
                    <a:ea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𝒄</m:t>
                      </m:r>
                      <m:r>
                        <a:rPr lang="en-US">
                          <a:latin typeface="Cambria Math" panose="02040503050406030204" pitchFamily="18" charset="0"/>
                        </a:rPr>
                        <m:t>≡</m:t>
                      </m:r>
                      <m:r>
                        <a:rPr lang="en-US">
                          <a:latin typeface="Cambria Math" panose="02040503050406030204" pitchFamily="18" charset="0"/>
                        </a:rPr>
                        <m:t>𝒃</m:t>
                      </m:r>
                    </m:oMath>
                  </m:oMathPara>
                </a14:m>
                <a:endParaRPr lang="en-US"/>
              </a:p>
            </p:txBody>
          </p:sp>
        </mc:Choice>
        <mc:Fallback xmlns="">
          <p:sp>
            <p:nvSpPr>
              <p:cNvPr id="124" name="TextBox 123">
                <a:extLst>
                  <a:ext uri="{FF2B5EF4-FFF2-40B4-BE49-F238E27FC236}">
                    <a16:creationId xmlns:a16="http://schemas.microsoft.com/office/drawing/2014/main" id="{393F860B-77B2-4EB5-9A15-95E042DAA22A}"/>
                  </a:ext>
                </a:extLst>
              </p:cNvPr>
              <p:cNvSpPr txBox="1">
                <a:spLocks noRot="1" noChangeAspect="1" noMove="1" noResize="1" noEditPoints="1" noAdjustHandles="1" noChangeArrowheads="1" noChangeShapeType="1" noTextEdit="1"/>
              </p:cNvSpPr>
              <p:nvPr/>
            </p:nvSpPr>
            <p:spPr>
              <a:xfrm>
                <a:off x="19683016" y="12839700"/>
                <a:ext cx="1995884" cy="769441"/>
              </a:xfrm>
              <a:prstGeom prst="rect">
                <a:avLst/>
              </a:prstGeom>
              <a:blipFill>
                <a:blip r:embed="rId20"/>
                <a:stretch>
                  <a:fillRect/>
                </a:stretch>
              </a:blipFill>
            </p:spPr>
            <p:txBody>
              <a:bodyPr/>
              <a:lstStyle/>
              <a:p>
                <a:r>
                  <a:rPr lang="en-US">
                    <a:noFill/>
                  </a:rPr>
                  <a:t> </a:t>
                </a:r>
              </a:p>
            </p:txBody>
          </p:sp>
        </mc:Fallback>
      </mc:AlternateContent>
      <p:grpSp>
        <p:nvGrpSpPr>
          <p:cNvPr id="61" name="Group 60">
            <a:extLst>
              <a:ext uri="{FF2B5EF4-FFF2-40B4-BE49-F238E27FC236}">
                <a16:creationId xmlns="" xmlns:a16="http://schemas.microsoft.com/office/drawing/2014/main" id="{F4813364-E569-4A00-9B56-B1CBCE9BC0F8}"/>
              </a:ext>
            </a:extLst>
          </p:cNvPr>
          <p:cNvGrpSpPr/>
          <p:nvPr/>
        </p:nvGrpSpPr>
        <p:grpSpPr>
          <a:xfrm>
            <a:off x="24383999" y="2801021"/>
            <a:ext cx="6845326" cy="5954599"/>
            <a:chOff x="23704853" y="1849425"/>
            <a:chExt cx="7415777" cy="5954599"/>
          </a:xfrm>
        </p:grpSpPr>
        <p:pic>
          <p:nvPicPr>
            <p:cNvPr id="62" name="Picture 4" descr="Tôi Thích Suy Nghĩ của Bạn - Home | Facebook">
              <a:extLst>
                <a:ext uri="{FF2B5EF4-FFF2-40B4-BE49-F238E27FC236}">
                  <a16:creationId xmlns="" xmlns:a16="http://schemas.microsoft.com/office/drawing/2014/main" id="{D558552F-9EFC-4ECF-B2A4-DB9566CDC9B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0061210" y="6744604"/>
              <a:ext cx="1059420" cy="105942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63" name="Speech Bubble: Rectangle with Corners Rounded 62">
              <a:extLst>
                <a:ext uri="{FF2B5EF4-FFF2-40B4-BE49-F238E27FC236}">
                  <a16:creationId xmlns="" xmlns:a16="http://schemas.microsoft.com/office/drawing/2014/main" id="{606095A9-1C77-4610-983C-33AF36529E6C}"/>
                </a:ext>
              </a:extLst>
            </p:cNvPr>
            <p:cNvSpPr/>
            <p:nvPr/>
          </p:nvSpPr>
          <p:spPr>
            <a:xfrm>
              <a:off x="23704853" y="1849425"/>
              <a:ext cx="6774420" cy="4555819"/>
            </a:xfrm>
            <a:prstGeom prst="wedgeRoundRectCallout">
              <a:avLst>
                <a:gd name="adj1" fmla="val 42747"/>
                <a:gd name="adj2" fmla="val 60478"/>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Từ</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hệ</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quả</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hãy</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nêu</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pháp</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xác</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định</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giao</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tuyến</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2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mp</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lần</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lượt</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chứa</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2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đt</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song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song</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87459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wipe(left)">
                                      <p:cBhvr>
                                        <p:cTn id="7" dur="500"/>
                                        <p:tgtEl>
                                          <p:spTgt spid="2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1"/>
                                        </p:tgtEl>
                                        <p:attrNameLst>
                                          <p:attrName>style.visibility</p:attrName>
                                        </p:attrNameLst>
                                      </p:cBhvr>
                                      <p:to>
                                        <p:strVal val="visible"/>
                                      </p:to>
                                    </p:set>
                                    <p:animEffect transition="in" filter="wipe(left)">
                                      <p:cBhvr>
                                        <p:cTn id="12" dur="500"/>
                                        <p:tgtEl>
                                          <p:spTgt spid="28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2"/>
                                        </p:tgtEl>
                                        <p:attrNameLst>
                                          <p:attrName>style.visibility</p:attrName>
                                        </p:attrNameLst>
                                      </p:cBhvr>
                                      <p:to>
                                        <p:strVal val="visible"/>
                                      </p:to>
                                    </p:set>
                                    <p:animEffect transition="in" filter="wipe(left)">
                                      <p:cBhvr>
                                        <p:cTn id="17" dur="500"/>
                                        <p:tgtEl>
                                          <p:spTgt spid="28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blinds(horizontal)">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2"/>
                                        </p:tgtEl>
                                        <p:attrNameLst>
                                          <p:attrName>style.visibility</p:attrName>
                                        </p:attrNameLst>
                                      </p:cBhvr>
                                      <p:to>
                                        <p:strVal val="visible"/>
                                      </p:to>
                                    </p:set>
                                    <p:animEffect transition="in" filter="fade">
                                      <p:cBhvr>
                                        <p:cTn id="32" dur="1000"/>
                                        <p:tgtEl>
                                          <p:spTgt spid="122"/>
                                        </p:tgtEl>
                                      </p:cBhvr>
                                    </p:animEffect>
                                    <p:anim calcmode="lin" valueType="num">
                                      <p:cBhvr>
                                        <p:cTn id="33" dur="1000" fill="hold"/>
                                        <p:tgtEl>
                                          <p:spTgt spid="122"/>
                                        </p:tgtEl>
                                        <p:attrNameLst>
                                          <p:attrName>ppt_x</p:attrName>
                                        </p:attrNameLst>
                                      </p:cBhvr>
                                      <p:tavLst>
                                        <p:tav tm="0">
                                          <p:val>
                                            <p:strVal val="#ppt_x"/>
                                          </p:val>
                                        </p:tav>
                                        <p:tav tm="100000">
                                          <p:val>
                                            <p:strVal val="#ppt_x"/>
                                          </p:val>
                                        </p:tav>
                                      </p:tavLst>
                                    </p:anim>
                                    <p:anim calcmode="lin" valueType="num">
                                      <p:cBhvr>
                                        <p:cTn id="34" dur="1000" fill="hold"/>
                                        <p:tgtEl>
                                          <p:spTgt spid="12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23"/>
                                        </p:tgtEl>
                                        <p:attrNameLst>
                                          <p:attrName>style.visibility</p:attrName>
                                        </p:attrNameLst>
                                      </p:cBhvr>
                                      <p:to>
                                        <p:strVal val="visible"/>
                                      </p:to>
                                    </p:set>
                                    <p:animEffect transition="in" filter="fade">
                                      <p:cBhvr>
                                        <p:cTn id="44" dur="1000"/>
                                        <p:tgtEl>
                                          <p:spTgt spid="123"/>
                                        </p:tgtEl>
                                      </p:cBhvr>
                                    </p:animEffect>
                                    <p:anim calcmode="lin" valueType="num">
                                      <p:cBhvr>
                                        <p:cTn id="45" dur="1000" fill="hold"/>
                                        <p:tgtEl>
                                          <p:spTgt spid="123"/>
                                        </p:tgtEl>
                                        <p:attrNameLst>
                                          <p:attrName>ppt_x</p:attrName>
                                        </p:attrNameLst>
                                      </p:cBhvr>
                                      <p:tavLst>
                                        <p:tav tm="0">
                                          <p:val>
                                            <p:strVal val="#ppt_x"/>
                                          </p:val>
                                        </p:tav>
                                        <p:tav tm="100000">
                                          <p:val>
                                            <p:strVal val="#ppt_x"/>
                                          </p:val>
                                        </p:tav>
                                      </p:tavLst>
                                    </p:anim>
                                    <p:anim calcmode="lin" valueType="num">
                                      <p:cBhvr>
                                        <p:cTn id="4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1000" fill="hold"/>
                                        <p:tgtEl>
                                          <p:spTgt spid="1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24"/>
                                        </p:tgtEl>
                                        <p:attrNameLst>
                                          <p:attrName>style.visibility</p:attrName>
                                        </p:attrNameLst>
                                      </p:cBhvr>
                                      <p:to>
                                        <p:strVal val="visible"/>
                                      </p:to>
                                    </p:set>
                                    <p:animEffect transition="in" filter="fade">
                                      <p:cBhvr>
                                        <p:cTn id="56" dur="1000"/>
                                        <p:tgtEl>
                                          <p:spTgt spid="124"/>
                                        </p:tgtEl>
                                      </p:cBhvr>
                                    </p:animEffect>
                                    <p:anim calcmode="lin" valueType="num">
                                      <p:cBhvr>
                                        <p:cTn id="57" dur="1000" fill="hold"/>
                                        <p:tgtEl>
                                          <p:spTgt spid="124"/>
                                        </p:tgtEl>
                                        <p:attrNameLst>
                                          <p:attrName>ppt_x</p:attrName>
                                        </p:attrNameLst>
                                      </p:cBhvr>
                                      <p:tavLst>
                                        <p:tav tm="0">
                                          <p:val>
                                            <p:strVal val="#ppt_x"/>
                                          </p:val>
                                        </p:tav>
                                        <p:tav tm="100000">
                                          <p:val>
                                            <p:strVal val="#ppt_x"/>
                                          </p:val>
                                        </p:tav>
                                      </p:tavLst>
                                    </p:anim>
                                    <p:anim calcmode="lin" valueType="num">
                                      <p:cBhvr>
                                        <p:cTn id="58" dur="1000" fill="hold"/>
                                        <p:tgtEl>
                                          <p:spTgt spid="12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5" presetClass="path" presetSubtype="0" accel="50000" decel="50000" fill="hold" nodeType="clickEffect">
                                  <p:stCondLst>
                                    <p:cond delay="0"/>
                                  </p:stCondLst>
                                  <p:childTnLst>
                                    <p:animMotion origin="layout" path="M 0.00098 0.00081 L -0.28893 0.00602 " pathEditMode="relative" rAng="0" ptsTypes="AA">
                                      <p:cBhvr>
                                        <p:cTn id="62" dur="2000" fill="hold"/>
                                        <p:tgtEl>
                                          <p:spTgt spid="61"/>
                                        </p:tgtEl>
                                        <p:attrNameLst>
                                          <p:attrName>ppt_x</p:attrName>
                                          <p:attrName>ppt_y</p:attrName>
                                        </p:attrNameLst>
                                      </p:cBhvr>
                                      <p:rCtr x="-14499" y="255"/>
                                    </p:animMotion>
                                  </p:childTnLst>
                                </p:cTn>
                              </p:par>
                            </p:childTnLst>
                          </p:cTn>
                        </p:par>
                      </p:childTnLst>
                    </p:cTn>
                  </p:par>
                  <p:par>
                    <p:cTn id="63" fill="hold">
                      <p:stCondLst>
                        <p:cond delay="indefinite"/>
                      </p:stCondLst>
                      <p:childTnLst>
                        <p:par>
                          <p:cTn id="64" fill="hold">
                            <p:stCondLst>
                              <p:cond delay="0"/>
                            </p:stCondLst>
                            <p:childTnLst>
                              <p:par>
                                <p:cTn id="65" presetID="9" presetClass="exit" presetSubtype="0" fill="hold" nodeType="clickEffect">
                                  <p:stCondLst>
                                    <p:cond delay="0"/>
                                  </p:stCondLst>
                                  <p:childTnLst>
                                    <p:animEffect transition="out" filter="dissolve">
                                      <p:cBhvr>
                                        <p:cTn id="66" dur="500"/>
                                        <p:tgtEl>
                                          <p:spTgt spid="61"/>
                                        </p:tgtEl>
                                      </p:cBhvr>
                                    </p:animEffect>
                                    <p:set>
                                      <p:cBhvr>
                                        <p:cTn id="67" dur="1" fill="hold">
                                          <p:stCondLst>
                                            <p:cond delay="499"/>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281" grpId="0"/>
      <p:bldP spid="282" grpId="0"/>
      <p:bldP spid="122" grpId="0"/>
      <p:bldP spid="123" grpId="0"/>
      <p:bldP spid="124"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50800">
          <a:solidFill>
            <a:srgbClr val="3333FF"/>
          </a:solidFill>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lnDef>
      <a:spPr>
        <a:ln w="38100"/>
      </a:spPr>
      <a:bodyPr/>
      <a:lstStyle/>
      <a:style>
        <a:lnRef idx="1">
          <a:schemeClr val="dk1"/>
        </a:lnRef>
        <a:fillRef idx="0">
          <a:schemeClr val="dk1"/>
        </a:fillRef>
        <a:effectRef idx="0">
          <a:schemeClr val="dk1"/>
        </a:effectRef>
        <a:fontRef idx="minor">
          <a:schemeClr val="tx1"/>
        </a:fontRef>
      </a:style>
    </a:lnDef>
    <a:txDef>
      <a:spPr>
        <a:noFill/>
      </a:spPr>
      <a:bodyPr wrap="square">
        <a:spAutoFit/>
      </a:bodyPr>
      <a:lstStyle>
        <a:defPPr algn="l">
          <a:defRPr sz="4400" b="1">
            <a:latin typeface="Tahoma" panose="020B0604030504040204" pitchFamily="34" charset="0"/>
            <a:ea typeface="Tahoma" panose="020B0604030504040204" pitchFamily="34" charset="0"/>
            <a:cs typeface="Tahoma" panose="020B060403050404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7395</TotalTime>
  <Words>3814</Words>
  <Application>Microsoft Office PowerPoint</Application>
  <PresentationFormat>Custom</PresentationFormat>
  <Paragraphs>690</Paragraphs>
  <Slides>34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Cambria Math</vt:lpstr>
      <vt:lpstr>Symbol</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Hai đường thẳng song song, chéo nhau</dc:title>
  <dc:creator>Hoàn Lưu Công</dc:creator>
  <cp:lastModifiedBy>LinhPC</cp:lastModifiedBy>
  <cp:revision>378</cp:revision>
  <dcterms:created xsi:type="dcterms:W3CDTF">2013-08-31T11:42:51Z</dcterms:created>
  <dcterms:modified xsi:type="dcterms:W3CDTF">2021-10-11T06:53:55Z</dcterms:modified>
</cp:coreProperties>
</file>