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E37BC2-ED01-4369-8ADC-701A020563D4}" type="datetimeFigureOut">
              <a:rPr lang="en-US" smtClean="0"/>
              <a:t>5/11/2021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16555-4A71-4C13-9A03-4F4CFA968F4E}" type="slidenum">
              <a:rPr lang="en-US" smtClean="0"/>
              <a:t>‹#›</a:t>
            </a:fld>
            <a:endParaRPr lang="en-US"/>
          </a:p>
        </p:txBody>
      </p:sp>
    </p:spTree>
    <p:extLst>
      <p:ext uri="{BB962C8B-B14F-4D97-AF65-F5344CB8AC3E}">
        <p14:creationId xmlns:p14="http://schemas.microsoft.com/office/powerpoint/2010/main" val="349419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smtClean="0"/>
          </a:p>
        </p:txBody>
      </p:sp>
      <p:sp>
        <p:nvSpPr>
          <p:cNvPr id="28676" name="Slide Number Placeholder 3"/>
          <p:cNvSpPr>
            <a:spLocks noGrp="1"/>
          </p:cNvSpPr>
          <p:nvPr>
            <p:ph type="sldNum" sz="quarter" idx="5"/>
          </p:nvPr>
        </p:nvSpPr>
        <p:spPr>
          <a:noFill/>
        </p:spPr>
        <p:txBody>
          <a:bodyPr/>
          <a:lstStyle>
            <a:lvl1pPr>
              <a:defRPr sz="3200">
                <a:solidFill>
                  <a:schemeClr val="tx2"/>
                </a:solidFill>
                <a:latin typeface="Times New Roman" pitchFamily="18" charset="0"/>
              </a:defRPr>
            </a:lvl1pPr>
            <a:lvl2pPr marL="742950" indent="-285750">
              <a:defRPr sz="3200">
                <a:solidFill>
                  <a:schemeClr val="tx2"/>
                </a:solidFill>
                <a:latin typeface="Times New Roman" pitchFamily="18" charset="0"/>
              </a:defRPr>
            </a:lvl2pPr>
            <a:lvl3pPr marL="1143000" indent="-228600">
              <a:defRPr sz="3200">
                <a:solidFill>
                  <a:schemeClr val="tx2"/>
                </a:solidFill>
                <a:latin typeface="Times New Roman" pitchFamily="18" charset="0"/>
              </a:defRPr>
            </a:lvl3pPr>
            <a:lvl4pPr marL="1600200" indent="-228600">
              <a:defRPr sz="3200">
                <a:solidFill>
                  <a:schemeClr val="tx2"/>
                </a:solidFill>
                <a:latin typeface="Times New Roman" pitchFamily="18" charset="0"/>
              </a:defRPr>
            </a:lvl4pPr>
            <a:lvl5pPr marL="2057400" indent="-228600">
              <a:defRPr sz="3200">
                <a:solidFill>
                  <a:schemeClr val="tx2"/>
                </a:solidFill>
                <a:latin typeface="Times New Roman" pitchFamily="18" charset="0"/>
              </a:defRPr>
            </a:lvl5pPr>
            <a:lvl6pPr marL="2514600" indent="-228600" algn="ctr" eaLnBrk="0" fontAlgn="base" hangingPunct="0">
              <a:spcBef>
                <a:spcPct val="0"/>
              </a:spcBef>
              <a:spcAft>
                <a:spcPct val="0"/>
              </a:spcAft>
              <a:defRPr sz="3200">
                <a:solidFill>
                  <a:schemeClr val="tx2"/>
                </a:solidFill>
                <a:latin typeface="Times New Roman" pitchFamily="18" charset="0"/>
              </a:defRPr>
            </a:lvl6pPr>
            <a:lvl7pPr marL="2971800" indent="-228600" algn="ctr" eaLnBrk="0" fontAlgn="base" hangingPunct="0">
              <a:spcBef>
                <a:spcPct val="0"/>
              </a:spcBef>
              <a:spcAft>
                <a:spcPct val="0"/>
              </a:spcAft>
              <a:defRPr sz="3200">
                <a:solidFill>
                  <a:schemeClr val="tx2"/>
                </a:solidFill>
                <a:latin typeface="Times New Roman" pitchFamily="18" charset="0"/>
              </a:defRPr>
            </a:lvl7pPr>
            <a:lvl8pPr marL="3429000" indent="-228600" algn="ctr" eaLnBrk="0" fontAlgn="base" hangingPunct="0">
              <a:spcBef>
                <a:spcPct val="0"/>
              </a:spcBef>
              <a:spcAft>
                <a:spcPct val="0"/>
              </a:spcAft>
              <a:defRPr sz="3200">
                <a:solidFill>
                  <a:schemeClr val="tx2"/>
                </a:solidFill>
                <a:latin typeface="Times New Roman" pitchFamily="18" charset="0"/>
              </a:defRPr>
            </a:lvl8pPr>
            <a:lvl9pPr marL="3886200" indent="-228600" algn="ctr" eaLnBrk="0" fontAlgn="base" hangingPunct="0">
              <a:spcBef>
                <a:spcPct val="0"/>
              </a:spcBef>
              <a:spcAft>
                <a:spcPct val="0"/>
              </a:spcAft>
              <a:defRPr sz="3200">
                <a:solidFill>
                  <a:schemeClr val="tx2"/>
                </a:solidFill>
                <a:latin typeface="Times New Roman" pitchFamily="18" charset="0"/>
              </a:defRPr>
            </a:lvl9pPr>
          </a:lstStyle>
          <a:p>
            <a:fld id="{4C18866B-CEDC-4D2F-ABDC-332170DF397E}" type="slidenum">
              <a:rPr lang="en-US" sz="1200" smtClean="0">
                <a:solidFill>
                  <a:schemeClr val="tx1"/>
                </a:solidFill>
                <a:latin typeface="Arial" charset="0"/>
              </a:rPr>
              <a:pPr/>
              <a:t>7</a:t>
            </a:fld>
            <a:endParaRPr lang="en-US" sz="1200" smtClean="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75B3B3-E3BD-497B-8D9C-BEF8065DACD5}" type="slidenum">
              <a:rPr lang="en-US" smtClean="0"/>
              <a:pPr>
                <a:defRPr/>
              </a:pPr>
              <a:t>16</a:t>
            </a:fld>
            <a:endParaRPr lang="en-US"/>
          </a:p>
        </p:txBody>
      </p:sp>
    </p:spTree>
    <p:extLst>
      <p:ext uri="{BB962C8B-B14F-4D97-AF65-F5344CB8AC3E}">
        <p14:creationId xmlns:p14="http://schemas.microsoft.com/office/powerpoint/2010/main" val="42394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75B3B3-E3BD-497B-8D9C-BEF8065DACD5}" type="slidenum">
              <a:rPr lang="en-US" smtClean="0"/>
              <a:pPr>
                <a:defRPr/>
              </a:pPr>
              <a:t>18</a:t>
            </a:fld>
            <a:endParaRPr lang="en-US"/>
          </a:p>
        </p:txBody>
      </p:sp>
    </p:spTree>
    <p:extLst>
      <p:ext uri="{BB962C8B-B14F-4D97-AF65-F5344CB8AC3E}">
        <p14:creationId xmlns:p14="http://schemas.microsoft.com/office/powerpoint/2010/main" val="422023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F24E22-3C9F-4731-B2B5-28C977B3A74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400044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24E22-3C9F-4731-B2B5-28C977B3A74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403857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24E22-3C9F-4731-B2B5-28C977B3A74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323267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24E22-3C9F-4731-B2B5-28C977B3A74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324569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F24E22-3C9F-4731-B2B5-28C977B3A743}"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377034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F24E22-3C9F-4731-B2B5-28C977B3A743}"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153019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F24E22-3C9F-4731-B2B5-28C977B3A743}" type="datetimeFigureOut">
              <a:rPr lang="en-US" smtClean="0"/>
              <a:t>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311394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F24E22-3C9F-4731-B2B5-28C977B3A743}" type="datetimeFigureOut">
              <a:rPr lang="en-US" smtClean="0"/>
              <a:t>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886075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24E22-3C9F-4731-B2B5-28C977B3A743}" type="datetimeFigureOut">
              <a:rPr lang="en-US" smtClean="0"/>
              <a:t>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134762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24E22-3C9F-4731-B2B5-28C977B3A743}"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115001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24E22-3C9F-4731-B2B5-28C977B3A743}"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55A8-32F1-409E-8618-72EEA86F0FD1}" type="slidenum">
              <a:rPr lang="en-US" smtClean="0"/>
              <a:t>‹#›</a:t>
            </a:fld>
            <a:endParaRPr lang="en-US"/>
          </a:p>
        </p:txBody>
      </p:sp>
    </p:spTree>
    <p:extLst>
      <p:ext uri="{BB962C8B-B14F-4D97-AF65-F5344CB8AC3E}">
        <p14:creationId xmlns:p14="http://schemas.microsoft.com/office/powerpoint/2010/main" val="181399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24E22-3C9F-4731-B2B5-28C977B3A743}" type="datetimeFigureOut">
              <a:rPr lang="en-US" smtClean="0"/>
              <a:t>5/11/2021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55A8-32F1-409E-8618-72EEA86F0FD1}" type="slidenum">
              <a:rPr lang="en-US" smtClean="0"/>
              <a:t>‹#›</a:t>
            </a:fld>
            <a:endParaRPr lang="en-US"/>
          </a:p>
        </p:txBody>
      </p:sp>
    </p:spTree>
    <p:extLst>
      <p:ext uri="{BB962C8B-B14F-4D97-AF65-F5344CB8AC3E}">
        <p14:creationId xmlns:p14="http://schemas.microsoft.com/office/powerpoint/2010/main" val="2218177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39.emf"/><Relationship Id="rId4" Type="http://schemas.openxmlformats.org/officeDocument/2006/relationships/image" Target="../media/image40.jpeg"/><Relationship Id="rId9"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76200" y="381000"/>
            <a:ext cx="8839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algn="ctr" eaLnBrk="0" fontAlgn="base" hangingPunct="0">
              <a:spcBef>
                <a:spcPct val="0"/>
              </a:spcBef>
              <a:spcAft>
                <a:spcPct val="0"/>
              </a:spcAft>
              <a:defRPr sz="2400">
                <a:solidFill>
                  <a:schemeClr val="tx1"/>
                </a:solidFill>
                <a:latin typeface="VNI-Times" pitchFamily="2" charset="0"/>
              </a:defRPr>
            </a:lvl6pPr>
            <a:lvl7pPr marL="2971800" indent="-228600" algn="ctr" eaLnBrk="0" fontAlgn="base" hangingPunct="0">
              <a:spcBef>
                <a:spcPct val="0"/>
              </a:spcBef>
              <a:spcAft>
                <a:spcPct val="0"/>
              </a:spcAft>
              <a:defRPr sz="2400">
                <a:solidFill>
                  <a:schemeClr val="tx1"/>
                </a:solidFill>
                <a:latin typeface="VNI-Times" pitchFamily="2" charset="0"/>
              </a:defRPr>
            </a:lvl7pPr>
            <a:lvl8pPr marL="3429000" indent="-228600" algn="ctr" eaLnBrk="0" fontAlgn="base" hangingPunct="0">
              <a:spcBef>
                <a:spcPct val="0"/>
              </a:spcBef>
              <a:spcAft>
                <a:spcPct val="0"/>
              </a:spcAft>
              <a:defRPr sz="2400">
                <a:solidFill>
                  <a:schemeClr val="tx1"/>
                </a:solidFill>
                <a:latin typeface="VNI-Times" pitchFamily="2" charset="0"/>
              </a:defRPr>
            </a:lvl8pPr>
            <a:lvl9pPr marL="3886200" indent="-228600" algn="ctr" eaLnBrk="0" fontAlgn="base" hangingPunct="0">
              <a:spcBef>
                <a:spcPct val="0"/>
              </a:spcBef>
              <a:spcAft>
                <a:spcPct val="0"/>
              </a:spcAft>
              <a:defRPr sz="2400">
                <a:solidFill>
                  <a:schemeClr val="tx1"/>
                </a:solidFill>
                <a:latin typeface="VNI-Times" pitchFamily="2" charset="0"/>
              </a:defRPr>
            </a:lvl9pPr>
          </a:lstStyle>
          <a:p>
            <a:pPr eaLnBrk="1" hangingPunct="1">
              <a:spcBef>
                <a:spcPct val="50000"/>
              </a:spcBef>
            </a:pPr>
            <a:r>
              <a:rPr lang="en-US" sz="3200" b="1">
                <a:solidFill>
                  <a:srgbClr val="800080"/>
                </a:solidFill>
                <a:latin typeface="Times New Roman" pitchFamily="18" charset="0"/>
                <a:cs typeface="Times New Roman" pitchFamily="18" charset="0"/>
              </a:rPr>
              <a:t>TRƯỜNG TH-THCS-THPT NAM SÀI GÒN</a:t>
            </a:r>
          </a:p>
        </p:txBody>
      </p:sp>
      <p:sp>
        <p:nvSpPr>
          <p:cNvPr id="3081" name="WordArt 9"/>
          <p:cNvSpPr>
            <a:spLocks noChangeArrowheads="1" noChangeShapeType="1" noTextEdit="1"/>
          </p:cNvSpPr>
          <p:nvPr/>
        </p:nvSpPr>
        <p:spPr bwMode="auto">
          <a:xfrm>
            <a:off x="1752600" y="1828800"/>
            <a:ext cx="60198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dirty="0">
                <a:gradFill rotWithShape="1">
                  <a:gsLst>
                    <a:gs pos="0">
                      <a:schemeClr val="tx2"/>
                    </a:gs>
                    <a:gs pos="100000">
                      <a:schemeClr val="accent2">
                        <a:alpha val="89998"/>
                      </a:schemeClr>
                    </a:gs>
                  </a:gsLst>
                  <a:lin ang="5400000" scaled="1"/>
                </a:gradFill>
                <a:effectLst>
                  <a:outerShdw dist="35921" dir="2700000" sy="50000" kx="2115830" algn="bl" rotWithShape="0">
                    <a:srgbClr val="C0C0C0">
                      <a:alpha val="79999"/>
                    </a:srgbClr>
                  </a:outerShdw>
                </a:effectLst>
                <a:latin typeface="Times New Roman"/>
                <a:cs typeface="Times New Roman"/>
              </a:rPr>
              <a:t>MĨ THUẬT </a:t>
            </a:r>
            <a:r>
              <a:rPr lang="en-US" sz="3600" kern="10" dirty="0" smtClean="0">
                <a:gradFill rotWithShape="1">
                  <a:gsLst>
                    <a:gs pos="0">
                      <a:schemeClr val="tx2"/>
                    </a:gs>
                    <a:gs pos="100000">
                      <a:schemeClr val="accent2">
                        <a:alpha val="89998"/>
                      </a:schemeClr>
                    </a:gs>
                  </a:gsLst>
                  <a:lin ang="5400000" scaled="1"/>
                </a:gradFill>
                <a:effectLst>
                  <a:outerShdw dist="35921" dir="2700000" sy="50000" kx="2115830" algn="bl" rotWithShape="0">
                    <a:srgbClr val="C0C0C0">
                      <a:alpha val="79999"/>
                    </a:srgbClr>
                  </a:outerShdw>
                </a:effectLst>
                <a:latin typeface="Times New Roman"/>
                <a:cs typeface="Times New Roman"/>
              </a:rPr>
              <a:t>7</a:t>
            </a:r>
            <a:endParaRPr lang="en-US" sz="3600" kern="10" dirty="0">
              <a:gradFill rotWithShape="1">
                <a:gsLst>
                  <a:gs pos="0">
                    <a:schemeClr val="tx2"/>
                  </a:gs>
                  <a:gs pos="100000">
                    <a:schemeClr val="accent2">
                      <a:alpha val="89998"/>
                    </a:schemeClr>
                  </a:gs>
                </a:gsLst>
                <a:lin ang="5400000" scaled="1"/>
              </a:gradFill>
              <a:effectLst>
                <a:outerShdw dist="35921" dir="2700000" sy="50000" kx="2115830" algn="bl" rotWithShape="0">
                  <a:srgbClr val="C0C0C0">
                    <a:alpha val="79999"/>
                  </a:srgbClr>
                </a:outerShdw>
              </a:effectLst>
              <a:latin typeface="Times New Roman"/>
              <a:cs typeface="Times New Roman"/>
            </a:endParaRPr>
          </a:p>
        </p:txBody>
      </p:sp>
      <p:sp>
        <p:nvSpPr>
          <p:cNvPr id="3082" name="Text Box 10"/>
          <p:cNvSpPr txBox="1">
            <a:spLocks noChangeArrowheads="1"/>
          </p:cNvSpPr>
          <p:nvPr/>
        </p:nvSpPr>
        <p:spPr bwMode="auto">
          <a:xfrm>
            <a:off x="2324100" y="4648200"/>
            <a:ext cx="43434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algn="ctr" eaLnBrk="0" fontAlgn="base" hangingPunct="0">
              <a:spcBef>
                <a:spcPct val="0"/>
              </a:spcBef>
              <a:spcAft>
                <a:spcPct val="0"/>
              </a:spcAft>
              <a:defRPr sz="2400">
                <a:solidFill>
                  <a:schemeClr val="tx1"/>
                </a:solidFill>
                <a:latin typeface="VNI-Times" pitchFamily="2" charset="0"/>
              </a:defRPr>
            </a:lvl6pPr>
            <a:lvl7pPr marL="2971800" indent="-228600" algn="ctr" eaLnBrk="0" fontAlgn="base" hangingPunct="0">
              <a:spcBef>
                <a:spcPct val="0"/>
              </a:spcBef>
              <a:spcAft>
                <a:spcPct val="0"/>
              </a:spcAft>
              <a:defRPr sz="2400">
                <a:solidFill>
                  <a:schemeClr val="tx1"/>
                </a:solidFill>
                <a:latin typeface="VNI-Times" pitchFamily="2" charset="0"/>
              </a:defRPr>
            </a:lvl7pPr>
            <a:lvl8pPr marL="3429000" indent="-228600" algn="ctr" eaLnBrk="0" fontAlgn="base" hangingPunct="0">
              <a:spcBef>
                <a:spcPct val="0"/>
              </a:spcBef>
              <a:spcAft>
                <a:spcPct val="0"/>
              </a:spcAft>
              <a:defRPr sz="2400">
                <a:solidFill>
                  <a:schemeClr val="tx1"/>
                </a:solidFill>
                <a:latin typeface="VNI-Times" pitchFamily="2" charset="0"/>
              </a:defRPr>
            </a:lvl8pPr>
            <a:lvl9pPr marL="3886200" indent="-228600" algn="ctr" eaLnBrk="0" fontAlgn="base" hangingPunct="0">
              <a:spcBef>
                <a:spcPct val="0"/>
              </a:spcBef>
              <a:spcAft>
                <a:spcPct val="0"/>
              </a:spcAft>
              <a:defRPr sz="2400">
                <a:solidFill>
                  <a:schemeClr val="tx1"/>
                </a:solidFill>
                <a:latin typeface="VNI-Times" pitchFamily="2" charset="0"/>
              </a:defRPr>
            </a:lvl9pPr>
          </a:lstStyle>
          <a:p>
            <a:pPr algn="l" eaLnBrk="1" hangingPunct="1">
              <a:spcBef>
                <a:spcPct val="50000"/>
              </a:spcBef>
            </a:pPr>
            <a:r>
              <a:rPr lang="en-US" sz="1800" b="1">
                <a:solidFill>
                  <a:srgbClr val="CC0000"/>
                </a:solidFill>
                <a:latin typeface="Times New Roman" pitchFamily="18" charset="0"/>
                <a:cs typeface="Times New Roman" pitchFamily="18" charset="0"/>
              </a:rPr>
              <a:t>GV: PHAN THỊ VÂN ANH</a:t>
            </a:r>
          </a:p>
          <a:p>
            <a:pPr algn="l" eaLnBrk="1" hangingPunct="1">
              <a:spcBef>
                <a:spcPct val="50000"/>
              </a:spcBef>
            </a:pPr>
            <a:r>
              <a:rPr lang="en-US" sz="1800" b="1">
                <a:solidFill>
                  <a:srgbClr val="CC0000"/>
                </a:solidFill>
                <a:latin typeface="Times New Roman" pitchFamily="18" charset="0"/>
                <a:cs typeface="Times New Roman" pitchFamily="18" charset="0"/>
              </a:rPr>
              <a:t>GMAIL: phanvananhqlvh@gmail.com</a:t>
            </a:r>
          </a:p>
        </p:txBody>
      </p:sp>
    </p:spTree>
    <p:extLst>
      <p:ext uri="{BB962C8B-B14F-4D97-AF65-F5344CB8AC3E}">
        <p14:creationId xmlns:p14="http://schemas.microsoft.com/office/powerpoint/2010/main" val="968224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1"/>
                                        </p:tgtEl>
                                        <p:attrNameLst>
                                          <p:attrName>style.visibility</p:attrName>
                                        </p:attrNameLst>
                                      </p:cBhvr>
                                      <p:to>
                                        <p:strVal val="visible"/>
                                      </p:to>
                                    </p:set>
                                    <p:animEffect transition="in" filter="checkerboard(across)">
                                      <p:cBhvr>
                                        <p:cTn id="10" dur="1000"/>
                                        <p:tgtEl>
                                          <p:spTgt spid="308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wedge">
                                      <p:cBhvr>
                                        <p:cTn id="13"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81" grpId="0" animBg="1"/>
      <p:bldP spid="30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2400"/>
            <a:ext cx="4343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05200"/>
            <a:ext cx="4419600" cy="31939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7" y="3505200"/>
            <a:ext cx="4119563" cy="3147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0"/>
            <a:ext cx="4572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988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heel(1)">
                                      <p:cBhvr>
                                        <p:cTn id="7" dur="2000"/>
                                        <p:tgtEl>
                                          <p:spTgt spid="16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circle(in)">
                                      <p:cBhvr>
                                        <p:cTn id="12" dur="2000"/>
                                        <p:tgtEl>
                                          <p:spTgt spid="389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8916"/>
                                        </p:tgtEl>
                                        <p:attrNameLst>
                                          <p:attrName>style.visibility</p:attrName>
                                        </p:attrNameLst>
                                      </p:cBhvr>
                                      <p:to>
                                        <p:strVal val="visible"/>
                                      </p:to>
                                    </p:set>
                                    <p:animEffect transition="in" filter="wipe(down)">
                                      <p:cBhvr>
                                        <p:cTn id="17" dur="500"/>
                                        <p:tgtEl>
                                          <p:spTgt spid="389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arn(inVertical)">
                                      <p:cBhvr>
                                        <p:cTn id="22"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648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48013"/>
            <a:ext cx="4648200"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725" y="3148013"/>
            <a:ext cx="4283075"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746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arn(inVertic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wipe(down)">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circle(in)">
                                      <p:cBhvr>
                                        <p:cTn id="17" dur="2000"/>
                                        <p:tgtEl>
                                          <p:spTgt spid="36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36869"/>
                                        </p:tgtEl>
                                        <p:attrNameLst>
                                          <p:attrName>style.visibility</p:attrName>
                                        </p:attrNameLst>
                                      </p:cBhvr>
                                      <p:to>
                                        <p:strVal val="visible"/>
                                      </p:to>
                                    </p:set>
                                    <p:animEffect transition="in" filter="wheel(1)">
                                      <p:cBhvr>
                                        <p:cTn id="22" dur="2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4643438"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04800"/>
            <a:ext cx="41910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81161"/>
            <a:ext cx="4450007" cy="2942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125" y="3604960"/>
            <a:ext cx="4018475" cy="3094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02063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fade">
                                      <p:cBhvr>
                                        <p:cTn id="11" dur="500"/>
                                        <p:tgtEl>
                                          <p:spTgt spid="378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7892"/>
                                        </p:tgtEl>
                                        <p:attrNameLst>
                                          <p:attrName>style.visibility</p:attrName>
                                        </p:attrNameLst>
                                      </p:cBhvr>
                                      <p:to>
                                        <p:strVal val="visible"/>
                                      </p:to>
                                    </p:set>
                                    <p:anim calcmode="lin" valueType="num">
                                      <p:cBhvr additive="base">
                                        <p:cTn id="16" dur="500" fill="hold"/>
                                        <p:tgtEl>
                                          <p:spTgt spid="37892"/>
                                        </p:tgtEl>
                                        <p:attrNameLst>
                                          <p:attrName>ppt_x</p:attrName>
                                        </p:attrNameLst>
                                      </p:cBhvr>
                                      <p:tavLst>
                                        <p:tav tm="0">
                                          <p:val>
                                            <p:strVal val="#ppt_x"/>
                                          </p:val>
                                        </p:tav>
                                        <p:tav tm="100000">
                                          <p:val>
                                            <p:strVal val="#ppt_x"/>
                                          </p:val>
                                        </p:tav>
                                      </p:tavLst>
                                    </p:anim>
                                    <p:anim calcmode="lin" valueType="num">
                                      <p:cBhvr additive="base">
                                        <p:cTn id="17"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37893"/>
                                        </p:tgtEl>
                                        <p:attrNameLst>
                                          <p:attrName>style.visibility</p:attrName>
                                        </p:attrNameLst>
                                      </p:cBhvr>
                                      <p:to>
                                        <p:strVal val="visible"/>
                                      </p:to>
                                    </p:set>
                                    <p:animEffect transition="in" filter="fade">
                                      <p:cBhvr>
                                        <p:cTn id="22" dur="1000"/>
                                        <p:tgtEl>
                                          <p:spTgt spid="37893"/>
                                        </p:tgtEl>
                                      </p:cBhvr>
                                    </p:animEffect>
                                    <p:anim calcmode="lin" valueType="num">
                                      <p:cBhvr>
                                        <p:cTn id="23" dur="1000" fill="hold"/>
                                        <p:tgtEl>
                                          <p:spTgt spid="37893"/>
                                        </p:tgtEl>
                                        <p:attrNameLst>
                                          <p:attrName>ppt_x</p:attrName>
                                        </p:attrNameLst>
                                      </p:cBhvr>
                                      <p:tavLst>
                                        <p:tav tm="0">
                                          <p:val>
                                            <p:strVal val="#ppt_x"/>
                                          </p:val>
                                        </p:tav>
                                        <p:tav tm="100000">
                                          <p:val>
                                            <p:strVal val="#ppt_x"/>
                                          </p:val>
                                        </p:tav>
                                      </p:tavLst>
                                    </p:anim>
                                    <p:anim calcmode="lin" valueType="num">
                                      <p:cBhvr>
                                        <p:cTn id="24" dur="1000" fill="hold"/>
                                        <p:tgtEl>
                                          <p:spTgt spid="378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304800"/>
            <a:ext cx="4419600" cy="3118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3681046"/>
            <a:ext cx="44196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570" y="304800"/>
            <a:ext cx="4152312" cy="3118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548" y="3657600"/>
            <a:ext cx="4006334" cy="2985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25278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wipe(down)">
                                      <p:cBhvr>
                                        <p:cTn id="12" dur="500"/>
                                        <p:tgtEl>
                                          <p:spTgt spid="389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8915"/>
                                        </p:tgtEl>
                                        <p:attrNameLst>
                                          <p:attrName>style.visibility</p:attrName>
                                        </p:attrNameLst>
                                      </p:cBhvr>
                                      <p:to>
                                        <p:strVal val="visible"/>
                                      </p:to>
                                    </p:set>
                                    <p:animEffect transition="in" filter="circle(in)">
                                      <p:cBhvr>
                                        <p:cTn id="17" dur="2000"/>
                                        <p:tgtEl>
                                          <p:spTgt spid="389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38917"/>
                                        </p:tgtEl>
                                        <p:attrNameLst>
                                          <p:attrName>style.visibility</p:attrName>
                                        </p:attrNameLst>
                                      </p:cBhvr>
                                      <p:to>
                                        <p:strVal val="visible"/>
                                      </p:to>
                                    </p:set>
                                    <p:animEffect transition="in" filter="wheel(1)">
                                      <p:cBhvr>
                                        <p:cTn id="22" dur="20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7924800" cy="914400"/>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a:t>
            </a:r>
          </a:p>
        </p:txBody>
      </p:sp>
      <p:sp>
        <p:nvSpPr>
          <p:cNvPr id="3" name="Rectangle 2"/>
          <p:cNvSpPr/>
          <p:nvPr/>
        </p:nvSpPr>
        <p:spPr>
          <a:xfrm>
            <a:off x="609600" y="1600200"/>
            <a:ext cx="7924800" cy="1828800"/>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a:t>- </a:t>
            </a:r>
            <a:r>
              <a:rPr lang="en-US" sz="2800" dirty="0" err="1">
                <a:solidFill>
                  <a:schemeClr val="tx1"/>
                </a:solidFill>
                <a:latin typeface="Times New Roman" pitchFamily="18" charset="0"/>
                <a:cs typeface="Times New Roman" pitchFamily="18" charset="0"/>
              </a:rPr>
              <a:t>Thường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diễn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ở </a:t>
            </a:r>
            <a:r>
              <a:rPr lang="en-US" sz="2800" dirty="0" err="1">
                <a:solidFill>
                  <a:schemeClr val="tx1"/>
                </a:solidFill>
                <a:latin typeface="Times New Roman" pitchFamily="18" charset="0"/>
                <a:cs typeface="Times New Roman" pitchFamily="18" charset="0"/>
              </a:rPr>
              <a:t>sân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hóa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ngõ</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xóm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diễn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mùa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nhưng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lễ</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xuân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latin typeface="Times New Roman" pitchFamily="18" charset="0"/>
                <a:cs typeface="Times New Roman" pitchFamily="18" charset="0"/>
              </a:rPr>
              <a:t>.</a:t>
            </a:r>
          </a:p>
        </p:txBody>
      </p:sp>
      <p:sp>
        <p:nvSpPr>
          <p:cNvPr id="4" name="Rectangle 3"/>
          <p:cNvSpPr/>
          <p:nvPr/>
        </p:nvSpPr>
        <p:spPr>
          <a:xfrm>
            <a:off x="609600" y="3733800"/>
            <a:ext cx="8077200" cy="914400"/>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a:t>-</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a:t>
            </a:r>
          </a:p>
        </p:txBody>
      </p:sp>
      <p:sp>
        <p:nvSpPr>
          <p:cNvPr id="5" name="Rectangle 4"/>
          <p:cNvSpPr/>
          <p:nvPr/>
        </p:nvSpPr>
        <p:spPr>
          <a:xfrm>
            <a:off x="609600" y="4953000"/>
            <a:ext cx="7924800" cy="1219200"/>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a:t>-</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trò</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đủ</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trẻ</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nam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nữ,nhưng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trẻ</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78247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0600" y="914400"/>
            <a:ext cx="7467600" cy="3429000"/>
          </a:xfrm>
        </p:spPr>
        <p:txBody>
          <a:bodyPr>
            <a:normAutofit fontScale="90000"/>
          </a:bodyPr>
          <a:lstStyle/>
          <a:p>
            <a:pPr algn="just" eaLnBrk="1" hangingPunct="1">
              <a:defRPr/>
            </a:pPr>
            <a:r>
              <a:rPr lang="en-US" sz="2800" dirty="0" smtClean="0">
                <a:latin typeface="Times New Roman" pitchFamily="18" charset="0"/>
                <a:cs typeface="Times New Roman" pitchFamily="18" charset="0"/>
              </a:rPr>
              <a:t>KL: </a:t>
            </a:r>
            <a:r>
              <a:rPr lang="en-US" sz="2800" b="0" dirty="0" err="1" smtClean="0">
                <a:latin typeface="Times New Roman" pitchFamily="18" charset="0"/>
                <a:cs typeface="Times New Roman" pitchFamily="18" charset="0"/>
              </a:rPr>
              <a:t>Các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trò</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chơi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dân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gian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có</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từ</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lâu</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đời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đây</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là</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nét</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đẹp</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văn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hóa</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truyền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thống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đậm</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đà</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bản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sắc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dân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tộc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Không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những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tạo</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ra</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không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khí</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vui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tươi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thư</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giãn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sau</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những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lúc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lao</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động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mệt</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nhọc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mà</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còn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góp</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phần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rèn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luyện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sức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khỏe</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tính</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kiên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trì</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dẻo</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dai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khéo</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léo</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thông</a:t>
            </a:r>
            <a:r>
              <a:rPr lang="en-US" sz="2800" b="0" dirty="0" smtClean="0">
                <a:latin typeface="Times New Roman" pitchFamily="18" charset="0"/>
                <a:cs typeface="Times New Roman" pitchFamily="18" charset="0"/>
              </a:rPr>
              <a:t> qua </a:t>
            </a:r>
            <a:r>
              <a:rPr lang="en-US" sz="2800" b="0" dirty="0" err="1" smtClean="0">
                <a:latin typeface="Times New Roman" pitchFamily="18" charset="0"/>
                <a:cs typeface="Times New Roman" pitchFamily="18" charset="0"/>
              </a:rPr>
              <a:t>đó</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thể</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hiện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những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ước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mơ</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mưu</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cầu</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hạnh</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phúc</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mưa</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thuận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gió</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hòa</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mùa</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màng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bội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thu</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của</a:t>
            </a:r>
            <a:r>
              <a:rPr lang="en-US" sz="2800" b="0" dirty="0" smtClean="0">
                <a:latin typeface="Times New Roman" pitchFamily="18" charset="0"/>
                <a:cs typeface="Times New Roman" pitchFamily="18" charset="0"/>
              </a:rPr>
              <a:t> con </a:t>
            </a:r>
            <a:r>
              <a:rPr lang="en-US" sz="2800" b="0" dirty="0" err="1" smtClean="0">
                <a:latin typeface="Times New Roman" pitchFamily="18" charset="0"/>
                <a:cs typeface="Times New Roman" pitchFamily="18" charset="0"/>
              </a:rPr>
              <a:t>người</a:t>
            </a:r>
            <a:r>
              <a:rPr lang="vi-VN" sz="2800" b="0" dirty="0" smtClean="0">
                <a:latin typeface="Times New Roman" pitchFamily="18" charset="0"/>
                <a:cs typeface="Times New Roman" pitchFamily="18" charset="0"/>
              </a:rPr>
              <a:t>.</a:t>
            </a:r>
            <a:endParaRPr lang="en-US" sz="2800" b="0" dirty="0">
              <a:latin typeface="Times New Roman" pitchFamily="18" charset="0"/>
              <a:cs typeface="Times New Roman" pitchFamily="18" charset="0"/>
            </a:endParaRPr>
          </a:p>
        </p:txBody>
      </p:sp>
    </p:spTree>
    <p:extLst>
      <p:ext uri="{BB962C8B-B14F-4D97-AF65-F5344CB8AC3E}">
        <p14:creationId xmlns:p14="http://schemas.microsoft.com/office/powerpoint/2010/main" val="4186064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096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a:off x="-3175" y="663575"/>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10"/>
          <p:cNvSpPr txBox="1">
            <a:spLocks noChangeArrowheads="1"/>
          </p:cNvSpPr>
          <p:nvPr/>
        </p:nvSpPr>
        <p:spPr bwMode="auto">
          <a:xfrm>
            <a:off x="152400" y="1078468"/>
            <a:ext cx="1489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r>
              <a:rPr lang="en-US" altLang="en-US" sz="1800" dirty="0" smtClean="0">
                <a:solidFill>
                  <a:srgbClr val="FF0066"/>
                </a:solidFill>
              </a:rPr>
              <a:t>II. </a:t>
            </a:r>
            <a:r>
              <a:rPr lang="en-US" altLang="en-US" sz="1800" dirty="0" err="1" smtClean="0">
                <a:solidFill>
                  <a:srgbClr val="FF0066"/>
                </a:solidFill>
              </a:rPr>
              <a:t>Cách</a:t>
            </a:r>
            <a:r>
              <a:rPr lang="en-US" altLang="en-US" sz="1800" dirty="0" smtClean="0">
                <a:solidFill>
                  <a:srgbClr val="FF0066"/>
                </a:solidFill>
              </a:rPr>
              <a:t> </a:t>
            </a:r>
            <a:r>
              <a:rPr lang="en-US" altLang="en-US" sz="1800" dirty="0" err="1" smtClean="0">
                <a:solidFill>
                  <a:srgbClr val="FF0066"/>
                </a:solidFill>
              </a:rPr>
              <a:t>vẽ</a:t>
            </a:r>
            <a:r>
              <a:rPr lang="en-US" altLang="en-US" sz="1800" dirty="0" smtClean="0">
                <a:solidFill>
                  <a:srgbClr val="FF0066"/>
                </a:solidFill>
              </a:rPr>
              <a:t>:</a:t>
            </a:r>
            <a:endParaRPr lang="en-US" altLang="en-US" sz="1800" dirty="0">
              <a:solidFill>
                <a:srgbClr val="FF0066"/>
              </a:solidFill>
            </a:endParaRPr>
          </a:p>
        </p:txBody>
      </p:sp>
      <p:cxnSp>
        <p:nvCxnSpPr>
          <p:cNvPr id="9" name="Straight Connector 8"/>
          <p:cNvCxnSpPr/>
          <p:nvPr/>
        </p:nvCxnSpPr>
        <p:spPr>
          <a:xfrm>
            <a:off x="4724400" y="663575"/>
            <a:ext cx="0" cy="6194425"/>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722313" y="1447800"/>
            <a:ext cx="3124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smtClean="0">
                <a:solidFill>
                  <a:srgbClr val="FF0000"/>
                </a:solidFill>
              </a:rPr>
              <a:t>CÁC BƯỚC THỰC HIỆN</a:t>
            </a:r>
            <a:endParaRPr lang="en-US" altLang="en-US" sz="1800" dirty="0">
              <a:solidFill>
                <a:srgbClr val="FF0000"/>
              </a:solidFill>
            </a:endParaRPr>
          </a:p>
        </p:txBody>
      </p:sp>
      <p:sp>
        <p:nvSpPr>
          <p:cNvPr id="12" name="TextBox 10"/>
          <p:cNvSpPr txBox="1">
            <a:spLocks noChangeArrowheads="1"/>
          </p:cNvSpPr>
          <p:nvPr/>
        </p:nvSpPr>
        <p:spPr bwMode="auto">
          <a:xfrm>
            <a:off x="152400" y="1817132"/>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l"/>
            <a:r>
              <a:rPr lang="en-US" altLang="en-US" sz="1600" b="0" dirty="0" err="1" smtClean="0">
                <a:solidFill>
                  <a:srgbClr val="FF0000"/>
                </a:solidFill>
              </a:rPr>
              <a:t>Bước</a:t>
            </a:r>
            <a:r>
              <a:rPr lang="en-US" altLang="en-US" sz="1600" b="0" dirty="0" smtClean="0">
                <a:solidFill>
                  <a:srgbClr val="FF0000"/>
                </a:solidFill>
              </a:rPr>
              <a:t> 1: </a:t>
            </a:r>
            <a:r>
              <a:rPr lang="en-US" altLang="en-US" sz="1600" b="0" dirty="0" err="1" smtClean="0">
                <a:solidFill>
                  <a:srgbClr val="FF0000"/>
                </a:solidFill>
              </a:rPr>
              <a:t>Tư</a:t>
            </a:r>
            <a:r>
              <a:rPr lang="en-US" altLang="en-US" sz="1600" b="0" dirty="0" smtClean="0">
                <a:solidFill>
                  <a:srgbClr val="FF0000"/>
                </a:solidFill>
              </a:rPr>
              <a:t> </a:t>
            </a:r>
            <a:r>
              <a:rPr lang="en-US" altLang="en-US" sz="1600" b="0" dirty="0" err="1" smtClean="0">
                <a:solidFill>
                  <a:srgbClr val="FF0000"/>
                </a:solidFill>
              </a:rPr>
              <a:t>duy</a:t>
            </a:r>
            <a:r>
              <a:rPr lang="en-US" altLang="en-US" sz="1600" b="0" dirty="0" smtClean="0">
                <a:solidFill>
                  <a:srgbClr val="FF0000"/>
                </a:solidFill>
              </a:rPr>
              <a:t> </a:t>
            </a:r>
            <a:r>
              <a:rPr lang="en-US" altLang="en-US" sz="1600" b="0" dirty="0" err="1" smtClean="0">
                <a:solidFill>
                  <a:srgbClr val="FF0000"/>
                </a:solidFill>
              </a:rPr>
              <a:t>tìm</a:t>
            </a:r>
            <a:r>
              <a:rPr lang="en-US" altLang="en-US" sz="1600" b="0" dirty="0" smtClean="0">
                <a:solidFill>
                  <a:srgbClr val="FF0000"/>
                </a:solidFill>
              </a:rPr>
              <a:t> </a:t>
            </a:r>
            <a:r>
              <a:rPr lang="en-US" altLang="en-US" sz="1600" b="0" dirty="0" err="1" smtClean="0">
                <a:solidFill>
                  <a:srgbClr val="FF0000"/>
                </a:solidFill>
              </a:rPr>
              <a:t>nội</a:t>
            </a:r>
            <a:r>
              <a:rPr lang="en-US" altLang="en-US" sz="1600" b="0" dirty="0" smtClean="0">
                <a:solidFill>
                  <a:srgbClr val="FF0000"/>
                </a:solidFill>
              </a:rPr>
              <a:t> dung, </a:t>
            </a:r>
            <a:r>
              <a:rPr lang="en-US" altLang="en-US" sz="1600" b="0" dirty="0" err="1" smtClean="0">
                <a:solidFill>
                  <a:srgbClr val="FF0000"/>
                </a:solidFill>
              </a:rPr>
              <a:t>hình</a:t>
            </a:r>
            <a:r>
              <a:rPr lang="en-US" altLang="en-US" sz="1600" b="0" dirty="0" smtClean="0">
                <a:solidFill>
                  <a:srgbClr val="FF0000"/>
                </a:solidFill>
              </a:rPr>
              <a:t> </a:t>
            </a:r>
            <a:r>
              <a:rPr lang="en-US" altLang="en-US" sz="1600" b="0" dirty="0" err="1" smtClean="0">
                <a:solidFill>
                  <a:srgbClr val="FF0000"/>
                </a:solidFill>
              </a:rPr>
              <a:t>ảnh</a:t>
            </a:r>
            <a:r>
              <a:rPr lang="en-US" altLang="en-US" sz="1600" b="0" dirty="0" smtClean="0">
                <a:solidFill>
                  <a:srgbClr val="FF0000"/>
                </a:solidFill>
              </a:rPr>
              <a:t> </a:t>
            </a:r>
            <a:r>
              <a:rPr lang="en-US" altLang="en-US" sz="1600" b="0" dirty="0" err="1" smtClean="0">
                <a:solidFill>
                  <a:srgbClr val="FF0000"/>
                </a:solidFill>
              </a:rPr>
              <a:t>phù</a:t>
            </a:r>
            <a:r>
              <a:rPr lang="en-US" altLang="en-US" sz="1600" b="0" dirty="0" smtClean="0">
                <a:solidFill>
                  <a:srgbClr val="FF0000"/>
                </a:solidFill>
              </a:rPr>
              <a:t> </a:t>
            </a:r>
            <a:r>
              <a:rPr lang="en-US" altLang="en-US" sz="1600" b="0" dirty="0" err="1" smtClean="0">
                <a:solidFill>
                  <a:srgbClr val="FF0000"/>
                </a:solidFill>
              </a:rPr>
              <a:t>hợp</a:t>
            </a:r>
            <a:endParaRPr lang="en-US" altLang="en-US" sz="1600" b="0" dirty="0">
              <a:solidFill>
                <a:srgbClr val="FF0000"/>
              </a:solidFill>
            </a:endParaRPr>
          </a:p>
          <a:p>
            <a:pPr algn="l"/>
            <a:r>
              <a:rPr lang="en-US" altLang="en-US" sz="1600" b="0" dirty="0" err="1" smtClean="0">
                <a:solidFill>
                  <a:srgbClr val="FF0000"/>
                </a:solidFill>
              </a:rPr>
              <a:t>Bước</a:t>
            </a:r>
            <a:r>
              <a:rPr lang="en-US" altLang="en-US" sz="1600" b="0" dirty="0" smtClean="0">
                <a:solidFill>
                  <a:srgbClr val="FF0000"/>
                </a:solidFill>
              </a:rPr>
              <a:t> </a:t>
            </a:r>
            <a:r>
              <a:rPr lang="en-US" altLang="en-US" sz="1600" b="0" dirty="0" smtClean="0">
                <a:solidFill>
                  <a:srgbClr val="FF0000"/>
                </a:solidFill>
              </a:rPr>
              <a:t>2: </a:t>
            </a:r>
            <a:r>
              <a:rPr lang="en-US" altLang="en-US" sz="1600" b="0" dirty="0" err="1" smtClean="0">
                <a:solidFill>
                  <a:srgbClr val="FF0000"/>
                </a:solidFill>
              </a:rPr>
              <a:t>Phác</a:t>
            </a:r>
            <a:r>
              <a:rPr lang="en-US" altLang="en-US" sz="1600" b="0" dirty="0" smtClean="0">
                <a:solidFill>
                  <a:srgbClr val="FF0000"/>
                </a:solidFill>
              </a:rPr>
              <a:t> </a:t>
            </a:r>
            <a:r>
              <a:rPr lang="en-US" altLang="en-US" sz="1600" b="0" dirty="0" err="1">
                <a:solidFill>
                  <a:srgbClr val="FF0000"/>
                </a:solidFill>
              </a:rPr>
              <a:t>thảo</a:t>
            </a:r>
            <a:r>
              <a:rPr lang="en-US" altLang="en-US" sz="1600" b="0" dirty="0">
                <a:solidFill>
                  <a:srgbClr val="FF0000"/>
                </a:solidFill>
              </a:rPr>
              <a:t> </a:t>
            </a:r>
            <a:r>
              <a:rPr lang="en-US" altLang="en-US" sz="1600" b="0" dirty="0" err="1">
                <a:solidFill>
                  <a:srgbClr val="FF0000"/>
                </a:solidFill>
              </a:rPr>
              <a:t>bố</a:t>
            </a:r>
            <a:r>
              <a:rPr lang="en-US" altLang="en-US" sz="1600" b="0" dirty="0">
                <a:solidFill>
                  <a:srgbClr val="FF0000"/>
                </a:solidFill>
              </a:rPr>
              <a:t> </a:t>
            </a:r>
            <a:r>
              <a:rPr lang="en-US" altLang="en-US" sz="1600" b="0" dirty="0" err="1" smtClean="0">
                <a:solidFill>
                  <a:srgbClr val="FF0000"/>
                </a:solidFill>
              </a:rPr>
              <a:t>cục</a:t>
            </a:r>
            <a:r>
              <a:rPr lang="en-US" altLang="en-US" sz="1600" b="0" dirty="0" smtClean="0">
                <a:solidFill>
                  <a:srgbClr val="FF0000"/>
                </a:solidFill>
              </a:rPr>
              <a:t>: </a:t>
            </a:r>
            <a:r>
              <a:rPr lang="en-US" altLang="en-US" sz="1600" b="0" dirty="0" err="1" smtClean="0">
                <a:solidFill>
                  <a:srgbClr val="FF0000"/>
                </a:solidFill>
              </a:rPr>
              <a:t>Nhóm</a:t>
            </a:r>
            <a:r>
              <a:rPr lang="en-US" altLang="en-US" sz="1600" b="0" dirty="0" smtClean="0">
                <a:solidFill>
                  <a:srgbClr val="FF0000"/>
                </a:solidFill>
              </a:rPr>
              <a:t>: </a:t>
            </a:r>
            <a:r>
              <a:rPr lang="en-US" altLang="en-US" sz="1600" b="0" dirty="0" err="1" smtClean="0">
                <a:solidFill>
                  <a:srgbClr val="FF0000"/>
                </a:solidFill>
              </a:rPr>
              <a:t>chính</a:t>
            </a:r>
            <a:r>
              <a:rPr lang="en-US" altLang="en-US" sz="1600" b="0" dirty="0" smtClean="0">
                <a:solidFill>
                  <a:srgbClr val="FF0000"/>
                </a:solidFill>
              </a:rPr>
              <a:t>/</a:t>
            </a:r>
            <a:r>
              <a:rPr lang="en-US" altLang="en-US" sz="1600" b="0" dirty="0" err="1" smtClean="0">
                <a:solidFill>
                  <a:srgbClr val="FF0000"/>
                </a:solidFill>
              </a:rPr>
              <a:t>phụ</a:t>
            </a:r>
            <a:endParaRPr lang="en-US" altLang="en-US" sz="1600" b="0" dirty="0">
              <a:solidFill>
                <a:srgbClr val="FF0000"/>
              </a:solidFill>
            </a:endParaRPr>
          </a:p>
          <a:p>
            <a:pPr algn="l"/>
            <a:r>
              <a:rPr lang="en-US" altLang="en-US" sz="1600" b="0" dirty="0" err="1" smtClean="0">
                <a:solidFill>
                  <a:srgbClr val="FF0000"/>
                </a:solidFill>
              </a:rPr>
              <a:t>Bước</a:t>
            </a:r>
            <a:r>
              <a:rPr lang="en-US" altLang="en-US" sz="1600" b="0" dirty="0" smtClean="0">
                <a:solidFill>
                  <a:srgbClr val="FF0000"/>
                </a:solidFill>
              </a:rPr>
              <a:t> 3: </a:t>
            </a:r>
            <a:r>
              <a:rPr lang="en-US" altLang="en-US" sz="1600" b="0" dirty="0" err="1" smtClean="0">
                <a:solidFill>
                  <a:srgbClr val="FF0000"/>
                </a:solidFill>
              </a:rPr>
              <a:t>Phác</a:t>
            </a:r>
            <a:r>
              <a:rPr lang="en-US" altLang="en-US" sz="1600" b="0" dirty="0" smtClean="0">
                <a:solidFill>
                  <a:srgbClr val="FF0000"/>
                </a:solidFill>
              </a:rPr>
              <a:t> </a:t>
            </a:r>
            <a:r>
              <a:rPr lang="en-US" altLang="en-US" sz="1600" b="0" dirty="0" err="1" smtClean="0">
                <a:solidFill>
                  <a:srgbClr val="FF0000"/>
                </a:solidFill>
              </a:rPr>
              <a:t>thảo</a:t>
            </a:r>
            <a:r>
              <a:rPr lang="en-US" altLang="en-US" sz="1600" b="0" dirty="0" smtClean="0">
                <a:solidFill>
                  <a:srgbClr val="FF0000"/>
                </a:solidFill>
              </a:rPr>
              <a:t> </a:t>
            </a:r>
            <a:r>
              <a:rPr lang="en-US" altLang="en-US" sz="1600" b="0" dirty="0" err="1" smtClean="0">
                <a:solidFill>
                  <a:srgbClr val="FF0000"/>
                </a:solidFill>
              </a:rPr>
              <a:t>sơ</a:t>
            </a:r>
            <a:r>
              <a:rPr lang="en-US" altLang="en-US" sz="1600" b="0" dirty="0" smtClean="0">
                <a:solidFill>
                  <a:srgbClr val="FF0000"/>
                </a:solidFill>
              </a:rPr>
              <a:t> </a:t>
            </a:r>
            <a:r>
              <a:rPr lang="en-US" altLang="en-US" sz="1600" b="0" dirty="0" err="1" smtClean="0">
                <a:solidFill>
                  <a:srgbClr val="FF0000"/>
                </a:solidFill>
              </a:rPr>
              <a:t>lược</a:t>
            </a:r>
            <a:r>
              <a:rPr lang="en-US" altLang="en-US" sz="1600" b="0" dirty="0" smtClean="0">
                <a:solidFill>
                  <a:srgbClr val="FF0000"/>
                </a:solidFill>
              </a:rPr>
              <a:t> </a:t>
            </a:r>
            <a:r>
              <a:rPr lang="en-US" altLang="en-US" sz="1600" b="0" dirty="0" err="1" smtClean="0">
                <a:solidFill>
                  <a:srgbClr val="FF0000"/>
                </a:solidFill>
              </a:rPr>
              <a:t>hình</a:t>
            </a:r>
            <a:r>
              <a:rPr lang="en-US" altLang="en-US" sz="1600" b="0" dirty="0" smtClean="0">
                <a:solidFill>
                  <a:srgbClr val="FF0000"/>
                </a:solidFill>
              </a:rPr>
              <a:t> </a:t>
            </a:r>
            <a:r>
              <a:rPr lang="en-US" altLang="en-US" sz="1600" b="0" dirty="0" err="1" smtClean="0">
                <a:solidFill>
                  <a:srgbClr val="FF0000"/>
                </a:solidFill>
              </a:rPr>
              <a:t>ảnh</a:t>
            </a:r>
            <a:r>
              <a:rPr lang="en-US" altLang="en-US" sz="1600" b="0" dirty="0" smtClean="0">
                <a:solidFill>
                  <a:srgbClr val="FF0000"/>
                </a:solidFill>
              </a:rPr>
              <a:t>.</a:t>
            </a:r>
          </a:p>
          <a:p>
            <a:pPr algn="l"/>
            <a:r>
              <a:rPr lang="en-US" altLang="en-US" sz="1600" b="0" dirty="0" err="1" smtClean="0">
                <a:solidFill>
                  <a:srgbClr val="FF0000"/>
                </a:solidFill>
              </a:rPr>
              <a:t>Bước</a:t>
            </a:r>
            <a:r>
              <a:rPr lang="en-US" altLang="en-US" sz="1600" b="0" dirty="0" smtClean="0">
                <a:solidFill>
                  <a:srgbClr val="FF0000"/>
                </a:solidFill>
              </a:rPr>
              <a:t> 4: </a:t>
            </a:r>
            <a:r>
              <a:rPr lang="en-US" altLang="en-US" sz="1600" b="0" dirty="0" err="1" smtClean="0">
                <a:solidFill>
                  <a:srgbClr val="FF0000"/>
                </a:solidFill>
              </a:rPr>
              <a:t>Vẽ</a:t>
            </a:r>
            <a:r>
              <a:rPr lang="en-US" altLang="en-US" sz="1600" b="0" dirty="0" smtClean="0">
                <a:solidFill>
                  <a:srgbClr val="FF0000"/>
                </a:solidFill>
              </a:rPr>
              <a:t> chi </a:t>
            </a:r>
            <a:r>
              <a:rPr lang="en-US" altLang="en-US" sz="1600" b="0" dirty="0" err="1" smtClean="0">
                <a:solidFill>
                  <a:srgbClr val="FF0000"/>
                </a:solidFill>
              </a:rPr>
              <a:t>tiết</a:t>
            </a:r>
            <a:endParaRPr lang="en-US" altLang="en-US" sz="1600" b="0" dirty="0" smtClean="0">
              <a:solidFill>
                <a:srgbClr val="FF0000"/>
              </a:solidFill>
            </a:endParaRPr>
          </a:p>
          <a:p>
            <a:pPr algn="l"/>
            <a:r>
              <a:rPr lang="en-US" altLang="en-US" sz="1600" b="0" dirty="0" err="1" smtClean="0">
                <a:solidFill>
                  <a:srgbClr val="FF0000"/>
                </a:solidFill>
              </a:rPr>
              <a:t>Bước</a:t>
            </a:r>
            <a:r>
              <a:rPr lang="en-US" altLang="en-US" sz="1600" b="0" dirty="0" smtClean="0">
                <a:solidFill>
                  <a:srgbClr val="FF0000"/>
                </a:solidFill>
              </a:rPr>
              <a:t> 5: </a:t>
            </a:r>
            <a:r>
              <a:rPr lang="en-US" altLang="en-US" sz="1600" b="0" dirty="0" err="1" smtClean="0">
                <a:solidFill>
                  <a:srgbClr val="FF0000"/>
                </a:solidFill>
              </a:rPr>
              <a:t>Vẽ</a:t>
            </a:r>
            <a:r>
              <a:rPr lang="en-US" altLang="en-US" sz="1600" b="0" dirty="0" smtClean="0">
                <a:solidFill>
                  <a:srgbClr val="FF0000"/>
                </a:solidFill>
              </a:rPr>
              <a:t> </a:t>
            </a:r>
            <a:r>
              <a:rPr lang="en-US" altLang="en-US" sz="1600" b="0" dirty="0" err="1" smtClean="0">
                <a:solidFill>
                  <a:srgbClr val="FF0000"/>
                </a:solidFill>
              </a:rPr>
              <a:t>màu</a:t>
            </a:r>
            <a:r>
              <a:rPr lang="en-US" altLang="en-US" sz="1600" b="0" dirty="0" smtClean="0">
                <a:solidFill>
                  <a:srgbClr val="FF0000"/>
                </a:solidFill>
              </a:rPr>
              <a:t>.</a:t>
            </a:r>
            <a:endParaRPr lang="en-US" altLang="en-US" sz="1600" b="0" dirty="0">
              <a:solidFill>
                <a:srgbClr val="FF0000"/>
              </a:solidFill>
            </a:endParaRPr>
          </a:p>
        </p:txBody>
      </p:sp>
      <p:sp>
        <p:nvSpPr>
          <p:cNvPr id="15" name="Rectangle 25"/>
          <p:cNvSpPr>
            <a:spLocks noChangeArrowheads="1"/>
          </p:cNvSpPr>
          <p:nvPr/>
        </p:nvSpPr>
        <p:spPr bwMode="auto">
          <a:xfrm>
            <a:off x="4800600" y="942163"/>
            <a:ext cx="2087217" cy="152019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6" name="Picture 26" descr="Buoc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942163"/>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7" descr="buoc 3 sa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488" y="3016132"/>
            <a:ext cx="2043112" cy="15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descr="buoc 4"/>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a:off x="6096000" y="5129705"/>
            <a:ext cx="1828800" cy="1371600"/>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43"/>
          <p:cNvSpPr txBox="1">
            <a:spLocks noChangeArrowheads="1"/>
          </p:cNvSpPr>
          <p:nvPr/>
        </p:nvSpPr>
        <p:spPr bwMode="auto">
          <a:xfrm>
            <a:off x="4970462" y="1495942"/>
            <a:ext cx="1828800" cy="366713"/>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800">
                <a:solidFill>
                  <a:srgbClr val="FF0000"/>
                </a:solidFill>
                <a:latin typeface=".VnArabia" panose="020B7200000000000000" pitchFamily="34" charset="0"/>
              </a:rPr>
              <a:t>BÞt m¾t b¾t dª</a:t>
            </a:r>
          </a:p>
        </p:txBody>
      </p:sp>
      <p:grpSp>
        <p:nvGrpSpPr>
          <p:cNvPr id="34" name="Group 33"/>
          <p:cNvGrpSpPr/>
          <p:nvPr/>
        </p:nvGrpSpPr>
        <p:grpSpPr>
          <a:xfrm>
            <a:off x="4800600" y="2966528"/>
            <a:ext cx="2133600" cy="1575266"/>
            <a:chOff x="4800600" y="2966528"/>
            <a:chExt cx="2133600" cy="1575266"/>
          </a:xfrm>
        </p:grpSpPr>
        <p:sp>
          <p:nvSpPr>
            <p:cNvPr id="23" name="Rectangle 25"/>
            <p:cNvSpPr>
              <a:spLocks noChangeArrowheads="1"/>
            </p:cNvSpPr>
            <p:nvPr/>
          </p:nvSpPr>
          <p:spPr bwMode="auto">
            <a:xfrm>
              <a:off x="4800600" y="3016132"/>
              <a:ext cx="2087217" cy="152019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3" name="Object 2"/>
            <p:cNvGraphicFramePr>
              <a:graphicFrameLocks noChangeAspect="1"/>
            </p:cNvGraphicFramePr>
            <p:nvPr>
              <p:extLst>
                <p:ext uri="{D42A27DB-BD31-4B8C-83A1-F6EECF244321}">
                  <p14:modId xmlns:p14="http://schemas.microsoft.com/office/powerpoint/2010/main" val="2782011215"/>
                </p:ext>
              </p:extLst>
            </p:nvPr>
          </p:nvGraphicFramePr>
          <p:xfrm>
            <a:off x="4806055" y="2966528"/>
            <a:ext cx="2128145" cy="1575266"/>
          </p:xfrm>
          <a:graphic>
            <a:graphicData uri="http://schemas.openxmlformats.org/presentationml/2006/ole">
              <mc:AlternateContent xmlns:mc="http://schemas.openxmlformats.org/markup-compatibility/2006">
                <mc:Choice xmlns:v="urn:schemas-microsoft-com:vml" Requires="v">
                  <p:oleObj spid="_x0000_s1026" name="CorelDRAW" r:id="rId7" imgW="1540553" imgH="1140199" progId="CorelDRAW.Graphic.12">
                    <p:embed/>
                  </p:oleObj>
                </mc:Choice>
                <mc:Fallback>
                  <p:oleObj name="CorelDRAW" r:id="rId7" imgW="1540553" imgH="1140199" progId="CorelDRAW.Graphic.12">
                    <p:embed/>
                    <p:pic>
                      <p:nvPicPr>
                        <p:cNvPr id="0" name=""/>
                        <p:cNvPicPr/>
                        <p:nvPr/>
                      </p:nvPicPr>
                      <p:blipFill>
                        <a:blip r:embed="rId8"/>
                        <a:stretch>
                          <a:fillRect/>
                        </a:stretch>
                      </p:blipFill>
                      <p:spPr>
                        <a:xfrm>
                          <a:off x="4806055" y="2966528"/>
                          <a:ext cx="2128145" cy="1575266"/>
                        </a:xfrm>
                        <a:prstGeom prst="rect">
                          <a:avLst/>
                        </a:prstGeom>
                      </p:spPr>
                    </p:pic>
                  </p:oleObj>
                </mc:Fallback>
              </mc:AlternateContent>
            </a:graphicData>
          </a:graphic>
        </p:graphicFrame>
      </p:grpSp>
      <p:sp>
        <p:nvSpPr>
          <p:cNvPr id="24" name="TextBox 23"/>
          <p:cNvSpPr txBox="1">
            <a:spLocks noChangeArrowheads="1"/>
          </p:cNvSpPr>
          <p:nvPr/>
        </p:nvSpPr>
        <p:spPr bwMode="auto">
          <a:xfrm>
            <a:off x="5334001" y="2428773"/>
            <a:ext cx="1020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00"/>
                </a:solidFill>
              </a:rPr>
              <a:t>Bước</a:t>
            </a:r>
            <a:r>
              <a:rPr lang="en-US" altLang="en-US" sz="1800" dirty="0" smtClean="0">
                <a:solidFill>
                  <a:srgbClr val="FF0000"/>
                </a:solidFill>
              </a:rPr>
              <a:t> 1</a:t>
            </a:r>
            <a:endParaRPr lang="en-US" altLang="en-US" sz="1800" dirty="0">
              <a:solidFill>
                <a:srgbClr val="FF0000"/>
              </a:solidFill>
            </a:endParaRPr>
          </a:p>
        </p:txBody>
      </p:sp>
      <p:sp>
        <p:nvSpPr>
          <p:cNvPr id="25" name="TextBox 24"/>
          <p:cNvSpPr txBox="1">
            <a:spLocks noChangeArrowheads="1"/>
          </p:cNvSpPr>
          <p:nvPr/>
        </p:nvSpPr>
        <p:spPr bwMode="auto">
          <a:xfrm>
            <a:off x="7421218" y="2428773"/>
            <a:ext cx="1020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00"/>
                </a:solidFill>
              </a:rPr>
              <a:t>Bước</a:t>
            </a:r>
            <a:r>
              <a:rPr lang="en-US" altLang="en-US" sz="1800" dirty="0" smtClean="0">
                <a:solidFill>
                  <a:srgbClr val="FF0000"/>
                </a:solidFill>
              </a:rPr>
              <a:t> 2</a:t>
            </a:r>
            <a:endParaRPr lang="en-US" altLang="en-US" sz="1800" dirty="0">
              <a:solidFill>
                <a:srgbClr val="FF0000"/>
              </a:solidFill>
            </a:endParaRPr>
          </a:p>
        </p:txBody>
      </p:sp>
      <p:sp>
        <p:nvSpPr>
          <p:cNvPr id="26" name="TextBox 25"/>
          <p:cNvSpPr txBox="1">
            <a:spLocks noChangeArrowheads="1"/>
          </p:cNvSpPr>
          <p:nvPr/>
        </p:nvSpPr>
        <p:spPr bwMode="auto">
          <a:xfrm>
            <a:off x="5334001" y="4536322"/>
            <a:ext cx="1020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66"/>
                </a:solidFill>
              </a:rPr>
              <a:t>Bước</a:t>
            </a:r>
            <a:r>
              <a:rPr lang="en-US" altLang="en-US" sz="1800" dirty="0" smtClean="0">
                <a:solidFill>
                  <a:srgbClr val="FF0066"/>
                </a:solidFill>
              </a:rPr>
              <a:t> 3</a:t>
            </a:r>
            <a:endParaRPr lang="en-US" altLang="en-US" sz="1800" dirty="0">
              <a:solidFill>
                <a:srgbClr val="FF0066"/>
              </a:solidFill>
            </a:endParaRPr>
          </a:p>
        </p:txBody>
      </p:sp>
      <p:sp>
        <p:nvSpPr>
          <p:cNvPr id="27" name="TextBox 26"/>
          <p:cNvSpPr txBox="1">
            <a:spLocks noChangeArrowheads="1"/>
          </p:cNvSpPr>
          <p:nvPr/>
        </p:nvSpPr>
        <p:spPr bwMode="auto">
          <a:xfrm>
            <a:off x="7421218" y="4536322"/>
            <a:ext cx="1020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00"/>
                </a:solidFill>
              </a:rPr>
              <a:t>Bước</a:t>
            </a:r>
            <a:r>
              <a:rPr lang="en-US" altLang="en-US" sz="1800" dirty="0" smtClean="0">
                <a:solidFill>
                  <a:srgbClr val="FF0000"/>
                </a:solidFill>
              </a:rPr>
              <a:t> 4</a:t>
            </a:r>
            <a:endParaRPr lang="en-US" altLang="en-US" sz="1800" dirty="0">
              <a:solidFill>
                <a:srgbClr val="FF0000"/>
              </a:solidFill>
            </a:endParaRPr>
          </a:p>
        </p:txBody>
      </p:sp>
      <p:sp>
        <p:nvSpPr>
          <p:cNvPr id="28" name="TextBox 27"/>
          <p:cNvSpPr txBox="1">
            <a:spLocks noChangeArrowheads="1"/>
          </p:cNvSpPr>
          <p:nvPr/>
        </p:nvSpPr>
        <p:spPr bwMode="auto">
          <a:xfrm>
            <a:off x="5029200" y="6241178"/>
            <a:ext cx="1020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66"/>
                </a:solidFill>
              </a:rPr>
              <a:t>Bước</a:t>
            </a:r>
            <a:r>
              <a:rPr lang="en-US" altLang="en-US" sz="1800" dirty="0" smtClean="0">
                <a:solidFill>
                  <a:srgbClr val="FF0066"/>
                </a:solidFill>
              </a:rPr>
              <a:t> 5</a:t>
            </a:r>
            <a:endParaRPr lang="en-US" altLang="en-US" sz="1800" dirty="0">
              <a:solidFill>
                <a:srgbClr val="FF0066"/>
              </a:solidFill>
            </a:endParaRPr>
          </a:p>
        </p:txBody>
      </p:sp>
      <p:sp>
        <p:nvSpPr>
          <p:cNvPr id="32" name="Rectangle 25"/>
          <p:cNvSpPr>
            <a:spLocks noChangeArrowheads="1"/>
          </p:cNvSpPr>
          <p:nvPr/>
        </p:nvSpPr>
        <p:spPr bwMode="auto">
          <a:xfrm>
            <a:off x="1168401" y="3721977"/>
            <a:ext cx="2413000" cy="152019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31" name="Object 30"/>
          <p:cNvGraphicFramePr>
            <a:graphicFrameLocks noChangeAspect="1"/>
          </p:cNvGraphicFramePr>
          <p:nvPr>
            <p:extLst>
              <p:ext uri="{D42A27DB-BD31-4B8C-83A1-F6EECF244321}">
                <p14:modId xmlns:p14="http://schemas.microsoft.com/office/powerpoint/2010/main" val="695042008"/>
              </p:ext>
            </p:extLst>
          </p:nvPr>
        </p:nvGraphicFramePr>
        <p:xfrm>
          <a:off x="1362077" y="3729674"/>
          <a:ext cx="2005012" cy="1492390"/>
        </p:xfrm>
        <a:graphic>
          <a:graphicData uri="http://schemas.openxmlformats.org/presentationml/2006/ole">
            <mc:AlternateContent xmlns:mc="http://schemas.openxmlformats.org/markup-compatibility/2006">
              <mc:Choice xmlns:v="urn:schemas-microsoft-com:vml" Requires="v">
                <p:oleObj spid="_x0000_s1027" name="CorelDRAW" r:id="rId9" imgW="1540553" imgH="1145598" progId="CorelDRAW.Graphic.12">
                  <p:embed/>
                </p:oleObj>
              </mc:Choice>
              <mc:Fallback>
                <p:oleObj name="CorelDRAW" r:id="rId9" imgW="1540553" imgH="1145598" progId="CorelDRAW.Graphic.12">
                  <p:embed/>
                  <p:pic>
                    <p:nvPicPr>
                      <p:cNvPr id="0" name=""/>
                      <p:cNvPicPr/>
                      <p:nvPr/>
                    </p:nvPicPr>
                    <p:blipFill>
                      <a:blip r:embed="rId10"/>
                      <a:stretch>
                        <a:fillRect/>
                      </a:stretch>
                    </p:blipFill>
                    <p:spPr>
                      <a:xfrm>
                        <a:off x="1362077" y="3729674"/>
                        <a:ext cx="2005012" cy="1492390"/>
                      </a:xfrm>
                      <a:prstGeom prst="rect">
                        <a:avLst/>
                      </a:prstGeom>
                    </p:spPr>
                  </p:pic>
                </p:oleObj>
              </mc:Fallback>
            </mc:AlternateContent>
          </a:graphicData>
        </a:graphic>
      </p:graphicFrame>
      <p:sp>
        <p:nvSpPr>
          <p:cNvPr id="33" name="TextBox 10"/>
          <p:cNvSpPr txBox="1">
            <a:spLocks noChangeArrowheads="1"/>
          </p:cNvSpPr>
          <p:nvPr/>
        </p:nvSpPr>
        <p:spPr bwMode="auto">
          <a:xfrm>
            <a:off x="1155701" y="3306514"/>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66"/>
                </a:solidFill>
              </a:rPr>
              <a:t>Lưu</a:t>
            </a:r>
            <a:r>
              <a:rPr lang="en-US" altLang="en-US" sz="1800" dirty="0" smtClean="0">
                <a:solidFill>
                  <a:srgbClr val="FF0066"/>
                </a:solidFill>
              </a:rPr>
              <a:t> ý </a:t>
            </a:r>
            <a:r>
              <a:rPr lang="en-US" altLang="en-US" sz="1800" dirty="0" err="1" smtClean="0">
                <a:solidFill>
                  <a:srgbClr val="FF0066"/>
                </a:solidFill>
              </a:rPr>
              <a:t>về</a:t>
            </a:r>
            <a:r>
              <a:rPr lang="en-US" altLang="en-US" sz="1800" dirty="0" smtClean="0">
                <a:solidFill>
                  <a:srgbClr val="FF0066"/>
                </a:solidFill>
              </a:rPr>
              <a:t> </a:t>
            </a:r>
            <a:r>
              <a:rPr lang="en-US" altLang="en-US" sz="1800" dirty="0" err="1" smtClean="0">
                <a:solidFill>
                  <a:srgbClr val="FF0066"/>
                </a:solidFill>
              </a:rPr>
              <a:t>bố</a:t>
            </a:r>
            <a:r>
              <a:rPr lang="en-US" altLang="en-US" sz="1800" dirty="0" smtClean="0">
                <a:solidFill>
                  <a:srgbClr val="FF0066"/>
                </a:solidFill>
              </a:rPr>
              <a:t> </a:t>
            </a:r>
            <a:r>
              <a:rPr lang="en-US" altLang="en-US" sz="1800" dirty="0" err="1" smtClean="0">
                <a:solidFill>
                  <a:srgbClr val="FF0066"/>
                </a:solidFill>
              </a:rPr>
              <a:t>cục</a:t>
            </a:r>
            <a:endParaRPr lang="en-US" altLang="en-US" sz="1800" dirty="0">
              <a:solidFill>
                <a:srgbClr val="FF0066"/>
              </a:solidFill>
            </a:endParaRPr>
          </a:p>
        </p:txBody>
      </p:sp>
    </p:spTree>
    <p:extLst>
      <p:ext uri="{BB962C8B-B14F-4D97-AF65-F5344CB8AC3E}">
        <p14:creationId xmlns:p14="http://schemas.microsoft.com/office/powerpoint/2010/main" val="368269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animBg="1"/>
      <p:bldP spid="19" grpId="0"/>
      <p:bldP spid="24" grpId="0"/>
      <p:bldP spid="25" grpId="0"/>
      <p:bldP spid="26" grpId="0"/>
      <p:bldP spid="27" grpId="0"/>
      <p:bldP spid="28" grpId="0"/>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228600" y="713223"/>
            <a:ext cx="2824316" cy="202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544" y="713223"/>
            <a:ext cx="2736056" cy="202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3"/>
          <p:cNvPicPr>
            <a:picLocks noChangeAspect="1" noChangeArrowheads="1"/>
          </p:cNvPicPr>
          <p:nvPr/>
        </p:nvPicPr>
        <p:blipFill>
          <a:blip r:embed="rId4">
            <a:lum bright="12000" contrast="42000"/>
            <a:extLst>
              <a:ext uri="{28A0092B-C50C-407E-A947-70E740481C1C}">
                <a14:useLocalDpi xmlns:a14="http://schemas.microsoft.com/office/drawing/2010/main" val="0"/>
              </a:ext>
            </a:extLst>
          </a:blip>
          <a:srcRect/>
          <a:stretch>
            <a:fillRect/>
          </a:stretch>
        </p:blipFill>
        <p:spPr bwMode="auto">
          <a:xfrm>
            <a:off x="6103144" y="716238"/>
            <a:ext cx="2736056" cy="200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6"/>
          <p:cNvSpPr>
            <a:spLocks noChangeArrowheads="1"/>
          </p:cNvSpPr>
          <p:nvPr/>
        </p:nvSpPr>
        <p:spPr bwMode="auto">
          <a:xfrm>
            <a:off x="533400" y="2743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smtClean="0">
                <a:solidFill>
                  <a:srgbClr val="FF0000"/>
                </a:solidFill>
                <a:latin typeface="UTM Helve" panose="02040603050506020204" pitchFamily="18" charset="0"/>
              </a:rPr>
              <a:t>Gam </a:t>
            </a:r>
            <a:r>
              <a:rPr lang="en-US" altLang="en-US" sz="2000" b="1" dirty="0" err="1" smtClean="0">
                <a:solidFill>
                  <a:srgbClr val="FF0000"/>
                </a:solidFill>
                <a:latin typeface="UTM Helve" panose="02040603050506020204" pitchFamily="18" charset="0"/>
              </a:rPr>
              <a:t>màu</a:t>
            </a:r>
            <a:r>
              <a:rPr lang="en-US" altLang="en-US" sz="2000" b="1" dirty="0" smtClean="0">
                <a:solidFill>
                  <a:srgbClr val="FF0000"/>
                </a:solidFill>
                <a:latin typeface="UTM Helve" panose="02040603050506020204" pitchFamily="18" charset="0"/>
              </a:rPr>
              <a:t> </a:t>
            </a:r>
            <a:r>
              <a:rPr lang="en-US" altLang="en-US" sz="2000" b="1" dirty="0" err="1" smtClean="0">
                <a:solidFill>
                  <a:srgbClr val="FF0000"/>
                </a:solidFill>
                <a:latin typeface="UTM Helve" panose="02040603050506020204" pitchFamily="18" charset="0"/>
              </a:rPr>
              <a:t>nóng</a:t>
            </a:r>
            <a:endParaRPr lang="en-US" altLang="en-US" sz="2000" b="1" dirty="0">
              <a:solidFill>
                <a:srgbClr val="FF0000"/>
              </a:solidFill>
              <a:latin typeface="UTM Helve" panose="02040603050506020204" pitchFamily="18" charset="0"/>
            </a:endParaRPr>
          </a:p>
        </p:txBody>
      </p:sp>
      <p:sp>
        <p:nvSpPr>
          <p:cNvPr id="10" name="TextBox 9"/>
          <p:cNvSpPr txBox="1">
            <a:spLocks noChangeArrowheads="1"/>
          </p:cNvSpPr>
          <p:nvPr/>
        </p:nvSpPr>
        <p:spPr bwMode="auto">
          <a:xfrm>
            <a:off x="3009900" y="2286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r>
              <a:rPr lang="en-US" altLang="en-US" sz="1800" dirty="0" smtClean="0">
                <a:solidFill>
                  <a:srgbClr val="FF0000"/>
                </a:solidFill>
              </a:rPr>
              <a:t>THAM KHẢO VỀ GAM MÀU</a:t>
            </a:r>
            <a:endParaRPr lang="en-US" altLang="en-US" sz="1800" dirty="0">
              <a:solidFill>
                <a:srgbClr val="FF0000"/>
              </a:solidFill>
            </a:endParaRPr>
          </a:p>
        </p:txBody>
      </p:sp>
      <p:sp>
        <p:nvSpPr>
          <p:cNvPr id="11" name="Rectangle 36"/>
          <p:cNvSpPr>
            <a:spLocks noChangeArrowheads="1"/>
          </p:cNvSpPr>
          <p:nvPr/>
        </p:nvSpPr>
        <p:spPr bwMode="auto">
          <a:xfrm>
            <a:off x="3657601" y="27241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smtClean="0">
                <a:solidFill>
                  <a:srgbClr val="FF0000"/>
                </a:solidFill>
                <a:latin typeface="UTM Helve" panose="02040603050506020204" pitchFamily="18" charset="0"/>
              </a:rPr>
              <a:t>Gam </a:t>
            </a:r>
            <a:r>
              <a:rPr lang="en-US" altLang="en-US" sz="2000" b="1" dirty="0" err="1" smtClean="0">
                <a:solidFill>
                  <a:srgbClr val="FF0000"/>
                </a:solidFill>
                <a:latin typeface="UTM Helve" panose="02040603050506020204" pitchFamily="18" charset="0"/>
              </a:rPr>
              <a:t>màu</a:t>
            </a:r>
            <a:r>
              <a:rPr lang="en-US" altLang="en-US" sz="2000" b="1" dirty="0" smtClean="0">
                <a:solidFill>
                  <a:srgbClr val="FF0000"/>
                </a:solidFill>
                <a:latin typeface="UTM Helve" panose="02040603050506020204" pitchFamily="18" charset="0"/>
              </a:rPr>
              <a:t> </a:t>
            </a:r>
            <a:r>
              <a:rPr lang="en-US" altLang="en-US" sz="2000" b="1" dirty="0" err="1" smtClean="0">
                <a:solidFill>
                  <a:srgbClr val="FF0000"/>
                </a:solidFill>
                <a:latin typeface="UTM Helve" panose="02040603050506020204" pitchFamily="18" charset="0"/>
              </a:rPr>
              <a:t>lạnh</a:t>
            </a:r>
            <a:endParaRPr lang="en-US" altLang="en-US" sz="2000" b="1" dirty="0">
              <a:solidFill>
                <a:srgbClr val="FF0000"/>
              </a:solidFill>
              <a:latin typeface="UTM Helve" panose="02040603050506020204" pitchFamily="18" charset="0"/>
            </a:endParaRPr>
          </a:p>
        </p:txBody>
      </p:sp>
      <p:sp>
        <p:nvSpPr>
          <p:cNvPr id="12" name="Rectangle 36"/>
          <p:cNvSpPr>
            <a:spLocks noChangeArrowheads="1"/>
          </p:cNvSpPr>
          <p:nvPr/>
        </p:nvSpPr>
        <p:spPr bwMode="auto">
          <a:xfrm>
            <a:off x="6553200" y="2895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smtClean="0">
                <a:solidFill>
                  <a:srgbClr val="FF0000"/>
                </a:solidFill>
                <a:latin typeface="UTM Helve" panose="02040603050506020204" pitchFamily="18" charset="0"/>
              </a:rPr>
              <a:t>Gam </a:t>
            </a:r>
            <a:r>
              <a:rPr lang="en-US" altLang="en-US" sz="2000" b="1" dirty="0" err="1" smtClean="0">
                <a:solidFill>
                  <a:srgbClr val="FF0000"/>
                </a:solidFill>
                <a:latin typeface="UTM Helve" panose="02040603050506020204" pitchFamily="18" charset="0"/>
              </a:rPr>
              <a:t>màu</a:t>
            </a:r>
            <a:r>
              <a:rPr lang="en-US" altLang="en-US" sz="2000" b="1" dirty="0" smtClean="0">
                <a:solidFill>
                  <a:srgbClr val="FF0000"/>
                </a:solidFill>
                <a:latin typeface="UTM Helve" panose="02040603050506020204" pitchFamily="18" charset="0"/>
              </a:rPr>
              <a:t> </a:t>
            </a:r>
            <a:r>
              <a:rPr lang="en-US" altLang="en-US" sz="2000" b="1" dirty="0" err="1" smtClean="0">
                <a:solidFill>
                  <a:srgbClr val="FF0000"/>
                </a:solidFill>
                <a:latin typeface="UTM Helve" panose="02040603050506020204" pitchFamily="18" charset="0"/>
              </a:rPr>
              <a:t>trung</a:t>
            </a:r>
            <a:r>
              <a:rPr lang="en-US" altLang="en-US" sz="2000" b="1" dirty="0" smtClean="0">
                <a:solidFill>
                  <a:srgbClr val="FF0000"/>
                </a:solidFill>
                <a:latin typeface="UTM Helve" panose="02040603050506020204" pitchFamily="18" charset="0"/>
              </a:rPr>
              <a:t> </a:t>
            </a:r>
            <a:r>
              <a:rPr lang="en-US" altLang="en-US" sz="2000" b="1" dirty="0" err="1" smtClean="0">
                <a:solidFill>
                  <a:srgbClr val="FF0000"/>
                </a:solidFill>
                <a:latin typeface="UTM Helve" panose="02040603050506020204" pitchFamily="18" charset="0"/>
              </a:rPr>
              <a:t>tính</a:t>
            </a:r>
            <a:endParaRPr lang="en-US" altLang="en-US" sz="2000" b="1" dirty="0">
              <a:solidFill>
                <a:srgbClr val="FF0000"/>
              </a:solidFill>
              <a:latin typeface="UTM Helve" panose="02040603050506020204" pitchFamily="18" charset="0"/>
            </a:endParaRPr>
          </a:p>
        </p:txBody>
      </p:sp>
    </p:spTree>
    <p:extLst>
      <p:ext uri="{BB962C8B-B14F-4D97-AF65-F5344CB8AC3E}">
        <p14:creationId xmlns:p14="http://schemas.microsoft.com/office/powerpoint/2010/main" val="334180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1000"/>
                                        <p:tgtEl>
                                          <p:spTgt spid="5"/>
                                        </p:tgtEl>
                                      </p:cBhvr>
                                    </p:animEffect>
                                  </p:childTnLst>
                                </p:cTn>
                              </p:par>
                              <p:par>
                                <p:cTn id="8" presetID="21"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8)">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7"/>
                                        </p:tgtEl>
                                        <p:attrNameLst>
                                          <p:attrName>style.visibility</p:attrName>
                                        </p:attrNameLst>
                                      </p:cBhvr>
                                      <p:to>
                                        <p:strVal val="visible"/>
                                      </p:to>
                                    </p:set>
                                    <p:anim calcmode="discrete" valueType="clr">
                                      <p:cBhvr override="childStyle">
                                        <p:cTn id="1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7"/>
                                        </p:tgtEl>
                                        <p:attrNameLst>
                                          <p:attrName>fillcolor</p:attrName>
                                        </p:attrNameLst>
                                      </p:cBhvr>
                                      <p:tavLst>
                                        <p:tav tm="0">
                                          <p:val>
                                            <p:clrVal>
                                              <a:schemeClr val="accent2"/>
                                            </p:clrVal>
                                          </p:val>
                                        </p:tav>
                                        <p:tav tm="50000">
                                          <p:val>
                                            <p:clrVal>
                                              <a:schemeClr val="hlink"/>
                                            </p:clrVal>
                                          </p:val>
                                        </p:tav>
                                      </p:tavLst>
                                    </p:anim>
                                    <p:set>
                                      <p:cBhvr>
                                        <p:cTn id="17" dur="80"/>
                                        <p:tgtEl>
                                          <p:spTgt spid="7"/>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1"/>
                                        </p:tgtEl>
                                        <p:attrNameLst>
                                          <p:attrName>style.visibility</p:attrName>
                                        </p:attrNameLst>
                                      </p:cBhvr>
                                      <p:to>
                                        <p:strVal val="visible"/>
                                      </p:to>
                                    </p:set>
                                    <p:anim calcmode="discrete" valueType="clr">
                                      <p:cBhvr override="childStyle">
                                        <p:cTn id="2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1"/>
                                        </p:tgtEl>
                                        <p:attrNameLst>
                                          <p:attrName>fillcolor</p:attrName>
                                        </p:attrNameLst>
                                      </p:cBhvr>
                                      <p:tavLst>
                                        <p:tav tm="0">
                                          <p:val>
                                            <p:clrVal>
                                              <a:schemeClr val="accent2"/>
                                            </p:clrVal>
                                          </p:val>
                                        </p:tav>
                                        <p:tav tm="50000">
                                          <p:val>
                                            <p:clrVal>
                                              <a:schemeClr val="hlink"/>
                                            </p:clrVal>
                                          </p:val>
                                        </p:tav>
                                      </p:tavLst>
                                    </p:anim>
                                    <p:set>
                                      <p:cBhvr>
                                        <p:cTn id="24" dur="80"/>
                                        <p:tgtEl>
                                          <p:spTgt spid="1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
                                        </p:tgtEl>
                                        <p:attrNameLst>
                                          <p:attrName>fillcolor</p:attrName>
                                        </p:attrNameLst>
                                      </p:cBhvr>
                                      <p:tavLst>
                                        <p:tav tm="0">
                                          <p:val>
                                            <p:clrVal>
                                              <a:schemeClr val="accent2"/>
                                            </p:clrVal>
                                          </p:val>
                                        </p:tav>
                                        <p:tav tm="50000">
                                          <p:val>
                                            <p:clrVal>
                                              <a:schemeClr val="hlink"/>
                                            </p:clrVal>
                                          </p:val>
                                        </p:tav>
                                      </p:tavLst>
                                    </p:anim>
                                    <p:set>
                                      <p:cBhvr>
                                        <p:cTn id="3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hoi t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0" y="1230868"/>
            <a:ext cx="2571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anh dang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1230868"/>
            <a:ext cx="2838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09600" y="3261836"/>
            <a:ext cx="187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00"/>
                </a:solidFill>
              </a:rPr>
              <a:t>Trốn</a:t>
            </a:r>
            <a:r>
              <a:rPr lang="en-US" altLang="en-US" sz="1800" dirty="0" smtClean="0">
                <a:solidFill>
                  <a:srgbClr val="FF0000"/>
                </a:solidFill>
              </a:rPr>
              <a:t> </a:t>
            </a:r>
            <a:r>
              <a:rPr lang="en-US" altLang="en-US" sz="1800" dirty="0" err="1" smtClean="0">
                <a:solidFill>
                  <a:srgbClr val="FF0000"/>
                </a:solidFill>
              </a:rPr>
              <a:t>tìm</a:t>
            </a:r>
            <a:endParaRPr lang="en-US" altLang="en-US" sz="1800" dirty="0">
              <a:solidFill>
                <a:srgbClr val="FF0000"/>
              </a:solidFill>
            </a:endParaRPr>
          </a:p>
        </p:txBody>
      </p:sp>
      <p:sp>
        <p:nvSpPr>
          <p:cNvPr id="10" name="TextBox 9"/>
          <p:cNvSpPr txBox="1">
            <a:spLocks noChangeArrowheads="1"/>
          </p:cNvSpPr>
          <p:nvPr/>
        </p:nvSpPr>
        <p:spPr bwMode="auto">
          <a:xfrm>
            <a:off x="3439764" y="3261836"/>
            <a:ext cx="2474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66"/>
                </a:solidFill>
              </a:rPr>
              <a:t>Rồng</a:t>
            </a:r>
            <a:r>
              <a:rPr lang="en-US" altLang="en-US" sz="1800" dirty="0" smtClean="0">
                <a:solidFill>
                  <a:srgbClr val="FF0066"/>
                </a:solidFill>
              </a:rPr>
              <a:t> </a:t>
            </a:r>
            <a:r>
              <a:rPr lang="en-US" altLang="en-US" sz="1800" dirty="0" err="1" smtClean="0">
                <a:solidFill>
                  <a:srgbClr val="FF0066"/>
                </a:solidFill>
              </a:rPr>
              <a:t>rắn</a:t>
            </a:r>
            <a:r>
              <a:rPr lang="en-US" altLang="en-US" sz="1800" dirty="0" smtClean="0">
                <a:solidFill>
                  <a:srgbClr val="FF0066"/>
                </a:solidFill>
              </a:rPr>
              <a:t> </a:t>
            </a:r>
            <a:r>
              <a:rPr lang="en-US" altLang="en-US" sz="1800" dirty="0" err="1" smtClean="0">
                <a:solidFill>
                  <a:srgbClr val="FF0066"/>
                </a:solidFill>
              </a:rPr>
              <a:t>lên</a:t>
            </a:r>
            <a:r>
              <a:rPr lang="en-US" altLang="en-US" sz="1800" dirty="0" smtClean="0">
                <a:solidFill>
                  <a:srgbClr val="FF0066"/>
                </a:solidFill>
              </a:rPr>
              <a:t> </a:t>
            </a:r>
            <a:r>
              <a:rPr lang="en-US" altLang="en-US" sz="1800" dirty="0" err="1" smtClean="0">
                <a:solidFill>
                  <a:srgbClr val="FF0066"/>
                </a:solidFill>
              </a:rPr>
              <a:t>mây</a:t>
            </a:r>
            <a:endParaRPr lang="en-US" altLang="en-US" sz="1800" dirty="0">
              <a:solidFill>
                <a:srgbClr val="FF0066"/>
              </a:solidFill>
            </a:endParaRPr>
          </a:p>
        </p:txBody>
      </p:sp>
      <p:sp>
        <p:nvSpPr>
          <p:cNvPr id="11" name="TextBox 10"/>
          <p:cNvSpPr txBox="1">
            <a:spLocks noChangeArrowheads="1"/>
          </p:cNvSpPr>
          <p:nvPr/>
        </p:nvSpPr>
        <p:spPr bwMode="auto">
          <a:xfrm>
            <a:off x="6610350" y="3261836"/>
            <a:ext cx="187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6600"/>
                </a:solidFill>
              </a:rPr>
              <a:t>Chọi</a:t>
            </a:r>
            <a:r>
              <a:rPr lang="en-US" altLang="en-US" sz="1800" dirty="0" smtClean="0">
                <a:solidFill>
                  <a:srgbClr val="FF6600"/>
                </a:solidFill>
              </a:rPr>
              <a:t> </a:t>
            </a:r>
            <a:r>
              <a:rPr lang="en-US" altLang="en-US" sz="1800" dirty="0" err="1" smtClean="0">
                <a:solidFill>
                  <a:srgbClr val="FF6600"/>
                </a:solidFill>
              </a:rPr>
              <a:t>trâu</a:t>
            </a:r>
            <a:endParaRPr lang="en-US" altLang="en-US" sz="1800" dirty="0">
              <a:solidFill>
                <a:srgbClr val="FF6600"/>
              </a:solidFill>
            </a:endParaRPr>
          </a:p>
        </p:txBody>
      </p:sp>
      <p:sp>
        <p:nvSpPr>
          <p:cNvPr id="12" name="TextBox 11"/>
          <p:cNvSpPr txBox="1">
            <a:spLocks noChangeArrowheads="1"/>
          </p:cNvSpPr>
          <p:nvPr/>
        </p:nvSpPr>
        <p:spPr bwMode="auto">
          <a:xfrm>
            <a:off x="868014" y="5879068"/>
            <a:ext cx="187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00"/>
                </a:solidFill>
              </a:rPr>
              <a:t>Nhảy</a:t>
            </a:r>
            <a:r>
              <a:rPr lang="en-US" altLang="en-US" sz="1800" dirty="0" smtClean="0">
                <a:solidFill>
                  <a:srgbClr val="FF0000"/>
                </a:solidFill>
              </a:rPr>
              <a:t> </a:t>
            </a:r>
            <a:r>
              <a:rPr lang="en-US" altLang="en-US" sz="1800" dirty="0" err="1" smtClean="0">
                <a:solidFill>
                  <a:srgbClr val="FF0000"/>
                </a:solidFill>
              </a:rPr>
              <a:t>dây</a:t>
            </a:r>
            <a:endParaRPr lang="en-US" altLang="en-US" sz="1800" dirty="0">
              <a:solidFill>
                <a:srgbClr val="FF0000"/>
              </a:solidFill>
            </a:endParaRPr>
          </a:p>
        </p:txBody>
      </p:sp>
      <p:sp>
        <p:nvSpPr>
          <p:cNvPr id="13" name="TextBox 12"/>
          <p:cNvSpPr txBox="1">
            <a:spLocks noChangeArrowheads="1"/>
          </p:cNvSpPr>
          <p:nvPr/>
        </p:nvSpPr>
        <p:spPr bwMode="auto">
          <a:xfrm>
            <a:off x="3739182" y="5879068"/>
            <a:ext cx="187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err="1" smtClean="0">
                <a:solidFill>
                  <a:srgbClr val="FF0066"/>
                </a:solidFill>
              </a:rPr>
              <a:t>Chơi</a:t>
            </a:r>
            <a:r>
              <a:rPr lang="en-US" altLang="en-US" sz="1800" dirty="0" smtClean="0">
                <a:solidFill>
                  <a:srgbClr val="FF0066"/>
                </a:solidFill>
              </a:rPr>
              <a:t> </a:t>
            </a:r>
            <a:r>
              <a:rPr lang="en-US" altLang="en-US" sz="1800" dirty="0" err="1" smtClean="0">
                <a:solidFill>
                  <a:srgbClr val="FF0066"/>
                </a:solidFill>
              </a:rPr>
              <a:t>chuyền</a:t>
            </a:r>
            <a:endParaRPr lang="en-US" altLang="en-US" sz="1800" dirty="0">
              <a:solidFill>
                <a:srgbClr val="FF0066"/>
              </a:solidFill>
            </a:endParaRPr>
          </a:p>
        </p:txBody>
      </p:sp>
      <p:sp>
        <p:nvSpPr>
          <p:cNvPr id="14" name="TextBox 13"/>
          <p:cNvSpPr txBox="1">
            <a:spLocks noChangeArrowheads="1"/>
          </p:cNvSpPr>
          <p:nvPr/>
        </p:nvSpPr>
        <p:spPr bwMode="auto">
          <a:xfrm>
            <a:off x="6610350" y="5879068"/>
            <a:ext cx="187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1800" dirty="0" smtClean="0">
                <a:solidFill>
                  <a:srgbClr val="FF6600"/>
                </a:solidFill>
              </a:rPr>
              <a:t>Ô </a:t>
            </a:r>
            <a:r>
              <a:rPr lang="en-US" altLang="en-US" sz="1800" dirty="0" err="1" smtClean="0">
                <a:solidFill>
                  <a:srgbClr val="FF6600"/>
                </a:solidFill>
              </a:rPr>
              <a:t>ăn</a:t>
            </a:r>
            <a:r>
              <a:rPr lang="en-US" altLang="en-US" sz="1800" dirty="0" smtClean="0">
                <a:solidFill>
                  <a:srgbClr val="FF6600"/>
                </a:solidFill>
              </a:rPr>
              <a:t> </a:t>
            </a:r>
            <a:r>
              <a:rPr lang="en-US" altLang="en-US" sz="1800" dirty="0" err="1" smtClean="0">
                <a:solidFill>
                  <a:srgbClr val="FF6600"/>
                </a:solidFill>
              </a:rPr>
              <a:t>quan</a:t>
            </a:r>
            <a:endParaRPr lang="en-US" altLang="en-US" sz="1800" dirty="0">
              <a:solidFill>
                <a:srgbClr val="FF6600"/>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7550" y="3821668"/>
            <a:ext cx="2827686" cy="205739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235911"/>
            <a:ext cx="2819400" cy="2052357"/>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3821668"/>
            <a:ext cx="2819400" cy="2057400"/>
          </a:xfrm>
          <a:prstGeom prst="rect">
            <a:avLst/>
          </a:prstGeom>
        </p:spPr>
      </p:pic>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9066" t="27955" r="8933"/>
          <a:stretch/>
        </p:blipFill>
        <p:spPr>
          <a:xfrm>
            <a:off x="6267450" y="3821668"/>
            <a:ext cx="2647950" cy="2057399"/>
          </a:xfrm>
          <a:prstGeom prst="rect">
            <a:avLst/>
          </a:prstGeom>
        </p:spPr>
      </p:pic>
      <p:sp>
        <p:nvSpPr>
          <p:cNvPr id="19" name="TextBox 10"/>
          <p:cNvSpPr txBox="1">
            <a:spLocks noChangeArrowheads="1"/>
          </p:cNvSpPr>
          <p:nvPr/>
        </p:nvSpPr>
        <p:spPr bwMode="auto">
          <a:xfrm>
            <a:off x="1798985" y="581620"/>
            <a:ext cx="5744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2000" dirty="0" err="1" smtClean="0">
                <a:solidFill>
                  <a:srgbClr val="FF6600"/>
                </a:solidFill>
              </a:rPr>
              <a:t>Tranh</a:t>
            </a:r>
            <a:r>
              <a:rPr lang="en-US" altLang="en-US" sz="2000" dirty="0" smtClean="0">
                <a:solidFill>
                  <a:srgbClr val="FF6600"/>
                </a:solidFill>
              </a:rPr>
              <a:t> </a:t>
            </a:r>
            <a:r>
              <a:rPr lang="en-US" altLang="en-US" sz="2000" dirty="0" err="1" smtClean="0">
                <a:solidFill>
                  <a:srgbClr val="FF6600"/>
                </a:solidFill>
              </a:rPr>
              <a:t>vẽ</a:t>
            </a:r>
            <a:r>
              <a:rPr lang="en-US" altLang="en-US" sz="2000" dirty="0" smtClean="0">
                <a:solidFill>
                  <a:srgbClr val="FF6600"/>
                </a:solidFill>
              </a:rPr>
              <a:t> </a:t>
            </a:r>
            <a:r>
              <a:rPr lang="en-US" altLang="en-US" sz="2000" dirty="0" err="1" smtClean="0">
                <a:solidFill>
                  <a:srgbClr val="FF6600"/>
                </a:solidFill>
              </a:rPr>
              <a:t>một</a:t>
            </a:r>
            <a:r>
              <a:rPr lang="en-US" altLang="en-US" sz="2000" dirty="0" smtClean="0">
                <a:solidFill>
                  <a:srgbClr val="FF6600"/>
                </a:solidFill>
              </a:rPr>
              <a:t> </a:t>
            </a:r>
            <a:r>
              <a:rPr lang="en-US" altLang="en-US" sz="2000" dirty="0" err="1" smtClean="0">
                <a:solidFill>
                  <a:srgbClr val="FF6600"/>
                </a:solidFill>
              </a:rPr>
              <a:t>số</a:t>
            </a:r>
            <a:r>
              <a:rPr lang="en-US" altLang="en-US" sz="2000" dirty="0" smtClean="0">
                <a:solidFill>
                  <a:srgbClr val="FF6600"/>
                </a:solidFill>
              </a:rPr>
              <a:t> </a:t>
            </a:r>
            <a:r>
              <a:rPr lang="en-US" altLang="en-US" sz="2000" dirty="0" err="1" smtClean="0">
                <a:solidFill>
                  <a:srgbClr val="FF6600"/>
                </a:solidFill>
              </a:rPr>
              <a:t>trò</a:t>
            </a:r>
            <a:r>
              <a:rPr lang="en-US" altLang="en-US" sz="2000" dirty="0" smtClean="0">
                <a:solidFill>
                  <a:srgbClr val="FF6600"/>
                </a:solidFill>
              </a:rPr>
              <a:t> </a:t>
            </a:r>
            <a:r>
              <a:rPr lang="en-US" altLang="en-US" sz="2000" dirty="0" err="1" smtClean="0">
                <a:solidFill>
                  <a:srgbClr val="FF6600"/>
                </a:solidFill>
              </a:rPr>
              <a:t>chơi</a:t>
            </a:r>
            <a:r>
              <a:rPr lang="en-US" altLang="en-US" sz="2000" dirty="0" smtClean="0">
                <a:solidFill>
                  <a:srgbClr val="FF6600"/>
                </a:solidFill>
              </a:rPr>
              <a:t> </a:t>
            </a:r>
            <a:r>
              <a:rPr lang="en-US" altLang="en-US" sz="2000" dirty="0" err="1" smtClean="0">
                <a:solidFill>
                  <a:srgbClr val="FF6600"/>
                </a:solidFill>
              </a:rPr>
              <a:t>dân</a:t>
            </a:r>
            <a:r>
              <a:rPr lang="en-US" altLang="en-US" sz="2000" dirty="0" smtClean="0">
                <a:solidFill>
                  <a:srgbClr val="FF6600"/>
                </a:solidFill>
              </a:rPr>
              <a:t> </a:t>
            </a:r>
            <a:r>
              <a:rPr lang="en-US" altLang="en-US" sz="2000" dirty="0" err="1" smtClean="0">
                <a:solidFill>
                  <a:srgbClr val="FF6600"/>
                </a:solidFill>
              </a:rPr>
              <a:t>gian</a:t>
            </a:r>
            <a:r>
              <a:rPr lang="en-US" altLang="en-US" sz="2000" dirty="0" smtClean="0">
                <a:solidFill>
                  <a:srgbClr val="FF6600"/>
                </a:solidFill>
              </a:rPr>
              <a:t> </a:t>
            </a:r>
            <a:r>
              <a:rPr lang="en-US" altLang="en-US" sz="2000" dirty="0" err="1" smtClean="0">
                <a:solidFill>
                  <a:srgbClr val="FF6600"/>
                </a:solidFill>
              </a:rPr>
              <a:t>phổ</a:t>
            </a:r>
            <a:r>
              <a:rPr lang="en-US" altLang="en-US" sz="2000" dirty="0" smtClean="0">
                <a:solidFill>
                  <a:srgbClr val="FF6600"/>
                </a:solidFill>
              </a:rPr>
              <a:t> </a:t>
            </a:r>
            <a:r>
              <a:rPr lang="en-US" altLang="en-US" sz="2000" dirty="0" err="1" smtClean="0">
                <a:solidFill>
                  <a:srgbClr val="FF6600"/>
                </a:solidFill>
              </a:rPr>
              <a:t>biến</a:t>
            </a:r>
            <a:endParaRPr lang="en-US" altLang="en-US" sz="2000" dirty="0">
              <a:solidFill>
                <a:srgbClr val="FF6600"/>
              </a:solidFill>
            </a:endParaRPr>
          </a:p>
        </p:txBody>
      </p:sp>
    </p:spTree>
    <p:extLst>
      <p:ext uri="{BB962C8B-B14F-4D97-AF65-F5344CB8AC3E}">
        <p14:creationId xmlns:p14="http://schemas.microsoft.com/office/powerpoint/2010/main" val="2576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9" grpId="0"/>
      <p:bldP spid="10" grpId="0"/>
      <p:bldP spid="11" grpId="0"/>
      <p:bldP spid="12" grpId="0"/>
      <p:bldP spid="13" grpId="0"/>
      <p:bldP spid="14"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915400" cy="6019800"/>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vi-VN" sz="4400" dirty="0">
                <a:solidFill>
                  <a:schemeClr val="tx1"/>
                </a:solidFill>
                <a:latin typeface="Times New Roman" pitchFamily="18" charset="0"/>
                <a:cs typeface="Times New Roman" pitchFamily="18" charset="0"/>
              </a:rPr>
              <a:t>III. Thực hành</a:t>
            </a:r>
          </a:p>
          <a:p>
            <a:pPr>
              <a:defRPr/>
            </a:pPr>
            <a:r>
              <a:rPr lang="vi-VN" sz="4400" dirty="0">
                <a:solidFill>
                  <a:schemeClr val="tx1"/>
                </a:solidFill>
                <a:latin typeface="Times New Roman" pitchFamily="18" charset="0"/>
                <a:cs typeface="Times New Roman" pitchFamily="18" charset="0"/>
              </a:rPr>
              <a:t>-Em hãy vẽ một bức tranh trò chơi dân gian theo ý thích.</a:t>
            </a:r>
            <a:endParaRPr lang="en-US"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3735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838200"/>
            <a:ext cx="731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endParaRPr lang="en-US" sz="3600" dirty="0">
              <a:latin typeface="Times New Roman" pitchFamily="18" charset="0"/>
              <a:cs typeface="Times New Roman" pitchFamily="18" charset="0"/>
            </a:endParaRPr>
          </a:p>
        </p:txBody>
      </p:sp>
      <p:sp>
        <p:nvSpPr>
          <p:cNvPr id="4" name="Cloud 3"/>
          <p:cNvSpPr/>
          <p:nvPr/>
        </p:nvSpPr>
        <p:spPr>
          <a:xfrm>
            <a:off x="457200" y="2819400"/>
            <a:ext cx="8077200" cy="2209800"/>
          </a:xfrm>
          <a:prstGeom prst="cloud">
            <a:avLst/>
          </a:prstGeom>
          <a:solidFill>
            <a:srgbClr val="FF0066"/>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tx1"/>
                </a:solidFill>
                <a:latin typeface="Times New Roman" pitchFamily="18" charset="0"/>
                <a:cs typeface="Times New Roman" pitchFamily="18" charset="0"/>
              </a:rPr>
              <a:t>-</a:t>
            </a:r>
            <a:r>
              <a:rPr lang="en-US" sz="3200" dirty="0" err="1">
                <a:solidFill>
                  <a:schemeClr val="tx1"/>
                </a:solidFill>
                <a:latin typeface="Times New Roman" pitchFamily="18" charset="0"/>
                <a:cs typeface="Times New Roman" pitchFamily="18" charset="0"/>
              </a:rPr>
              <a:t>Bút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chì</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tẩy,màu,vở</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thực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hành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giấy</a:t>
            </a:r>
            <a:r>
              <a:rPr lang="en-US" sz="3200" dirty="0" smtClean="0">
                <a:solidFill>
                  <a:schemeClr val="tx1"/>
                </a:solidFill>
                <a:latin typeface="Times New Roman" pitchFamily="18" charset="0"/>
                <a:cs typeface="Times New Roman" pitchFamily="18" charset="0"/>
              </a:rPr>
              <a:t> A4), </a:t>
            </a:r>
            <a:r>
              <a:rPr lang="en-US" sz="3200" dirty="0">
                <a:solidFill>
                  <a:schemeClr val="tx1"/>
                </a:solidFill>
                <a:latin typeface="Times New Roman" pitchFamily="18" charset="0"/>
                <a:cs typeface="Times New Roman" pitchFamily="18" charset="0"/>
              </a:rPr>
              <a:t>SGK</a:t>
            </a:r>
          </a:p>
        </p:txBody>
      </p:sp>
    </p:spTree>
    <p:extLst>
      <p:ext uri="{BB962C8B-B14F-4D97-AF65-F5344CB8AC3E}">
        <p14:creationId xmlns:p14="http://schemas.microsoft.com/office/powerpoint/2010/main" val="426102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31" name="Picture 15" descr="g1 009"/>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1828801" y="3581400"/>
            <a:ext cx="5108574" cy="297180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8195" name="Rectangle 6"/>
          <p:cNvSpPr>
            <a:spLocks noChangeArrowheads="1"/>
          </p:cNvSpPr>
          <p:nvPr/>
        </p:nvSpPr>
        <p:spPr bwMode="auto">
          <a:xfrm>
            <a:off x="5410200" y="0"/>
            <a:ext cx="3733800" cy="3581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5" name="Rectangle 9"/>
          <p:cNvSpPr>
            <a:spLocks noChangeArrowheads="1"/>
          </p:cNvSpPr>
          <p:nvPr/>
        </p:nvSpPr>
        <p:spPr bwMode="auto">
          <a:xfrm>
            <a:off x="609600" y="838200"/>
            <a:ext cx="41529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sz="3200" b="1" dirty="0">
                <a:solidFill>
                  <a:srgbClr val="FF6600"/>
                </a:solidFill>
                <a:latin typeface="+mj-lt"/>
              </a:rPr>
              <a:t>Tiết </a:t>
            </a:r>
            <a:r>
              <a:rPr lang="en-US" sz="3200" b="1" dirty="0" smtClean="0">
                <a:solidFill>
                  <a:srgbClr val="FF6600"/>
                </a:solidFill>
                <a:latin typeface="Times New Roman" pitchFamily="18" charset="0"/>
                <a:cs typeface="Times New Roman" pitchFamily="18" charset="0"/>
              </a:rPr>
              <a:t>33</a:t>
            </a:r>
            <a:r>
              <a:rPr lang="vi-VN" sz="3200" b="1" dirty="0" smtClean="0">
                <a:solidFill>
                  <a:srgbClr val="FF6600"/>
                </a:solidFill>
                <a:latin typeface="Times New Roman" pitchFamily="18" charset="0"/>
                <a:cs typeface="Times New Roman" pitchFamily="18" charset="0"/>
              </a:rPr>
              <a:t>:</a:t>
            </a:r>
            <a:r>
              <a:rPr lang="en-US" sz="3200" b="1" dirty="0" err="1">
                <a:solidFill>
                  <a:srgbClr val="FF6600"/>
                </a:solidFill>
                <a:latin typeface="Times New Roman" pitchFamily="18" charset="0"/>
                <a:cs typeface="Times New Roman" pitchFamily="18" charset="0"/>
              </a:rPr>
              <a:t>Bài</a:t>
            </a:r>
            <a:r>
              <a:rPr lang="en-US" sz="3200" b="1" dirty="0">
                <a:solidFill>
                  <a:srgbClr val="FF6600"/>
                </a:solidFill>
                <a:latin typeface="Times New Roman" pitchFamily="18" charset="0"/>
                <a:cs typeface="Times New Roman" pitchFamily="18" charset="0"/>
              </a:rPr>
              <a:t> </a:t>
            </a:r>
            <a:r>
              <a:rPr lang="en-US" sz="3200" b="1" dirty="0" smtClean="0">
                <a:solidFill>
                  <a:srgbClr val="FF6600"/>
                </a:solidFill>
                <a:latin typeface="Times New Roman" pitchFamily="18" charset="0"/>
                <a:cs typeface="Times New Roman" pitchFamily="18" charset="0"/>
              </a:rPr>
              <a:t>25</a:t>
            </a:r>
            <a:r>
              <a:rPr lang="en-US" sz="3200" dirty="0" smtClean="0">
                <a:solidFill>
                  <a:srgbClr val="FF6600"/>
                </a:solidFill>
                <a:latin typeface="+mj-lt"/>
              </a:rPr>
              <a:t>: </a:t>
            </a:r>
            <a:r>
              <a:rPr lang="en-US" sz="3600" b="1" i="1" dirty="0" err="1">
                <a:solidFill>
                  <a:srgbClr val="FF6600"/>
                </a:solidFill>
                <a:latin typeface="Times New Roman" pitchFamily="18" charset="0"/>
                <a:cs typeface="Times New Roman" pitchFamily="18" charset="0"/>
              </a:rPr>
              <a:t>Vẽ</a:t>
            </a:r>
            <a:r>
              <a:rPr lang="en-US" sz="3600" b="1" i="1" dirty="0">
                <a:solidFill>
                  <a:srgbClr val="FF6600"/>
                </a:solidFill>
                <a:latin typeface="Times New Roman" pitchFamily="18" charset="0"/>
                <a:cs typeface="Times New Roman" pitchFamily="18" charset="0"/>
              </a:rPr>
              <a:t> </a:t>
            </a:r>
            <a:r>
              <a:rPr lang="en-US" sz="3600" b="1" i="1" dirty="0" err="1">
                <a:solidFill>
                  <a:srgbClr val="FF6600"/>
                </a:solidFill>
                <a:latin typeface="Times New Roman" pitchFamily="18" charset="0"/>
                <a:cs typeface="Times New Roman" pitchFamily="18" charset="0"/>
              </a:rPr>
              <a:t>tranh</a:t>
            </a:r>
            <a:endParaRPr lang="en-US" sz="3600" b="1" i="1" dirty="0">
              <a:solidFill>
                <a:srgbClr val="FF6600"/>
              </a:solidFill>
              <a:latin typeface="Times New Roman" pitchFamily="18" charset="0"/>
              <a:cs typeface="Times New Roman" pitchFamily="18" charset="0"/>
            </a:endParaRPr>
          </a:p>
        </p:txBody>
      </p:sp>
      <p:sp>
        <p:nvSpPr>
          <p:cNvPr id="34826" name="Rectangle 10"/>
          <p:cNvSpPr>
            <a:spLocks noChangeArrowheads="1"/>
          </p:cNvSpPr>
          <p:nvPr/>
        </p:nvSpPr>
        <p:spPr bwMode="auto">
          <a:xfrm>
            <a:off x="1447800" y="1447800"/>
            <a:ext cx="236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b="1" i="1" dirty="0">
                <a:solidFill>
                  <a:schemeClr val="tx1"/>
                </a:solidFill>
                <a:latin typeface="Times New Roman" pitchFamily="18" charset="0"/>
                <a:cs typeface="Times New Roman" pitchFamily="18" charset="0"/>
              </a:rPr>
              <a:t>ĐỀ TÀI</a:t>
            </a:r>
          </a:p>
        </p:txBody>
      </p:sp>
      <p:sp>
        <p:nvSpPr>
          <p:cNvPr id="34827" name="Rectangle 11"/>
          <p:cNvSpPr>
            <a:spLocks noChangeArrowheads="1"/>
          </p:cNvSpPr>
          <p:nvPr/>
        </p:nvSpPr>
        <p:spPr bwMode="auto">
          <a:xfrm>
            <a:off x="762000" y="1676400"/>
            <a:ext cx="8001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8000" dirty="0" err="1">
                <a:latin typeface="Times New Roman" pitchFamily="18" charset="0"/>
                <a:cs typeface="Times New Roman" pitchFamily="18" charset="0"/>
              </a:rPr>
              <a:t>Trò</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Chơi</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Dân</a:t>
            </a:r>
            <a:r>
              <a:rPr lang="en-US" sz="8000" dirty="0">
                <a:latin typeface="Times New Roman" pitchFamily="18" charset="0"/>
                <a:cs typeface="Times New Roman" pitchFamily="18" charset="0"/>
              </a:rPr>
              <a:t> </a:t>
            </a:r>
            <a:r>
              <a:rPr lang="en-US" sz="8000" dirty="0" err="1">
                <a:latin typeface="Times New Roman" pitchFamily="18" charset="0"/>
                <a:cs typeface="Times New Roman" pitchFamily="18" charset="0"/>
              </a:rPr>
              <a:t>Gian</a:t>
            </a:r>
            <a:endParaRPr lang="en-US" sz="8000" dirty="0">
              <a:latin typeface="Times New Roman" pitchFamily="18" charset="0"/>
              <a:cs typeface="Times New Roman" pitchFamily="18" charset="0"/>
            </a:endParaRPr>
          </a:p>
        </p:txBody>
      </p:sp>
      <p:pic>
        <p:nvPicPr>
          <p:cNvPr id="34829" name="Picture 13" descr="PALETT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375" y="64135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620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34829"/>
                                        </p:tgtEl>
                                        <p:attrNameLst>
                                          <p:attrName>style.visibility</p:attrName>
                                        </p:attrNameLst>
                                      </p:cBhvr>
                                      <p:to>
                                        <p:strVal val="visible"/>
                                      </p:to>
                                    </p:set>
                                    <p:anim calcmode="lin" valueType="num">
                                      <p:cBhvr>
                                        <p:cTn id="7" dur="5000" fill="hold"/>
                                        <p:tgtEl>
                                          <p:spTgt spid="34829"/>
                                        </p:tgtEl>
                                        <p:attrNameLst>
                                          <p:attrName>ppt_w</p:attrName>
                                        </p:attrNameLst>
                                      </p:cBhvr>
                                      <p:tavLst>
                                        <p:tav tm="0" fmla="#ppt_w*sin(2.5*pi*$)">
                                          <p:val>
                                            <p:fltVal val="0"/>
                                          </p:val>
                                        </p:tav>
                                        <p:tav tm="100000">
                                          <p:val>
                                            <p:fltVal val="1"/>
                                          </p:val>
                                        </p:tav>
                                      </p:tavLst>
                                    </p:anim>
                                    <p:anim calcmode="lin" valueType="num">
                                      <p:cBhvr>
                                        <p:cTn id="8" dur="5000" fill="hold"/>
                                        <p:tgtEl>
                                          <p:spTgt spid="3482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52" presetClass="entr" presetSubtype="0" fill="hold" grpId="0" nodeType="afterEffect">
                                  <p:stCondLst>
                                    <p:cond delay="0"/>
                                  </p:stCondLst>
                                  <p:childTnLst>
                                    <p:set>
                                      <p:cBhvr>
                                        <p:cTn id="11" dur="1" fill="hold">
                                          <p:stCondLst>
                                            <p:cond delay="0"/>
                                          </p:stCondLst>
                                        </p:cTn>
                                        <p:tgtEl>
                                          <p:spTgt spid="34825"/>
                                        </p:tgtEl>
                                        <p:attrNameLst>
                                          <p:attrName>style.visibility</p:attrName>
                                        </p:attrNameLst>
                                      </p:cBhvr>
                                      <p:to>
                                        <p:strVal val="visible"/>
                                      </p:to>
                                    </p:set>
                                    <p:animScale>
                                      <p:cBhvr>
                                        <p:cTn id="12" dur="1000" decel="50000" fill="hold">
                                          <p:stCondLst>
                                            <p:cond delay="0"/>
                                          </p:stCondLst>
                                        </p:cTn>
                                        <p:tgtEl>
                                          <p:spTgt spid="348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4825"/>
                                        </p:tgtEl>
                                        <p:attrNameLst>
                                          <p:attrName>ppt_x</p:attrName>
                                          <p:attrName>ppt_y</p:attrName>
                                        </p:attrNameLst>
                                      </p:cBhvr>
                                    </p:animMotion>
                                    <p:animEffect transition="in" filter="fade">
                                      <p:cBhvr>
                                        <p:cTn id="14" dur="1000"/>
                                        <p:tgtEl>
                                          <p:spTgt spid="34825"/>
                                        </p:tgtEl>
                                      </p:cBhvr>
                                    </p:animEffect>
                                  </p:childTnLst>
                                </p:cTn>
                              </p:par>
                            </p:childTnLst>
                          </p:cTn>
                        </p:par>
                        <p:par>
                          <p:cTn id="15" fill="hold" nodeType="afterGroup">
                            <p:stCondLst>
                              <p:cond delay="6000"/>
                            </p:stCondLst>
                            <p:childTnLst>
                              <p:par>
                                <p:cTn id="16" presetID="23" presetClass="entr" presetSubtype="16" fill="hold" grpId="0" nodeType="afterEffect">
                                  <p:stCondLst>
                                    <p:cond delay="0"/>
                                  </p:stCondLst>
                                  <p:childTnLst>
                                    <p:set>
                                      <p:cBhvr>
                                        <p:cTn id="17" dur="1" fill="hold">
                                          <p:stCondLst>
                                            <p:cond delay="0"/>
                                          </p:stCondLst>
                                        </p:cTn>
                                        <p:tgtEl>
                                          <p:spTgt spid="34826"/>
                                        </p:tgtEl>
                                        <p:attrNameLst>
                                          <p:attrName>style.visibility</p:attrName>
                                        </p:attrNameLst>
                                      </p:cBhvr>
                                      <p:to>
                                        <p:strVal val="visible"/>
                                      </p:to>
                                    </p:set>
                                    <p:anim calcmode="lin" valueType="num">
                                      <p:cBhvr>
                                        <p:cTn id="18" dur="500" fill="hold"/>
                                        <p:tgtEl>
                                          <p:spTgt spid="34826"/>
                                        </p:tgtEl>
                                        <p:attrNameLst>
                                          <p:attrName>ppt_w</p:attrName>
                                        </p:attrNameLst>
                                      </p:cBhvr>
                                      <p:tavLst>
                                        <p:tav tm="0">
                                          <p:val>
                                            <p:fltVal val="0"/>
                                          </p:val>
                                        </p:tav>
                                        <p:tav tm="100000">
                                          <p:val>
                                            <p:strVal val="#ppt_w"/>
                                          </p:val>
                                        </p:tav>
                                      </p:tavLst>
                                    </p:anim>
                                    <p:anim calcmode="lin" valueType="num">
                                      <p:cBhvr>
                                        <p:cTn id="19" dur="500" fill="hold"/>
                                        <p:tgtEl>
                                          <p:spTgt spid="34826"/>
                                        </p:tgtEl>
                                        <p:attrNameLst>
                                          <p:attrName>ppt_h</p:attrName>
                                        </p:attrNameLst>
                                      </p:cBhvr>
                                      <p:tavLst>
                                        <p:tav tm="0">
                                          <p:val>
                                            <p:fltVal val="0"/>
                                          </p:val>
                                        </p:tav>
                                        <p:tav tm="100000">
                                          <p:val>
                                            <p:strVal val="#ppt_h"/>
                                          </p:val>
                                        </p:tav>
                                      </p:tavLst>
                                    </p:anim>
                                  </p:childTnLst>
                                </p:cTn>
                              </p:par>
                            </p:childTnLst>
                          </p:cTn>
                        </p:par>
                        <p:par>
                          <p:cTn id="20" fill="hold" nodeType="afterGroup">
                            <p:stCondLst>
                              <p:cond delay="6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4827"/>
                                        </p:tgtEl>
                                        <p:attrNameLst>
                                          <p:attrName>style.visibility</p:attrName>
                                        </p:attrNameLst>
                                      </p:cBhvr>
                                      <p:to>
                                        <p:strVal val="visible"/>
                                      </p:to>
                                    </p:set>
                                    <p:anim calcmode="lin" valueType="num">
                                      <p:cBhvr>
                                        <p:cTn id="23" dur="1000" fill="hold"/>
                                        <p:tgtEl>
                                          <p:spTgt spid="34827"/>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34827"/>
                                        </p:tgtEl>
                                        <p:attrNameLst>
                                          <p:attrName>ppt_y</p:attrName>
                                        </p:attrNameLst>
                                      </p:cBhvr>
                                      <p:tavLst>
                                        <p:tav tm="0">
                                          <p:val>
                                            <p:strVal val="#ppt_y"/>
                                          </p:val>
                                        </p:tav>
                                        <p:tav tm="100000">
                                          <p:val>
                                            <p:strVal val="#ppt_y"/>
                                          </p:val>
                                        </p:tav>
                                      </p:tavLst>
                                    </p:anim>
                                    <p:anim calcmode="lin" valueType="num">
                                      <p:cBhvr>
                                        <p:cTn id="25" dur="1000" fill="hold"/>
                                        <p:tgtEl>
                                          <p:spTgt spid="34827"/>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3482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34827"/>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34831"/>
                                        </p:tgtEl>
                                        <p:attrNameLst>
                                          <p:attrName>style.visibility</p:attrName>
                                        </p:attrNameLst>
                                      </p:cBhvr>
                                      <p:to>
                                        <p:strVal val="visible"/>
                                      </p:to>
                                    </p:set>
                                    <p:anim calcmode="lin" valueType="num">
                                      <p:cBhvr>
                                        <p:cTn id="30" dur="1000" fill="hold"/>
                                        <p:tgtEl>
                                          <p:spTgt spid="34831"/>
                                        </p:tgtEl>
                                        <p:attrNameLst>
                                          <p:attrName>ppt_w</p:attrName>
                                        </p:attrNameLst>
                                      </p:cBhvr>
                                      <p:tavLst>
                                        <p:tav tm="0">
                                          <p:val>
                                            <p:strVal val="#ppt_w+.3"/>
                                          </p:val>
                                        </p:tav>
                                        <p:tav tm="100000">
                                          <p:val>
                                            <p:strVal val="#ppt_w"/>
                                          </p:val>
                                        </p:tav>
                                      </p:tavLst>
                                    </p:anim>
                                    <p:anim calcmode="lin" valueType="num">
                                      <p:cBhvr>
                                        <p:cTn id="31" dur="1000" fill="hold"/>
                                        <p:tgtEl>
                                          <p:spTgt spid="34831"/>
                                        </p:tgtEl>
                                        <p:attrNameLst>
                                          <p:attrName>ppt_h</p:attrName>
                                        </p:attrNameLst>
                                      </p:cBhvr>
                                      <p:tavLst>
                                        <p:tav tm="0">
                                          <p:val>
                                            <p:strVal val="#ppt_h"/>
                                          </p:val>
                                        </p:tav>
                                        <p:tav tm="100000">
                                          <p:val>
                                            <p:strVal val="#ppt_h"/>
                                          </p:val>
                                        </p:tav>
                                      </p:tavLst>
                                    </p:anim>
                                    <p:animEffect transition="in" filter="fade">
                                      <p:cBhvr>
                                        <p:cTn id="32" dur="10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P spid="34826" grpId="0"/>
      <p:bldP spid="348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901950"/>
            <a:ext cx="15732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901950"/>
            <a:ext cx="157956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2901950"/>
            <a:ext cx="15795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Vertical Scroll 5"/>
          <p:cNvSpPr/>
          <p:nvPr/>
        </p:nvSpPr>
        <p:spPr>
          <a:xfrm>
            <a:off x="1443038" y="3470275"/>
            <a:ext cx="1600200" cy="2590800"/>
          </a:xfrm>
          <a:prstGeom prst="verticalScroll">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1800" dirty="0" err="1">
                <a:solidFill>
                  <a:schemeClr val="tx1"/>
                </a:solidFill>
                <a:latin typeface="Times New Roman" pitchFamily="18" charset="0"/>
                <a:cs typeface="Times New Roman" pitchFamily="18" charset="0"/>
              </a:rPr>
              <a:t>Đây</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là</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một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trò</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chơi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dân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gian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có</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liên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quan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đến</a:t>
            </a:r>
            <a:r>
              <a:rPr lang="en-US" sz="1800" dirty="0">
                <a:solidFill>
                  <a:schemeClr val="tx1"/>
                </a:solidFill>
                <a:latin typeface="Times New Roman" pitchFamily="18" charset="0"/>
                <a:cs typeface="Times New Roman" pitchFamily="18" charset="0"/>
              </a:rPr>
              <a:t> con </a:t>
            </a:r>
            <a:r>
              <a:rPr lang="en-US" sz="1800" dirty="0" err="1">
                <a:solidFill>
                  <a:schemeClr val="tx1"/>
                </a:solidFill>
                <a:latin typeface="Times New Roman" pitchFamily="18" charset="0"/>
                <a:cs typeface="Times New Roman" pitchFamily="18" charset="0"/>
              </a:rPr>
              <a:t>vật</a:t>
            </a:r>
            <a:endParaRPr lang="en-US" sz="1800" dirty="0">
              <a:solidFill>
                <a:schemeClr val="tx1"/>
              </a:solidFill>
              <a:latin typeface="Times New Roman" pitchFamily="18" charset="0"/>
              <a:cs typeface="Times New Roman" pitchFamily="18" charset="0"/>
            </a:endParaRPr>
          </a:p>
        </p:txBody>
      </p:sp>
      <p:sp>
        <p:nvSpPr>
          <p:cNvPr id="7" name="Vertical Scroll 6"/>
          <p:cNvSpPr/>
          <p:nvPr/>
        </p:nvSpPr>
        <p:spPr>
          <a:xfrm>
            <a:off x="4343400" y="3636963"/>
            <a:ext cx="1600200" cy="2435225"/>
          </a:xfrm>
          <a:prstGeom prst="verticalScroll">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2000" dirty="0" err="1">
                <a:solidFill>
                  <a:schemeClr val="tx1"/>
                </a:solidFill>
                <a:latin typeface="Times New Roman" pitchFamily="18" charset="0"/>
                <a:cs typeface="Times New Roman" pitchFamily="18" charset="0"/>
              </a:rPr>
              <a:t>Đây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trò</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diễn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ra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nước</a:t>
            </a:r>
            <a:r>
              <a:rPr lang="en-US" sz="2000" dirty="0">
                <a:solidFill>
                  <a:schemeClr val="tx1"/>
                </a:solidFill>
                <a:latin typeface="Times New Roman" pitchFamily="18" charset="0"/>
                <a:cs typeface="Times New Roman" pitchFamily="18" charset="0"/>
              </a:rPr>
              <a:t>.</a:t>
            </a:r>
          </a:p>
        </p:txBody>
      </p:sp>
      <p:sp>
        <p:nvSpPr>
          <p:cNvPr id="8" name="Vertical Scroll 7"/>
          <p:cNvSpPr/>
          <p:nvPr/>
        </p:nvSpPr>
        <p:spPr>
          <a:xfrm>
            <a:off x="7315200" y="3662363"/>
            <a:ext cx="1470025" cy="2554287"/>
          </a:xfrm>
          <a:prstGeom prst="verticalScroll">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2000" dirty="0" err="1">
                <a:solidFill>
                  <a:schemeClr val="tx1"/>
                </a:solidFill>
                <a:latin typeface="Times New Roman" pitchFamily="18" charset="0"/>
                <a:cs typeface="Times New Roman" pitchFamily="18" charset="0"/>
              </a:rPr>
              <a:t>Đây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trò</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của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người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Bắc</a:t>
            </a:r>
            <a:endParaRPr lang="en-US" sz="2000" dirty="0">
              <a:solidFill>
                <a:schemeClr val="tx1"/>
              </a:solidFill>
              <a:latin typeface="Times New Roman" pitchFamily="18" charset="0"/>
              <a:cs typeface="Times New Roman" pitchFamily="18" charset="0"/>
            </a:endParaRPr>
          </a:p>
        </p:txBody>
      </p:sp>
      <p:sp>
        <p:nvSpPr>
          <p:cNvPr id="9" name="Vertical Scroll 8"/>
          <p:cNvSpPr/>
          <p:nvPr/>
        </p:nvSpPr>
        <p:spPr>
          <a:xfrm>
            <a:off x="1473200" y="3492500"/>
            <a:ext cx="1600200" cy="2590800"/>
          </a:xfrm>
          <a:prstGeom prst="verticalScroll">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2800" dirty="0" err="1">
                <a:solidFill>
                  <a:schemeClr val="tx1"/>
                </a:solidFill>
                <a:latin typeface="Times New Roman" pitchFamily="18" charset="0"/>
                <a:cs typeface="Times New Roman" pitchFamily="18" charset="0"/>
              </a:rPr>
              <a:t>Trò</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trâu</a:t>
            </a:r>
            <a:endParaRPr lang="en-US" sz="2800" dirty="0">
              <a:solidFill>
                <a:schemeClr val="tx1"/>
              </a:solidFill>
              <a:latin typeface="Times New Roman" pitchFamily="18" charset="0"/>
              <a:cs typeface="Times New Roman" pitchFamily="18" charset="0"/>
            </a:endParaRPr>
          </a:p>
        </p:txBody>
      </p:sp>
      <p:sp>
        <p:nvSpPr>
          <p:cNvPr id="10" name="Vertical Scroll 9"/>
          <p:cNvSpPr/>
          <p:nvPr/>
        </p:nvSpPr>
        <p:spPr>
          <a:xfrm>
            <a:off x="4343400" y="3563938"/>
            <a:ext cx="1905000" cy="2581275"/>
          </a:xfrm>
          <a:prstGeom prst="verticalScroll">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2800" dirty="0" err="1">
                <a:solidFill>
                  <a:schemeClr val="tx1"/>
                </a:solidFill>
                <a:latin typeface="Times New Roman" pitchFamily="18" charset="0"/>
                <a:cs typeface="Times New Roman" pitchFamily="18" charset="0"/>
              </a:rPr>
              <a:t>Đua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thuyền</a:t>
            </a:r>
            <a:endParaRPr lang="en-US" sz="2800" dirty="0">
              <a:solidFill>
                <a:schemeClr val="tx1"/>
              </a:solidFill>
              <a:latin typeface="Times New Roman" pitchFamily="18" charset="0"/>
              <a:cs typeface="Times New Roman" pitchFamily="18" charset="0"/>
            </a:endParaRPr>
          </a:p>
        </p:txBody>
      </p:sp>
      <p:sp>
        <p:nvSpPr>
          <p:cNvPr id="11" name="Vertical Scroll 10"/>
          <p:cNvSpPr/>
          <p:nvPr/>
        </p:nvSpPr>
        <p:spPr>
          <a:xfrm>
            <a:off x="7315200" y="3625850"/>
            <a:ext cx="1752600" cy="2590800"/>
          </a:xfrm>
          <a:prstGeom prst="verticalScroll">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sz="2800" dirty="0" err="1">
                <a:solidFill>
                  <a:schemeClr val="tx1"/>
                </a:solidFill>
                <a:latin typeface="Times New Roman" pitchFamily="18" charset="0"/>
                <a:cs typeface="Times New Roman" pitchFamily="18" charset="0"/>
              </a:rPr>
              <a:t>Ném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còn</a:t>
            </a:r>
            <a:endParaRPr lang="en-US" sz="2800" dirty="0">
              <a:solidFill>
                <a:schemeClr val="tx1"/>
              </a:solidFill>
              <a:latin typeface="Times New Roman" pitchFamily="18" charset="0"/>
              <a:cs typeface="Times New Roman" pitchFamily="18" charset="0"/>
            </a:endParaRPr>
          </a:p>
        </p:txBody>
      </p:sp>
      <p:sp>
        <p:nvSpPr>
          <p:cNvPr id="12" name="Rectangle 11"/>
          <p:cNvSpPr/>
          <p:nvPr/>
        </p:nvSpPr>
        <p:spPr>
          <a:xfrm>
            <a:off x="203200" y="152400"/>
            <a:ext cx="5740400" cy="91440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600" dirty="0">
                <a:latin typeface="+mj-lt"/>
              </a:rPr>
              <a:t>I. Tìm và chọn nội dung</a:t>
            </a:r>
            <a:endParaRPr lang="en-US" sz="3600" dirty="0">
              <a:latin typeface="+mj-lt"/>
            </a:endParaRPr>
          </a:p>
        </p:txBody>
      </p:sp>
      <p:sp>
        <p:nvSpPr>
          <p:cNvPr id="13" name="Cloud Callout 12"/>
          <p:cNvSpPr/>
          <p:nvPr/>
        </p:nvSpPr>
        <p:spPr>
          <a:xfrm>
            <a:off x="708025" y="1066800"/>
            <a:ext cx="8077200" cy="11430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b="1" dirty="0">
                <a:solidFill>
                  <a:schemeClr val="tx1"/>
                </a:solidFill>
                <a:latin typeface="Times New Roman" pitchFamily="18" charset="0"/>
                <a:cs typeface="Times New Roman" pitchFamily="18" charset="0"/>
              </a:rPr>
              <a:t>Trò chơi: Ai nhanh trí hơn ai</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9203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gtEl>
                                        <p:attrNameLst>
                                          <p:attrName>style.visibility</p:attrName>
                                        </p:attrNameLst>
                                      </p:cBhvr>
                                      <p:to>
                                        <p:strVal val="visible"/>
                                      </p:to>
                                    </p:set>
                                    <p:animEffect transition="in" filter="fade">
                                      <p:cBhvr>
                                        <p:cTn id="17" dur="500"/>
                                        <p:tgtEl>
                                          <p:spTgt spid="307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30724"/>
                                        </p:tgtEl>
                                        <p:attrNameLst>
                                          <p:attrName>style.visibility</p:attrName>
                                        </p:attrNameLst>
                                      </p:cBhvr>
                                      <p:to>
                                        <p:strVal val="visible"/>
                                      </p:to>
                                    </p:set>
                                    <p:animEffect transition="in" filter="circle(in)">
                                      <p:cBhvr>
                                        <p:cTn id="29" dur="2000"/>
                                        <p:tgtEl>
                                          <p:spTgt spid="3072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1" fill="hold" nodeType="clickEffect">
                                  <p:stCondLst>
                                    <p:cond delay="0"/>
                                  </p:stCondLst>
                                  <p:childTnLst>
                                    <p:set>
                                      <p:cBhvr>
                                        <p:cTn id="40" dur="1" fill="hold">
                                          <p:stCondLst>
                                            <p:cond delay="0"/>
                                          </p:stCondLst>
                                        </p:cTn>
                                        <p:tgtEl>
                                          <p:spTgt spid="30725"/>
                                        </p:tgtEl>
                                        <p:attrNameLst>
                                          <p:attrName>style.visibility</p:attrName>
                                        </p:attrNameLst>
                                      </p:cBhvr>
                                      <p:to>
                                        <p:strVal val="visible"/>
                                      </p:to>
                                    </p:set>
                                    <p:animEffect transition="in" filter="wheel(1)">
                                      <p:cBhvr>
                                        <p:cTn id="41" dur="2000"/>
                                        <p:tgtEl>
                                          <p:spTgt spid="307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ircle(in)">
                                      <p:cBhvr>
                                        <p:cTn id="53" dur="2000"/>
                                        <p:tgtEl>
                                          <p:spTgt spid="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heel(1)">
                                      <p:cBhvr>
                                        <p:cTn id="58" dur="2000"/>
                                        <p:tgtEl>
                                          <p:spTgt spid="1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67200" cy="289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48217"/>
            <a:ext cx="4572000" cy="2827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9437"/>
            <a:ext cx="4495800" cy="31147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9493"/>
            <a:ext cx="4114800" cy="29953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Oval 1"/>
          <p:cNvSpPr/>
          <p:nvPr/>
        </p:nvSpPr>
        <p:spPr>
          <a:xfrm>
            <a:off x="1676400" y="3048000"/>
            <a:ext cx="9144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New Roman" pitchFamily="18" charset="0"/>
                <a:cs typeface="Times New Roman" pitchFamily="18" charset="0"/>
              </a:rPr>
              <a:t>1</a:t>
            </a:r>
          </a:p>
        </p:txBody>
      </p:sp>
      <p:sp>
        <p:nvSpPr>
          <p:cNvPr id="3" name="Oval 2"/>
          <p:cNvSpPr/>
          <p:nvPr/>
        </p:nvSpPr>
        <p:spPr>
          <a:xfrm>
            <a:off x="6477000" y="3048000"/>
            <a:ext cx="9144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latin typeface="Times New Roman" pitchFamily="18" charset="0"/>
                <a:cs typeface="Times New Roman" pitchFamily="18" charset="0"/>
              </a:rPr>
              <a:t>2</a:t>
            </a:r>
          </a:p>
        </p:txBody>
      </p:sp>
      <p:sp>
        <p:nvSpPr>
          <p:cNvPr id="4" name="Oval 3"/>
          <p:cNvSpPr/>
          <p:nvPr/>
        </p:nvSpPr>
        <p:spPr>
          <a:xfrm>
            <a:off x="1828800" y="6303963"/>
            <a:ext cx="914400" cy="4016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latin typeface="Times New Roman" pitchFamily="18" charset="0"/>
                <a:cs typeface="Times New Roman" pitchFamily="18" charset="0"/>
              </a:rPr>
              <a:t>3</a:t>
            </a:r>
          </a:p>
        </p:txBody>
      </p:sp>
      <p:sp>
        <p:nvSpPr>
          <p:cNvPr id="5" name="Oval 4"/>
          <p:cNvSpPr/>
          <p:nvPr/>
        </p:nvSpPr>
        <p:spPr>
          <a:xfrm>
            <a:off x="6470650" y="6303963"/>
            <a:ext cx="914400" cy="4016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New Roman" pitchFamily="18" charset="0"/>
                <a:cs typeface="Times New Roman" pitchFamily="18" charset="0"/>
              </a:rPr>
              <a:t>4</a:t>
            </a:r>
          </a:p>
        </p:txBody>
      </p:sp>
    </p:spTree>
    <p:extLst>
      <p:ext uri="{BB962C8B-B14F-4D97-AF65-F5344CB8AC3E}">
        <p14:creationId xmlns:p14="http://schemas.microsoft.com/office/powerpoint/2010/main" val="3622783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1748"/>
                                        </p:tgtEl>
                                        <p:attrNameLst>
                                          <p:attrName>style.visibility</p:attrName>
                                        </p:attrNameLst>
                                      </p:cBhvr>
                                      <p:to>
                                        <p:strVal val="visible"/>
                                      </p:to>
                                    </p:set>
                                    <p:animEffect transition="in" filter="barn(inVertical)">
                                      <p:cBhvr>
                                        <p:cTn id="19" dur="500"/>
                                        <p:tgtEl>
                                          <p:spTgt spid="317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31749"/>
                                        </p:tgtEl>
                                        <p:attrNameLst>
                                          <p:attrName>style.visibility</p:attrName>
                                        </p:attrNameLst>
                                      </p:cBhvr>
                                      <p:to>
                                        <p:strVal val="visible"/>
                                      </p:to>
                                    </p:set>
                                    <p:animEffect transition="in" filter="barn(inVertical)">
                                      <p:cBhvr>
                                        <p:cTn id="31" dur="500"/>
                                        <p:tgtEl>
                                          <p:spTgt spid="3174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31747"/>
                                        </p:tgtEl>
                                        <p:attrNameLst>
                                          <p:attrName>style.visibility</p:attrName>
                                        </p:attrNameLst>
                                      </p:cBhvr>
                                      <p:to>
                                        <p:strVal val="visible"/>
                                      </p:to>
                                    </p:set>
                                    <p:animEffect transition="in" filter="circle(in)">
                                      <p:cBhvr>
                                        <p:cTn id="43" dur="2000"/>
                                        <p:tgtEl>
                                          <p:spTgt spid="3174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5201"/>
            <a:ext cx="4290060" cy="32488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2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290060" cy="31245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27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3531090"/>
            <a:ext cx="4399208" cy="32488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Oval 1"/>
          <p:cNvSpPr/>
          <p:nvPr/>
        </p:nvSpPr>
        <p:spPr>
          <a:xfrm>
            <a:off x="15875" y="2890838"/>
            <a:ext cx="914400" cy="4667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latin typeface="+mj-lt"/>
              </a:rPr>
              <a:t>5</a:t>
            </a:r>
            <a:endParaRPr lang="en-US" dirty="0">
              <a:latin typeface="+mj-lt"/>
            </a:endParaRPr>
          </a:p>
        </p:txBody>
      </p:sp>
      <p:sp>
        <p:nvSpPr>
          <p:cNvPr id="4" name="Oval 3"/>
          <p:cNvSpPr/>
          <p:nvPr/>
        </p:nvSpPr>
        <p:spPr>
          <a:xfrm>
            <a:off x="1295400" y="6265863"/>
            <a:ext cx="914400" cy="4873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latin typeface="+mj-lt"/>
              </a:rPr>
              <a:t>7</a:t>
            </a:r>
            <a:endParaRPr lang="en-US" sz="2800" b="1" dirty="0">
              <a:latin typeface="+mj-lt"/>
            </a:endParaRPr>
          </a:p>
        </p:txBody>
      </p:sp>
      <p:sp>
        <p:nvSpPr>
          <p:cNvPr id="7" name="Oval 6"/>
          <p:cNvSpPr/>
          <p:nvPr/>
        </p:nvSpPr>
        <p:spPr>
          <a:xfrm>
            <a:off x="7350125" y="6323013"/>
            <a:ext cx="914400" cy="4873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latin typeface="+mj-lt"/>
              </a:rPr>
              <a:t>8</a:t>
            </a:r>
            <a:endParaRPr lang="en-US" dirty="0">
              <a:latin typeface="+mj-lt"/>
            </a:endParaRPr>
          </a:p>
        </p:txBody>
      </p:sp>
      <p:pic>
        <p:nvPicPr>
          <p:cNvPr id="122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
            <a:ext cx="4495800" cy="336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7162800" y="2890838"/>
            <a:ext cx="914400" cy="4667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latin typeface="Times New Roman" pitchFamily="18" charset="0"/>
                <a:cs typeface="Times New Roman" pitchFamily="18" charset="0"/>
              </a:rPr>
              <a:t>6</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16282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wheel(1)">
                                      <p:cBhvr>
                                        <p:cTn id="7" dur="20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wheel(1)">
                                      <p:cBhvr>
                                        <p:cTn id="19" dur="2000"/>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32770"/>
                                        </p:tgtEl>
                                        <p:attrNameLst>
                                          <p:attrName>style.visibility</p:attrName>
                                        </p:attrNameLst>
                                      </p:cBhvr>
                                      <p:to>
                                        <p:strVal val="visible"/>
                                      </p:to>
                                    </p:set>
                                    <p:animEffect transition="in" filter="barn(inVertical)">
                                      <p:cBhvr>
                                        <p:cTn id="31" dur="500"/>
                                        <p:tgtEl>
                                          <p:spTgt spid="3277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nodeType="clickEffect">
                                  <p:stCondLst>
                                    <p:cond delay="0"/>
                                  </p:stCondLst>
                                  <p:childTnLst>
                                    <p:set>
                                      <p:cBhvr>
                                        <p:cTn id="42" dur="1" fill="hold">
                                          <p:stCondLst>
                                            <p:cond delay="0"/>
                                          </p:stCondLst>
                                        </p:cTn>
                                        <p:tgtEl>
                                          <p:spTgt spid="32775"/>
                                        </p:tgtEl>
                                        <p:attrNameLst>
                                          <p:attrName>style.visibility</p:attrName>
                                        </p:attrNameLst>
                                      </p:cBhvr>
                                      <p:to>
                                        <p:strVal val="visible"/>
                                      </p:to>
                                    </p:set>
                                    <p:animEffect transition="in" filter="wheel(1)">
                                      <p:cBhvr>
                                        <p:cTn id="43" dur="2000"/>
                                        <p:tgtEl>
                                          <p:spTgt spid="3277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0"/>
            <a:ext cx="8001000" cy="11430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defRPr/>
            </a:pPr>
            <a:r>
              <a:rPr lang="vi-VN" dirty="0" smtClean="0">
                <a:solidFill>
                  <a:schemeClr val="tx1"/>
                </a:solidFill>
                <a:latin typeface="Times New Roman" pitchFamily="18" charset="0"/>
                <a:cs typeface="Times New Roman" pitchFamily="18" charset="0"/>
              </a:rPr>
              <a:t>-</a:t>
            </a:r>
            <a:r>
              <a:rPr lang="en-US" sz="2800" dirty="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Có</a:t>
            </a:r>
            <a:r>
              <a:rPr lang="vi-VN" sz="2800" dirty="0" smtClean="0">
                <a:solidFill>
                  <a:schemeClr val="tx1"/>
                </a:solidFill>
                <a:latin typeface="Times New Roman" pitchFamily="18" charset="0"/>
                <a:cs typeface="Times New Roman" pitchFamily="18" charset="0"/>
              </a:rPr>
              <a:t> bạn </a:t>
            </a:r>
            <a:r>
              <a:rPr lang="vi-VN" sz="2800" dirty="0">
                <a:solidFill>
                  <a:schemeClr val="tx1"/>
                </a:solidFill>
                <a:latin typeface="Times New Roman" pitchFamily="18" charset="0"/>
                <a:cs typeface="Times New Roman" pitchFamily="18" charset="0"/>
              </a:rPr>
              <a:t>nào đã  từng chơi các trò chơi dân gian này rồi? </a:t>
            </a:r>
            <a:endParaRPr lang="en-US" sz="2800" dirty="0">
              <a:solidFill>
                <a:schemeClr val="tx1"/>
              </a:solidFill>
              <a:latin typeface="Times New Roman" pitchFamily="18" charset="0"/>
              <a:cs typeface="Times New Roman" pitchFamily="18" charset="0"/>
            </a:endParaRPr>
          </a:p>
        </p:txBody>
      </p:sp>
      <p:sp>
        <p:nvSpPr>
          <p:cNvPr id="3" name="Oval 2"/>
          <p:cNvSpPr/>
          <p:nvPr/>
        </p:nvSpPr>
        <p:spPr>
          <a:xfrm>
            <a:off x="152400" y="1676400"/>
            <a:ext cx="8763000" cy="220980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defRPr/>
            </a:pPr>
            <a:r>
              <a:rPr lang="vi-VN" sz="2800" dirty="0">
                <a:solidFill>
                  <a:schemeClr val="tx1"/>
                </a:solidFill>
              </a:rPr>
              <a:t>* </a:t>
            </a:r>
            <a:r>
              <a:rPr lang="vi-VN" sz="2800" dirty="0">
                <a:solidFill>
                  <a:schemeClr val="tx1"/>
                </a:solidFill>
                <a:latin typeface="Times New Roman" pitchFamily="18" charset="0"/>
                <a:cs typeface="Times New Roman" pitchFamily="18" charset="0"/>
              </a:rPr>
              <a:t>Đó chính là các em đã tham gia </a:t>
            </a:r>
            <a:r>
              <a:rPr lang="en-US" sz="2800" dirty="0" err="1">
                <a:solidFill>
                  <a:schemeClr val="tx1"/>
                </a:solidFill>
                <a:latin typeface="Times New Roman" pitchFamily="18" charset="0"/>
                <a:cs typeface="Times New Roman" pitchFamily="18" charset="0"/>
              </a:rPr>
              <a:t>gìn</a:t>
            </a:r>
            <a:r>
              <a:rPr lang="vi-VN" sz="2800" dirty="0">
                <a:solidFill>
                  <a:schemeClr val="tx1"/>
                </a:solidFill>
                <a:latin typeface="Times New Roman" pitchFamily="18" charset="0"/>
                <a:cs typeface="Times New Roman" pitchFamily="18" charset="0"/>
              </a:rPr>
              <a:t> giữ, phát huy, bảo vệ</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nét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đẹp</a:t>
            </a:r>
            <a:r>
              <a:rPr lang="vi-VN"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hóa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đậm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đà</a:t>
            </a:r>
            <a:r>
              <a:rPr lang="en-US" sz="2800" dirty="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bản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sắc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dân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tộc</a:t>
            </a:r>
            <a:r>
              <a:rPr lang="en-US" sz="2800" dirty="0" smtClean="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Đ</a:t>
            </a:r>
            <a:r>
              <a:rPr lang="vi-VN" sz="2800" dirty="0">
                <a:solidFill>
                  <a:schemeClr val="tx1"/>
                </a:solidFill>
                <a:latin typeface="Times New Roman" pitchFamily="18" charset="0"/>
                <a:cs typeface="Times New Roman" pitchFamily="18" charset="0"/>
              </a:rPr>
              <a:t>ể các trò chơi dân gian đó được lưu truyền cho các thế hệ con em chúng ta sau này.</a:t>
            </a:r>
            <a:endParaRPr lang="en-US" sz="2800" dirty="0">
              <a:solidFill>
                <a:schemeClr val="tx1"/>
              </a:solidFill>
              <a:latin typeface="Times New Roman" pitchFamily="18" charset="0"/>
              <a:cs typeface="Times New Roman" pitchFamily="18" charset="0"/>
            </a:endParaRPr>
          </a:p>
        </p:txBody>
      </p:sp>
      <p:sp>
        <p:nvSpPr>
          <p:cNvPr id="4" name="Cloud 3"/>
          <p:cNvSpPr/>
          <p:nvPr/>
        </p:nvSpPr>
        <p:spPr>
          <a:xfrm>
            <a:off x="346075" y="4027488"/>
            <a:ext cx="8569325" cy="1371600"/>
          </a:xfrm>
          <a:prstGeom prst="cloud">
            <a:avLst/>
          </a:prstGeom>
        </p:spPr>
        <p:style>
          <a:lnRef idx="2">
            <a:schemeClr val="dk1"/>
          </a:lnRef>
          <a:fillRef idx="1">
            <a:schemeClr val="lt1"/>
          </a:fillRef>
          <a:effectRef idx="0">
            <a:schemeClr val="dk1"/>
          </a:effectRef>
          <a:fontRef idx="minor">
            <a:schemeClr val="dk1"/>
          </a:fontRef>
        </p:style>
        <p:txBody>
          <a:bodyPr anchor="ctr"/>
          <a:lstStyle/>
          <a:p>
            <a:pPr>
              <a:defRPr/>
            </a:pPr>
            <a:r>
              <a:rPr lang="vi-VN" sz="2800" dirty="0">
                <a:solidFill>
                  <a:schemeClr val="tx1"/>
                </a:solidFill>
                <a:latin typeface="Times New Roman" pitchFamily="18" charset="0"/>
                <a:cs typeface="Times New Roman" pitchFamily="18" charset="0"/>
              </a:rPr>
              <a:t>- Để có không gian, sạch, đẹp thoáng mát chúng ta cần phải làm gì?</a:t>
            </a:r>
            <a:endParaRPr lang="en-US" sz="2800" dirty="0">
              <a:solidFill>
                <a:schemeClr val="tx1"/>
              </a:solidFill>
              <a:latin typeface="Times New Roman" pitchFamily="18" charset="0"/>
              <a:cs typeface="Times New Roman" pitchFamily="18" charset="0"/>
            </a:endParaRPr>
          </a:p>
        </p:txBody>
      </p:sp>
      <p:sp>
        <p:nvSpPr>
          <p:cNvPr id="6" name="Oval 5"/>
          <p:cNvSpPr/>
          <p:nvPr/>
        </p:nvSpPr>
        <p:spPr>
          <a:xfrm>
            <a:off x="381000" y="5410200"/>
            <a:ext cx="8534400" cy="1219200"/>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defRPr/>
            </a:pPr>
            <a:r>
              <a:rPr lang="vi-VN" sz="2800" dirty="0">
                <a:solidFill>
                  <a:schemeClr val="tx1"/>
                </a:solidFill>
                <a:latin typeface="Times New Roman" pitchFamily="18" charset="0"/>
                <a:cs typeface="Times New Roman" pitchFamily="18" charset="0"/>
              </a:rPr>
              <a:t>- Phải biết bảo vệ cảnh quan môi trường, không bẻ cây không vứt rác bừa bãi....</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79089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114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
            <a:ext cx="43656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05200"/>
            <a:ext cx="4114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05200"/>
            <a:ext cx="4303712"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295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heel(1)">
                                      <p:cBhvr>
                                        <p:cTn id="7" dur="2000"/>
                                        <p:tgtEl>
                                          <p:spTgt spid="29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circle(in)">
                                      <p:cBhvr>
                                        <p:cTn id="12" dur="20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wipe(down)">
                                      <p:cBhvr>
                                        <p:cTn id="17" dur="500"/>
                                        <p:tgtEl>
                                          <p:spTgt spid="29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29706"/>
                                        </p:tgtEl>
                                        <p:attrNameLst>
                                          <p:attrName>style.visibility</p:attrName>
                                        </p:attrNameLst>
                                      </p:cBhvr>
                                      <p:to>
                                        <p:strVal val="visible"/>
                                      </p:to>
                                    </p:set>
                                    <p:animEffect transition="in" filter="fade">
                                      <p:cBhvr>
                                        <p:cTn id="22" dur="1000"/>
                                        <p:tgtEl>
                                          <p:spTgt spid="29706"/>
                                        </p:tgtEl>
                                      </p:cBhvr>
                                    </p:animEffect>
                                    <p:anim calcmode="lin" valueType="num">
                                      <p:cBhvr>
                                        <p:cTn id="23" dur="1000" fill="hold"/>
                                        <p:tgtEl>
                                          <p:spTgt spid="29706"/>
                                        </p:tgtEl>
                                        <p:attrNameLst>
                                          <p:attrName>ppt_x</p:attrName>
                                        </p:attrNameLst>
                                      </p:cBhvr>
                                      <p:tavLst>
                                        <p:tav tm="0">
                                          <p:val>
                                            <p:strVal val="#ppt_x"/>
                                          </p:val>
                                        </p:tav>
                                        <p:tav tm="100000">
                                          <p:val>
                                            <p:strVal val="#ppt_x"/>
                                          </p:val>
                                        </p:tav>
                                      </p:tavLst>
                                    </p:anim>
                                    <p:anim calcmode="lin" valueType="num">
                                      <p:cBhvr>
                                        <p:cTn id="24" dur="1000" fill="hold"/>
                                        <p:tgtEl>
                                          <p:spTgt spid="297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3037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152400"/>
            <a:ext cx="449738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4303713"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3657600"/>
            <a:ext cx="4497387"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303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500"/>
                                        <p:tgtEl>
                                          <p:spTgt spid="36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fade">
                                      <p:cBhvr>
                                        <p:cTn id="12" dur="1000"/>
                                        <p:tgtEl>
                                          <p:spTgt spid="36868"/>
                                        </p:tgtEl>
                                      </p:cBhvr>
                                    </p:animEffect>
                                    <p:anim calcmode="lin" valueType="num">
                                      <p:cBhvr>
                                        <p:cTn id="13" dur="1000" fill="hold"/>
                                        <p:tgtEl>
                                          <p:spTgt spid="36868"/>
                                        </p:tgtEl>
                                        <p:attrNameLst>
                                          <p:attrName>ppt_x</p:attrName>
                                        </p:attrNameLst>
                                      </p:cBhvr>
                                      <p:tavLst>
                                        <p:tav tm="0">
                                          <p:val>
                                            <p:strVal val="#ppt_x"/>
                                          </p:val>
                                        </p:tav>
                                        <p:tav tm="100000">
                                          <p:val>
                                            <p:strVal val="#ppt_x"/>
                                          </p:val>
                                        </p:tav>
                                      </p:tavLst>
                                    </p:anim>
                                    <p:anim calcmode="lin" valueType="num">
                                      <p:cBhvr>
                                        <p:cTn id="14"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6869"/>
                                        </p:tgtEl>
                                        <p:attrNameLst>
                                          <p:attrName>style.visibility</p:attrName>
                                        </p:attrNameLst>
                                      </p:cBhvr>
                                      <p:to>
                                        <p:strVal val="visible"/>
                                      </p:to>
                                    </p:set>
                                    <p:animEffect transition="in" filter="barn(inVertical)">
                                      <p:cBhvr>
                                        <p:cTn id="19" dur="500"/>
                                        <p:tgtEl>
                                          <p:spTgt spid="3686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36870"/>
                                        </p:tgtEl>
                                        <p:attrNameLst>
                                          <p:attrName>style.visibility</p:attrName>
                                        </p:attrNameLst>
                                      </p:cBhvr>
                                      <p:to>
                                        <p:strVal val="visible"/>
                                      </p:to>
                                    </p:set>
                                    <p:animEffect transition="in" filter="wipe(down)">
                                      <p:cBhvr>
                                        <p:cTn id="24"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554</Words>
  <Application>Microsoft Office PowerPoint</Application>
  <PresentationFormat>On-screen Show (4:3)</PresentationFormat>
  <Paragraphs>64</Paragraphs>
  <Slides>19</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 Các trò chơi dân gian có từ lâu đời, đây là nét đẹp văn hóa truyền thống đậm đà bản sắc dân tộc. Không những tạo ra không khí vui tươi thư giãn sau những lúc lao động mệt nhọc mà còn góp phần rèn luyện sức khỏe, tính kiên trì, dẻo dai, khéo léo thông qua đó thể hiện những ước mơ, mưu cầu hạnh phúc mưa thuận gió hòa mùa màng bội thu của con người.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1</cp:revision>
  <dcterms:created xsi:type="dcterms:W3CDTF">2021-05-11T01:36:06Z</dcterms:created>
  <dcterms:modified xsi:type="dcterms:W3CDTF">2021-05-11T01:45:49Z</dcterms:modified>
</cp:coreProperties>
</file>