
<file path=[Content_Types].xml><?xml version="1.0" encoding="utf-8"?>
<Types xmlns="http://schemas.openxmlformats.org/package/2006/content-types">
  <Default Extension="png" ContentType="image/png"/>
  <Default Extension="wmf" ContentType="image/x-wmf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96" r:id="rId4"/>
    <p:sldMasterId id="2147483708" r:id="rId5"/>
    <p:sldMasterId id="2147483720" r:id="rId6"/>
  </p:sldMasterIdLst>
  <p:sldIdLst>
    <p:sldId id="285" r:id="rId7"/>
    <p:sldId id="284" r:id="rId8"/>
    <p:sldId id="257" r:id="rId9"/>
    <p:sldId id="266" r:id="rId10"/>
    <p:sldId id="270" r:id="rId11"/>
    <p:sldId id="271" r:id="rId12"/>
    <p:sldId id="263" r:id="rId13"/>
    <p:sldId id="261" r:id="rId14"/>
    <p:sldId id="262" r:id="rId15"/>
    <p:sldId id="267" r:id="rId16"/>
    <p:sldId id="273" r:id="rId17"/>
    <p:sldId id="268" r:id="rId18"/>
    <p:sldId id="269" r:id="rId19"/>
    <p:sldId id="272" r:id="rId20"/>
    <p:sldId id="274" r:id="rId21"/>
    <p:sldId id="276" r:id="rId22"/>
    <p:sldId id="279" r:id="rId23"/>
    <p:sldId id="281" r:id="rId24"/>
  </p:sldIdLst>
  <p:sldSz cx="9144000" cy="6858000" type="screen4x3"/>
  <p:notesSz cx="6858000" cy="9144000"/>
  <p:custDataLst>
    <p:tags r:id="rId25"/>
  </p:custData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.VnTime" panose="020B7200000000000000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66"/>
    <a:srgbClr val="336600"/>
    <a:srgbClr val="CC3300"/>
    <a:srgbClr val="990000"/>
    <a:srgbClr val="FF3300"/>
    <a:srgbClr val="FFFF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16"/>
    <p:restoredTop sz="94660"/>
  </p:normalViewPr>
  <p:slideViewPr>
    <p:cSldViewPr showGuides="1">
      <p:cViewPr>
        <p:scale>
          <a:sx n="50" d="100"/>
          <a:sy n="50" d="100"/>
        </p:scale>
        <p:origin x="-1728" y="-392"/>
      </p:cViewPr>
      <p:guideLst>
        <p:guide orient="horz" pos="2183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>
  <p:cSld name="Title Slide"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0" name="Group 68609"/>
          <p:cNvGrpSpPr/>
          <p:nvPr/>
        </p:nvGrpSpPr>
        <p:grpSpPr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68611" name="Freeform 68610"/>
            <p:cNvSpPr/>
            <p:nvPr/>
          </p:nvSpPr>
          <p:spPr>
            <a:xfrm>
              <a:off x="0" y="3072"/>
              <a:ext cx="5760" cy="1248"/>
            </a:xfrm>
            <a:custGeom>
              <a:avLst/>
              <a:gdLst/>
              <a:ahLst/>
              <a:cxnLst/>
              <a:rect l="0" t="0" r="0" b="0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alpha val="100000"/>
                  </a:schemeClr>
                </a:gs>
                <a:gs pos="100000">
                  <a:schemeClr val="accent2">
                    <a:alpha val="100000"/>
                  </a:scheme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612" name="Freeform 68611"/>
            <p:cNvSpPr/>
            <p:nvPr/>
          </p:nvSpPr>
          <p:spPr>
            <a:xfrm>
              <a:off x="0" y="0"/>
              <a:ext cx="5760" cy="3072"/>
            </a:xfrm>
            <a:custGeom>
              <a:avLst/>
              <a:gdLst/>
              <a:ahLst/>
              <a:cxnLst/>
              <a:rect l="0" t="0" r="0" b="0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8613" name="Freeform 68612"/>
          <p:cNvSpPr/>
          <p:nvPr/>
        </p:nvSpPr>
        <p:spPr>
          <a:xfrm>
            <a:off x="6242050" y="6269038"/>
            <a:ext cx="2895600" cy="609600"/>
          </a:xfrm>
          <a:custGeom>
            <a:avLst/>
            <a:gdLst/>
            <a:ahLst/>
            <a:cxnLst/>
            <a:rect l="0" t="0" r="0" b="0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>
                  <a:alpha val="100000"/>
                </a:schemeClr>
              </a:gs>
              <a:gs pos="100000">
                <a:schemeClr val="hlink">
                  <a:alpha val="100000"/>
                </a:schemeClr>
              </a:gs>
            </a:gsLst>
            <a:lin ang="18900000" scaled="1"/>
            <a:tileRect/>
          </a:gradFill>
          <a:ln w="9525"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68614" name="Group 68613"/>
          <p:cNvGrpSpPr/>
          <p:nvPr/>
        </p:nvGrpSpPr>
        <p:grpSpPr>
          <a:xfrm>
            <a:off x="-1587" y="6034088"/>
            <a:ext cx="7845425" cy="850900"/>
            <a:chOff x="0" y="3792"/>
            <a:chExt cx="4942" cy="536"/>
          </a:xfrm>
        </p:grpSpPr>
        <p:sp>
          <p:nvSpPr>
            <p:cNvPr id="68615" name="Freeform 68614"/>
            <p:cNvSpPr/>
            <p:nvPr userDrawn="1"/>
          </p:nvSpPr>
          <p:spPr>
            <a:xfrm>
              <a:off x="1488" y="3792"/>
              <a:ext cx="3240" cy="536"/>
            </a:xfrm>
            <a:custGeom>
              <a:avLst/>
              <a:gdLst/>
              <a:ahLst/>
              <a:cxnLst/>
              <a:rect l="0" t="0" r="0" b="0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8616" name="Group 68615"/>
            <p:cNvGrpSpPr/>
            <p:nvPr userDrawn="1"/>
          </p:nvGrpSpPr>
          <p:grpSpPr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68617" name="Freeform 68616"/>
              <p:cNvSpPr/>
              <p:nvPr userDrawn="1"/>
            </p:nvSpPr>
            <p:spPr>
              <a:xfrm>
                <a:off x="3948" y="3799"/>
                <a:ext cx="994" cy="529"/>
              </a:xfrm>
              <a:custGeom>
                <a:avLst/>
                <a:gdLst/>
                <a:ahLst/>
                <a:cxnLst/>
                <a:rect l="0" t="0" r="0" b="0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18" name="Freeform 68617"/>
              <p:cNvSpPr/>
              <p:nvPr userDrawn="1"/>
            </p:nvSpPr>
            <p:spPr>
              <a:xfrm>
                <a:off x="2677" y="3792"/>
                <a:ext cx="186" cy="395"/>
              </a:xfrm>
              <a:custGeom>
                <a:avLst/>
                <a:gdLst/>
                <a:ahLst/>
                <a:cxnLst/>
                <a:rect l="0" t="0" r="0" b="0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19" name="Freeform 68618"/>
              <p:cNvSpPr/>
              <p:nvPr userDrawn="1"/>
            </p:nvSpPr>
            <p:spPr>
              <a:xfrm>
                <a:off x="3030" y="3893"/>
                <a:ext cx="378" cy="271"/>
              </a:xfrm>
              <a:custGeom>
                <a:avLst/>
                <a:gdLst/>
                <a:ahLst/>
                <a:cxnLst/>
                <a:rect l="0" t="0" r="0" b="0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20" name="Freeform 68619"/>
              <p:cNvSpPr/>
              <p:nvPr userDrawn="1"/>
            </p:nvSpPr>
            <p:spPr>
              <a:xfrm>
                <a:off x="3628" y="3866"/>
                <a:ext cx="155" cy="74"/>
              </a:xfrm>
              <a:custGeom>
                <a:avLst/>
                <a:gdLst/>
                <a:ahLst/>
                <a:cxnLst/>
                <a:rect l="0" t="0" r="0" b="0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21" name="Freeform 68620"/>
              <p:cNvSpPr/>
              <p:nvPr userDrawn="1"/>
            </p:nvSpPr>
            <p:spPr>
              <a:xfrm>
                <a:off x="2486" y="3859"/>
                <a:ext cx="42" cy="81"/>
              </a:xfrm>
              <a:custGeom>
                <a:avLst/>
                <a:gdLst/>
                <a:ahLst/>
                <a:cxnLst/>
                <a:rect l="0" t="0" r="0" b="0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8622" name="Freeform 68621"/>
            <p:cNvSpPr/>
            <p:nvPr userDrawn="1"/>
          </p:nvSpPr>
          <p:spPr>
            <a:xfrm>
              <a:off x="0" y="3792"/>
              <a:ext cx="3976" cy="535"/>
            </a:xfrm>
            <a:custGeom>
              <a:avLst/>
              <a:gdLst/>
              <a:ahLst/>
              <a:cxnLst/>
              <a:rect l="0" t="0" r="0" b="0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8623" name="Group 68622"/>
          <p:cNvGrpSpPr/>
          <p:nvPr/>
        </p:nvGrpSpPr>
        <p:grpSpPr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68624" name="Freeform 68623"/>
            <p:cNvSpPr/>
            <p:nvPr userDrawn="1"/>
          </p:nvSpPr>
          <p:spPr>
            <a:xfrm>
              <a:off x="1196" y="3793"/>
              <a:ext cx="365" cy="291"/>
            </a:xfrm>
            <a:custGeom>
              <a:avLst/>
              <a:gdLst/>
              <a:ahLst/>
              <a:cxnLst/>
              <a:rect l="0" t="0" r="0" b="0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625" name="Freeform 68624"/>
            <p:cNvSpPr/>
            <p:nvPr userDrawn="1"/>
          </p:nvSpPr>
          <p:spPr>
            <a:xfrm>
              <a:off x="1943" y="3829"/>
              <a:ext cx="2033" cy="499"/>
            </a:xfrm>
            <a:custGeom>
              <a:avLst/>
              <a:gdLst/>
              <a:ahLst/>
              <a:cxnLst/>
              <a:rect l="0" t="0" r="0" b="0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626" name="Freeform 68625"/>
            <p:cNvSpPr/>
            <p:nvPr userDrawn="1"/>
          </p:nvSpPr>
          <p:spPr>
            <a:xfrm>
              <a:off x="1830" y="3823"/>
              <a:ext cx="71" cy="61"/>
            </a:xfrm>
            <a:custGeom>
              <a:avLst/>
              <a:gdLst/>
              <a:ahLst/>
              <a:cxnLst/>
              <a:rect l="0" t="0" r="0" b="0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627" name="Freeform 68626"/>
            <p:cNvSpPr/>
            <p:nvPr userDrawn="1"/>
          </p:nvSpPr>
          <p:spPr>
            <a:xfrm>
              <a:off x="855" y="3842"/>
              <a:ext cx="161" cy="164"/>
            </a:xfrm>
            <a:custGeom>
              <a:avLst/>
              <a:gdLst/>
              <a:ahLst/>
              <a:cxnLst/>
              <a:rect l="0" t="0" r="0" b="0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628" name="Freeform 68627"/>
            <p:cNvSpPr/>
            <p:nvPr userDrawn="1"/>
          </p:nvSpPr>
          <p:spPr>
            <a:xfrm>
              <a:off x="706" y="3854"/>
              <a:ext cx="59" cy="61"/>
            </a:xfrm>
            <a:custGeom>
              <a:avLst/>
              <a:gdLst/>
              <a:ahLst/>
              <a:cxnLst/>
              <a:rect l="0" t="0" r="0" b="0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629" name="Freeform 68628"/>
            <p:cNvSpPr/>
            <p:nvPr userDrawn="1"/>
          </p:nvSpPr>
          <p:spPr>
            <a:xfrm>
              <a:off x="395" y="3811"/>
              <a:ext cx="245" cy="207"/>
            </a:xfrm>
            <a:custGeom>
              <a:avLst/>
              <a:gdLst/>
              <a:ahLst/>
              <a:cxnLst/>
              <a:rect l="0" t="0" r="0" b="0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8630" name="Title 68629"/>
          <p:cNvSpPr>
            <a:spLocks noGrp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lvl="0">
              <a:buClrTx/>
              <a:buSzTx/>
              <a:buFontTx/>
              <a:defRPr sz="5400"/>
            </a:lvl1pPr>
          </a:lstStyle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68631" name="Subtitle 68630"/>
          <p:cNvSpPr>
            <a:spLocks noGrp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0" lvl="0" indent="0" algn="ctr">
              <a:buClr>
                <a:schemeClr val="tx2"/>
              </a:buClr>
              <a:buSzTx/>
              <a:buFontTx/>
              <a:buNone/>
              <a:defRPr>
                <a:effectLst>
                  <a:outerShdw blurRad="38100" dist="38100" dir="2700000">
                    <a:srgbClr val="C0C0C0"/>
                  </a:outerShdw>
                </a:effectLst>
              </a:defRPr>
            </a:lvl1pPr>
            <a:lvl2pPr marL="457200" lvl="1" indent="0" algn="ctr">
              <a:buClrTx/>
              <a:buSzTx/>
              <a:buFontTx/>
              <a:buNone/>
              <a:defRPr>
                <a:effectLst>
                  <a:outerShdw blurRad="38100" dist="38100" dir="2700000">
                    <a:srgbClr val="C0C0C0"/>
                  </a:outerShdw>
                </a:effectLst>
              </a:defRPr>
            </a:lvl2pPr>
            <a:lvl3pPr marL="914400" lvl="2" indent="0" algn="ctr">
              <a:buClr>
                <a:schemeClr val="tx2"/>
              </a:buClr>
              <a:buSzTx/>
              <a:buFontTx/>
              <a:buNone/>
              <a:defRPr>
                <a:effectLst>
                  <a:outerShdw blurRad="38100" dist="38100" dir="2700000">
                    <a:srgbClr val="C0C0C0"/>
                  </a:outerShdw>
                </a:effectLst>
              </a:defRPr>
            </a:lvl3pPr>
            <a:lvl4pPr marL="1371600" lvl="3" indent="0" algn="ctr">
              <a:buClrTx/>
              <a:buSzTx/>
              <a:buFontTx/>
              <a:buNone/>
              <a:defRPr>
                <a:effectLst>
                  <a:outerShdw blurRad="38100" dist="38100" dir="2700000">
                    <a:srgbClr val="C0C0C0"/>
                  </a:outerShdw>
                </a:effectLst>
              </a:defRPr>
            </a:lvl4pPr>
            <a:lvl5pPr marL="1828800" lvl="4" indent="0" algn="ctr">
              <a:buClr>
                <a:schemeClr val="tx2"/>
              </a:buClr>
              <a:buSzTx/>
              <a:buFontTx/>
              <a:buNone/>
              <a:defRPr>
                <a:effectLst>
                  <a:outerShdw blurRad="38100" dist="38100" dir="2700000">
                    <a:srgbClr val="C0C0C0"/>
                  </a:outerShdw>
                </a:effectLst>
              </a:defRPr>
            </a:lvl5pPr>
          </a:lstStyle>
          <a:p>
            <a:pPr lvl="0"/>
            <a:r>
              <a:rPr dirty="0"/>
              <a:t>Click to edit Master subtitle style</a:t>
            </a:r>
          </a:p>
        </p:txBody>
      </p:sp>
      <p:sp>
        <p:nvSpPr>
          <p:cNvPr id="68632" name="Date Placeholder 68631"/>
          <p:cNvSpPr>
            <a:spLocks noGrp="1"/>
          </p:cNvSpPr>
          <p:nvPr>
            <p:ph type="dt" sz="quarter" idx="2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>
              <a:defRPr sz="1200"/>
            </a:lvl1pPr>
          </a:lstStyle>
          <a:p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8633" name="Slide Number Placeholder 68632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algn="r">
              <a:defRPr sz="1200"/>
            </a:lvl1pPr>
          </a:lstStyle>
          <a:p>
            <a:fld id="{9A0DB2DC-4C9A-4742-B13C-FB6460FD3503}" type="slidenum">
              <a:rPr lang="en-US" dirty="0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</a:rPr>
              <a:t>‹#›</a:t>
            </a:fld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8634" name="Footer Placeholder 68633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algn="ctr">
              <a:defRPr sz="1200"/>
            </a:lvl1pPr>
          </a:lstStyle>
          <a:p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</a:rPr>
              <a:t>‹#›</a:t>
            </a:fld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5293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</a:rPr>
              <a:t>‹#›</a:t>
            </a:fld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>
  <p:cSld name="Title Slide"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30" name="Group 73729"/>
          <p:cNvGrpSpPr/>
          <p:nvPr/>
        </p:nvGrpSpPr>
        <p:grpSpPr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73731" name="Freeform 73730"/>
            <p:cNvSpPr/>
            <p:nvPr/>
          </p:nvSpPr>
          <p:spPr>
            <a:xfrm>
              <a:off x="210" y="1104"/>
              <a:ext cx="5550" cy="3216"/>
            </a:xfrm>
            <a:custGeom>
              <a:avLst/>
              <a:gdLst/>
              <a:ahLst/>
              <a:cxnLst/>
              <a:rect l="0" t="0" r="0" b="0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32" name="Freeform 73731"/>
            <p:cNvSpPr/>
            <p:nvPr/>
          </p:nvSpPr>
          <p:spPr>
            <a:xfrm>
              <a:off x="528" y="2400"/>
              <a:ext cx="5232" cy="1920"/>
            </a:xfrm>
            <a:custGeom>
              <a:avLst/>
              <a:gdLst/>
              <a:ahLst/>
              <a:cxnLst/>
              <a:rect l="0" t="0" r="0" b="0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33" name="Freeform 73732"/>
            <p:cNvSpPr/>
            <p:nvPr/>
          </p:nvSpPr>
          <p:spPr>
            <a:xfrm>
              <a:off x="201" y="2377"/>
              <a:ext cx="3455" cy="29"/>
            </a:xfrm>
            <a:custGeom>
              <a:avLst/>
              <a:gdLst/>
              <a:ahLst/>
              <a:cxnLst/>
              <a:rect l="0" t="0" r="0" b="0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  <a:alpha val="100000"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34" name="Freeform 73733"/>
            <p:cNvSpPr/>
            <p:nvPr/>
          </p:nvSpPr>
          <p:spPr>
            <a:xfrm>
              <a:off x="528" y="1104"/>
              <a:ext cx="4894" cy="29"/>
            </a:xfrm>
            <a:custGeom>
              <a:avLst/>
              <a:gdLst/>
              <a:ahLst/>
              <a:cxnLst/>
              <a:rect l="0" t="0" r="0" b="0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  <a:alpha val="100000"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35" name="Freeform 73734"/>
            <p:cNvSpPr/>
            <p:nvPr/>
          </p:nvSpPr>
          <p:spPr>
            <a:xfrm>
              <a:off x="201" y="2377"/>
              <a:ext cx="30" cy="1958"/>
            </a:xfrm>
            <a:custGeom>
              <a:avLst/>
              <a:gdLst/>
              <a:ahLst/>
              <a:cxnLst/>
              <a:rect l="0" t="0" r="0" b="0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  <a:alpha val="100000"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36" name="Freeform 73735"/>
            <p:cNvSpPr/>
            <p:nvPr/>
          </p:nvSpPr>
          <p:spPr>
            <a:xfrm>
              <a:off x="528" y="1104"/>
              <a:ext cx="29" cy="3225"/>
            </a:xfrm>
            <a:custGeom>
              <a:avLst/>
              <a:gdLst/>
              <a:ahLst/>
              <a:cxnLst/>
              <a:rect l="0" t="0" r="0" b="0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  <a:alpha val="100000"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3737" name="Title 73736"/>
          <p:cNvSpPr>
            <a:spLocks noGrp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lvl="0">
              <a:buClrTx/>
              <a:buSzTx/>
              <a:buFontTx/>
              <a:defRPr/>
            </a:lvl1pPr>
          </a:lstStyle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73738" name="Subtitle 73737"/>
          <p:cNvSpPr>
            <a:spLocks noGrp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0" lvl="0" indent="0" algn="ctr">
              <a:buClr>
                <a:schemeClr val="hlink"/>
              </a:buClr>
              <a:buSzTx/>
              <a:buFont typeface="Wingdings" panose="05000000000000000000" pitchFamily="2" charset="2"/>
              <a:buNone/>
              <a:defRPr/>
            </a:lvl1pPr>
            <a:lvl2pPr marL="457200" lvl="1" indent="0" algn="ctr">
              <a:buClr>
                <a:schemeClr val="accent2"/>
              </a:buClr>
              <a:buSzTx/>
              <a:buFont typeface="Wingdings" panose="05000000000000000000" pitchFamily="2" charset="2"/>
              <a:buNone/>
              <a:defRPr/>
            </a:lvl2pPr>
            <a:lvl3pPr marL="914400" lvl="2" indent="0" algn="ctr">
              <a:buClr>
                <a:schemeClr val="hlink"/>
              </a:buClr>
              <a:buSzTx/>
              <a:buFont typeface="Wingdings" panose="05000000000000000000" pitchFamily="2" charset="2"/>
              <a:buNone/>
              <a:defRPr/>
            </a:lvl3pPr>
            <a:lvl4pPr marL="1371600" lvl="3" indent="0" algn="ctr">
              <a:buClr>
                <a:schemeClr val="accent2"/>
              </a:buClr>
              <a:buSzTx/>
              <a:buFont typeface="Wingdings" panose="05000000000000000000" pitchFamily="2" charset="2"/>
              <a:buNone/>
              <a:defRPr/>
            </a:lvl4pPr>
            <a:lvl5pPr marL="1828800" lvl="4" indent="0" algn="ctr">
              <a:buClr>
                <a:schemeClr val="hlink"/>
              </a:buClr>
              <a:buSzTx/>
              <a:buFont typeface="Wingdings" panose="05000000000000000000" pitchFamily="2" charset="2"/>
              <a:buNone/>
              <a:defRPr/>
            </a:lvl5pPr>
          </a:lstStyle>
          <a:p>
            <a:pPr lvl="0"/>
            <a:r>
              <a:rPr dirty="0"/>
              <a:t>Click to edit Master subtitle style</a:t>
            </a:r>
          </a:p>
        </p:txBody>
      </p:sp>
      <p:sp>
        <p:nvSpPr>
          <p:cNvPr id="73739" name="Date Placeholder 73738"/>
          <p:cNvSpPr>
            <a:spLocks noGrp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>
              <a:defRPr sz="1400"/>
            </a:lvl1pPr>
          </a:lstStyle>
          <a:p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73740" name="Footer Placeholder 73739"/>
          <p:cNvSpPr>
            <a:spLocks noGrp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ctr">
              <a:defRPr sz="1400"/>
            </a:lvl1pPr>
          </a:lstStyle>
          <a:p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73741" name="Slide Number Placeholder 73740"/>
          <p:cNvSpPr>
            <a:spLocks noGrp="1"/>
          </p:cNvSpPr>
          <p:nvPr>
            <p:ph type="sldNum" sz="quarter" idx="4"/>
          </p:nvPr>
        </p:nvSpPr>
        <p:spPr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r">
              <a:defRPr sz="1400"/>
            </a:lvl1pPr>
          </a:lstStyle>
          <a:p>
            <a:fld id="{9A0DB2DC-4C9A-4742-B13C-FB6460FD3503}" type="slidenum">
              <a:rPr lang="en-US" dirty="0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</a:rPr>
              <a:t>‹#›</a:t>
            </a:fld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</a:rPr>
              <a:t>‹#›</a:t>
            </a:fld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</a:rPr>
              <a:t>‹#›</a:t>
            </a:fld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3602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1949" y="1905000"/>
            <a:ext cx="3923602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</a:rPr>
              <a:t>‹#›</a:t>
            </a:fld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</a:rPr>
              <a:t>‹#›</a:t>
            </a:fld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</a:rPr>
              <a:t>‹#›</a:t>
            </a:fld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</a:rPr>
              <a:t>‹#›</a:t>
            </a:fld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</a:rPr>
              <a:t>‹#›</a:t>
            </a:fld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</a:rPr>
              <a:t>‹#›</a:t>
            </a:fld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</a:rPr>
              <a:t>‹#›</a:t>
            </a:fld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</a:rPr>
              <a:t>‹#›</a:t>
            </a:fld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8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6969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</a:rPr>
              <a:t>‹#›</a:t>
            </a:fld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74" name="Group 79873"/>
          <p:cNvGrpSpPr/>
          <p:nvPr/>
        </p:nvGrpSpPr>
        <p:grpSpPr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79875" name="Rectangles 79874"/>
            <p:cNvSpPr/>
            <p:nvPr/>
          </p:nvSpPr>
          <p:spPr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lvl="0" algn="ctr"/>
              <a:endParaRPr lang="vi-VN" altLang="x-none" sz="1800" dirty="0">
                <a:latin typeface="Arial" panose="020B0604020202020204" pitchFamily="34" charset="0"/>
              </a:endParaRPr>
            </a:p>
          </p:txBody>
        </p:sp>
        <p:sp>
          <p:nvSpPr>
            <p:cNvPr id="79876" name="Rectangles 79875"/>
            <p:cNvSpPr/>
            <p:nvPr/>
          </p:nvSpPr>
          <p:spPr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lvl="0" algn="ctr"/>
              <a:endParaRPr lang="vi-VN" altLang="x-none" sz="1800" dirty="0">
                <a:latin typeface="Arial" panose="020B0604020202020204" pitchFamily="34" charset="0"/>
              </a:endParaRPr>
            </a:p>
          </p:txBody>
        </p:sp>
        <p:sp>
          <p:nvSpPr>
            <p:cNvPr id="79877" name="Rectangles 79876"/>
            <p:cNvSpPr/>
            <p:nvPr/>
          </p:nvSpPr>
          <p:spPr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lvl="0" algn="ctr"/>
              <a:endParaRPr lang="vi-VN" altLang="x-none" sz="1800" dirty="0">
                <a:latin typeface="Arial" panose="020B0604020202020204" pitchFamily="34" charset="0"/>
              </a:endParaRPr>
            </a:p>
          </p:txBody>
        </p:sp>
        <p:grpSp>
          <p:nvGrpSpPr>
            <p:cNvPr id="79878" name="Group 79877"/>
            <p:cNvGrpSpPr/>
            <p:nvPr/>
          </p:nvGrpSpPr>
          <p:grpSpPr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79879" name="Group 79878"/>
              <p:cNvGrpSpPr/>
              <p:nvPr userDrawn="1"/>
            </p:nvGrpSpPr>
            <p:grpSpPr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79880" name="Group 79879"/>
                <p:cNvGrpSpPr/>
                <p:nvPr userDrawn="1"/>
              </p:nvGrpSpPr>
              <p:grpSpPr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79881" name="Group 79880"/>
                  <p:cNvGrpSpPr/>
                  <p:nvPr/>
                </p:nvGrpSpPr>
                <p:grpSpPr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79882" name="Freeform 79881"/>
                    <p:cNvSpPr/>
                    <p:nvPr/>
                  </p:nvSpPr>
                  <p:spPr>
                    <a:xfrm>
                      <a:off x="2117" y="323"/>
                      <a:ext cx="1231" cy="256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>
                        <a:alpha val="100000"/>
                      </a:srgbClr>
                    </a:soli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883" name="Freeform 79882"/>
                    <p:cNvSpPr/>
                    <p:nvPr/>
                  </p:nvSpPr>
                  <p:spPr>
                    <a:xfrm>
                      <a:off x="1657" y="376"/>
                      <a:ext cx="865" cy="2071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>
                        <a:alpha val="100000"/>
                      </a:srgbClr>
                    </a:soli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79884" name="Oval 79883"/>
                  <p:cNvSpPr/>
                  <p:nvPr/>
                </p:nvSpPr>
                <p:spPr>
                  <a:xfrm>
                    <a:off x="2400" y="1428"/>
                    <a:ext cx="168" cy="246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9885" name="Freeform 79884"/>
                  <p:cNvSpPr/>
                  <p:nvPr/>
                </p:nvSpPr>
                <p:spPr>
                  <a:xfrm>
                    <a:off x="2595" y="741"/>
                    <a:ext cx="266" cy="521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>
                      <a:alpha val="100000"/>
                    </a:srgbClr>
                  </a:soli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9886" name="Freeform 79885"/>
                  <p:cNvSpPr/>
                  <p:nvPr/>
                </p:nvSpPr>
                <p:spPr>
                  <a:xfrm>
                    <a:off x="2672" y="1593"/>
                    <a:ext cx="392" cy="34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>
                      <a:alpha val="100000"/>
                    </a:srgbClr>
                  </a:soli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9887" name="Freeform 79886"/>
                  <p:cNvSpPr/>
                  <p:nvPr/>
                </p:nvSpPr>
                <p:spPr>
                  <a:xfrm>
                    <a:off x="2412" y="1929"/>
                    <a:ext cx="151" cy="558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>
                      <a:alpha val="100000"/>
                    </a:srgbClr>
                  </a:soli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9888" name="Freeform 79887"/>
                  <p:cNvSpPr/>
                  <p:nvPr/>
                </p:nvSpPr>
                <p:spPr>
                  <a:xfrm>
                    <a:off x="1907" y="1589"/>
                    <a:ext cx="392" cy="253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>
                      <a:alpha val="100000"/>
                    </a:srgbClr>
                  </a:soli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9889" name="Freeform 79888"/>
                  <p:cNvSpPr/>
                  <p:nvPr/>
                </p:nvSpPr>
                <p:spPr>
                  <a:xfrm>
                    <a:off x="2094" y="930"/>
                    <a:ext cx="238" cy="38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>
                      <a:alpha val="100000"/>
                    </a:srgbClr>
                  </a:soli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79890" name="Picture 79889"/>
                <p:cNvPicPr>
                  <a:picLocks noChangeAspect="1"/>
                </p:cNvPicPr>
                <p:nvPr userDrawn="1"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9891" name="Picture 79890"/>
                <p:cNvPicPr>
                  <a:picLocks noChangeAspect="1"/>
                </p:cNvPicPr>
                <p:nvPr userDrawn="1"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9892" name="Picture 79891"/>
                <p:cNvPicPr>
                  <a:picLocks noChangeAspect="1"/>
                </p:cNvPicPr>
                <p:nvPr userDrawn="1"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9893" name="Picture 79892"/>
                <p:cNvPicPr>
                  <a:picLocks noChangeAspect="1"/>
                </p:cNvPicPr>
                <p:nvPr userDrawn="1"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9894" name="Picture 79893"/>
                <p:cNvPicPr>
                  <a:picLocks noChangeAspect="1"/>
                </p:cNvPicPr>
                <p:nvPr userDrawn="1"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9895" name="Picture 79894"/>
                <p:cNvPicPr>
                  <a:picLocks noChangeAspect="1"/>
                </p:cNvPicPr>
                <p:nvPr userDrawn="1"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9896" name="Picture 79895"/>
                <p:cNvPicPr>
                  <a:picLocks noChangeAspect="1"/>
                </p:cNvPicPr>
                <p:nvPr userDrawn="1"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9897" name="Picture 79896"/>
                <p:cNvPicPr>
                  <a:picLocks noChangeAspect="1"/>
                </p:cNvPicPr>
                <p:nvPr userDrawn="1"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grpSp>
            <p:nvGrpSpPr>
              <p:cNvPr id="79898" name="Group 79897"/>
              <p:cNvGrpSpPr/>
              <p:nvPr userDrawn="1"/>
            </p:nvGrpSpPr>
            <p:grpSpPr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79899" name="Picture 79898"/>
                <p:cNvPicPr>
                  <a:picLocks noChangeAspect="1"/>
                </p:cNvPicPr>
                <p:nvPr userDrawn="1"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9900" name="Picture 79899"/>
                <p:cNvPicPr>
                  <a:picLocks noChangeAspect="1"/>
                </p:cNvPicPr>
                <p:nvPr userDrawn="1"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9901" name="Picture 79900"/>
                <p:cNvPicPr>
                  <a:picLocks noChangeAspect="1"/>
                </p:cNvPicPr>
                <p:nvPr userDrawn="1"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9902" name="Picture 79901"/>
                <p:cNvPicPr>
                  <a:picLocks noChangeAspect="1"/>
                </p:cNvPicPr>
                <p:nvPr userDrawn="1"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9903" name="Picture 79902"/>
                <p:cNvPicPr>
                  <a:picLocks noChangeAspect="1"/>
                </p:cNvPicPr>
                <p:nvPr userDrawn="1"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9904" name="Picture 79903"/>
                <p:cNvPicPr>
                  <a:picLocks noChangeAspect="1"/>
                </p:cNvPicPr>
                <p:nvPr userDrawn="1"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9905" name="Picture 79904"/>
                <p:cNvPicPr>
                  <a:picLocks noChangeAspect="1"/>
                </p:cNvPicPr>
                <p:nvPr userDrawn="1"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9906" name="Picture 79905"/>
                <p:cNvPicPr>
                  <a:picLocks noChangeAspect="1"/>
                </p:cNvPicPr>
                <p:nvPr userDrawn="1"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9907" name="Picture 79906"/>
                <p:cNvPicPr>
                  <a:picLocks noChangeAspect="1"/>
                </p:cNvPicPr>
                <p:nvPr userDrawn="1"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9908" name="Picture 79907"/>
                <p:cNvPicPr>
                  <a:picLocks noChangeAspect="1"/>
                </p:cNvPicPr>
                <p:nvPr userDrawn="1"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9909" name="Picture 79908"/>
                <p:cNvPicPr>
                  <a:picLocks noChangeAspect="1"/>
                </p:cNvPicPr>
                <p:nvPr userDrawn="1"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9910" name="Picture 79909"/>
                <p:cNvPicPr>
                  <a:picLocks noChangeAspect="1"/>
                </p:cNvPicPr>
                <p:nvPr userDrawn="1"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9911" name="Picture 79910"/>
                <p:cNvPicPr>
                  <a:picLocks noChangeAspect="1"/>
                </p:cNvPicPr>
                <p:nvPr userDrawn="1"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9912" name="Picture 79911"/>
                <p:cNvPicPr>
                  <a:picLocks noChangeAspect="1"/>
                </p:cNvPicPr>
                <p:nvPr userDrawn="1"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9913" name="Picture 79912"/>
                <p:cNvPicPr>
                  <a:picLocks noChangeAspect="1"/>
                </p:cNvPicPr>
                <p:nvPr userDrawn="1"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9914" name="Picture 79913"/>
                <p:cNvPicPr>
                  <a:picLocks noChangeAspect="1"/>
                </p:cNvPicPr>
                <p:nvPr userDrawn="1"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9915" name="Picture 79914"/>
                <p:cNvPicPr>
                  <a:picLocks noChangeAspect="1"/>
                </p:cNvPicPr>
                <p:nvPr userDrawn="1"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9916" name="Picture 79915"/>
                <p:cNvPicPr>
                  <a:picLocks noChangeAspect="1"/>
                </p:cNvPicPr>
                <p:nvPr userDrawn="1"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9917" name="Picture 79916"/>
                <p:cNvPicPr>
                  <a:picLocks noChangeAspect="1"/>
                </p:cNvPicPr>
                <p:nvPr userDrawn="1"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</p:grpSp>
        <p:sp>
          <p:nvSpPr>
            <p:cNvPr id="79918" name="Freeform 79917"/>
            <p:cNvSpPr/>
            <p:nvPr/>
          </p:nvSpPr>
          <p:spPr>
            <a:xfrm>
              <a:off x="5010" y="3092"/>
              <a:ext cx="750" cy="1222"/>
            </a:xfrm>
            <a:custGeom>
              <a:avLst/>
              <a:gdLst/>
              <a:ahLst/>
              <a:cxnLst/>
              <a:rect l="0" t="0" r="0" b="0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>
                    <a:alpha val="100000"/>
                  </a:srgbClr>
                </a:gs>
                <a:gs pos="17999">
                  <a:srgbClr val="A28949">
                    <a:alpha val="100000"/>
                  </a:srgbClr>
                </a:gs>
                <a:gs pos="31000">
                  <a:srgbClr val="835E17">
                    <a:alpha val="100000"/>
                  </a:srgbClr>
                </a:gs>
                <a:gs pos="33000">
                  <a:srgbClr val="BD922A">
                    <a:alpha val="100000"/>
                  </a:srgbClr>
                </a:gs>
                <a:gs pos="37000">
                  <a:srgbClr val="FBE4AE">
                    <a:alpha val="100000"/>
                  </a:srgbClr>
                </a:gs>
                <a:gs pos="78999">
                  <a:srgbClr val="BD922A">
                    <a:alpha val="100000"/>
                  </a:srgbClr>
                </a:gs>
                <a:gs pos="87000">
                  <a:srgbClr val="BD922A">
                    <a:alpha val="100000"/>
                  </a:srgbClr>
                </a:gs>
                <a:gs pos="100000">
                  <a:srgbClr val="FBE4AE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19" name="Freeform 79918"/>
            <p:cNvSpPr/>
            <p:nvPr/>
          </p:nvSpPr>
          <p:spPr>
            <a:xfrm>
              <a:off x="5001" y="3060"/>
              <a:ext cx="768" cy="1260"/>
            </a:xfrm>
            <a:custGeom>
              <a:avLst/>
              <a:gdLst/>
              <a:ahLst/>
              <a:cxnLst/>
              <a:rect l="0" t="0" r="0" b="0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>
                    <a:alpha val="100000"/>
                  </a:schemeClr>
                </a:gs>
                <a:gs pos="50000">
                  <a:schemeClr val="hlink"/>
                </a:gs>
                <a:gs pos="100000">
                  <a:schemeClr val="folHlink">
                    <a:alpha val="100000"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20" name="Freeform 79919"/>
            <p:cNvSpPr/>
            <p:nvPr/>
          </p:nvSpPr>
          <p:spPr>
            <a:xfrm>
              <a:off x="4994" y="1775"/>
              <a:ext cx="776" cy="2543"/>
            </a:xfrm>
            <a:custGeom>
              <a:avLst/>
              <a:gdLst/>
              <a:ahLst/>
              <a:cxnLst/>
              <a:rect l="0" t="0" r="0" b="0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21" name="Freeform 79920" descr="kimonopat1"/>
            <p:cNvSpPr/>
            <p:nvPr/>
          </p:nvSpPr>
          <p:spPr>
            <a:xfrm>
              <a:off x="5046" y="2229"/>
              <a:ext cx="617" cy="1376"/>
            </a:xfrm>
            <a:custGeom>
              <a:avLst/>
              <a:gdLst/>
              <a:ahLst/>
              <a:cxnLst/>
              <a:rect l="0" t="0" r="0" b="0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rotWithShape="0">
              <a:blip r:embed="rId3"/>
            </a:blip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22" name="Freeform 79921" descr="kimonopat1"/>
            <p:cNvSpPr/>
            <p:nvPr/>
          </p:nvSpPr>
          <p:spPr>
            <a:xfrm>
              <a:off x="5193" y="269"/>
              <a:ext cx="576" cy="3180"/>
            </a:xfrm>
            <a:custGeom>
              <a:avLst/>
              <a:gdLst/>
              <a:ahLst/>
              <a:cxnLst/>
              <a:rect l="0" t="0" r="0" b="0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rotWithShape="0">
              <a:blip r:embed="rId3"/>
            </a:blip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23" name="Freeform 79922"/>
            <p:cNvSpPr/>
            <p:nvPr/>
          </p:nvSpPr>
          <p:spPr>
            <a:xfrm>
              <a:off x="5197" y="165"/>
              <a:ext cx="573" cy="1935"/>
            </a:xfrm>
            <a:custGeom>
              <a:avLst/>
              <a:gdLst/>
              <a:ahLst/>
              <a:cxnLst/>
              <a:rect l="0" t="0" r="0" b="0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>
                    <a:alpha val="100000"/>
                  </a:schemeClr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24" name="Freeform 79923"/>
            <p:cNvSpPr/>
            <p:nvPr/>
          </p:nvSpPr>
          <p:spPr>
            <a:xfrm>
              <a:off x="5004" y="0"/>
              <a:ext cx="363" cy="2112"/>
            </a:xfrm>
            <a:custGeom>
              <a:avLst/>
              <a:gdLst/>
              <a:ahLst/>
              <a:cxnLst/>
              <a:rect l="0" t="0" r="0" b="0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>
                    <a:alpha val="100000"/>
                  </a:srgbClr>
                </a:gs>
                <a:gs pos="17999">
                  <a:srgbClr val="A28949">
                    <a:alpha val="100000"/>
                  </a:srgbClr>
                </a:gs>
                <a:gs pos="31000">
                  <a:srgbClr val="835E17">
                    <a:alpha val="100000"/>
                  </a:srgbClr>
                </a:gs>
                <a:gs pos="33000">
                  <a:srgbClr val="BD922A">
                    <a:alpha val="100000"/>
                  </a:srgbClr>
                </a:gs>
                <a:gs pos="37000">
                  <a:srgbClr val="FBE4AE">
                    <a:alpha val="100000"/>
                  </a:srgbClr>
                </a:gs>
                <a:gs pos="78999">
                  <a:srgbClr val="BD922A">
                    <a:alpha val="100000"/>
                  </a:srgbClr>
                </a:gs>
                <a:gs pos="87000">
                  <a:srgbClr val="BD922A">
                    <a:alpha val="100000"/>
                  </a:srgbClr>
                </a:gs>
                <a:gs pos="100000">
                  <a:srgbClr val="FBE4AE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25" name="Freeform 79924"/>
            <p:cNvSpPr/>
            <p:nvPr/>
          </p:nvSpPr>
          <p:spPr>
            <a:xfrm>
              <a:off x="5004" y="1"/>
              <a:ext cx="189" cy="2112"/>
            </a:xfrm>
            <a:custGeom>
              <a:avLst/>
              <a:gdLst/>
              <a:ahLst/>
              <a:cxnLst/>
              <a:rect l="0" t="0" r="0" b="0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26" name="Rectangles 79925"/>
            <p:cNvSpPr/>
            <p:nvPr/>
          </p:nvSpPr>
          <p:spPr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>
                    <a:alpha val="100000"/>
                  </a:srgbClr>
                </a:gs>
                <a:gs pos="17999">
                  <a:srgbClr val="A28949">
                    <a:alpha val="100000"/>
                  </a:srgbClr>
                </a:gs>
                <a:gs pos="31000">
                  <a:srgbClr val="835E17">
                    <a:alpha val="100000"/>
                  </a:srgbClr>
                </a:gs>
                <a:gs pos="33000">
                  <a:srgbClr val="BD922A">
                    <a:alpha val="100000"/>
                  </a:srgbClr>
                </a:gs>
                <a:gs pos="37000">
                  <a:srgbClr val="FBE4AE">
                    <a:alpha val="100000"/>
                  </a:srgbClr>
                </a:gs>
                <a:gs pos="78999">
                  <a:srgbClr val="BD922A">
                    <a:alpha val="100000"/>
                  </a:srgbClr>
                </a:gs>
                <a:gs pos="87000">
                  <a:srgbClr val="BD922A">
                    <a:alpha val="100000"/>
                  </a:srgbClr>
                </a:gs>
                <a:gs pos="100000">
                  <a:srgbClr val="FBE4AE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lvl="0" algn="ctr"/>
              <a:endParaRPr lang="vi-VN" altLang="x-none" sz="1800" dirty="0">
                <a:latin typeface="Arial" panose="020B0604020202020204" pitchFamily="34" charset="0"/>
              </a:endParaRPr>
            </a:p>
          </p:txBody>
        </p:sp>
        <p:sp>
          <p:nvSpPr>
            <p:cNvPr id="79927" name="Freeform 79926"/>
            <p:cNvSpPr/>
            <p:nvPr/>
          </p:nvSpPr>
          <p:spPr>
            <a:xfrm>
              <a:off x="5013" y="3924"/>
              <a:ext cx="734" cy="390"/>
            </a:xfrm>
            <a:custGeom>
              <a:avLst/>
              <a:gdLst/>
              <a:ahLst/>
              <a:cxnLst/>
              <a:rect l="0" t="0" r="0" b="0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>
                    <a:alpha val="100000"/>
                  </a:schemeClr>
                </a:gs>
                <a:gs pos="50000">
                  <a:schemeClr val="folHlink"/>
                </a:gs>
                <a:gs pos="100000">
                  <a:schemeClr val="bg1">
                    <a:alpha val="100000"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28" name="Freeform 79927"/>
            <p:cNvSpPr/>
            <p:nvPr/>
          </p:nvSpPr>
          <p:spPr>
            <a:xfrm rot="5400000">
              <a:off x="2724" y="2089"/>
              <a:ext cx="4320" cy="142"/>
            </a:xfrm>
            <a:custGeom>
              <a:avLst/>
              <a:gdLst>
                <a:gd name="txL" fmla="*/ 2103 w 21600"/>
                <a:gd name="txT" fmla="*/ 2103 h 21600"/>
                <a:gd name="txR" fmla="*/ 19496 w 21600"/>
                <a:gd name="txB" fmla="*/ 19496 h 21600"/>
              </a:gdLst>
              <a:ahLst/>
              <a:cxnLst>
                <a:cxn ang="0">
                  <a:pos x="21296" y="10800"/>
                </a:cxn>
                <a:cxn ang="90">
                  <a:pos x="10800" y="21600"/>
                </a:cxn>
                <a:cxn ang="180">
                  <a:pos x="303" y="10800"/>
                </a:cxn>
                <a:cxn ang="270">
                  <a:pos x="10800" y="0"/>
                </a:cxn>
              </a:cxnLst>
              <a:rect l="txL" t="txT" r="txR" b="txB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lvl="0" algn="ctr"/>
              <a:endParaRPr lang="vi-VN" altLang="x-none" sz="1800" dirty="0">
                <a:latin typeface="Arial" panose="020B0604020202020204" pitchFamily="34" charset="0"/>
              </a:endParaRPr>
            </a:p>
          </p:txBody>
        </p:sp>
      </p:grpSp>
      <p:sp>
        <p:nvSpPr>
          <p:cNvPr id="79929" name="Title 79928"/>
          <p:cNvSpPr>
            <a:spLocks noGrp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lvl="0">
              <a:buClrTx/>
              <a:buSzTx/>
              <a:buFontTx/>
              <a:defRPr/>
            </a:lvl1pPr>
          </a:lstStyle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79930" name="Subtitle 79929"/>
          <p:cNvSpPr>
            <a:spLocks noGrp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0" lvl="0" indent="0" algn="ctr">
              <a:buClrTx/>
              <a:buSzTx/>
              <a:buFontTx/>
              <a:buNone/>
              <a:defRPr/>
            </a:lvl1pPr>
            <a:lvl2pPr marL="457200" lvl="1" indent="0" algn="ctr">
              <a:buClrTx/>
              <a:buSzPct val="80000"/>
              <a:buFontTx/>
              <a:buNone/>
              <a:defRPr/>
            </a:lvl2pPr>
            <a:lvl3pPr marL="914400" lvl="2" indent="0" algn="ctr">
              <a:buClrTx/>
              <a:buSzPct val="70000"/>
              <a:buFontTx/>
              <a:buNone/>
              <a:defRPr/>
            </a:lvl3pPr>
            <a:lvl4pPr marL="1371600" lvl="3" indent="0" algn="ctr">
              <a:buClrTx/>
              <a:buSzTx/>
              <a:buFontTx/>
              <a:buNone/>
              <a:defRPr/>
            </a:lvl4pPr>
            <a:lvl5pPr marL="1828800" lvl="4" indent="0" algn="ctr">
              <a:buClrTx/>
              <a:buSzTx/>
              <a:buFontTx/>
              <a:buNone/>
              <a:defRPr/>
            </a:lvl5pPr>
          </a:lstStyle>
          <a:p>
            <a:pPr lvl="0"/>
            <a:r>
              <a:rPr dirty="0"/>
              <a:t>Click to edit Master subtitle style</a:t>
            </a:r>
          </a:p>
        </p:txBody>
      </p:sp>
      <p:sp>
        <p:nvSpPr>
          <p:cNvPr id="79931" name="Date Placeholder 79930"/>
          <p:cNvSpPr>
            <a:spLocks noGrp="1"/>
          </p:cNvSpPr>
          <p:nvPr>
            <p:ph type="dt" sz="quarter" idx="2"/>
          </p:nvPr>
        </p:nvSpPr>
        <p:spPr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>
              <a:defRPr sz="10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9932" name="Footer Placeholder 79931"/>
          <p:cNvSpPr>
            <a:spLocks noGrp="1"/>
          </p:cNvSpPr>
          <p:nvPr>
            <p:ph type="ftr" sz="quarter" idx="3"/>
          </p:nvPr>
        </p:nvSpPr>
        <p:spPr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ctr">
              <a:defRPr sz="10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9933" name="Slide Number Placeholder 79932"/>
          <p:cNvSpPr>
            <a:spLocks noGrp="1"/>
          </p:cNvSpPr>
          <p:nvPr>
            <p:ph type="sldNum" sz="quarter" idx="4"/>
          </p:nvPr>
        </p:nvSpPr>
        <p:spPr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r">
              <a:defRPr sz="1000"/>
            </a:lvl1pPr>
          </a:lstStyle>
          <a:p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9453" cy="4497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0710" y="1598613"/>
            <a:ext cx="3619453" cy="4497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</a:rPr>
              <a:t>‹#›</a:t>
            </a:fld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6919" y="227013"/>
            <a:ext cx="1869281" cy="58689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99480" cy="58689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Group 93185"/>
          <p:cNvGrpSpPr/>
          <p:nvPr/>
        </p:nvGrpSpPr>
        <p:grpSpPr>
          <a:xfrm>
            <a:off x="2084388" y="296863"/>
            <a:ext cx="6823075" cy="5353050"/>
            <a:chOff x="1313" y="187"/>
            <a:chExt cx="4298" cy="3372"/>
          </a:xfrm>
        </p:grpSpPr>
        <p:grpSp>
          <p:nvGrpSpPr>
            <p:cNvPr id="93187" name="Group 93186"/>
            <p:cNvGrpSpPr/>
            <p:nvPr/>
          </p:nvGrpSpPr>
          <p:grpSpPr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93188" name="Oval 93187"/>
              <p:cNvSpPr/>
              <p:nvPr/>
            </p:nvSpPr>
            <p:spPr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189" name="Oval 93188"/>
              <p:cNvSpPr/>
              <p:nvPr/>
            </p:nvSpPr>
            <p:spPr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3190" name="Group 93189"/>
            <p:cNvGrpSpPr/>
            <p:nvPr/>
          </p:nvGrpSpPr>
          <p:grpSpPr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93191" name="Group 93190"/>
              <p:cNvGrpSpPr/>
              <p:nvPr/>
            </p:nvGrpSpPr>
            <p:grpSpPr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93192" name="Group 93191"/>
                <p:cNvGrpSpPr/>
                <p:nvPr/>
              </p:nvGrpSpPr>
              <p:grpSpPr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93193" name="Oval 93192"/>
                  <p:cNvSpPr/>
                  <p:nvPr/>
                </p:nvSpPr>
                <p:spPr>
                  <a:xfrm>
                    <a:off x="1265" y="814"/>
                    <a:ext cx="2919" cy="215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194" name="Oval 93193"/>
                  <p:cNvSpPr/>
                  <p:nvPr/>
                </p:nvSpPr>
                <p:spPr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3195" name="Group 93194"/>
                <p:cNvGrpSpPr/>
                <p:nvPr/>
              </p:nvGrpSpPr>
              <p:grpSpPr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93196" name="Group 93195"/>
                  <p:cNvGrpSpPr/>
                  <p:nvPr/>
                </p:nvGrpSpPr>
                <p:grpSpPr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93197" name="Freeform 93196"/>
                    <p:cNvSpPr/>
                    <p:nvPr/>
                  </p:nvSpPr>
                  <p:spPr>
                    <a:xfrm rot="2711884">
                      <a:off x="2765" y="2236"/>
                      <a:ext cx="1724" cy="312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98" name="Freeform 93197"/>
                    <p:cNvSpPr/>
                    <p:nvPr/>
                  </p:nvSpPr>
                  <p:spPr>
                    <a:xfrm rot="2711884">
                      <a:off x="4021" y="3149"/>
                      <a:ext cx="925" cy="49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>
                            <a:alpha val="100000"/>
                          </a:schemeClr>
                        </a:gs>
                      </a:gsLst>
                      <a:lin ang="540000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3199" name="Group 93198"/>
                  <p:cNvGrpSpPr/>
                  <p:nvPr/>
                </p:nvGrpSpPr>
                <p:grpSpPr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93200" name="Freeform 93199"/>
                    <p:cNvSpPr/>
                    <p:nvPr/>
                  </p:nvSpPr>
                  <p:spPr>
                    <a:xfrm rot="2104081">
                      <a:off x="2864" y="2019"/>
                      <a:ext cx="1814" cy="347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01" name="Freeform 93200"/>
                    <p:cNvSpPr/>
                    <p:nvPr/>
                  </p:nvSpPr>
                  <p:spPr>
                    <a:xfrm rot="2104081">
                      <a:off x="4353" y="2806"/>
                      <a:ext cx="974" cy="54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3202" name="Group 93201"/>
                  <p:cNvGrpSpPr/>
                  <p:nvPr/>
                </p:nvGrpSpPr>
                <p:grpSpPr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93203" name="Freeform 93202"/>
                    <p:cNvSpPr/>
                    <p:nvPr/>
                  </p:nvSpPr>
                  <p:spPr>
                    <a:xfrm rot="1582915">
                      <a:off x="2897" y="1832"/>
                      <a:ext cx="1736" cy="304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04" name="Freeform 93203"/>
                    <p:cNvSpPr/>
                    <p:nvPr/>
                  </p:nvSpPr>
                  <p:spPr>
                    <a:xfrm rot="1582915">
                      <a:off x="4442" y="2420"/>
                      <a:ext cx="932" cy="47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3205" name="Group 93204"/>
                  <p:cNvGrpSpPr/>
                  <p:nvPr/>
                </p:nvGrpSpPr>
                <p:grpSpPr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93206" name="Freeform 93205"/>
                    <p:cNvSpPr/>
                    <p:nvPr/>
                  </p:nvSpPr>
                  <p:spPr>
                    <a:xfrm rot="1080363">
                      <a:off x="2924" y="1636"/>
                      <a:ext cx="1677" cy="33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07" name="Freeform 93206"/>
                    <p:cNvSpPr/>
                    <p:nvPr/>
                  </p:nvSpPr>
                  <p:spPr>
                    <a:xfrm rot="1080363">
                      <a:off x="4495" y="2037"/>
                      <a:ext cx="901" cy="52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3208" name="Group 93207"/>
                  <p:cNvGrpSpPr/>
                  <p:nvPr/>
                </p:nvGrpSpPr>
                <p:grpSpPr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93209" name="Freeform 93208"/>
                    <p:cNvSpPr/>
                    <p:nvPr/>
                  </p:nvSpPr>
                  <p:spPr>
                    <a:xfrm rot="463793">
                      <a:off x="2958" y="1414"/>
                      <a:ext cx="1545" cy="312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10" name="Freeform 93209"/>
                    <p:cNvSpPr/>
                    <p:nvPr/>
                  </p:nvSpPr>
                  <p:spPr>
                    <a:xfrm rot="463793">
                      <a:off x="4470" y="1582"/>
                      <a:ext cx="830" cy="489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3211" name="Group 93210"/>
                  <p:cNvGrpSpPr/>
                  <p:nvPr/>
                </p:nvGrpSpPr>
                <p:grpSpPr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93212" name="Freeform 93211"/>
                    <p:cNvSpPr/>
                    <p:nvPr/>
                  </p:nvSpPr>
                  <p:spPr>
                    <a:xfrm rot="-84182">
                      <a:off x="2983" y="1289"/>
                      <a:ext cx="1404" cy="219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13" name="Freeform 93212"/>
                    <p:cNvSpPr/>
                    <p:nvPr/>
                  </p:nvSpPr>
                  <p:spPr>
                    <a:xfrm rot="-84182">
                      <a:off x="4379" y="1269"/>
                      <a:ext cx="754" cy="343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3214" name="Group 93213"/>
                  <p:cNvGrpSpPr/>
                  <p:nvPr/>
                </p:nvGrpSpPr>
                <p:grpSpPr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93215" name="Freeform 93214"/>
                    <p:cNvSpPr/>
                    <p:nvPr/>
                  </p:nvSpPr>
                  <p:spPr>
                    <a:xfrm rot="-802576">
                      <a:off x="2938" y="1129"/>
                      <a:ext cx="1233" cy="21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16" name="Freeform 93215"/>
                    <p:cNvSpPr/>
                    <p:nvPr/>
                  </p:nvSpPr>
                  <p:spPr>
                    <a:xfrm rot="-802576">
                      <a:off x="4155" y="917"/>
                      <a:ext cx="662" cy="338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3217" name="Group 93216"/>
                  <p:cNvGrpSpPr/>
                  <p:nvPr/>
                </p:nvGrpSpPr>
                <p:grpSpPr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93218" name="Freeform 93217"/>
                    <p:cNvSpPr/>
                    <p:nvPr/>
                  </p:nvSpPr>
                  <p:spPr>
                    <a:xfrm rot="-2711884" flipH="1">
                      <a:off x="876" y="2359"/>
                      <a:ext cx="1724" cy="312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accent2"/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19" name="Freeform 93218"/>
                    <p:cNvSpPr/>
                    <p:nvPr/>
                  </p:nvSpPr>
                  <p:spPr>
                    <a:xfrm rot="-2711884" flipH="1">
                      <a:off x="419" y="3271"/>
                      <a:ext cx="925" cy="49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>
                            <a:alpha val="100000"/>
                          </a:schemeClr>
                        </a:gs>
                      </a:gsLst>
                      <a:lin ang="540000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3220" name="Group 93219"/>
                  <p:cNvGrpSpPr/>
                  <p:nvPr/>
                </p:nvGrpSpPr>
                <p:grpSpPr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93221" name="Freeform 93220"/>
                    <p:cNvSpPr/>
                    <p:nvPr/>
                  </p:nvSpPr>
                  <p:spPr>
                    <a:xfrm rot="-2104081" flipH="1">
                      <a:off x="644" y="2196"/>
                      <a:ext cx="1814" cy="347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accent2"/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22" name="Freeform 93221"/>
                    <p:cNvSpPr/>
                    <p:nvPr/>
                  </p:nvSpPr>
                  <p:spPr>
                    <a:xfrm rot="-2104081" flipH="1">
                      <a:off x="-5" y="2983"/>
                      <a:ext cx="974" cy="54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>
                            <a:alpha val="100000"/>
                          </a:schemeClr>
                        </a:gs>
                      </a:gsLst>
                      <a:lin ang="540000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3223" name="Group 93222"/>
                  <p:cNvGrpSpPr/>
                  <p:nvPr/>
                </p:nvGrpSpPr>
                <p:grpSpPr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93224" name="Freeform 93223"/>
                    <p:cNvSpPr/>
                    <p:nvPr/>
                  </p:nvSpPr>
                  <p:spPr>
                    <a:xfrm rot="-1582915" flipH="1">
                      <a:off x="689" y="2009"/>
                      <a:ext cx="1736" cy="304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accent2"/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25" name="Freeform 93224"/>
                    <p:cNvSpPr/>
                    <p:nvPr/>
                  </p:nvSpPr>
                  <p:spPr>
                    <a:xfrm rot="-1582915" flipH="1">
                      <a:off x="-52" y="2597"/>
                      <a:ext cx="932" cy="47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>
                            <a:alpha val="100000"/>
                          </a:schemeClr>
                        </a:gs>
                        <a:gs pos="100000">
                          <a:schemeClr val="folHlink"/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3226" name="Group 93225"/>
                  <p:cNvGrpSpPr/>
                  <p:nvPr/>
                </p:nvGrpSpPr>
                <p:grpSpPr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93227" name="Freeform 93226"/>
                    <p:cNvSpPr/>
                    <p:nvPr/>
                  </p:nvSpPr>
                  <p:spPr>
                    <a:xfrm rot="-1080363" flipH="1">
                      <a:off x="721" y="1813"/>
                      <a:ext cx="1677" cy="33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accent2"/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28" name="Freeform 93227"/>
                    <p:cNvSpPr/>
                    <p:nvPr/>
                  </p:nvSpPr>
                  <p:spPr>
                    <a:xfrm rot="-1080363" flipH="1">
                      <a:off x="-74" y="2214"/>
                      <a:ext cx="901" cy="52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>
                            <a:alpha val="100000"/>
                          </a:schemeClr>
                        </a:gs>
                        <a:gs pos="100000">
                          <a:schemeClr val="folHlink"/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3229" name="Group 93228"/>
                  <p:cNvGrpSpPr/>
                  <p:nvPr/>
                </p:nvGrpSpPr>
                <p:grpSpPr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93230" name="Freeform 93229"/>
                    <p:cNvSpPr/>
                    <p:nvPr/>
                  </p:nvSpPr>
                  <p:spPr>
                    <a:xfrm rot="-463793" flipH="1">
                      <a:off x="819" y="1591"/>
                      <a:ext cx="1545" cy="312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accent2"/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31" name="Freeform 93230"/>
                    <p:cNvSpPr/>
                    <p:nvPr/>
                  </p:nvSpPr>
                  <p:spPr>
                    <a:xfrm rot="-463793" flipH="1">
                      <a:off x="22" y="1759"/>
                      <a:ext cx="830" cy="489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>
                            <a:alpha val="100000"/>
                          </a:schemeClr>
                        </a:gs>
                        <a:gs pos="100000">
                          <a:schemeClr val="folHlink"/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3232" name="Group 93231"/>
                  <p:cNvGrpSpPr/>
                  <p:nvPr/>
                </p:nvGrpSpPr>
                <p:grpSpPr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93233" name="Freeform 93232"/>
                    <p:cNvSpPr/>
                    <p:nvPr/>
                  </p:nvSpPr>
                  <p:spPr>
                    <a:xfrm rot="84182" flipH="1">
                      <a:off x="935" y="1466"/>
                      <a:ext cx="1404" cy="219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accent2"/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34" name="Freeform 93233"/>
                    <p:cNvSpPr/>
                    <p:nvPr/>
                  </p:nvSpPr>
                  <p:spPr>
                    <a:xfrm rot="84182" flipH="1">
                      <a:off x="189" y="1446"/>
                      <a:ext cx="754" cy="343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>
                            <a:alpha val="100000"/>
                          </a:schemeClr>
                        </a:gs>
                        <a:gs pos="100000">
                          <a:schemeClr val="folHlink"/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3235" name="Group 93234"/>
                  <p:cNvGrpSpPr/>
                  <p:nvPr/>
                </p:nvGrpSpPr>
                <p:grpSpPr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93236" name="Freeform 93235"/>
                    <p:cNvSpPr/>
                    <p:nvPr/>
                  </p:nvSpPr>
                  <p:spPr>
                    <a:xfrm rot="802576" flipH="1">
                      <a:off x="1151" y="1306"/>
                      <a:ext cx="1233" cy="21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accent2"/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37" name="Freeform 93236"/>
                    <p:cNvSpPr/>
                    <p:nvPr/>
                  </p:nvSpPr>
                  <p:spPr>
                    <a:xfrm rot="802576" flipH="1">
                      <a:off x="505" y="1094"/>
                      <a:ext cx="662" cy="338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3238" name="Group 93237"/>
                  <p:cNvGrpSpPr/>
                  <p:nvPr/>
                </p:nvGrpSpPr>
                <p:grpSpPr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93239" name="Freeform 93238"/>
                    <p:cNvSpPr/>
                    <p:nvPr/>
                  </p:nvSpPr>
                  <p:spPr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accent2"/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40" name="Freeform 93239"/>
                    <p:cNvSpPr/>
                    <p:nvPr/>
                  </p:nvSpPr>
                  <p:spPr>
                    <a:xfrm rot="1277471" flipH="1">
                      <a:off x="616" y="899"/>
                      <a:ext cx="662" cy="338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3241" name="Group 93240"/>
                  <p:cNvGrpSpPr/>
                  <p:nvPr/>
                </p:nvGrpSpPr>
                <p:grpSpPr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93242" name="Freeform 93241"/>
                    <p:cNvSpPr/>
                    <p:nvPr/>
                  </p:nvSpPr>
                  <p:spPr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accent2"/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43" name="Freeform 93242"/>
                    <p:cNvSpPr/>
                    <p:nvPr/>
                  </p:nvSpPr>
                  <p:spPr>
                    <a:xfrm rot="2028410" flipH="1">
                      <a:off x="911" y="589"/>
                      <a:ext cx="662" cy="338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3244" name="Group 93243"/>
                  <p:cNvGrpSpPr/>
                  <p:nvPr/>
                </p:nvGrpSpPr>
                <p:grpSpPr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93245" name="Freeform 93244"/>
                    <p:cNvSpPr/>
                    <p:nvPr/>
                  </p:nvSpPr>
                  <p:spPr>
                    <a:xfrm rot="2664424" flipH="1">
                      <a:off x="1562" y="977"/>
                      <a:ext cx="1251" cy="21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accent2"/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46" name="Freeform 93245"/>
                    <p:cNvSpPr/>
                    <p:nvPr/>
                  </p:nvSpPr>
                  <p:spPr>
                    <a:xfrm rot="2664424" flipH="1">
                      <a:off x="1120" y="300"/>
                      <a:ext cx="672" cy="338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3247" name="Group 93246"/>
                  <p:cNvGrpSpPr/>
                  <p:nvPr/>
                </p:nvGrpSpPr>
                <p:grpSpPr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93248" name="Freeform 93247"/>
                    <p:cNvSpPr/>
                    <p:nvPr/>
                  </p:nvSpPr>
                  <p:spPr>
                    <a:xfrm rot="3473776" flipH="1">
                      <a:off x="1753" y="958"/>
                      <a:ext cx="1100" cy="21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accent2"/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49" name="Freeform 93248"/>
                    <p:cNvSpPr/>
                    <p:nvPr/>
                  </p:nvSpPr>
                  <p:spPr>
                    <a:xfrm rot="3473776" flipH="1">
                      <a:off x="1506" y="230"/>
                      <a:ext cx="591" cy="338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3250" name="Group 93249"/>
                  <p:cNvGrpSpPr/>
                  <p:nvPr/>
                </p:nvGrpSpPr>
                <p:grpSpPr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93251" name="Freeform 93250"/>
                    <p:cNvSpPr/>
                    <p:nvPr/>
                  </p:nvSpPr>
                  <p:spPr>
                    <a:xfrm rot="4126480" flipH="1">
                      <a:off x="1931" y="924"/>
                      <a:ext cx="1061" cy="21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accent2"/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52" name="Freeform 93251"/>
                    <p:cNvSpPr/>
                    <p:nvPr/>
                  </p:nvSpPr>
                  <p:spPr>
                    <a:xfrm rot="4126480" flipH="1">
                      <a:off x="1819" y="144"/>
                      <a:ext cx="570" cy="338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3253" name="Group 93252"/>
                  <p:cNvGrpSpPr/>
                  <p:nvPr/>
                </p:nvGrpSpPr>
                <p:grpSpPr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93254" name="Freeform 93253"/>
                    <p:cNvSpPr/>
                    <p:nvPr/>
                  </p:nvSpPr>
                  <p:spPr>
                    <a:xfrm rot="-1325434">
                      <a:off x="2822" y="1023"/>
                      <a:ext cx="1233" cy="21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55" name="Freeform 93254"/>
                    <p:cNvSpPr/>
                    <p:nvPr/>
                  </p:nvSpPr>
                  <p:spPr>
                    <a:xfrm rot="-1325434">
                      <a:off x="4005" y="672"/>
                      <a:ext cx="662" cy="338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3256" name="Group 93255"/>
                  <p:cNvGrpSpPr/>
                  <p:nvPr/>
                </p:nvGrpSpPr>
                <p:grpSpPr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93257" name="Freeform 93256"/>
                    <p:cNvSpPr/>
                    <p:nvPr/>
                  </p:nvSpPr>
                  <p:spPr>
                    <a:xfrm rot="-1921064">
                      <a:off x="2683" y="947"/>
                      <a:ext cx="1233" cy="21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58" name="Freeform 93257"/>
                    <p:cNvSpPr/>
                    <p:nvPr/>
                  </p:nvSpPr>
                  <p:spPr>
                    <a:xfrm rot="-1921064">
                      <a:off x="3802" y="445"/>
                      <a:ext cx="662" cy="338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93259" name="Freeform 93258"/>
                  <p:cNvSpPr/>
                  <p:nvPr/>
                </p:nvSpPr>
                <p:spPr>
                  <a:xfrm rot="4578755" flipH="1">
                    <a:off x="2175" y="949"/>
                    <a:ext cx="1027" cy="14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260" name="Freeform 93259"/>
                  <p:cNvSpPr/>
                  <p:nvPr/>
                </p:nvSpPr>
                <p:spPr>
                  <a:xfrm rot="4578755" flipH="1">
                    <a:off x="2198" y="196"/>
                    <a:ext cx="552" cy="229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93261" name="Group 93260"/>
                  <p:cNvGrpSpPr/>
                  <p:nvPr/>
                </p:nvGrpSpPr>
                <p:grpSpPr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93262" name="Freeform 93261"/>
                    <p:cNvSpPr/>
                    <p:nvPr/>
                  </p:nvSpPr>
                  <p:spPr>
                    <a:xfrm rot="-3857755">
                      <a:off x="2361" y="938"/>
                      <a:ext cx="1062" cy="184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63" name="Freeform 93262"/>
                    <p:cNvSpPr/>
                    <p:nvPr/>
                  </p:nvSpPr>
                  <p:spPr>
                    <a:xfrm rot="-3857755">
                      <a:off x="3010" y="181"/>
                      <a:ext cx="570" cy="289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3264" name="Group 93263"/>
                  <p:cNvGrpSpPr/>
                  <p:nvPr/>
                </p:nvGrpSpPr>
                <p:grpSpPr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93265" name="Freeform 93264"/>
                    <p:cNvSpPr/>
                    <p:nvPr/>
                  </p:nvSpPr>
                  <p:spPr>
                    <a:xfrm rot="-2777260">
                      <a:off x="2491" y="914"/>
                      <a:ext cx="1155" cy="27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66" name="Freeform 93265"/>
                    <p:cNvSpPr/>
                    <p:nvPr/>
                  </p:nvSpPr>
                  <p:spPr>
                    <a:xfrm rot="-2777260">
                      <a:off x="3429" y="261"/>
                      <a:ext cx="620" cy="423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3267" name="Group 93266"/>
                  <p:cNvGrpSpPr/>
                  <p:nvPr/>
                </p:nvGrpSpPr>
                <p:grpSpPr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93268" name="Freeform 93267"/>
                    <p:cNvSpPr/>
                    <p:nvPr/>
                  </p:nvSpPr>
                  <p:spPr>
                    <a:xfrm rot="-4903748">
                      <a:off x="2296" y="960"/>
                      <a:ext cx="954" cy="8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69" name="Freeform 93268"/>
                    <p:cNvSpPr/>
                    <p:nvPr/>
                  </p:nvSpPr>
                  <p:spPr>
                    <a:xfrm rot="-4903748">
                      <a:off x="2649" y="220"/>
                      <a:ext cx="512" cy="13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3270" name="Group 93269"/>
                  <p:cNvGrpSpPr/>
                  <p:nvPr/>
                </p:nvGrpSpPr>
                <p:grpSpPr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93271" name="Freeform 93270"/>
                    <p:cNvSpPr/>
                    <p:nvPr/>
                  </p:nvSpPr>
                  <p:spPr>
                    <a:xfrm rot="-3264308" flipH="1">
                      <a:off x="1010" y="2475"/>
                      <a:ext cx="1724" cy="312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accent2"/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72" name="Freeform 93271"/>
                    <p:cNvSpPr/>
                    <p:nvPr/>
                  </p:nvSpPr>
                  <p:spPr>
                    <a:xfrm rot="-3264308" flipH="1">
                      <a:off x="725" y="3511"/>
                      <a:ext cx="925" cy="49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>
                            <a:alpha val="100000"/>
                          </a:schemeClr>
                        </a:gs>
                      </a:gsLst>
                      <a:lin ang="540000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3273" name="Group 93272"/>
                  <p:cNvGrpSpPr/>
                  <p:nvPr/>
                </p:nvGrpSpPr>
                <p:grpSpPr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93274" name="Freeform 93273"/>
                    <p:cNvSpPr/>
                    <p:nvPr/>
                  </p:nvSpPr>
                  <p:spPr>
                    <a:xfrm rot="-4057115" flipH="1">
                      <a:off x="1267" y="2577"/>
                      <a:ext cx="1595" cy="312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accent2"/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75" name="Freeform 93274"/>
                    <p:cNvSpPr/>
                    <p:nvPr/>
                  </p:nvSpPr>
                  <p:spPr>
                    <a:xfrm rot="-4057115" flipH="1">
                      <a:off x="1272" y="3636"/>
                      <a:ext cx="856" cy="49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>
                            <a:alpha val="100000"/>
                          </a:schemeClr>
                        </a:gs>
                      </a:gsLst>
                      <a:lin ang="540000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3276" name="Group 93275"/>
                  <p:cNvGrpSpPr/>
                  <p:nvPr/>
                </p:nvGrpSpPr>
                <p:grpSpPr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93277" name="Freeform 93276"/>
                    <p:cNvSpPr/>
                    <p:nvPr/>
                  </p:nvSpPr>
                  <p:spPr>
                    <a:xfrm rot="-4817938" flipH="1">
                      <a:off x="1442" y="2695"/>
                      <a:ext cx="1711" cy="301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accent2"/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78" name="Freeform 93277"/>
                    <p:cNvSpPr/>
                    <p:nvPr/>
                  </p:nvSpPr>
                  <p:spPr>
                    <a:xfrm rot="-4817938" flipH="1">
                      <a:off x="1733" y="3898"/>
                      <a:ext cx="918" cy="473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>
                            <a:alpha val="100000"/>
                          </a:schemeClr>
                        </a:gs>
                      </a:gsLst>
                      <a:lin ang="540000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3279" name="Group 93278"/>
                  <p:cNvGrpSpPr/>
                  <p:nvPr/>
                </p:nvGrpSpPr>
                <p:grpSpPr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93280" name="Freeform 93279"/>
                    <p:cNvSpPr/>
                    <p:nvPr/>
                  </p:nvSpPr>
                  <p:spPr>
                    <a:xfrm rot="3144576">
                      <a:off x="2628" y="2423"/>
                      <a:ext cx="1724" cy="312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81" name="Freeform 93280"/>
                    <p:cNvSpPr/>
                    <p:nvPr/>
                  </p:nvSpPr>
                  <p:spPr>
                    <a:xfrm rot="3144576">
                      <a:off x="3751" y="3435"/>
                      <a:ext cx="925" cy="49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>
                            <a:alpha val="100000"/>
                          </a:schemeClr>
                        </a:gs>
                      </a:gsLst>
                      <a:lin ang="540000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3282" name="Group 93281"/>
                  <p:cNvGrpSpPr/>
                  <p:nvPr/>
                </p:nvGrpSpPr>
                <p:grpSpPr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93283" name="Freeform 93282"/>
                    <p:cNvSpPr/>
                    <p:nvPr/>
                  </p:nvSpPr>
                  <p:spPr>
                    <a:xfrm rot="3745735">
                      <a:off x="2505" y="2541"/>
                      <a:ext cx="1650" cy="299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84" name="Freeform 93283"/>
                    <p:cNvSpPr/>
                    <p:nvPr/>
                  </p:nvSpPr>
                  <p:spPr>
                    <a:xfrm rot="3745735">
                      <a:off x="3387" y="3615"/>
                      <a:ext cx="885" cy="469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>
                            <a:alpha val="100000"/>
                          </a:schemeClr>
                        </a:gs>
                      </a:gsLst>
                      <a:lin ang="540000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3285" name="Group 93284"/>
                  <p:cNvGrpSpPr/>
                  <p:nvPr/>
                </p:nvGrpSpPr>
                <p:grpSpPr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93286" name="Freeform 93285"/>
                    <p:cNvSpPr/>
                    <p:nvPr/>
                  </p:nvSpPr>
                  <p:spPr>
                    <a:xfrm rot="4286818">
                      <a:off x="2328" y="2660"/>
                      <a:ext cx="1601" cy="24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87" name="Freeform 93286"/>
                    <p:cNvSpPr/>
                    <p:nvPr/>
                  </p:nvSpPr>
                  <p:spPr>
                    <a:xfrm rot="4286818">
                      <a:off x="3002" y="3746"/>
                      <a:ext cx="859" cy="38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3288" name="Group 93287"/>
                  <p:cNvGrpSpPr/>
                  <p:nvPr/>
                </p:nvGrpSpPr>
                <p:grpSpPr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93289" name="Freeform 93288"/>
                    <p:cNvSpPr/>
                    <p:nvPr/>
                  </p:nvSpPr>
                  <p:spPr>
                    <a:xfrm rot="4898956">
                      <a:off x="2206" y="2713"/>
                      <a:ext cx="1471" cy="24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90" name="Freeform 93289"/>
                    <p:cNvSpPr/>
                    <p:nvPr/>
                  </p:nvSpPr>
                  <p:spPr>
                    <a:xfrm rot="4898956">
                      <a:off x="2636" y="3732"/>
                      <a:ext cx="790" cy="386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3291" name="Group 93290"/>
                  <p:cNvGrpSpPr/>
                  <p:nvPr/>
                </p:nvGrpSpPr>
                <p:grpSpPr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93292" name="Freeform 93291"/>
                    <p:cNvSpPr/>
                    <p:nvPr/>
                  </p:nvSpPr>
                  <p:spPr>
                    <a:xfrm rot="5755659">
                      <a:off x="1900" y="2759"/>
                      <a:ext cx="1437" cy="188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93" name="Freeform 93292"/>
                    <p:cNvSpPr/>
                    <p:nvPr/>
                  </p:nvSpPr>
                  <p:spPr>
                    <a:xfrm rot="5755659">
                      <a:off x="2049" y="3787"/>
                      <a:ext cx="771" cy="29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93294" name="Group 93293"/>
              <p:cNvGrpSpPr/>
              <p:nvPr/>
            </p:nvGrpSpPr>
            <p:grpSpPr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93295" name="Group 93294"/>
                <p:cNvGrpSpPr/>
                <p:nvPr/>
              </p:nvGrpSpPr>
              <p:grpSpPr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93296" name="Freeform 93295"/>
                  <p:cNvSpPr/>
                  <p:nvPr/>
                </p:nvSpPr>
                <p:spPr>
                  <a:xfrm flipV="1">
                    <a:off x="2966" y="456"/>
                    <a:ext cx="2567" cy="2046"/>
                  </a:xfrm>
                  <a:custGeom>
                    <a:avLst/>
                    <a:gdLst>
                      <a:gd name="txL" fmla="*/ 0 w 36729"/>
                      <a:gd name="txT" fmla="*/ 0 h 21600"/>
                      <a:gd name="txR" fmla="*/ 36729 w 36729"/>
                      <a:gd name="txB" fmla="*/ 21600 h 21600"/>
                    </a:gdLst>
                    <a:ahLst/>
                    <a:cxnLst>
                      <a:cxn ang="0">
                        <a:pos x="36729" y="10451"/>
                      </a:cxn>
                      <a:cxn ang="180">
                        <a:pos x="0" y="12197"/>
                      </a:cxn>
                      <a:cxn ang="270">
                        <a:pos x="17826" y="0"/>
                      </a:cxn>
                    </a:cxnLst>
                    <a:rect l="txL" t="txT" r="txR" b="txB"/>
                    <a:pathLst>
                      <a:path w="36729" h="21600" fill="none">
                        <a:moveTo>
                          <a:pt x="36729" y="10451"/>
                        </a:moveTo>
                        <a:arcTo wR="21600" hR="21600" stAng="-19863773" swAng="7000918"/>
                      </a:path>
                      <a:path w="36729" h="21600" stroke="0">
                        <a:moveTo>
                          <a:pt x="36729" y="10451"/>
                        </a:moveTo>
                        <a:arcTo wR="21600" hR="21600" stAng="-19863773" swAng="7000918"/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297" name="Freeform 93296"/>
                  <p:cNvSpPr/>
                  <p:nvPr/>
                </p:nvSpPr>
                <p:spPr>
                  <a:xfrm flipH="1">
                    <a:off x="388" y="1601"/>
                    <a:ext cx="2016" cy="2379"/>
                  </a:xfrm>
                  <a:custGeom>
                    <a:avLst/>
                    <a:gdLst>
                      <a:gd name="txL" fmla="*/ 0 w 30473"/>
                      <a:gd name="txT" fmla="*/ 0 h 22305"/>
                      <a:gd name="txR" fmla="*/ 30473 w 30473"/>
                      <a:gd name="txB" fmla="*/ 22305 h 22305"/>
                    </a:gdLst>
                    <a:ahLst/>
                    <a:cxnLst>
                      <a:cxn ang="180">
                        <a:pos x="0" y="1906"/>
                      </a:cxn>
                      <a:cxn ang="0">
                        <a:pos x="30461" y="22304"/>
                      </a:cxn>
                      <a:cxn ang="90">
                        <a:pos x="8873" y="21600"/>
                      </a:cxn>
                    </a:cxnLst>
                    <a:rect l="txL" t="txT" r="txR" b="txB"/>
                    <a:pathLst>
                      <a:path w="30473" h="22305" fill="none">
                        <a:moveTo>
                          <a:pt x="0" y="1906"/>
                        </a:moveTo>
                        <a:arcTo wR="21600" hR="21600" stAng="-6855218" swAng="6967285"/>
                      </a:path>
                      <a:path w="30473" h="22305" stroke="0">
                        <a:moveTo>
                          <a:pt x="0" y="1906"/>
                        </a:moveTo>
                        <a:arcTo wR="21600" hR="21600" stAng="-6855218" swAng="6967285"/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folHlink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298" name="Freeform 93297"/>
                  <p:cNvSpPr/>
                  <p:nvPr/>
                </p:nvSpPr>
                <p:spPr>
                  <a:xfrm>
                    <a:off x="3029" y="1181"/>
                    <a:ext cx="1426" cy="2379"/>
                  </a:xfrm>
                  <a:custGeom>
                    <a:avLst/>
                    <a:gdLst>
                      <a:gd name="txL" fmla="*/ 0 w 34812"/>
                      <a:gd name="txT" fmla="*/ 0 h 22305"/>
                      <a:gd name="txR" fmla="*/ 34812 w 34812"/>
                      <a:gd name="txB" fmla="*/ 22305 h 22305"/>
                    </a:gdLst>
                    <a:ahLst/>
                    <a:cxnLst>
                      <a:cxn ang="180">
                        <a:pos x="0" y="4512"/>
                      </a:cxn>
                      <a:cxn ang="0">
                        <a:pos x="34800" y="22304"/>
                      </a:cxn>
                      <a:cxn ang="90">
                        <a:pos x="13212" y="21600"/>
                      </a:cxn>
                    </a:cxnLst>
                    <a:rect l="txL" t="txT" r="txR" b="txB"/>
                    <a:pathLst>
                      <a:path w="34812" h="22305" fill="none">
                        <a:moveTo>
                          <a:pt x="0" y="4512"/>
                        </a:moveTo>
                        <a:arcTo wR="21600" hR="21600" stAng="-7662616" swAng="7774684"/>
                      </a:path>
                      <a:path w="34812" h="22305" stroke="0">
                        <a:moveTo>
                          <a:pt x="0" y="4512"/>
                        </a:moveTo>
                        <a:arcTo wR="21600" hR="21600" stAng="-7662616" swAng="7774684"/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299" name="Freeform 93298"/>
                  <p:cNvSpPr/>
                  <p:nvPr/>
                </p:nvSpPr>
                <p:spPr>
                  <a:xfrm flipH="1">
                    <a:off x="74" y="813"/>
                    <a:ext cx="2540" cy="2379"/>
                  </a:xfrm>
                  <a:custGeom>
                    <a:avLst/>
                    <a:gdLst>
                      <a:gd name="txL" fmla="*/ 0 w 36830"/>
                      <a:gd name="txT" fmla="*/ 0 h 22305"/>
                      <a:gd name="txR" fmla="*/ 36830 w 36830"/>
                      <a:gd name="txB" fmla="*/ 22305 h 22305"/>
                    </a:gdLst>
                    <a:ahLst/>
                    <a:cxnLst>
                      <a:cxn ang="180">
                        <a:pos x="0" y="6282"/>
                      </a:cxn>
                      <a:cxn ang="0">
                        <a:pos x="36818" y="22304"/>
                      </a:cxn>
                      <a:cxn ang="90">
                        <a:pos x="15230" y="21600"/>
                      </a:cxn>
                    </a:cxnLst>
                    <a:rect l="txL" t="txT" r="txR" b="txB"/>
                    <a:pathLst>
                      <a:path w="36830" h="22305" fill="none">
                        <a:moveTo>
                          <a:pt x="0" y="6282"/>
                        </a:moveTo>
                        <a:arcTo wR="21600" hR="21600" stAng="-8090097" swAng="8202165"/>
                      </a:path>
                      <a:path w="36830" h="22305" stroke="0">
                        <a:moveTo>
                          <a:pt x="0" y="6282"/>
                        </a:moveTo>
                        <a:arcTo wR="21600" hR="21600" stAng="-8090097" swAng="8202165"/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folHlink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300" name="Freeform 93299"/>
                  <p:cNvSpPr/>
                  <p:nvPr/>
                </p:nvSpPr>
                <p:spPr>
                  <a:xfrm flipH="1">
                    <a:off x="790" y="313"/>
                    <a:ext cx="1850" cy="2304"/>
                  </a:xfrm>
                  <a:custGeom>
                    <a:avLst/>
                    <a:gdLst>
                      <a:gd name="txL" fmla="*/ 0 w 31881"/>
                      <a:gd name="txT" fmla="*/ 0 h 21600"/>
                      <a:gd name="txR" fmla="*/ 31881 w 31881"/>
                      <a:gd name="txB" fmla="*/ 21600 h 21600"/>
                    </a:gdLst>
                    <a:ahLst/>
                    <a:cxnLst>
                      <a:cxn ang="180">
                        <a:pos x="0" y="10015"/>
                      </a:cxn>
                      <a:cxn ang="0">
                        <a:pos x="31880" y="4859"/>
                      </a:cxn>
                      <a:cxn ang="90">
                        <a:pos x="18231" y="21600"/>
                      </a:cxn>
                    </a:cxnLst>
                    <a:rect l="txL" t="txT" r="txR" b="txB"/>
                    <a:pathLst>
                      <a:path w="31881" h="21600" fill="none">
                        <a:moveTo>
                          <a:pt x="0" y="10015"/>
                        </a:moveTo>
                        <a:arcTo wR="21600" hR="21600" stAng="-8853950" swAng="5805379"/>
                      </a:path>
                      <a:path w="31881" h="21600" stroke="0">
                        <a:moveTo>
                          <a:pt x="0" y="10015"/>
                        </a:moveTo>
                        <a:arcTo wR="21600" hR="21600" stAng="-8853950" swAng="5805379"/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301" name="Freeform 93300"/>
                  <p:cNvSpPr/>
                  <p:nvPr/>
                </p:nvSpPr>
                <p:spPr>
                  <a:xfrm>
                    <a:off x="2763" y="1281"/>
                    <a:ext cx="764" cy="2304"/>
                  </a:xfrm>
                  <a:custGeom>
                    <a:avLst/>
                    <a:gdLst>
                      <a:gd name="txL" fmla="*/ 0 w 31146"/>
                      <a:gd name="txT" fmla="*/ 0 h 21600"/>
                      <a:gd name="txR" fmla="*/ 31146 w 31146"/>
                      <a:gd name="txB" fmla="*/ 21600 h 21600"/>
                    </a:gdLst>
                    <a:ahLst/>
                    <a:cxnLst>
                      <a:cxn ang="180">
                        <a:pos x="0" y="4512"/>
                      </a:cxn>
                      <a:cxn ang="0">
                        <a:pos x="31145" y="9560"/>
                      </a:cxn>
                      <a:cxn ang="90">
                        <a:pos x="13212" y="21600"/>
                      </a:cxn>
                    </a:cxnLst>
                    <a:rect l="txL" t="txT" r="txR" b="txB"/>
                    <a:pathLst>
                      <a:path w="31146" h="21600" fill="none">
                        <a:moveTo>
                          <a:pt x="0" y="4512"/>
                        </a:moveTo>
                        <a:arcTo wR="21600" hR="21600" stAng="-7662616" swAng="5630000"/>
                      </a:path>
                      <a:path w="31146" h="21600" stroke="0">
                        <a:moveTo>
                          <a:pt x="0" y="4512"/>
                        </a:moveTo>
                        <a:arcTo wR="21600" hR="21600" stAng="-7662616" swAng="5630000"/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2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302" name="Freeform 93301"/>
                  <p:cNvSpPr/>
                  <p:nvPr/>
                </p:nvSpPr>
                <p:spPr>
                  <a:xfrm flipH="1">
                    <a:off x="1800" y="438"/>
                    <a:ext cx="418" cy="1524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folHlink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3303" name="Freeform 93302"/>
                <p:cNvSpPr/>
                <p:nvPr/>
              </p:nvSpPr>
              <p:spPr>
                <a:xfrm rot="20253369">
                  <a:off x="3280" y="1529"/>
                  <a:ext cx="442" cy="83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93304" name="Group 93303"/>
            <p:cNvGrpSpPr/>
            <p:nvPr/>
          </p:nvGrpSpPr>
          <p:grpSpPr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93305" name="Freeform 93304"/>
              <p:cNvSpPr/>
              <p:nvPr/>
            </p:nvSpPr>
            <p:spPr>
              <a:xfrm flipH="1">
                <a:off x="1934" y="2382"/>
                <a:ext cx="485" cy="1479"/>
              </a:xfrm>
              <a:custGeom>
                <a:avLst/>
                <a:gdLst/>
                <a:ahLst/>
                <a:cxnLst/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6" name="Freeform 93305"/>
              <p:cNvSpPr/>
              <p:nvPr/>
            </p:nvSpPr>
            <p:spPr>
              <a:xfrm flipH="1">
                <a:off x="1054" y="1851"/>
                <a:ext cx="2122" cy="2304"/>
              </a:xfrm>
              <a:custGeom>
                <a:avLst/>
                <a:gdLst>
                  <a:gd name="txL" fmla="*/ 0 w 21600"/>
                  <a:gd name="txT" fmla="*/ 0 h 21602"/>
                  <a:gd name="txR" fmla="*/ 21600 w 21600"/>
                  <a:gd name="txB" fmla="*/ 21602 h 21602"/>
                </a:gdLst>
                <a:ahLst/>
                <a:cxnLst>
                  <a:cxn ang="270">
                    <a:pos x="5467" y="0"/>
                  </a:cxn>
                  <a:cxn ang="90">
                    <a:pos x="21588" y="21601"/>
                  </a:cxn>
                  <a:cxn ang="180">
                    <a:pos x="0" y="20897"/>
                  </a:cxn>
                </a:cxnLst>
                <a:rect l="txL" t="txT" r="txR" b="txB"/>
                <a:pathLst>
                  <a:path w="21600" h="21602" fill="none">
                    <a:moveTo>
                      <a:pt x="5467" y="0"/>
                    </a:moveTo>
                    <a:arcTo wR="21600" hR="21600" stAng="-4520344" swAng="4632411"/>
                  </a:path>
                  <a:path w="21600" h="21602" stroke="0">
                    <a:moveTo>
                      <a:pt x="5467" y="0"/>
                    </a:moveTo>
                    <a:arcTo wR="21600" hR="21600" stAng="-4520344" swAng="4632411"/>
                    <a:lnTo>
                      <a:pt x="0" y="2089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7" name="Freeform 93306"/>
              <p:cNvSpPr/>
              <p:nvPr/>
            </p:nvSpPr>
            <p:spPr>
              <a:xfrm flipH="1">
                <a:off x="1266" y="1480"/>
                <a:ext cx="1244" cy="2379"/>
              </a:xfrm>
              <a:custGeom>
                <a:avLst/>
                <a:gdLst>
                  <a:gd name="txL" fmla="*/ 0 w 28940"/>
                  <a:gd name="txT" fmla="*/ 0 h 22305"/>
                  <a:gd name="txR" fmla="*/ 28940 w 28940"/>
                  <a:gd name="txB" fmla="*/ 22305 h 22305"/>
                </a:gdLst>
                <a:ahLst/>
                <a:cxnLst>
                  <a:cxn ang="180">
                    <a:pos x="0" y="1285"/>
                  </a:cxn>
                  <a:cxn ang="0">
                    <a:pos x="28928" y="22304"/>
                  </a:cxn>
                  <a:cxn ang="90">
                    <a:pos x="7340" y="21600"/>
                  </a:cxn>
                </a:cxnLst>
                <a:rect l="txL" t="txT" r="txR" b="txB"/>
                <a:pathLst>
                  <a:path w="28940" h="22305" fill="none">
                    <a:moveTo>
                      <a:pt x="0" y="1285"/>
                    </a:moveTo>
                    <a:arcTo wR="21600" hR="21600" stAng="-6591916" swAng="6703983"/>
                  </a:path>
                  <a:path w="28940" h="22305" stroke="0">
                    <a:moveTo>
                      <a:pt x="0" y="1285"/>
                    </a:moveTo>
                    <a:arcTo wR="21600" hR="21600" stAng="-6591916" swAng="6703983"/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8" name="Freeform 93307"/>
              <p:cNvSpPr/>
              <p:nvPr/>
            </p:nvSpPr>
            <p:spPr>
              <a:xfrm flipH="1">
                <a:off x="210" y="1168"/>
                <a:ext cx="2376" cy="2379"/>
              </a:xfrm>
              <a:custGeom>
                <a:avLst/>
                <a:gdLst>
                  <a:gd name="txL" fmla="*/ 0 w 34455"/>
                  <a:gd name="txT" fmla="*/ 0 h 22305"/>
                  <a:gd name="txR" fmla="*/ 34455 w 34455"/>
                  <a:gd name="txB" fmla="*/ 22305 h 22305"/>
                </a:gdLst>
                <a:ahLst/>
                <a:cxnLst>
                  <a:cxn ang="180">
                    <a:pos x="0" y="4241"/>
                  </a:cxn>
                  <a:cxn ang="0">
                    <a:pos x="34443" y="22304"/>
                  </a:cxn>
                  <a:cxn ang="90">
                    <a:pos x="12855" y="21600"/>
                  </a:cxn>
                </a:cxnLst>
                <a:rect l="txL" t="txT" r="txR" b="txB"/>
                <a:pathLst>
                  <a:path w="34455" h="22305" fill="none">
                    <a:moveTo>
                      <a:pt x="0" y="4241"/>
                    </a:moveTo>
                    <a:arcTo wR="21600" hR="21600" stAng="-7591281" swAng="7703349"/>
                  </a:path>
                  <a:path w="34455" h="22305" stroke="0">
                    <a:moveTo>
                      <a:pt x="0" y="4241"/>
                    </a:moveTo>
                    <a:arcTo wR="21600" hR="21600" stAng="-7591281" swAng="7703349"/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9" name="Freeform 93308"/>
              <p:cNvSpPr/>
              <p:nvPr/>
            </p:nvSpPr>
            <p:spPr>
              <a:xfrm>
                <a:off x="2840" y="1503"/>
                <a:ext cx="381" cy="2379"/>
              </a:xfrm>
              <a:custGeom>
                <a:avLst/>
                <a:gdLst>
                  <a:gd name="txL" fmla="*/ 0 w 34812"/>
                  <a:gd name="txT" fmla="*/ 0 h 22305"/>
                  <a:gd name="txR" fmla="*/ 34812 w 34812"/>
                  <a:gd name="txB" fmla="*/ 22305 h 22305"/>
                </a:gdLst>
                <a:ahLst/>
                <a:cxnLst>
                  <a:cxn ang="180">
                    <a:pos x="0" y="4512"/>
                  </a:cxn>
                  <a:cxn ang="0">
                    <a:pos x="34800" y="22304"/>
                  </a:cxn>
                  <a:cxn ang="90">
                    <a:pos x="13212" y="21600"/>
                  </a:cxn>
                </a:cxnLst>
                <a:rect l="txL" t="txT" r="txR" b="txB"/>
                <a:pathLst>
                  <a:path w="34812" h="22305" fill="none">
                    <a:moveTo>
                      <a:pt x="0" y="4512"/>
                    </a:moveTo>
                    <a:arcTo wR="21600" hR="21600" stAng="-7662616" swAng="7774684"/>
                  </a:path>
                  <a:path w="34812" h="22305" stroke="0">
                    <a:moveTo>
                      <a:pt x="0" y="4512"/>
                    </a:moveTo>
                    <a:arcTo wR="21600" hR="21600" stAng="-7662616" swAng="7774684"/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0" name="Freeform 93309"/>
              <p:cNvSpPr/>
              <p:nvPr/>
            </p:nvSpPr>
            <p:spPr>
              <a:xfrm>
                <a:off x="2940" y="1492"/>
                <a:ext cx="1004" cy="2379"/>
              </a:xfrm>
              <a:custGeom>
                <a:avLst/>
                <a:gdLst>
                  <a:gd name="txL" fmla="*/ 0 w 34812"/>
                  <a:gd name="txT" fmla="*/ 0 h 22305"/>
                  <a:gd name="txR" fmla="*/ 34812 w 34812"/>
                  <a:gd name="txB" fmla="*/ 22305 h 22305"/>
                </a:gdLst>
                <a:ahLst/>
                <a:cxnLst>
                  <a:cxn ang="180">
                    <a:pos x="0" y="4512"/>
                  </a:cxn>
                  <a:cxn ang="0">
                    <a:pos x="34800" y="22304"/>
                  </a:cxn>
                  <a:cxn ang="90">
                    <a:pos x="13212" y="21600"/>
                  </a:cxn>
                </a:cxnLst>
                <a:rect l="txL" t="txT" r="txR" b="txB"/>
                <a:pathLst>
                  <a:path w="34812" h="22305" fill="none">
                    <a:moveTo>
                      <a:pt x="0" y="4512"/>
                    </a:moveTo>
                    <a:arcTo wR="21600" hR="21600" stAng="-7662616" swAng="7774684"/>
                  </a:path>
                  <a:path w="34812" h="22305" stroke="0">
                    <a:moveTo>
                      <a:pt x="0" y="4512"/>
                    </a:moveTo>
                    <a:arcTo wR="21600" hR="21600" stAng="-7662616" swAng="7774684"/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1" name="Freeform 93310"/>
              <p:cNvSpPr/>
              <p:nvPr/>
            </p:nvSpPr>
            <p:spPr>
              <a:xfrm>
                <a:off x="3301" y="2635"/>
                <a:ext cx="485" cy="1479"/>
              </a:xfrm>
              <a:custGeom>
                <a:avLst/>
                <a:gdLst/>
                <a:ahLst/>
                <a:cxnLst/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2" name="Freeform 93311"/>
              <p:cNvSpPr/>
              <p:nvPr/>
            </p:nvSpPr>
            <p:spPr>
              <a:xfrm rot="-1939245" flipV="1">
                <a:off x="2546" y="2150"/>
                <a:ext cx="442" cy="837"/>
              </a:xfrm>
              <a:custGeom>
                <a:avLst/>
                <a:gdLst/>
                <a:ahLst/>
                <a:cxnLst/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3" name="Freeform 93312"/>
              <p:cNvSpPr/>
              <p:nvPr/>
            </p:nvSpPr>
            <p:spPr>
              <a:xfrm flipH="1">
                <a:off x="489" y="2504"/>
                <a:ext cx="1085" cy="1524"/>
              </a:xfrm>
              <a:custGeom>
                <a:avLst/>
                <a:gdLst/>
                <a:ahLst/>
                <a:cxnLst/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4" name="Freeform 93313"/>
              <p:cNvSpPr/>
              <p:nvPr/>
            </p:nvSpPr>
            <p:spPr>
              <a:xfrm flipH="1">
                <a:off x="1000" y="893"/>
                <a:ext cx="696" cy="1524"/>
              </a:xfrm>
              <a:custGeom>
                <a:avLst/>
                <a:gdLst/>
                <a:ahLst/>
                <a:cxnLst/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5" name="Freeform 93314"/>
              <p:cNvSpPr/>
              <p:nvPr/>
            </p:nvSpPr>
            <p:spPr>
              <a:xfrm>
                <a:off x="4401" y="2280"/>
                <a:ext cx="1007" cy="1601"/>
              </a:xfrm>
              <a:custGeom>
                <a:avLst/>
                <a:gdLst/>
                <a:ahLst/>
                <a:cxnLst/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6" name="Freeform 93315"/>
              <p:cNvSpPr/>
              <p:nvPr/>
            </p:nvSpPr>
            <p:spPr>
              <a:xfrm>
                <a:off x="3878" y="1470"/>
                <a:ext cx="1518" cy="1067"/>
              </a:xfrm>
              <a:custGeom>
                <a:avLst/>
                <a:gdLst/>
                <a:ahLst/>
                <a:cxnLst/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7" name="Freeform 93316"/>
              <p:cNvSpPr/>
              <p:nvPr/>
            </p:nvSpPr>
            <p:spPr>
              <a:xfrm>
                <a:off x="3934" y="337"/>
                <a:ext cx="663" cy="1434"/>
              </a:xfrm>
              <a:custGeom>
                <a:avLst/>
                <a:gdLst/>
                <a:ahLst/>
                <a:cxnLst/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8" name="Freeform 93317"/>
              <p:cNvSpPr/>
              <p:nvPr/>
            </p:nvSpPr>
            <p:spPr>
              <a:xfrm rot="-20253369" flipH="1">
                <a:off x="1702" y="1506"/>
                <a:ext cx="442" cy="837"/>
              </a:xfrm>
              <a:custGeom>
                <a:avLst/>
                <a:gdLst/>
                <a:ahLst/>
                <a:cxnLst/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93319" name="Title 93318"/>
          <p:cNvSpPr>
            <a:spLocks noGrp="1"/>
          </p:cNvSpPr>
          <p:nvPr>
            <p:ph type="ctrTitle" sz="quarter"/>
          </p:nvPr>
        </p:nvSpPr>
        <p:spPr>
          <a:xfrm>
            <a:off x="685800" y="1827213"/>
            <a:ext cx="7772400" cy="162718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lvl="0">
              <a:buClrTx/>
              <a:buSzTx/>
              <a:buFontTx/>
              <a:defRPr/>
            </a:lvl1pPr>
          </a:lstStyle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93320" name="Subtitle 93319"/>
          <p:cNvSpPr>
            <a:spLocks noGrp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0" lvl="0" indent="0" algn="ctr">
              <a:buClr>
                <a:schemeClr val="hlink"/>
              </a:buClr>
              <a:buSzTx/>
              <a:buFontTx/>
              <a:buNone/>
              <a:defRPr/>
            </a:lvl1pPr>
            <a:lvl2pPr marL="457200" lvl="1" indent="0" algn="ctr">
              <a:buClr>
                <a:schemeClr val="folHlink"/>
              </a:buClr>
              <a:buSzTx/>
              <a:buFontTx/>
              <a:buNone/>
              <a:defRPr/>
            </a:lvl2pPr>
            <a:lvl3pPr marL="914400" lvl="2" indent="0" algn="ctr">
              <a:buClrTx/>
              <a:buSzTx/>
              <a:buFontTx/>
              <a:buNone/>
              <a:defRPr/>
            </a:lvl3pPr>
            <a:lvl4pPr marL="1371600" lvl="3" indent="0" algn="ctr">
              <a:buClrTx/>
              <a:buSzTx/>
              <a:buFont typeface="Times New Roman" panose="02020603050405020304" pitchFamily="18" charset="0"/>
              <a:buNone/>
              <a:defRPr/>
            </a:lvl4pPr>
            <a:lvl5pPr marL="1828800" lvl="4" indent="0" algn="ctr">
              <a:buClrTx/>
              <a:buSzTx/>
              <a:buFont typeface="Times New Roman" panose="02020603050405020304" pitchFamily="18" charset="0"/>
              <a:buNone/>
              <a:defRPr/>
            </a:lvl5pPr>
          </a:lstStyle>
          <a:p>
            <a:pPr lvl="0"/>
            <a:r>
              <a:rPr dirty="0"/>
              <a:t>Click to edit Master subtitle style</a:t>
            </a:r>
          </a:p>
        </p:txBody>
      </p:sp>
      <p:sp>
        <p:nvSpPr>
          <p:cNvPr id="93321" name="Date Placeholder 93320"/>
          <p:cNvSpPr>
            <a:spLocks noGrp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>
              <a:defRPr sz="1400">
                <a:latin typeface="Arial Black" panose="020B0A04020102020204" pitchFamily="34" charset="0"/>
              </a:defRPr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3322" name="Footer Placeholder 93321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ctr">
              <a:defRPr sz="1400">
                <a:latin typeface="Arial Black" panose="020B0A040201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3323" name="Slide Number Placeholder 93322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r">
              <a:defRPr sz="1400">
                <a:latin typeface="Arial Black" panose="020B0A04020102020204" pitchFamily="34" charset="0"/>
              </a:defRPr>
            </a:lvl1pPr>
          </a:lstStyle>
          <a:p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24" y="19812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</a:rPr>
              <a:t>‹#›</a:t>
            </a:fld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1625"/>
            <a:ext cx="194310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1625"/>
            <a:ext cx="5716657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en-US" dirty="0">
                <a:latin typeface="Arial" panose="020B0604020202020204" pitchFamily="34" charset="0"/>
              </a:rPr>
              <a:t>5/14/2021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</a:rPr>
              <a:t>‹#›</a:t>
            </a:fld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450" name="Group 104449"/>
          <p:cNvGrpSpPr/>
          <p:nvPr/>
        </p:nvGrpSpPr>
        <p:grpSpPr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104451" name="Rectangles 104450"/>
            <p:cNvSpPr/>
            <p:nvPr userDrawn="1"/>
          </p:nvSpPr>
          <p:spPr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52" name="Rectangles 104451"/>
            <p:cNvSpPr/>
            <p:nvPr userDrawn="1"/>
          </p:nvSpPr>
          <p:spPr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53" name="Rectangles 104452"/>
            <p:cNvSpPr/>
            <p:nvPr userDrawn="1"/>
          </p:nvSpPr>
          <p:spPr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54" name="Rectangles 104453"/>
            <p:cNvSpPr/>
            <p:nvPr userDrawn="1"/>
          </p:nvSpPr>
          <p:spPr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55" name="Rectangles 104454"/>
            <p:cNvSpPr/>
            <p:nvPr userDrawn="1"/>
          </p:nvSpPr>
          <p:spPr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56" name="Rectangles 104455"/>
            <p:cNvSpPr/>
            <p:nvPr userDrawn="1"/>
          </p:nvSpPr>
          <p:spPr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57" name="Rectangles 104456"/>
            <p:cNvSpPr/>
            <p:nvPr userDrawn="1"/>
          </p:nvSpPr>
          <p:spPr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58" name="Rectangles 104457"/>
            <p:cNvSpPr/>
            <p:nvPr userDrawn="1"/>
          </p:nvSpPr>
          <p:spPr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59" name="Rectangles 104458"/>
            <p:cNvSpPr/>
            <p:nvPr userDrawn="1"/>
          </p:nvSpPr>
          <p:spPr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60" name="Rectangles 104459"/>
            <p:cNvSpPr/>
            <p:nvPr userDrawn="1"/>
          </p:nvSpPr>
          <p:spPr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61" name="Rectangles 104460"/>
            <p:cNvSpPr/>
            <p:nvPr userDrawn="1"/>
          </p:nvSpPr>
          <p:spPr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62" name="Rectangles 104461"/>
            <p:cNvSpPr/>
            <p:nvPr userDrawn="1"/>
          </p:nvSpPr>
          <p:spPr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63" name="Rectangles 104462"/>
            <p:cNvSpPr/>
            <p:nvPr userDrawn="1"/>
          </p:nvSpPr>
          <p:spPr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64" name="Rectangles 104463"/>
            <p:cNvSpPr/>
            <p:nvPr userDrawn="1"/>
          </p:nvSpPr>
          <p:spPr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65" name="Rectangles 104464"/>
            <p:cNvSpPr/>
            <p:nvPr userDrawn="1"/>
          </p:nvSpPr>
          <p:spPr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66" name="Rectangles 104465"/>
            <p:cNvSpPr/>
            <p:nvPr userDrawn="1"/>
          </p:nvSpPr>
          <p:spPr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67" name="Rectangles 104466"/>
            <p:cNvSpPr/>
            <p:nvPr userDrawn="1"/>
          </p:nvSpPr>
          <p:spPr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68" name="Rectangles 104467"/>
            <p:cNvSpPr/>
            <p:nvPr userDrawn="1"/>
          </p:nvSpPr>
          <p:spPr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69" name="Rectangles 104468"/>
            <p:cNvSpPr/>
            <p:nvPr userDrawn="1"/>
          </p:nvSpPr>
          <p:spPr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70" name="Freeform 104469"/>
            <p:cNvSpPr/>
            <p:nvPr userDrawn="1"/>
          </p:nvSpPr>
          <p:spPr>
            <a:xfrm>
              <a:off x="1" y="3875"/>
              <a:ext cx="5760" cy="445"/>
            </a:xfrm>
            <a:custGeom>
              <a:avLst/>
              <a:gdLst/>
              <a:ahLst/>
              <a:cxnLst/>
              <a:rect l="0" t="0" r="0" b="0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71" name="Freeform 104470"/>
            <p:cNvSpPr/>
            <p:nvPr userDrawn="1"/>
          </p:nvSpPr>
          <p:spPr>
            <a:xfrm>
              <a:off x="0" y="3867"/>
              <a:ext cx="5770" cy="174"/>
            </a:xfrm>
            <a:custGeom>
              <a:avLst/>
              <a:gdLst/>
              <a:ahLst/>
              <a:cxnLst/>
              <a:rect l="0" t="0" r="0" b="0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4472" name="Title 104471"/>
          <p:cNvSpPr>
            <a:spLocks noGrp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  <a:prstGeom prst="rect">
            <a:avLst/>
          </a:prstGeom>
          <a:noFill/>
          <a:ln w="9525">
            <a:noFill/>
          </a:ln>
        </p:spPr>
        <p:txBody>
          <a:bodyPr anchor="ctr" anchorCtr="1"/>
          <a:lstStyle>
            <a:lvl1pPr lvl="0">
              <a:buClrTx/>
              <a:buSzTx/>
              <a:buFontTx/>
              <a:defRPr/>
            </a:lvl1pPr>
          </a:lstStyle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4473" name="Subtitle 104472"/>
          <p:cNvSpPr>
            <a:spLocks noGrp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0" lvl="0" indent="0" algn="ctr">
              <a:buClr>
                <a:schemeClr val="hlink"/>
              </a:buClr>
              <a:buSzPct val="80000"/>
              <a:buFont typeface="Wingdings" panose="05000000000000000000" pitchFamily="2" charset="2"/>
              <a:buNone/>
              <a:defRPr/>
            </a:lvl1pPr>
            <a:lvl2pPr marL="457200" lvl="1" indent="0" algn="ctr">
              <a:buClr>
                <a:schemeClr val="folHlink"/>
              </a:buClr>
              <a:buSzPct val="80000"/>
              <a:buFont typeface="Wingdings" panose="05000000000000000000" pitchFamily="2" charset="2"/>
              <a:buNone/>
              <a:defRPr/>
            </a:lvl2pPr>
            <a:lvl3pPr marL="914400" lvl="2" indent="0" algn="ctr">
              <a:buClr>
                <a:schemeClr val="tx2"/>
              </a:buClr>
              <a:buSzPct val="80000"/>
              <a:buFont typeface="Wingdings" panose="05000000000000000000" pitchFamily="2" charset="2"/>
              <a:buNone/>
              <a:defRPr/>
            </a:lvl3pPr>
            <a:lvl4pPr marL="1371600" lvl="3" indent="0" algn="ctr">
              <a:buClr>
                <a:schemeClr val="hlink"/>
              </a:buClr>
              <a:buSzPct val="80000"/>
              <a:buFont typeface="Wingdings" panose="05000000000000000000" pitchFamily="2" charset="2"/>
              <a:buNone/>
              <a:defRPr/>
            </a:lvl4pPr>
            <a:lvl5pPr marL="1828800" lvl="4" indent="0" algn="ctr">
              <a:buClr>
                <a:schemeClr val="tx1"/>
              </a:buClr>
              <a:buSzPct val="80000"/>
              <a:buFont typeface="Wingdings" panose="05000000000000000000" pitchFamily="2" charset="2"/>
              <a:buNone/>
              <a:defRPr/>
            </a:lvl5pPr>
          </a:lstStyle>
          <a:p>
            <a:pPr lvl="0"/>
            <a:r>
              <a:rPr dirty="0"/>
              <a:t>Click to edit Master subtitle style</a:t>
            </a:r>
          </a:p>
        </p:txBody>
      </p:sp>
      <p:sp>
        <p:nvSpPr>
          <p:cNvPr id="104474" name="Date Placeholder 104473"/>
          <p:cNvSpPr>
            <a:spLocks noGrp="1"/>
          </p:cNvSpPr>
          <p:nvPr>
            <p:ph type="dt" sz="quarter" idx="2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>
              <a:defRPr sz="1000">
                <a:latin typeface="Tahoma" panose="020B0604030504040204" pitchFamily="34" charset="0"/>
              </a:defRPr>
            </a:lvl1pPr>
          </a:lstStyle>
          <a:p>
            <a:endParaRPr 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04475" name="Footer Placeholder 104474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ctr">
              <a:defRPr sz="1000">
                <a:latin typeface="Tahoma" panose="020B0604030504040204" pitchFamily="34" charset="0"/>
              </a:defRPr>
            </a:lvl1pPr>
          </a:lstStyle>
          <a:p>
            <a:endParaRPr lang="en-US" dirty="0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104476" name="Slide Number Placeholder 104475"/>
          <p:cNvSpPr>
            <a:spLocks noGrp="1"/>
          </p:cNvSpPr>
          <p:nvPr>
            <p:ph type="sldNum" sz="quarter" idx="4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r">
              <a:defRPr sz="1000">
                <a:latin typeface="Tahoma" panose="020B0604030504040204" pitchFamily="34" charset="0"/>
              </a:defRPr>
            </a:lvl1pPr>
          </a:lstStyle>
          <a:p>
            <a:fld id="{9A0DB2DC-4C9A-4742-B13C-FB6460FD3503}" type="slidenum">
              <a:rPr lang="en-US" dirty="0">
                <a:effectLst>
                  <a:outerShdw blurRad="38100" dist="38100" dir="2700000">
                    <a:srgbClr val="000000"/>
                  </a:outerShdw>
                </a:effectLst>
              </a:rPr>
              <a:t>‹#›</a:t>
            </a:fld>
            <a:endParaRPr 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effectLst>
                  <a:outerShdw blurRad="38100" dist="38100" dir="2700000">
                    <a:srgbClr val="000000"/>
                  </a:outerShdw>
                </a:effectLst>
              </a:rPr>
              <a:t>‹#›</a:t>
            </a:fld>
            <a:endParaRPr 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effectLst>
                  <a:outerShdw blurRad="38100" dist="38100" dir="2700000">
                    <a:srgbClr val="000000"/>
                  </a:outerShdw>
                </a:effectLst>
              </a:rPr>
              <a:t>‹#›</a:t>
            </a:fld>
            <a:endParaRPr 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effectLst>
                  <a:outerShdw blurRad="38100" dist="38100" dir="2700000">
                    <a:srgbClr val="000000"/>
                  </a:outerShdw>
                </a:effectLst>
              </a:rPr>
              <a:t>‹#›</a:t>
            </a:fld>
            <a:endParaRPr 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</a:rPr>
              <a:t>‹#›</a:t>
            </a:fld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effectLst>
                  <a:outerShdw blurRad="38100" dist="38100" dir="2700000">
                    <a:srgbClr val="000000"/>
                  </a:outerShdw>
                </a:effectLst>
              </a:rPr>
              <a:t>‹#›</a:t>
            </a:fld>
            <a:endParaRPr 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effectLst>
                  <a:outerShdw blurRad="38100" dist="38100" dir="2700000">
                    <a:srgbClr val="000000"/>
                  </a:outerShdw>
                </a:effectLst>
              </a:rPr>
              <a:t>‹#›</a:t>
            </a:fld>
            <a:endParaRPr 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effectLst>
                  <a:outerShdw blurRad="38100" dist="38100" dir="2700000">
                    <a:srgbClr val="000000"/>
                  </a:outerShdw>
                </a:effectLst>
              </a:rPr>
              <a:t>‹#›</a:t>
            </a:fld>
            <a:endParaRPr 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effectLst>
                  <a:outerShdw blurRad="38100" dist="38100" dir="2700000">
                    <a:srgbClr val="000000"/>
                  </a:outerShdw>
                </a:effectLst>
              </a:rPr>
              <a:t>‹#›</a:t>
            </a:fld>
            <a:endParaRPr 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effectLst>
                  <a:outerShdw blurRad="38100" dist="38100" dir="2700000">
                    <a:srgbClr val="000000"/>
                  </a:outerShdw>
                </a:effectLst>
              </a:rPr>
              <a:t>‹#›</a:t>
            </a:fld>
            <a:endParaRPr 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effectLst>
                  <a:outerShdw blurRad="38100" dist="38100" dir="2700000">
                    <a:srgbClr val="000000"/>
                  </a:outerShdw>
                </a:effectLst>
              </a:rPr>
              <a:t>‹#›</a:t>
            </a:fld>
            <a:endParaRPr 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5293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effectLst>
                  <a:outerShdw blurRad="38100" dist="38100" dir="2700000">
                    <a:srgbClr val="000000"/>
                  </a:outerShdw>
                </a:effectLst>
              </a:rPr>
              <a:t>‹#›</a:t>
            </a:fld>
            <a:endParaRPr 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</a:rPr>
              <a:t>‹#›</a:t>
            </a:fld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</a:rPr>
              <a:t>‹#›</a:t>
            </a:fld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</a:rPr>
              <a:t>‹#›</a:t>
            </a:fld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6" name="Group 67585"/>
          <p:cNvGrpSpPr/>
          <p:nvPr/>
        </p:nvGrpSpPr>
        <p:grpSpPr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67587" name="Freeform 67586"/>
            <p:cNvSpPr/>
            <p:nvPr/>
          </p:nvSpPr>
          <p:spPr>
            <a:xfrm>
              <a:off x="0" y="3072"/>
              <a:ext cx="5760" cy="1248"/>
            </a:xfrm>
            <a:custGeom>
              <a:avLst/>
              <a:gdLst/>
              <a:ahLst/>
              <a:cxnLst/>
              <a:rect l="0" t="0" r="0" b="0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alpha val="100000"/>
                  </a:schemeClr>
                </a:gs>
                <a:gs pos="100000">
                  <a:schemeClr val="accent2">
                    <a:alpha val="100000"/>
                  </a:scheme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588" name="Freeform 67587"/>
            <p:cNvSpPr/>
            <p:nvPr/>
          </p:nvSpPr>
          <p:spPr>
            <a:xfrm>
              <a:off x="0" y="0"/>
              <a:ext cx="5760" cy="3072"/>
            </a:xfrm>
            <a:custGeom>
              <a:avLst/>
              <a:gdLst/>
              <a:ahLst/>
              <a:cxnLst/>
              <a:rect l="0" t="0" r="0" b="0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7589" name="Freeform 67588"/>
          <p:cNvSpPr/>
          <p:nvPr/>
        </p:nvSpPr>
        <p:spPr>
          <a:xfrm>
            <a:off x="6248400" y="6262688"/>
            <a:ext cx="2895600" cy="609600"/>
          </a:xfrm>
          <a:custGeom>
            <a:avLst/>
            <a:gdLst/>
            <a:ahLst/>
            <a:cxnLst/>
            <a:rect l="0" t="0" r="0" b="0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>
                  <a:alpha val="100000"/>
                </a:schemeClr>
              </a:gs>
              <a:gs pos="100000">
                <a:schemeClr val="hlink">
                  <a:alpha val="100000"/>
                </a:schemeClr>
              </a:gs>
            </a:gsLst>
            <a:lin ang="18900000" scaled="1"/>
            <a:tileRect/>
          </a:gradFill>
          <a:ln w="9525"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67590" name="Group 67589"/>
          <p:cNvGrpSpPr/>
          <p:nvPr/>
        </p:nvGrpSpPr>
        <p:grpSpPr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67591" name="Freeform 67590"/>
            <p:cNvSpPr/>
            <p:nvPr userDrawn="1"/>
          </p:nvSpPr>
          <p:spPr>
            <a:xfrm>
              <a:off x="1488" y="3792"/>
              <a:ext cx="3240" cy="536"/>
            </a:xfrm>
            <a:custGeom>
              <a:avLst/>
              <a:gdLst/>
              <a:ahLst/>
              <a:cxnLst/>
              <a:rect l="0" t="0" r="0" b="0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7592" name="Group 67591"/>
            <p:cNvGrpSpPr/>
            <p:nvPr userDrawn="1"/>
          </p:nvGrpSpPr>
          <p:grpSpPr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67593" name="Freeform 67592"/>
              <p:cNvSpPr/>
              <p:nvPr userDrawn="1"/>
            </p:nvSpPr>
            <p:spPr>
              <a:xfrm>
                <a:off x="3948" y="3799"/>
                <a:ext cx="996" cy="533"/>
              </a:xfrm>
              <a:custGeom>
                <a:avLst/>
                <a:gdLst/>
                <a:ahLst/>
                <a:cxnLst/>
                <a:rect l="0" t="0" r="0" b="0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594" name="Freeform 67593"/>
              <p:cNvSpPr/>
              <p:nvPr userDrawn="1"/>
            </p:nvSpPr>
            <p:spPr>
              <a:xfrm>
                <a:off x="2677" y="3792"/>
                <a:ext cx="186" cy="395"/>
              </a:xfrm>
              <a:custGeom>
                <a:avLst/>
                <a:gdLst/>
                <a:ahLst/>
                <a:cxnLst/>
                <a:rect l="0" t="0" r="0" b="0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595" name="Freeform 67594"/>
              <p:cNvSpPr/>
              <p:nvPr userDrawn="1"/>
            </p:nvSpPr>
            <p:spPr>
              <a:xfrm>
                <a:off x="3030" y="3893"/>
                <a:ext cx="378" cy="271"/>
              </a:xfrm>
              <a:custGeom>
                <a:avLst/>
                <a:gdLst/>
                <a:ahLst/>
                <a:cxnLst/>
                <a:rect l="0" t="0" r="0" b="0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596" name="Freeform 67595"/>
              <p:cNvSpPr/>
              <p:nvPr userDrawn="1"/>
            </p:nvSpPr>
            <p:spPr>
              <a:xfrm>
                <a:off x="3628" y="3866"/>
                <a:ext cx="155" cy="74"/>
              </a:xfrm>
              <a:custGeom>
                <a:avLst/>
                <a:gdLst/>
                <a:ahLst/>
                <a:cxnLst/>
                <a:rect l="0" t="0" r="0" b="0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597" name="Freeform 67596"/>
              <p:cNvSpPr/>
              <p:nvPr userDrawn="1"/>
            </p:nvSpPr>
            <p:spPr>
              <a:xfrm>
                <a:off x="2486" y="3859"/>
                <a:ext cx="42" cy="81"/>
              </a:xfrm>
              <a:custGeom>
                <a:avLst/>
                <a:gdLst/>
                <a:ahLst/>
                <a:cxnLst/>
                <a:rect l="0" t="0" r="0" b="0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7598" name="Freeform 67597"/>
            <p:cNvSpPr/>
            <p:nvPr userDrawn="1"/>
          </p:nvSpPr>
          <p:spPr>
            <a:xfrm>
              <a:off x="0" y="3792"/>
              <a:ext cx="3976" cy="535"/>
            </a:xfrm>
            <a:custGeom>
              <a:avLst/>
              <a:gdLst/>
              <a:ahLst/>
              <a:cxnLst/>
              <a:rect l="0" t="0" r="0" b="0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7599" name="Group 67598"/>
          <p:cNvGrpSpPr/>
          <p:nvPr/>
        </p:nvGrpSpPr>
        <p:grpSpPr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67600" name="Freeform 67599"/>
            <p:cNvSpPr/>
            <p:nvPr/>
          </p:nvSpPr>
          <p:spPr>
            <a:xfrm>
              <a:off x="1196" y="3793"/>
              <a:ext cx="365" cy="291"/>
            </a:xfrm>
            <a:custGeom>
              <a:avLst/>
              <a:gdLst/>
              <a:ahLst/>
              <a:cxnLst/>
              <a:rect l="0" t="0" r="0" b="0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1" name="Freeform 67600"/>
            <p:cNvSpPr/>
            <p:nvPr/>
          </p:nvSpPr>
          <p:spPr>
            <a:xfrm>
              <a:off x="1943" y="3829"/>
              <a:ext cx="2033" cy="499"/>
            </a:xfrm>
            <a:custGeom>
              <a:avLst/>
              <a:gdLst/>
              <a:ahLst/>
              <a:cxnLst/>
              <a:rect l="0" t="0" r="0" b="0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2" name="Freeform 67601"/>
            <p:cNvSpPr/>
            <p:nvPr/>
          </p:nvSpPr>
          <p:spPr>
            <a:xfrm>
              <a:off x="1830" y="3823"/>
              <a:ext cx="71" cy="61"/>
            </a:xfrm>
            <a:custGeom>
              <a:avLst/>
              <a:gdLst/>
              <a:ahLst/>
              <a:cxnLst/>
              <a:rect l="0" t="0" r="0" b="0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3" name="Freeform 67602"/>
            <p:cNvSpPr/>
            <p:nvPr/>
          </p:nvSpPr>
          <p:spPr>
            <a:xfrm>
              <a:off x="855" y="3842"/>
              <a:ext cx="161" cy="164"/>
            </a:xfrm>
            <a:custGeom>
              <a:avLst/>
              <a:gdLst/>
              <a:ahLst/>
              <a:cxnLst/>
              <a:rect l="0" t="0" r="0" b="0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4" name="Freeform 67603"/>
            <p:cNvSpPr/>
            <p:nvPr/>
          </p:nvSpPr>
          <p:spPr>
            <a:xfrm>
              <a:off x="706" y="3854"/>
              <a:ext cx="59" cy="61"/>
            </a:xfrm>
            <a:custGeom>
              <a:avLst/>
              <a:gdLst/>
              <a:ahLst/>
              <a:cxnLst/>
              <a:rect l="0" t="0" r="0" b="0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5" name="Freeform 67604"/>
            <p:cNvSpPr/>
            <p:nvPr/>
          </p:nvSpPr>
          <p:spPr>
            <a:xfrm>
              <a:off x="395" y="3811"/>
              <a:ext cx="245" cy="207"/>
            </a:xfrm>
            <a:custGeom>
              <a:avLst/>
              <a:gdLst/>
              <a:ahLst/>
              <a:cxnLst/>
              <a:rect l="0" t="0" r="0" b="0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7606" name="Title 67605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67607" name="Text Placeholder 6760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67608" name="Date Placeholder 67607"/>
          <p:cNvSpPr>
            <a:spLocks noGrp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>
              <a:defRPr sz="1200"/>
            </a:lvl1pPr>
          </a:lstStyle>
          <a:p>
            <a:pPr lvl="0"/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7609" name="Footer Placeholder 67608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algn="ctr">
              <a:defRPr sz="1200"/>
            </a:lvl1pPr>
          </a:lstStyle>
          <a:p>
            <a:pPr lvl="0"/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7610" name="Slide Number Placeholder 67609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algn="r">
              <a:defRPr sz="1200"/>
            </a:lvl1pPr>
          </a:lstStyle>
          <a:p>
            <a:pPr lvl="0"/>
            <a:fld id="{9A0DB2DC-4C9A-4742-B13C-FB6460FD3503}" type="slidenum">
              <a:rPr lang="en-US" dirty="0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</a:rPr>
              <a:t>‹#›</a:t>
            </a:fld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effectLst>
            <a:outerShdw blurRad="38100" dist="38100" dir="2700000">
              <a:srgbClr val="C0C0C0"/>
            </a:outerShdw>
          </a:effectLst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06" name="Group 72705"/>
          <p:cNvGrpSpPr/>
          <p:nvPr/>
        </p:nvGrpSpPr>
        <p:grpSpPr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72707" name="Freeform 72706"/>
            <p:cNvSpPr/>
            <p:nvPr/>
          </p:nvSpPr>
          <p:spPr>
            <a:xfrm>
              <a:off x="528" y="2909"/>
              <a:ext cx="5232" cy="1411"/>
            </a:xfrm>
            <a:custGeom>
              <a:avLst/>
              <a:gdLst/>
              <a:ahLst/>
              <a:cxnLst/>
              <a:rect l="0" t="0" r="0" b="0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08" name="Freeform 72707"/>
            <p:cNvSpPr/>
            <p:nvPr/>
          </p:nvSpPr>
          <p:spPr>
            <a:xfrm>
              <a:off x="210" y="1152"/>
              <a:ext cx="5550" cy="3168"/>
            </a:xfrm>
            <a:custGeom>
              <a:avLst/>
              <a:gdLst/>
              <a:ahLst/>
              <a:cxnLst/>
              <a:rect l="0" t="0" r="0" b="0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09" name="Freeform 72708"/>
            <p:cNvSpPr/>
            <p:nvPr/>
          </p:nvSpPr>
          <p:spPr>
            <a:xfrm>
              <a:off x="528" y="2932"/>
              <a:ext cx="5232" cy="1388"/>
            </a:xfrm>
            <a:custGeom>
              <a:avLst/>
              <a:gdLst/>
              <a:ahLst/>
              <a:cxnLst/>
              <a:rect l="0" t="0" r="0" b="0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10" name="Freeform 72709"/>
            <p:cNvSpPr/>
            <p:nvPr/>
          </p:nvSpPr>
          <p:spPr>
            <a:xfrm>
              <a:off x="528" y="1152"/>
              <a:ext cx="4607" cy="29"/>
            </a:xfrm>
            <a:custGeom>
              <a:avLst/>
              <a:gdLst/>
              <a:ahLst/>
              <a:cxnLst/>
              <a:rect l="0" t="0" r="0" b="0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  <a:alpha val="100000"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11" name="Freeform 72710"/>
            <p:cNvSpPr/>
            <p:nvPr/>
          </p:nvSpPr>
          <p:spPr>
            <a:xfrm>
              <a:off x="528" y="1152"/>
              <a:ext cx="29" cy="1785"/>
            </a:xfrm>
            <a:custGeom>
              <a:avLst/>
              <a:gdLst/>
              <a:ahLst/>
              <a:cxnLst/>
              <a:rect l="0" t="0" r="0" b="0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  <a:alpha val="100000"/>
                  </a:schemeClr>
                </a:gs>
                <a:gs pos="100000">
                  <a:schemeClr val="bg2">
                    <a:alpha val="100000"/>
                  </a:scheme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12" name="Freeform 72711"/>
            <p:cNvSpPr/>
            <p:nvPr/>
          </p:nvSpPr>
          <p:spPr>
            <a:xfrm>
              <a:off x="527" y="2904"/>
              <a:ext cx="29" cy="1416"/>
            </a:xfrm>
            <a:custGeom>
              <a:avLst/>
              <a:gdLst/>
              <a:ahLst/>
              <a:cxnLst/>
              <a:rect l="0" t="0" r="0" b="0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  <a:alpha val="100000"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13" name="Freeform 72712"/>
            <p:cNvSpPr/>
            <p:nvPr/>
          </p:nvSpPr>
          <p:spPr>
            <a:xfrm>
              <a:off x="201" y="2904"/>
              <a:ext cx="2879" cy="29"/>
            </a:xfrm>
            <a:custGeom>
              <a:avLst/>
              <a:gdLst/>
              <a:ahLst/>
              <a:cxnLst/>
              <a:rect l="0" t="0" r="0" b="0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  <a:alpha val="100000"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14" name="Freeform 72713"/>
            <p:cNvSpPr/>
            <p:nvPr/>
          </p:nvSpPr>
          <p:spPr>
            <a:xfrm>
              <a:off x="201" y="2904"/>
              <a:ext cx="30" cy="1416"/>
            </a:xfrm>
            <a:custGeom>
              <a:avLst/>
              <a:gdLst/>
              <a:ahLst/>
              <a:cxnLst/>
              <a:rect l="0" t="0" r="0" b="0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  <a:alpha val="100000"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2715" name="Date Placeholder 72714"/>
          <p:cNvSpPr>
            <a:spLocks noGrp="1"/>
          </p:cNvSpPr>
          <p:nvPr>
            <p:ph type="dt" sz="half" idx="2"/>
          </p:nvPr>
        </p:nvSpPr>
        <p:spPr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72716" name="Footer Placeholder 72715"/>
          <p:cNvSpPr>
            <a:spLocks noGrp="1"/>
          </p:cNvSpPr>
          <p:nvPr>
            <p:ph type="ftr" sz="quarter" idx="3"/>
          </p:nvPr>
        </p:nvSpPr>
        <p:spPr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72717" name="Slide Number Placeholder 72716"/>
          <p:cNvSpPr>
            <a:spLocks noGrp="1"/>
          </p:cNvSpPr>
          <p:nvPr>
            <p:ph type="sldNum" sz="quarter" idx="4"/>
          </p:nvPr>
        </p:nvSpPr>
        <p:spPr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 dirty="0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</a:rPr>
              <a:t>‹#›</a:t>
            </a:fld>
            <a:endParaRPr lang="en-US" dirty="0"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72718" name="Title 72717"/>
          <p:cNvSpPr>
            <a:spLocks noGrp="1" noRot="1"/>
          </p:cNvSpPr>
          <p:nvPr>
            <p:ph type="title"/>
          </p:nvPr>
        </p:nvSpPr>
        <p:spPr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72719" name="Text Placeholder 72718"/>
          <p:cNvSpPr>
            <a:spLocks noGrp="1" noRot="1"/>
          </p:cNvSpPr>
          <p:nvPr>
            <p:ph type="body" idx="1"/>
          </p:nvPr>
        </p:nvSpPr>
        <p:spPr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1" i="0" u="none" kern="1200" baseline="0">
          <a:solidFill>
            <a:schemeClr val="tx2"/>
          </a:solidFill>
          <a:effectLst>
            <a:outerShdw blurRad="38100" dist="38100" dir="2700000">
              <a:srgbClr val="C0C0C0"/>
            </a:outerShdw>
          </a:effectLst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3200" b="0" i="0" u="none" kern="1200" baseline="0">
          <a:solidFill>
            <a:schemeClr val="tx1"/>
          </a:solidFill>
          <a:effectLst>
            <a:outerShdw blurRad="38100" dist="38100" dir="2700000">
              <a:srgbClr val="C0C0C0"/>
            </a:outerShdw>
          </a:effectLst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800" b="0" i="0" u="none" kern="1200" baseline="0">
          <a:solidFill>
            <a:schemeClr val="tx1"/>
          </a:solidFill>
          <a:effectLst>
            <a:outerShdw blurRad="38100" dist="38100" dir="2700000">
              <a:srgbClr val="C0C0C0"/>
            </a:outerShdw>
          </a:effectLst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 b="0" i="0" u="none" kern="1200" baseline="0">
          <a:solidFill>
            <a:schemeClr val="tx1"/>
          </a:solidFill>
          <a:effectLst>
            <a:outerShdw blurRad="38100" dist="38100" dir="2700000">
              <a:srgbClr val="C0C0C0"/>
            </a:outerShdw>
          </a:effectLst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b="0" i="0" u="none" kern="1200" baseline="0">
          <a:solidFill>
            <a:schemeClr val="tx1"/>
          </a:solidFill>
          <a:effectLst>
            <a:outerShdw blurRad="38100" dist="38100" dir="2700000">
              <a:srgbClr val="C0C0C0"/>
            </a:outerShdw>
          </a:effectLst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b="0" i="0" u="none" kern="1200" baseline="0">
          <a:solidFill>
            <a:schemeClr val="tx1"/>
          </a:solidFill>
          <a:effectLst>
            <a:outerShdw blurRad="38100" dist="38100" dir="2700000">
              <a:srgbClr val="C0C0C0"/>
            </a:outerShdw>
          </a:effectLst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b="0" i="0" u="none" kern="1200" baseline="0">
          <a:solidFill>
            <a:schemeClr val="tx1"/>
          </a:solidFill>
          <a:effectLst>
            <a:outerShdw blurRad="38100" dist="38100" dir="2700000">
              <a:srgbClr val="C0C0C0"/>
            </a:outerShdw>
          </a:effectLst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b="0" i="0" u="none" kern="1200" baseline="0">
          <a:solidFill>
            <a:schemeClr val="tx1"/>
          </a:solidFill>
          <a:effectLst>
            <a:outerShdw blurRad="38100" dist="38100" dir="2700000">
              <a:srgbClr val="C0C0C0"/>
            </a:outerShdw>
          </a:effectLst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b="0" i="0" u="none" kern="1200" baseline="0">
          <a:solidFill>
            <a:schemeClr val="tx1"/>
          </a:solidFill>
          <a:effectLst>
            <a:outerShdw blurRad="38100" dist="38100" dir="2700000">
              <a:srgbClr val="C0C0C0"/>
            </a:outerShdw>
          </a:effectLst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b="0" i="0" u="none" kern="1200" baseline="0">
          <a:solidFill>
            <a:schemeClr val="tx1"/>
          </a:solidFill>
          <a:effectLst>
            <a:outerShdw blurRad="38100" dist="38100" dir="2700000">
              <a:srgbClr val="C0C0C0"/>
            </a:outerShdw>
          </a:effectLst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0" name="Group 78849"/>
          <p:cNvGrpSpPr/>
          <p:nvPr/>
        </p:nvGrpSpPr>
        <p:grpSpPr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78851" name="Rectangles 78850"/>
            <p:cNvSpPr/>
            <p:nvPr/>
          </p:nvSpPr>
          <p:spPr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lvl="0" algn="ctr"/>
              <a:endParaRPr lang="vi-VN" altLang="x-none" sz="1800" dirty="0">
                <a:latin typeface="Arial" panose="020B0604020202020204" pitchFamily="34" charset="0"/>
              </a:endParaRPr>
            </a:p>
          </p:txBody>
        </p:sp>
        <p:sp>
          <p:nvSpPr>
            <p:cNvPr id="78852" name="Rectangles 78851"/>
            <p:cNvSpPr/>
            <p:nvPr/>
          </p:nvSpPr>
          <p:spPr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lvl="0" algn="ctr"/>
              <a:endParaRPr lang="vi-VN" altLang="x-none" sz="1800" dirty="0">
                <a:latin typeface="Arial" panose="020B0604020202020204" pitchFamily="34" charset="0"/>
              </a:endParaRPr>
            </a:p>
          </p:txBody>
        </p:sp>
        <p:sp>
          <p:nvSpPr>
            <p:cNvPr id="78853" name="Rectangles 78852"/>
            <p:cNvSpPr/>
            <p:nvPr/>
          </p:nvSpPr>
          <p:spPr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lvl="0" algn="ctr"/>
              <a:endParaRPr lang="vi-VN" altLang="x-none" sz="1800" dirty="0">
                <a:latin typeface="Arial" panose="020B0604020202020204" pitchFamily="34" charset="0"/>
              </a:endParaRPr>
            </a:p>
          </p:txBody>
        </p:sp>
        <p:grpSp>
          <p:nvGrpSpPr>
            <p:cNvPr id="78854" name="Group 78853"/>
            <p:cNvGrpSpPr/>
            <p:nvPr/>
          </p:nvGrpSpPr>
          <p:grpSpPr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78855" name="Group 78854"/>
              <p:cNvGrpSpPr/>
              <p:nvPr userDrawn="1"/>
            </p:nvGrpSpPr>
            <p:grpSpPr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78856" name="Group 78855"/>
                <p:cNvGrpSpPr/>
                <p:nvPr userDrawn="1"/>
              </p:nvGrpSpPr>
              <p:grpSpPr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78857" name="Group 78856"/>
                  <p:cNvGrpSpPr/>
                  <p:nvPr/>
                </p:nvGrpSpPr>
                <p:grpSpPr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78858" name="Freeform 78857"/>
                    <p:cNvSpPr/>
                    <p:nvPr/>
                  </p:nvSpPr>
                  <p:spPr>
                    <a:xfrm>
                      <a:off x="2117" y="323"/>
                      <a:ext cx="1231" cy="256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>
                        <a:alpha val="100000"/>
                      </a:srgbClr>
                    </a:soli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859" name="Freeform 78858"/>
                    <p:cNvSpPr/>
                    <p:nvPr/>
                  </p:nvSpPr>
                  <p:spPr>
                    <a:xfrm>
                      <a:off x="1657" y="376"/>
                      <a:ext cx="865" cy="2071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>
                        <a:alpha val="100000"/>
                      </a:srgbClr>
                    </a:soli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78860" name="Oval 78859"/>
                  <p:cNvSpPr/>
                  <p:nvPr/>
                </p:nvSpPr>
                <p:spPr>
                  <a:xfrm>
                    <a:off x="2400" y="1428"/>
                    <a:ext cx="168" cy="246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8861" name="Freeform 78860"/>
                  <p:cNvSpPr/>
                  <p:nvPr/>
                </p:nvSpPr>
                <p:spPr>
                  <a:xfrm>
                    <a:off x="2595" y="741"/>
                    <a:ext cx="266" cy="521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>
                      <a:alpha val="100000"/>
                    </a:srgbClr>
                  </a:soli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8862" name="Freeform 78861"/>
                  <p:cNvSpPr/>
                  <p:nvPr/>
                </p:nvSpPr>
                <p:spPr>
                  <a:xfrm>
                    <a:off x="2672" y="1593"/>
                    <a:ext cx="392" cy="34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>
                      <a:alpha val="100000"/>
                    </a:srgbClr>
                  </a:soli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8863" name="Freeform 78862"/>
                  <p:cNvSpPr/>
                  <p:nvPr/>
                </p:nvSpPr>
                <p:spPr>
                  <a:xfrm>
                    <a:off x="2412" y="1929"/>
                    <a:ext cx="151" cy="558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>
                      <a:alpha val="100000"/>
                    </a:srgbClr>
                  </a:soli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8864" name="Freeform 78863"/>
                  <p:cNvSpPr/>
                  <p:nvPr/>
                </p:nvSpPr>
                <p:spPr>
                  <a:xfrm>
                    <a:off x="1907" y="1589"/>
                    <a:ext cx="392" cy="253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>
                      <a:alpha val="100000"/>
                    </a:srgbClr>
                  </a:soli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8865" name="Freeform 78864"/>
                  <p:cNvSpPr/>
                  <p:nvPr/>
                </p:nvSpPr>
                <p:spPr>
                  <a:xfrm>
                    <a:off x="2094" y="930"/>
                    <a:ext cx="238" cy="38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>
                      <a:alpha val="100000"/>
                    </a:srgbClr>
                  </a:soli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78866" name="Picture 78865"/>
                <p:cNvPicPr>
                  <a:picLocks noChangeAspect="1"/>
                </p:cNvPicPr>
                <p:nvPr userDrawn="1"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8867" name="Picture 78866"/>
                <p:cNvPicPr>
                  <a:picLocks noChangeAspect="1"/>
                </p:cNvPicPr>
                <p:nvPr userDrawn="1"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8868" name="Picture 78867"/>
                <p:cNvPicPr>
                  <a:picLocks noChangeAspect="1"/>
                </p:cNvPicPr>
                <p:nvPr userDrawn="1"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8869" name="Picture 78868"/>
                <p:cNvPicPr>
                  <a:picLocks noChangeAspect="1"/>
                </p:cNvPicPr>
                <p:nvPr userDrawn="1"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8870" name="Picture 78869"/>
                <p:cNvPicPr>
                  <a:picLocks noChangeAspect="1"/>
                </p:cNvPicPr>
                <p:nvPr userDrawn="1"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8871" name="Picture 78870"/>
                <p:cNvPicPr>
                  <a:picLocks noChangeAspect="1"/>
                </p:cNvPicPr>
                <p:nvPr userDrawn="1"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8872" name="Picture 78871"/>
                <p:cNvPicPr>
                  <a:picLocks noChangeAspect="1"/>
                </p:cNvPicPr>
                <p:nvPr userDrawn="1"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8873" name="Picture 78872"/>
                <p:cNvPicPr>
                  <a:picLocks noChangeAspect="1"/>
                </p:cNvPicPr>
                <p:nvPr userDrawn="1"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grpSp>
            <p:nvGrpSpPr>
              <p:cNvPr id="78874" name="Group 78873"/>
              <p:cNvGrpSpPr/>
              <p:nvPr userDrawn="1"/>
            </p:nvGrpSpPr>
            <p:grpSpPr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78875" name="Picture 78874"/>
                <p:cNvPicPr>
                  <a:picLocks noChangeAspect="1"/>
                </p:cNvPicPr>
                <p:nvPr userDrawn="1"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8876" name="Picture 78875"/>
                <p:cNvPicPr>
                  <a:picLocks noChangeAspect="1"/>
                </p:cNvPicPr>
                <p:nvPr userDrawn="1"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8877" name="Picture 78876"/>
                <p:cNvPicPr>
                  <a:picLocks noChangeAspect="1"/>
                </p:cNvPicPr>
                <p:nvPr userDrawn="1"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8878" name="Picture 78877"/>
                <p:cNvPicPr>
                  <a:picLocks noChangeAspect="1"/>
                </p:cNvPicPr>
                <p:nvPr userDrawn="1"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8879" name="Picture 78878"/>
                <p:cNvPicPr>
                  <a:picLocks noChangeAspect="1"/>
                </p:cNvPicPr>
                <p:nvPr userDrawn="1"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8880" name="Picture 78879"/>
                <p:cNvPicPr>
                  <a:picLocks noChangeAspect="1"/>
                </p:cNvPicPr>
                <p:nvPr userDrawn="1"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8881" name="Picture 78880"/>
                <p:cNvPicPr>
                  <a:picLocks noChangeAspect="1"/>
                </p:cNvPicPr>
                <p:nvPr userDrawn="1"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8882" name="Picture 78881"/>
                <p:cNvPicPr>
                  <a:picLocks noChangeAspect="1"/>
                </p:cNvPicPr>
                <p:nvPr userDrawn="1"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8883" name="Picture 78882"/>
                <p:cNvPicPr>
                  <a:picLocks noChangeAspect="1"/>
                </p:cNvPicPr>
                <p:nvPr userDrawn="1"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8884" name="Picture 78883"/>
                <p:cNvPicPr>
                  <a:picLocks noChangeAspect="1"/>
                </p:cNvPicPr>
                <p:nvPr userDrawn="1"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8885" name="Picture 78884"/>
                <p:cNvPicPr>
                  <a:picLocks noChangeAspect="1"/>
                </p:cNvPicPr>
                <p:nvPr userDrawn="1"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8886" name="Picture 78885"/>
                <p:cNvPicPr>
                  <a:picLocks noChangeAspect="1"/>
                </p:cNvPicPr>
                <p:nvPr userDrawn="1"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8887" name="Picture 78886"/>
                <p:cNvPicPr>
                  <a:picLocks noChangeAspect="1"/>
                </p:cNvPicPr>
                <p:nvPr userDrawn="1"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8888" name="Picture 78887"/>
                <p:cNvPicPr>
                  <a:picLocks noChangeAspect="1"/>
                </p:cNvPicPr>
                <p:nvPr userDrawn="1"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8889" name="Picture 78888"/>
                <p:cNvPicPr>
                  <a:picLocks noChangeAspect="1"/>
                </p:cNvPicPr>
                <p:nvPr userDrawn="1"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8890" name="Picture 78889"/>
                <p:cNvPicPr>
                  <a:picLocks noChangeAspect="1"/>
                </p:cNvPicPr>
                <p:nvPr userDrawn="1"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8891" name="Picture 78890"/>
                <p:cNvPicPr>
                  <a:picLocks noChangeAspect="1"/>
                </p:cNvPicPr>
                <p:nvPr userDrawn="1"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8892" name="Picture 78891"/>
                <p:cNvPicPr>
                  <a:picLocks noChangeAspect="1"/>
                </p:cNvPicPr>
                <p:nvPr userDrawn="1"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78893" name="Picture 78892"/>
                <p:cNvPicPr>
                  <a:picLocks noChangeAspect="1"/>
                </p:cNvPicPr>
                <p:nvPr userDrawn="1"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</p:grpSp>
        <p:sp>
          <p:nvSpPr>
            <p:cNvPr id="78894" name="Freeform 78893"/>
            <p:cNvSpPr/>
            <p:nvPr/>
          </p:nvSpPr>
          <p:spPr>
            <a:xfrm>
              <a:off x="5010" y="3092"/>
              <a:ext cx="750" cy="1222"/>
            </a:xfrm>
            <a:custGeom>
              <a:avLst/>
              <a:gdLst/>
              <a:ahLst/>
              <a:cxnLst/>
              <a:rect l="0" t="0" r="0" b="0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>
                    <a:alpha val="100000"/>
                  </a:srgbClr>
                </a:gs>
                <a:gs pos="17999">
                  <a:srgbClr val="A28949">
                    <a:alpha val="100000"/>
                  </a:srgbClr>
                </a:gs>
                <a:gs pos="31000">
                  <a:srgbClr val="835E17">
                    <a:alpha val="100000"/>
                  </a:srgbClr>
                </a:gs>
                <a:gs pos="33000">
                  <a:srgbClr val="BD922A">
                    <a:alpha val="100000"/>
                  </a:srgbClr>
                </a:gs>
                <a:gs pos="37000">
                  <a:srgbClr val="FBE4AE">
                    <a:alpha val="100000"/>
                  </a:srgbClr>
                </a:gs>
                <a:gs pos="78999">
                  <a:srgbClr val="BD922A">
                    <a:alpha val="100000"/>
                  </a:srgbClr>
                </a:gs>
                <a:gs pos="87000">
                  <a:srgbClr val="BD922A">
                    <a:alpha val="100000"/>
                  </a:srgbClr>
                </a:gs>
                <a:gs pos="100000">
                  <a:srgbClr val="FBE4AE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895" name="Freeform 78894"/>
            <p:cNvSpPr/>
            <p:nvPr/>
          </p:nvSpPr>
          <p:spPr>
            <a:xfrm>
              <a:off x="5001" y="3060"/>
              <a:ext cx="768" cy="1260"/>
            </a:xfrm>
            <a:custGeom>
              <a:avLst/>
              <a:gdLst/>
              <a:ahLst/>
              <a:cxnLst/>
              <a:rect l="0" t="0" r="0" b="0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>
                    <a:alpha val="100000"/>
                  </a:schemeClr>
                </a:gs>
                <a:gs pos="50000">
                  <a:schemeClr val="hlink"/>
                </a:gs>
                <a:gs pos="100000">
                  <a:schemeClr val="folHlink">
                    <a:alpha val="100000"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896" name="Freeform 78895"/>
            <p:cNvSpPr/>
            <p:nvPr/>
          </p:nvSpPr>
          <p:spPr>
            <a:xfrm>
              <a:off x="4994" y="1775"/>
              <a:ext cx="776" cy="2543"/>
            </a:xfrm>
            <a:custGeom>
              <a:avLst/>
              <a:gdLst/>
              <a:ahLst/>
              <a:cxnLst/>
              <a:rect l="0" t="0" r="0" b="0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897" name="Freeform 78896" descr="kimonopat1"/>
            <p:cNvSpPr/>
            <p:nvPr/>
          </p:nvSpPr>
          <p:spPr>
            <a:xfrm>
              <a:off x="5046" y="2229"/>
              <a:ext cx="617" cy="1376"/>
            </a:xfrm>
            <a:custGeom>
              <a:avLst/>
              <a:gdLst/>
              <a:ahLst/>
              <a:cxnLst/>
              <a:rect l="0" t="0" r="0" b="0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rotWithShape="0">
              <a:blip r:embed="rId14"/>
            </a:blip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898" name="Freeform 78897" descr="kimonopat1"/>
            <p:cNvSpPr/>
            <p:nvPr/>
          </p:nvSpPr>
          <p:spPr>
            <a:xfrm>
              <a:off x="5193" y="269"/>
              <a:ext cx="576" cy="3180"/>
            </a:xfrm>
            <a:custGeom>
              <a:avLst/>
              <a:gdLst/>
              <a:ahLst/>
              <a:cxnLst/>
              <a:rect l="0" t="0" r="0" b="0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rotWithShape="0">
              <a:blip r:embed="rId14"/>
            </a:blip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899" name="Freeform 78898"/>
            <p:cNvSpPr/>
            <p:nvPr/>
          </p:nvSpPr>
          <p:spPr>
            <a:xfrm>
              <a:off x="5197" y="165"/>
              <a:ext cx="573" cy="1935"/>
            </a:xfrm>
            <a:custGeom>
              <a:avLst/>
              <a:gdLst/>
              <a:ahLst/>
              <a:cxnLst/>
              <a:rect l="0" t="0" r="0" b="0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>
                    <a:alpha val="100000"/>
                  </a:schemeClr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900" name="Freeform 78899"/>
            <p:cNvSpPr/>
            <p:nvPr/>
          </p:nvSpPr>
          <p:spPr>
            <a:xfrm>
              <a:off x="5004" y="0"/>
              <a:ext cx="363" cy="2112"/>
            </a:xfrm>
            <a:custGeom>
              <a:avLst/>
              <a:gdLst/>
              <a:ahLst/>
              <a:cxnLst/>
              <a:rect l="0" t="0" r="0" b="0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>
                    <a:alpha val="100000"/>
                  </a:srgbClr>
                </a:gs>
                <a:gs pos="17999">
                  <a:srgbClr val="A28949">
                    <a:alpha val="100000"/>
                  </a:srgbClr>
                </a:gs>
                <a:gs pos="31000">
                  <a:srgbClr val="835E17">
                    <a:alpha val="100000"/>
                  </a:srgbClr>
                </a:gs>
                <a:gs pos="33000">
                  <a:srgbClr val="BD922A">
                    <a:alpha val="100000"/>
                  </a:srgbClr>
                </a:gs>
                <a:gs pos="37000">
                  <a:srgbClr val="FBE4AE">
                    <a:alpha val="100000"/>
                  </a:srgbClr>
                </a:gs>
                <a:gs pos="78999">
                  <a:srgbClr val="BD922A">
                    <a:alpha val="100000"/>
                  </a:srgbClr>
                </a:gs>
                <a:gs pos="87000">
                  <a:srgbClr val="BD922A">
                    <a:alpha val="100000"/>
                  </a:srgbClr>
                </a:gs>
                <a:gs pos="100000">
                  <a:srgbClr val="FBE4AE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901" name="Freeform 78900"/>
            <p:cNvSpPr/>
            <p:nvPr/>
          </p:nvSpPr>
          <p:spPr>
            <a:xfrm>
              <a:off x="5004" y="1"/>
              <a:ext cx="189" cy="2112"/>
            </a:xfrm>
            <a:custGeom>
              <a:avLst/>
              <a:gdLst/>
              <a:ahLst/>
              <a:cxnLst/>
              <a:rect l="0" t="0" r="0" b="0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902" name="Rectangles 78901"/>
            <p:cNvSpPr/>
            <p:nvPr/>
          </p:nvSpPr>
          <p:spPr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>
                    <a:alpha val="100000"/>
                  </a:srgbClr>
                </a:gs>
                <a:gs pos="17999">
                  <a:srgbClr val="A28949">
                    <a:alpha val="100000"/>
                  </a:srgbClr>
                </a:gs>
                <a:gs pos="31000">
                  <a:srgbClr val="835E17">
                    <a:alpha val="100000"/>
                  </a:srgbClr>
                </a:gs>
                <a:gs pos="33000">
                  <a:srgbClr val="BD922A">
                    <a:alpha val="100000"/>
                  </a:srgbClr>
                </a:gs>
                <a:gs pos="37000">
                  <a:srgbClr val="FBE4AE">
                    <a:alpha val="100000"/>
                  </a:srgbClr>
                </a:gs>
                <a:gs pos="78999">
                  <a:srgbClr val="BD922A">
                    <a:alpha val="100000"/>
                  </a:srgbClr>
                </a:gs>
                <a:gs pos="87000">
                  <a:srgbClr val="BD922A">
                    <a:alpha val="100000"/>
                  </a:srgbClr>
                </a:gs>
                <a:gs pos="100000">
                  <a:srgbClr val="FBE4AE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lvl="0" algn="ctr"/>
              <a:endParaRPr lang="vi-VN" altLang="x-none" sz="1800" dirty="0">
                <a:latin typeface="Arial" panose="020B0604020202020204" pitchFamily="34" charset="0"/>
              </a:endParaRPr>
            </a:p>
          </p:txBody>
        </p:sp>
        <p:sp>
          <p:nvSpPr>
            <p:cNvPr id="78903" name="Freeform 78902"/>
            <p:cNvSpPr/>
            <p:nvPr/>
          </p:nvSpPr>
          <p:spPr>
            <a:xfrm>
              <a:off x="5013" y="3924"/>
              <a:ext cx="734" cy="390"/>
            </a:xfrm>
            <a:custGeom>
              <a:avLst/>
              <a:gdLst/>
              <a:ahLst/>
              <a:cxnLst/>
              <a:rect l="0" t="0" r="0" b="0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>
                    <a:alpha val="100000"/>
                  </a:schemeClr>
                </a:gs>
                <a:gs pos="50000">
                  <a:schemeClr val="folHlink"/>
                </a:gs>
                <a:gs pos="100000">
                  <a:schemeClr val="bg1">
                    <a:alpha val="100000"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904" name="Freeform 78903"/>
            <p:cNvSpPr/>
            <p:nvPr/>
          </p:nvSpPr>
          <p:spPr>
            <a:xfrm rot="5400000">
              <a:off x="2724" y="2089"/>
              <a:ext cx="4320" cy="142"/>
            </a:xfrm>
            <a:custGeom>
              <a:avLst/>
              <a:gdLst>
                <a:gd name="txL" fmla="*/ 2103 w 21600"/>
                <a:gd name="txT" fmla="*/ 2103 h 21600"/>
                <a:gd name="txR" fmla="*/ 19496 w 21600"/>
                <a:gd name="txB" fmla="*/ 19496 h 21600"/>
              </a:gdLst>
              <a:ahLst/>
              <a:cxnLst>
                <a:cxn ang="0">
                  <a:pos x="21296" y="10800"/>
                </a:cxn>
                <a:cxn ang="90">
                  <a:pos x="10800" y="21600"/>
                </a:cxn>
                <a:cxn ang="180">
                  <a:pos x="303" y="10800"/>
                </a:cxn>
                <a:cxn ang="270">
                  <a:pos x="10800" y="0"/>
                </a:cxn>
              </a:cxnLst>
              <a:rect l="txL" t="txT" r="txR" b="txB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rot="10800000" vert="eaVert" wrap="none" anchor="ctr"/>
            <a:lstStyle/>
            <a:p>
              <a:pPr lvl="0" algn="ctr"/>
              <a:endParaRPr lang="vi-VN" altLang="x-none" sz="1800" dirty="0">
                <a:latin typeface="Arial" panose="020B0604020202020204" pitchFamily="34" charset="0"/>
              </a:endParaRPr>
            </a:p>
          </p:txBody>
        </p:sp>
      </p:grpSp>
      <p:sp>
        <p:nvSpPr>
          <p:cNvPr id="78905" name="Title 78904"/>
          <p:cNvSpPr>
            <a:spLocks noGrp="1"/>
          </p:cNvSpPr>
          <p:nvPr>
            <p:ph type="title"/>
          </p:nvPr>
        </p:nvSpPr>
        <p:spPr>
          <a:xfrm>
            <a:off x="219075" y="227013"/>
            <a:ext cx="7477125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78906" name="Text Placeholder 78905"/>
          <p:cNvSpPr>
            <a:spLocks noGrp="1"/>
          </p:cNvSpPr>
          <p:nvPr>
            <p:ph type="body" idx="1"/>
          </p:nvPr>
        </p:nvSpPr>
        <p:spPr>
          <a:xfrm>
            <a:off x="263525" y="1598613"/>
            <a:ext cx="7386638" cy="4497387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78907" name="Date Placeholder 78906"/>
          <p:cNvSpPr>
            <a:spLocks noGrp="1"/>
          </p:cNvSpPr>
          <p:nvPr>
            <p:ph type="dt" sz="half" idx="2"/>
          </p:nvPr>
        </p:nvSpPr>
        <p:spPr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00"/>
            </a:lvl1pPr>
          </a:lstStyle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8908" name="Footer Placeholder 78907"/>
          <p:cNvSpPr>
            <a:spLocks noGrp="1"/>
          </p:cNvSpPr>
          <p:nvPr>
            <p:ph type="ftr" sz="quarter" idx="3"/>
          </p:nvPr>
        </p:nvSpPr>
        <p:spPr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00"/>
            </a:lvl1pPr>
          </a:lstStyle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8909" name="Slide Number Placeholder 78908"/>
          <p:cNvSpPr>
            <a:spLocks noGrp="1"/>
          </p:cNvSpPr>
          <p:nvPr>
            <p:ph type="sldNum" sz="quarter" idx="4"/>
          </p:nvPr>
        </p:nvSpPr>
        <p:spPr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00"/>
            </a:lvl1pPr>
          </a:lstStyle>
          <a:p>
            <a:pPr lvl="0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0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Blip>
          <a:blip r:embed="rId15"/>
        </a:buBlip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SzPct val="80000"/>
        <a:buBlip>
          <a:blip r:embed="rId16"/>
        </a:buBlip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SzPct val="70000"/>
        <a:buBlip>
          <a:blip r:embed="rId17"/>
        </a:buBlip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SzTx/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SzTx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SzTx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SzTx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SzTx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SzTx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2" name="Group 92161"/>
          <p:cNvGrpSpPr/>
          <p:nvPr/>
        </p:nvGrpSpPr>
        <p:grpSpPr>
          <a:xfrm>
            <a:off x="6303963" y="0"/>
            <a:ext cx="2840037" cy="3254375"/>
            <a:chOff x="3115" y="0"/>
            <a:chExt cx="2170" cy="2486"/>
          </a:xfrm>
        </p:grpSpPr>
        <p:grpSp>
          <p:nvGrpSpPr>
            <p:cNvPr id="92163" name="Group 92162"/>
            <p:cNvGrpSpPr/>
            <p:nvPr/>
          </p:nvGrpSpPr>
          <p:grpSpPr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92164" name="Oval 92163"/>
              <p:cNvSpPr/>
              <p:nvPr/>
            </p:nvSpPr>
            <p:spPr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65" name="Oval 92164"/>
              <p:cNvSpPr/>
              <p:nvPr/>
            </p:nvSpPr>
            <p:spPr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2166" name="Group 92165"/>
            <p:cNvGrpSpPr/>
            <p:nvPr/>
          </p:nvGrpSpPr>
          <p:grpSpPr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92167" name="Oval 92166"/>
              <p:cNvSpPr/>
              <p:nvPr/>
            </p:nvSpPr>
            <p:spPr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68" name="Oval 92167"/>
              <p:cNvSpPr/>
              <p:nvPr/>
            </p:nvSpPr>
            <p:spPr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2169" name="Group 92168"/>
            <p:cNvGrpSpPr/>
            <p:nvPr/>
          </p:nvGrpSpPr>
          <p:grpSpPr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92170" name="Oval 92169"/>
              <p:cNvSpPr/>
              <p:nvPr/>
            </p:nvSpPr>
            <p:spPr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71" name="Oval 92170"/>
              <p:cNvSpPr/>
              <p:nvPr/>
            </p:nvSpPr>
            <p:spPr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2172" name="Group 92171"/>
            <p:cNvGrpSpPr/>
            <p:nvPr/>
          </p:nvGrpSpPr>
          <p:grpSpPr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92173" name="Group 92172"/>
              <p:cNvGrpSpPr/>
              <p:nvPr/>
            </p:nvGrpSpPr>
            <p:grpSpPr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92174" name="Oval 92173"/>
                <p:cNvSpPr/>
                <p:nvPr/>
              </p:nvSpPr>
              <p:spPr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175" name="Oval 92174"/>
                <p:cNvSpPr/>
                <p:nvPr/>
              </p:nvSpPr>
              <p:spPr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2176" name="Group 92175"/>
              <p:cNvGrpSpPr/>
              <p:nvPr/>
            </p:nvGrpSpPr>
            <p:grpSpPr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92177" name="Group 92176"/>
                <p:cNvGrpSpPr/>
                <p:nvPr/>
              </p:nvGrpSpPr>
              <p:grpSpPr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92178" name="Freeform 92177"/>
                  <p:cNvSpPr/>
                  <p:nvPr/>
                </p:nvSpPr>
                <p:spPr>
                  <a:xfrm rot="2711884">
                    <a:off x="2765" y="2236"/>
                    <a:ext cx="1724" cy="312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179" name="Freeform 92178"/>
                  <p:cNvSpPr/>
                  <p:nvPr/>
                </p:nvSpPr>
                <p:spPr>
                  <a:xfrm rot="2711884">
                    <a:off x="4021" y="3149"/>
                    <a:ext cx="925" cy="49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>
                          <a:alpha val="100000"/>
                        </a:schemeClr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2180" name="Group 92179"/>
                <p:cNvGrpSpPr/>
                <p:nvPr/>
              </p:nvGrpSpPr>
              <p:grpSpPr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92181" name="Freeform 92180"/>
                  <p:cNvSpPr/>
                  <p:nvPr/>
                </p:nvSpPr>
                <p:spPr>
                  <a:xfrm rot="2104081">
                    <a:off x="2864" y="2019"/>
                    <a:ext cx="1814" cy="347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182" name="Freeform 92181"/>
                  <p:cNvSpPr/>
                  <p:nvPr/>
                </p:nvSpPr>
                <p:spPr>
                  <a:xfrm rot="2104081">
                    <a:off x="4353" y="2806"/>
                    <a:ext cx="974" cy="54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2183" name="Group 92182"/>
                <p:cNvGrpSpPr/>
                <p:nvPr/>
              </p:nvGrpSpPr>
              <p:grpSpPr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92184" name="Freeform 92183"/>
                  <p:cNvSpPr/>
                  <p:nvPr/>
                </p:nvSpPr>
                <p:spPr>
                  <a:xfrm rot="1582915">
                    <a:off x="2897" y="1832"/>
                    <a:ext cx="1736" cy="304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185" name="Freeform 92184"/>
                  <p:cNvSpPr/>
                  <p:nvPr/>
                </p:nvSpPr>
                <p:spPr>
                  <a:xfrm rot="1582915">
                    <a:off x="4442" y="2420"/>
                    <a:ext cx="932" cy="47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2186" name="Group 92185"/>
                <p:cNvGrpSpPr/>
                <p:nvPr/>
              </p:nvGrpSpPr>
              <p:grpSpPr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92187" name="Freeform 92186"/>
                  <p:cNvSpPr/>
                  <p:nvPr/>
                </p:nvSpPr>
                <p:spPr>
                  <a:xfrm rot="1080363">
                    <a:off x="2924" y="1636"/>
                    <a:ext cx="1677" cy="33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188" name="Freeform 92187"/>
                  <p:cNvSpPr/>
                  <p:nvPr/>
                </p:nvSpPr>
                <p:spPr>
                  <a:xfrm rot="1080363">
                    <a:off x="4495" y="2037"/>
                    <a:ext cx="901" cy="52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2189" name="Group 92188"/>
                <p:cNvGrpSpPr/>
                <p:nvPr/>
              </p:nvGrpSpPr>
              <p:grpSpPr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92190" name="Freeform 92189"/>
                  <p:cNvSpPr/>
                  <p:nvPr/>
                </p:nvSpPr>
                <p:spPr>
                  <a:xfrm rot="463793">
                    <a:off x="2958" y="1414"/>
                    <a:ext cx="1545" cy="312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191" name="Freeform 92190"/>
                  <p:cNvSpPr/>
                  <p:nvPr/>
                </p:nvSpPr>
                <p:spPr>
                  <a:xfrm rot="463793">
                    <a:off x="4470" y="1582"/>
                    <a:ext cx="830" cy="489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2192" name="Group 92191"/>
                <p:cNvGrpSpPr/>
                <p:nvPr/>
              </p:nvGrpSpPr>
              <p:grpSpPr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92193" name="Freeform 92192"/>
                  <p:cNvSpPr/>
                  <p:nvPr/>
                </p:nvSpPr>
                <p:spPr>
                  <a:xfrm rot="-84182">
                    <a:off x="2983" y="1289"/>
                    <a:ext cx="1404" cy="219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194" name="Freeform 92193"/>
                  <p:cNvSpPr/>
                  <p:nvPr/>
                </p:nvSpPr>
                <p:spPr>
                  <a:xfrm rot="-84182">
                    <a:off x="4379" y="1269"/>
                    <a:ext cx="754" cy="343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2195" name="Group 92194"/>
                <p:cNvGrpSpPr/>
                <p:nvPr/>
              </p:nvGrpSpPr>
              <p:grpSpPr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92196" name="Freeform 92195"/>
                  <p:cNvSpPr/>
                  <p:nvPr/>
                </p:nvSpPr>
                <p:spPr>
                  <a:xfrm rot="-802576">
                    <a:off x="2938" y="1129"/>
                    <a:ext cx="1233" cy="21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197" name="Freeform 92196"/>
                  <p:cNvSpPr/>
                  <p:nvPr/>
                </p:nvSpPr>
                <p:spPr>
                  <a:xfrm rot="-802576">
                    <a:off x="4155" y="917"/>
                    <a:ext cx="662" cy="338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2198" name="Group 92197"/>
                <p:cNvGrpSpPr/>
                <p:nvPr/>
              </p:nvGrpSpPr>
              <p:grpSpPr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92199" name="Freeform 92198"/>
                  <p:cNvSpPr/>
                  <p:nvPr/>
                </p:nvSpPr>
                <p:spPr>
                  <a:xfrm rot="-2711884" flipH="1">
                    <a:off x="876" y="2359"/>
                    <a:ext cx="1724" cy="312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200" name="Freeform 92199"/>
                  <p:cNvSpPr/>
                  <p:nvPr/>
                </p:nvSpPr>
                <p:spPr>
                  <a:xfrm rot="-2711884" flipH="1">
                    <a:off x="419" y="3271"/>
                    <a:ext cx="925" cy="49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>
                          <a:alpha val="100000"/>
                        </a:schemeClr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2201" name="Group 92200"/>
                <p:cNvGrpSpPr/>
                <p:nvPr/>
              </p:nvGrpSpPr>
              <p:grpSpPr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92202" name="Freeform 92201"/>
                  <p:cNvSpPr/>
                  <p:nvPr/>
                </p:nvSpPr>
                <p:spPr>
                  <a:xfrm rot="-2104081" flipH="1">
                    <a:off x="644" y="2196"/>
                    <a:ext cx="1814" cy="347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203" name="Freeform 92202"/>
                  <p:cNvSpPr/>
                  <p:nvPr/>
                </p:nvSpPr>
                <p:spPr>
                  <a:xfrm rot="-2104081" flipH="1">
                    <a:off x="-5" y="2983"/>
                    <a:ext cx="974" cy="54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>
                          <a:alpha val="100000"/>
                        </a:schemeClr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2204" name="Group 92203"/>
                <p:cNvGrpSpPr/>
                <p:nvPr/>
              </p:nvGrpSpPr>
              <p:grpSpPr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92205" name="Freeform 92204"/>
                  <p:cNvSpPr/>
                  <p:nvPr/>
                </p:nvSpPr>
                <p:spPr>
                  <a:xfrm rot="-1582915" flipH="1">
                    <a:off x="689" y="2009"/>
                    <a:ext cx="1736" cy="304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206" name="Freeform 92205"/>
                  <p:cNvSpPr/>
                  <p:nvPr/>
                </p:nvSpPr>
                <p:spPr>
                  <a:xfrm rot="-1582915" flipH="1">
                    <a:off x="-52" y="2597"/>
                    <a:ext cx="932" cy="47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>
                          <a:alpha val="100000"/>
                        </a:schemeClr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2207" name="Group 92206"/>
                <p:cNvGrpSpPr/>
                <p:nvPr/>
              </p:nvGrpSpPr>
              <p:grpSpPr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92208" name="Freeform 92207"/>
                  <p:cNvSpPr/>
                  <p:nvPr/>
                </p:nvSpPr>
                <p:spPr>
                  <a:xfrm rot="-1080363" flipH="1">
                    <a:off x="721" y="1813"/>
                    <a:ext cx="1677" cy="33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209" name="Freeform 92208"/>
                  <p:cNvSpPr/>
                  <p:nvPr/>
                </p:nvSpPr>
                <p:spPr>
                  <a:xfrm rot="-1080363" flipH="1">
                    <a:off x="-74" y="2214"/>
                    <a:ext cx="901" cy="52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>
                          <a:alpha val="100000"/>
                        </a:schemeClr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2210" name="Group 92209"/>
                <p:cNvGrpSpPr/>
                <p:nvPr/>
              </p:nvGrpSpPr>
              <p:grpSpPr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92211" name="Freeform 92210"/>
                  <p:cNvSpPr/>
                  <p:nvPr/>
                </p:nvSpPr>
                <p:spPr>
                  <a:xfrm rot="-463793" flipH="1">
                    <a:off x="819" y="1591"/>
                    <a:ext cx="1545" cy="312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212" name="Freeform 92211"/>
                  <p:cNvSpPr/>
                  <p:nvPr/>
                </p:nvSpPr>
                <p:spPr>
                  <a:xfrm rot="-463793" flipH="1">
                    <a:off x="22" y="1759"/>
                    <a:ext cx="830" cy="489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>
                          <a:alpha val="100000"/>
                        </a:schemeClr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2213" name="Group 92212"/>
                <p:cNvGrpSpPr/>
                <p:nvPr/>
              </p:nvGrpSpPr>
              <p:grpSpPr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92214" name="Freeform 92213"/>
                  <p:cNvSpPr/>
                  <p:nvPr/>
                </p:nvSpPr>
                <p:spPr>
                  <a:xfrm rot="84182" flipH="1">
                    <a:off x="935" y="1466"/>
                    <a:ext cx="1404" cy="219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215" name="Freeform 92214"/>
                  <p:cNvSpPr/>
                  <p:nvPr/>
                </p:nvSpPr>
                <p:spPr>
                  <a:xfrm rot="84182" flipH="1">
                    <a:off x="189" y="1446"/>
                    <a:ext cx="754" cy="343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>
                          <a:alpha val="100000"/>
                        </a:schemeClr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2216" name="Group 92215"/>
                <p:cNvGrpSpPr/>
                <p:nvPr/>
              </p:nvGrpSpPr>
              <p:grpSpPr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92217" name="Freeform 92216"/>
                  <p:cNvSpPr/>
                  <p:nvPr/>
                </p:nvSpPr>
                <p:spPr>
                  <a:xfrm rot="802576" flipH="1">
                    <a:off x="1151" y="1306"/>
                    <a:ext cx="1233" cy="21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218" name="Freeform 92217"/>
                  <p:cNvSpPr/>
                  <p:nvPr/>
                </p:nvSpPr>
                <p:spPr>
                  <a:xfrm rot="802576" flipH="1">
                    <a:off x="505" y="1094"/>
                    <a:ext cx="662" cy="338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2219" name="Group 92218"/>
                <p:cNvGrpSpPr/>
                <p:nvPr/>
              </p:nvGrpSpPr>
              <p:grpSpPr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92220" name="Freeform 92219"/>
                  <p:cNvSpPr/>
                  <p:nvPr/>
                </p:nvSpPr>
                <p:spPr>
                  <a:xfrm rot="1277471" flipH="1">
                    <a:off x="1233" y="1238"/>
                    <a:ext cx="1233" cy="21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221" name="Freeform 92220"/>
                  <p:cNvSpPr/>
                  <p:nvPr/>
                </p:nvSpPr>
                <p:spPr>
                  <a:xfrm rot="1277471" flipH="1">
                    <a:off x="616" y="899"/>
                    <a:ext cx="662" cy="338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2222" name="Group 92221"/>
                <p:cNvGrpSpPr/>
                <p:nvPr/>
              </p:nvGrpSpPr>
              <p:grpSpPr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92223" name="Freeform 92222"/>
                  <p:cNvSpPr/>
                  <p:nvPr/>
                </p:nvSpPr>
                <p:spPr>
                  <a:xfrm rot="2028410" flipH="1">
                    <a:off x="3681" y="438"/>
                    <a:ext cx="484" cy="84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224" name="Freeform 92223"/>
                  <p:cNvSpPr/>
                  <p:nvPr/>
                </p:nvSpPr>
                <p:spPr>
                  <a:xfrm rot="2028410" flipH="1">
                    <a:off x="3472" y="231"/>
                    <a:ext cx="260" cy="132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2225" name="Group 92224"/>
                <p:cNvGrpSpPr/>
                <p:nvPr/>
              </p:nvGrpSpPr>
              <p:grpSpPr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92226" name="Freeform 92225"/>
                  <p:cNvSpPr/>
                  <p:nvPr/>
                </p:nvSpPr>
                <p:spPr>
                  <a:xfrm rot="2664424" flipH="1">
                    <a:off x="3727" y="383"/>
                    <a:ext cx="491" cy="84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227" name="Freeform 92226"/>
                  <p:cNvSpPr/>
                  <p:nvPr/>
                </p:nvSpPr>
                <p:spPr>
                  <a:xfrm rot="2664424" flipH="1">
                    <a:off x="3554" y="118"/>
                    <a:ext cx="264" cy="132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2228" name="Group 92227"/>
                <p:cNvGrpSpPr/>
                <p:nvPr/>
              </p:nvGrpSpPr>
              <p:grpSpPr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92229" name="Freeform 92228"/>
                  <p:cNvSpPr/>
                  <p:nvPr/>
                </p:nvSpPr>
                <p:spPr>
                  <a:xfrm rot="3473776" flipH="1">
                    <a:off x="1753" y="958"/>
                    <a:ext cx="1100" cy="21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230" name="Freeform 92229"/>
                  <p:cNvSpPr/>
                  <p:nvPr/>
                </p:nvSpPr>
                <p:spPr>
                  <a:xfrm rot="3473776" flipH="1">
                    <a:off x="1506" y="230"/>
                    <a:ext cx="591" cy="338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2231" name="Group 92230"/>
                <p:cNvGrpSpPr/>
                <p:nvPr/>
              </p:nvGrpSpPr>
              <p:grpSpPr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92232" name="Freeform 92231"/>
                  <p:cNvSpPr/>
                  <p:nvPr/>
                </p:nvSpPr>
                <p:spPr>
                  <a:xfrm rot="4126480" flipH="1">
                    <a:off x="1931" y="924"/>
                    <a:ext cx="1061" cy="21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233" name="Freeform 92232"/>
                  <p:cNvSpPr/>
                  <p:nvPr/>
                </p:nvSpPr>
                <p:spPr>
                  <a:xfrm rot="4126480" flipH="1">
                    <a:off x="1819" y="144"/>
                    <a:ext cx="570" cy="338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2234" name="Group 92233"/>
                <p:cNvGrpSpPr/>
                <p:nvPr/>
              </p:nvGrpSpPr>
              <p:grpSpPr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92235" name="Freeform 92234"/>
                  <p:cNvSpPr/>
                  <p:nvPr/>
                </p:nvSpPr>
                <p:spPr>
                  <a:xfrm rot="-1325434">
                    <a:off x="2822" y="1023"/>
                    <a:ext cx="1233" cy="21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236" name="Freeform 92235"/>
                  <p:cNvSpPr/>
                  <p:nvPr/>
                </p:nvSpPr>
                <p:spPr>
                  <a:xfrm rot="-1325434">
                    <a:off x="4005" y="672"/>
                    <a:ext cx="662" cy="338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2237" name="Group 92236"/>
                <p:cNvGrpSpPr/>
                <p:nvPr/>
              </p:nvGrpSpPr>
              <p:grpSpPr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92238" name="Freeform 92237"/>
                  <p:cNvSpPr/>
                  <p:nvPr/>
                </p:nvSpPr>
                <p:spPr>
                  <a:xfrm rot="-1921064">
                    <a:off x="2683" y="947"/>
                    <a:ext cx="1233" cy="21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239" name="Freeform 92238"/>
                  <p:cNvSpPr/>
                  <p:nvPr/>
                </p:nvSpPr>
                <p:spPr>
                  <a:xfrm rot="-1921064">
                    <a:off x="3802" y="445"/>
                    <a:ext cx="662" cy="338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2240" name="Freeform 92239"/>
                <p:cNvSpPr/>
                <p:nvPr/>
              </p:nvSpPr>
              <p:spPr>
                <a:xfrm rot="4578755" flipH="1">
                  <a:off x="3968" y="372"/>
                  <a:ext cx="403" cy="5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241" name="Freeform 92240"/>
                <p:cNvSpPr/>
                <p:nvPr/>
              </p:nvSpPr>
              <p:spPr>
                <a:xfrm rot="4578755" flipH="1">
                  <a:off x="3977" y="77"/>
                  <a:ext cx="216" cy="9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92242" name="Group 92241"/>
                <p:cNvGrpSpPr/>
                <p:nvPr/>
              </p:nvGrpSpPr>
              <p:grpSpPr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92243" name="Freeform 92242"/>
                  <p:cNvSpPr/>
                  <p:nvPr/>
                </p:nvSpPr>
                <p:spPr>
                  <a:xfrm rot="-3857755">
                    <a:off x="2361" y="938"/>
                    <a:ext cx="1062" cy="184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244" name="Freeform 92243"/>
                  <p:cNvSpPr/>
                  <p:nvPr/>
                </p:nvSpPr>
                <p:spPr>
                  <a:xfrm rot="-3857755">
                    <a:off x="3010" y="181"/>
                    <a:ext cx="570" cy="289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2245" name="Group 92244"/>
                <p:cNvGrpSpPr/>
                <p:nvPr/>
              </p:nvGrpSpPr>
              <p:grpSpPr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92246" name="Freeform 92245"/>
                  <p:cNvSpPr/>
                  <p:nvPr/>
                </p:nvSpPr>
                <p:spPr>
                  <a:xfrm rot="-2777260">
                    <a:off x="2491" y="914"/>
                    <a:ext cx="1155" cy="27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247" name="Freeform 92246"/>
                  <p:cNvSpPr/>
                  <p:nvPr/>
                </p:nvSpPr>
                <p:spPr>
                  <a:xfrm rot="-2777260">
                    <a:off x="3429" y="261"/>
                    <a:ext cx="620" cy="423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2248" name="Group 92247"/>
                <p:cNvGrpSpPr/>
                <p:nvPr/>
              </p:nvGrpSpPr>
              <p:grpSpPr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92249" name="Freeform 92248"/>
                  <p:cNvSpPr/>
                  <p:nvPr/>
                </p:nvSpPr>
                <p:spPr>
                  <a:xfrm rot="-4903748">
                    <a:off x="2296" y="960"/>
                    <a:ext cx="954" cy="8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250" name="Freeform 92249"/>
                  <p:cNvSpPr/>
                  <p:nvPr/>
                </p:nvSpPr>
                <p:spPr>
                  <a:xfrm rot="-4903748">
                    <a:off x="2649" y="220"/>
                    <a:ext cx="512" cy="13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2251" name="Group 92250"/>
                <p:cNvGrpSpPr/>
                <p:nvPr/>
              </p:nvGrpSpPr>
              <p:grpSpPr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92252" name="Freeform 92251"/>
                  <p:cNvSpPr/>
                  <p:nvPr/>
                </p:nvSpPr>
                <p:spPr>
                  <a:xfrm rot="-3264308" flipH="1">
                    <a:off x="1010" y="2475"/>
                    <a:ext cx="1724" cy="312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253" name="Freeform 92252"/>
                  <p:cNvSpPr/>
                  <p:nvPr/>
                </p:nvSpPr>
                <p:spPr>
                  <a:xfrm rot="-3264308" flipH="1">
                    <a:off x="725" y="3511"/>
                    <a:ext cx="925" cy="49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>
                          <a:alpha val="100000"/>
                        </a:schemeClr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2254" name="Group 92253"/>
                <p:cNvGrpSpPr/>
                <p:nvPr/>
              </p:nvGrpSpPr>
              <p:grpSpPr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92255" name="Freeform 92254"/>
                  <p:cNvSpPr/>
                  <p:nvPr/>
                </p:nvSpPr>
                <p:spPr>
                  <a:xfrm rot="-4057115" flipH="1">
                    <a:off x="1267" y="2577"/>
                    <a:ext cx="1595" cy="312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256" name="Freeform 92255"/>
                  <p:cNvSpPr/>
                  <p:nvPr/>
                </p:nvSpPr>
                <p:spPr>
                  <a:xfrm rot="-4057115" flipH="1">
                    <a:off x="1272" y="3636"/>
                    <a:ext cx="856" cy="49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>
                          <a:alpha val="100000"/>
                        </a:schemeClr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2257" name="Group 92256"/>
                <p:cNvGrpSpPr/>
                <p:nvPr/>
              </p:nvGrpSpPr>
              <p:grpSpPr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92258" name="Freeform 92257"/>
                  <p:cNvSpPr/>
                  <p:nvPr/>
                </p:nvSpPr>
                <p:spPr>
                  <a:xfrm rot="-4817938" flipH="1">
                    <a:off x="1442" y="2695"/>
                    <a:ext cx="1711" cy="301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259" name="Freeform 92258"/>
                  <p:cNvSpPr/>
                  <p:nvPr/>
                </p:nvSpPr>
                <p:spPr>
                  <a:xfrm rot="-4817938" flipH="1">
                    <a:off x="1733" y="3898"/>
                    <a:ext cx="918" cy="473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>
                          <a:alpha val="100000"/>
                        </a:schemeClr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2260" name="Group 92259"/>
                <p:cNvGrpSpPr/>
                <p:nvPr/>
              </p:nvGrpSpPr>
              <p:grpSpPr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92261" name="Freeform 92260"/>
                  <p:cNvSpPr/>
                  <p:nvPr/>
                </p:nvSpPr>
                <p:spPr>
                  <a:xfrm rot="3144576">
                    <a:off x="2628" y="2423"/>
                    <a:ext cx="1724" cy="312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262" name="Freeform 92261"/>
                  <p:cNvSpPr/>
                  <p:nvPr/>
                </p:nvSpPr>
                <p:spPr>
                  <a:xfrm rot="3144576">
                    <a:off x="3751" y="3435"/>
                    <a:ext cx="925" cy="49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>
                          <a:alpha val="100000"/>
                        </a:schemeClr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2263" name="Group 92262"/>
                <p:cNvGrpSpPr/>
                <p:nvPr/>
              </p:nvGrpSpPr>
              <p:grpSpPr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92264" name="Freeform 92263"/>
                  <p:cNvSpPr/>
                  <p:nvPr/>
                </p:nvSpPr>
                <p:spPr>
                  <a:xfrm rot="3745735">
                    <a:off x="2505" y="2541"/>
                    <a:ext cx="1650" cy="299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265" name="Freeform 92264"/>
                  <p:cNvSpPr/>
                  <p:nvPr/>
                </p:nvSpPr>
                <p:spPr>
                  <a:xfrm rot="3745735">
                    <a:off x="3387" y="3615"/>
                    <a:ext cx="885" cy="469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>
                          <a:alpha val="100000"/>
                        </a:schemeClr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2266" name="Group 92265"/>
                <p:cNvGrpSpPr/>
                <p:nvPr/>
              </p:nvGrpSpPr>
              <p:grpSpPr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92267" name="Freeform 92266"/>
                  <p:cNvSpPr/>
                  <p:nvPr/>
                </p:nvSpPr>
                <p:spPr>
                  <a:xfrm rot="4286818">
                    <a:off x="2328" y="2660"/>
                    <a:ext cx="1601" cy="24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268" name="Freeform 92267"/>
                  <p:cNvSpPr/>
                  <p:nvPr/>
                </p:nvSpPr>
                <p:spPr>
                  <a:xfrm rot="4286818">
                    <a:off x="3002" y="3746"/>
                    <a:ext cx="859" cy="38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2269" name="Group 92268"/>
                <p:cNvGrpSpPr/>
                <p:nvPr/>
              </p:nvGrpSpPr>
              <p:grpSpPr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92270" name="Freeform 92269"/>
                  <p:cNvSpPr/>
                  <p:nvPr/>
                </p:nvSpPr>
                <p:spPr>
                  <a:xfrm rot="4898956">
                    <a:off x="2206" y="2713"/>
                    <a:ext cx="1471" cy="24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271" name="Freeform 92270"/>
                  <p:cNvSpPr/>
                  <p:nvPr/>
                </p:nvSpPr>
                <p:spPr>
                  <a:xfrm rot="4898956">
                    <a:off x="2636" y="3732"/>
                    <a:ext cx="790" cy="38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2272" name="Group 92271"/>
                <p:cNvGrpSpPr/>
                <p:nvPr/>
              </p:nvGrpSpPr>
              <p:grpSpPr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92273" name="Freeform 92272"/>
                  <p:cNvSpPr/>
                  <p:nvPr/>
                </p:nvSpPr>
                <p:spPr>
                  <a:xfrm rot="5755659">
                    <a:off x="1900" y="2759"/>
                    <a:ext cx="1437" cy="188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274" name="Freeform 92273"/>
                  <p:cNvSpPr/>
                  <p:nvPr/>
                </p:nvSpPr>
                <p:spPr>
                  <a:xfrm rot="5755659">
                    <a:off x="2049" y="3787"/>
                    <a:ext cx="771" cy="29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2275" name="Freeform 92274"/>
              <p:cNvSpPr/>
              <p:nvPr/>
            </p:nvSpPr>
            <p:spPr>
              <a:xfrm flipH="1">
                <a:off x="3873" y="934"/>
                <a:ext cx="191" cy="580"/>
              </a:xfrm>
              <a:custGeom>
                <a:avLst/>
                <a:gdLst/>
                <a:ahLst/>
                <a:cxnLst/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76" name="Freeform 92275"/>
              <p:cNvSpPr/>
              <p:nvPr/>
            </p:nvSpPr>
            <p:spPr>
              <a:xfrm flipH="1">
                <a:off x="3528" y="726"/>
                <a:ext cx="833" cy="903"/>
              </a:xfrm>
              <a:custGeom>
                <a:avLst/>
                <a:gdLst>
                  <a:gd name="txL" fmla="*/ 0 w 21600"/>
                  <a:gd name="txT" fmla="*/ 0 h 21602"/>
                  <a:gd name="txR" fmla="*/ 21600 w 21600"/>
                  <a:gd name="txB" fmla="*/ 21602 h 21602"/>
                </a:gdLst>
                <a:ahLst/>
                <a:cxnLst>
                  <a:cxn ang="270">
                    <a:pos x="5467" y="0"/>
                  </a:cxn>
                  <a:cxn ang="90">
                    <a:pos x="21588" y="21601"/>
                  </a:cxn>
                  <a:cxn ang="180">
                    <a:pos x="0" y="20897"/>
                  </a:cxn>
                </a:cxnLst>
                <a:rect l="txL" t="txT" r="txR" b="txB"/>
                <a:pathLst>
                  <a:path w="21600" h="21602" fill="none">
                    <a:moveTo>
                      <a:pt x="5467" y="0"/>
                    </a:moveTo>
                    <a:arcTo wR="21600" hR="21600" stAng="-4520344" swAng="4632411"/>
                  </a:path>
                  <a:path w="21600" h="21602" stroke="0">
                    <a:moveTo>
                      <a:pt x="5467" y="0"/>
                    </a:moveTo>
                    <a:arcTo wR="21600" hR="21600" stAng="-4520344" swAng="4632411"/>
                    <a:lnTo>
                      <a:pt x="0" y="2089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77" name="Freeform 92276"/>
              <p:cNvSpPr/>
              <p:nvPr/>
            </p:nvSpPr>
            <p:spPr>
              <a:xfrm flipV="1">
                <a:off x="4278" y="179"/>
                <a:ext cx="1007" cy="802"/>
              </a:xfrm>
              <a:custGeom>
                <a:avLst/>
                <a:gdLst>
                  <a:gd name="txL" fmla="*/ 0 w 36729"/>
                  <a:gd name="txT" fmla="*/ 0 h 21600"/>
                  <a:gd name="txR" fmla="*/ 36729 w 36729"/>
                  <a:gd name="txB" fmla="*/ 21600 h 21600"/>
                </a:gdLst>
                <a:ahLst/>
                <a:cxnLst>
                  <a:cxn ang="0">
                    <a:pos x="36729" y="10451"/>
                  </a:cxn>
                  <a:cxn ang="180">
                    <a:pos x="0" y="12197"/>
                  </a:cxn>
                  <a:cxn ang="270">
                    <a:pos x="17826" y="0"/>
                  </a:cxn>
                </a:cxnLst>
                <a:rect l="txL" t="txT" r="txR" b="txB"/>
                <a:pathLst>
                  <a:path w="36729" h="21600" fill="none">
                    <a:moveTo>
                      <a:pt x="36729" y="10451"/>
                    </a:moveTo>
                    <a:arcTo wR="21600" hR="21600" stAng="-19863773" swAng="7000918"/>
                  </a:path>
                  <a:path w="36729" h="21600" stroke="0">
                    <a:moveTo>
                      <a:pt x="36729" y="10451"/>
                    </a:moveTo>
                    <a:arcTo wR="21600" hR="21600" stAng="-19863773" swAng="7000918"/>
                    <a:lnTo>
                      <a:pt x="1782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78" name="Freeform 92277"/>
              <p:cNvSpPr/>
              <p:nvPr/>
            </p:nvSpPr>
            <p:spPr>
              <a:xfrm flipH="1">
                <a:off x="3612" y="580"/>
                <a:ext cx="487" cy="933"/>
              </a:xfrm>
              <a:custGeom>
                <a:avLst/>
                <a:gdLst>
                  <a:gd name="txL" fmla="*/ 0 w 28940"/>
                  <a:gd name="txT" fmla="*/ 0 h 22305"/>
                  <a:gd name="txR" fmla="*/ 28940 w 28940"/>
                  <a:gd name="txB" fmla="*/ 22305 h 22305"/>
                </a:gdLst>
                <a:ahLst/>
                <a:cxnLst>
                  <a:cxn ang="180">
                    <a:pos x="0" y="1285"/>
                  </a:cxn>
                  <a:cxn ang="0">
                    <a:pos x="28928" y="22304"/>
                  </a:cxn>
                  <a:cxn ang="90">
                    <a:pos x="7340" y="21600"/>
                  </a:cxn>
                </a:cxnLst>
                <a:rect l="txL" t="txT" r="txR" b="txB"/>
                <a:pathLst>
                  <a:path w="28940" h="22305" fill="none">
                    <a:moveTo>
                      <a:pt x="0" y="1285"/>
                    </a:moveTo>
                    <a:arcTo wR="21600" hR="21600" stAng="-6591916" swAng="6703983"/>
                  </a:path>
                  <a:path w="28940" h="22305" stroke="0">
                    <a:moveTo>
                      <a:pt x="0" y="1285"/>
                    </a:moveTo>
                    <a:arcTo wR="21600" hR="21600" stAng="-6591916" swAng="6703983"/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79" name="Freeform 92278"/>
              <p:cNvSpPr/>
              <p:nvPr/>
            </p:nvSpPr>
            <p:spPr>
              <a:xfrm flipH="1">
                <a:off x="3267" y="628"/>
                <a:ext cx="791" cy="932"/>
              </a:xfrm>
              <a:custGeom>
                <a:avLst/>
                <a:gdLst>
                  <a:gd name="txL" fmla="*/ 0 w 30473"/>
                  <a:gd name="txT" fmla="*/ 0 h 22305"/>
                  <a:gd name="txR" fmla="*/ 30473 w 30473"/>
                  <a:gd name="txB" fmla="*/ 22305 h 22305"/>
                </a:gdLst>
                <a:ahLst/>
                <a:cxnLst>
                  <a:cxn ang="180">
                    <a:pos x="0" y="1906"/>
                  </a:cxn>
                  <a:cxn ang="0">
                    <a:pos x="30461" y="22304"/>
                  </a:cxn>
                  <a:cxn ang="90">
                    <a:pos x="8873" y="21600"/>
                  </a:cxn>
                </a:cxnLst>
                <a:rect l="txL" t="txT" r="txR" b="txB"/>
                <a:pathLst>
                  <a:path w="30473" h="22305" fill="none">
                    <a:moveTo>
                      <a:pt x="0" y="1906"/>
                    </a:moveTo>
                    <a:arcTo wR="21600" hR="21600" stAng="-6855218" swAng="6967285"/>
                  </a:path>
                  <a:path w="30473" h="22305" stroke="0">
                    <a:moveTo>
                      <a:pt x="0" y="1906"/>
                    </a:moveTo>
                    <a:arcTo wR="21600" hR="21600" stAng="-6855218" swAng="6967285"/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80" name="Freeform 92279"/>
              <p:cNvSpPr/>
              <p:nvPr/>
            </p:nvSpPr>
            <p:spPr>
              <a:xfrm flipH="1">
                <a:off x="3197" y="458"/>
                <a:ext cx="932" cy="933"/>
              </a:xfrm>
              <a:custGeom>
                <a:avLst/>
                <a:gdLst>
                  <a:gd name="txL" fmla="*/ 0 w 34455"/>
                  <a:gd name="txT" fmla="*/ 0 h 22305"/>
                  <a:gd name="txR" fmla="*/ 34455 w 34455"/>
                  <a:gd name="txB" fmla="*/ 22305 h 22305"/>
                </a:gdLst>
                <a:ahLst/>
                <a:cxnLst>
                  <a:cxn ang="180">
                    <a:pos x="0" y="4241"/>
                  </a:cxn>
                  <a:cxn ang="0">
                    <a:pos x="34443" y="22304"/>
                  </a:cxn>
                  <a:cxn ang="90">
                    <a:pos x="12855" y="21600"/>
                  </a:cxn>
                </a:cxnLst>
                <a:rect l="txL" t="txT" r="txR" b="txB"/>
                <a:pathLst>
                  <a:path w="34455" h="22305" fill="none">
                    <a:moveTo>
                      <a:pt x="0" y="4241"/>
                    </a:moveTo>
                    <a:arcTo wR="21600" hR="21600" stAng="-7591281" swAng="7703349"/>
                  </a:path>
                  <a:path w="34455" h="22305" stroke="0">
                    <a:moveTo>
                      <a:pt x="0" y="4241"/>
                    </a:moveTo>
                    <a:arcTo wR="21600" hR="21600" stAng="-7591281" swAng="7703349"/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81" name="Freeform 92280"/>
              <p:cNvSpPr/>
              <p:nvPr/>
            </p:nvSpPr>
            <p:spPr>
              <a:xfrm>
                <a:off x="4229" y="589"/>
                <a:ext cx="149" cy="933"/>
              </a:xfrm>
              <a:custGeom>
                <a:avLst/>
                <a:gdLst>
                  <a:gd name="txL" fmla="*/ 0 w 34812"/>
                  <a:gd name="txT" fmla="*/ 0 h 22305"/>
                  <a:gd name="txR" fmla="*/ 34812 w 34812"/>
                  <a:gd name="txB" fmla="*/ 22305 h 22305"/>
                </a:gdLst>
                <a:ahLst/>
                <a:cxnLst>
                  <a:cxn ang="180">
                    <a:pos x="0" y="4512"/>
                  </a:cxn>
                  <a:cxn ang="0">
                    <a:pos x="34800" y="22304"/>
                  </a:cxn>
                  <a:cxn ang="90">
                    <a:pos x="13212" y="21600"/>
                  </a:cxn>
                </a:cxnLst>
                <a:rect l="txL" t="txT" r="txR" b="txB"/>
                <a:pathLst>
                  <a:path w="34812" h="22305" fill="none">
                    <a:moveTo>
                      <a:pt x="0" y="4512"/>
                    </a:moveTo>
                    <a:arcTo wR="21600" hR="21600" stAng="-7662616" swAng="7774684"/>
                  </a:path>
                  <a:path w="34812" h="22305" stroke="0">
                    <a:moveTo>
                      <a:pt x="0" y="4512"/>
                    </a:moveTo>
                    <a:arcTo wR="21600" hR="21600" stAng="-7662616" swAng="7774684"/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82" name="Freeform 92281"/>
              <p:cNvSpPr/>
              <p:nvPr/>
            </p:nvSpPr>
            <p:spPr>
              <a:xfrm>
                <a:off x="4268" y="585"/>
                <a:ext cx="394" cy="933"/>
              </a:xfrm>
              <a:custGeom>
                <a:avLst/>
                <a:gdLst>
                  <a:gd name="txL" fmla="*/ 0 w 34812"/>
                  <a:gd name="txT" fmla="*/ 0 h 22305"/>
                  <a:gd name="txR" fmla="*/ 34812 w 34812"/>
                  <a:gd name="txB" fmla="*/ 22305 h 22305"/>
                </a:gdLst>
                <a:ahLst/>
                <a:cxnLst>
                  <a:cxn ang="180">
                    <a:pos x="0" y="4512"/>
                  </a:cxn>
                  <a:cxn ang="0">
                    <a:pos x="34800" y="22304"/>
                  </a:cxn>
                  <a:cxn ang="90">
                    <a:pos x="13212" y="21600"/>
                  </a:cxn>
                </a:cxnLst>
                <a:rect l="txL" t="txT" r="txR" b="txB"/>
                <a:pathLst>
                  <a:path w="34812" h="22305" fill="none">
                    <a:moveTo>
                      <a:pt x="0" y="4512"/>
                    </a:moveTo>
                    <a:arcTo wR="21600" hR="21600" stAng="-7662616" swAng="7774684"/>
                  </a:path>
                  <a:path w="34812" h="22305" stroke="0">
                    <a:moveTo>
                      <a:pt x="0" y="4512"/>
                    </a:moveTo>
                    <a:arcTo wR="21600" hR="21600" stAng="-7662616" swAng="7774684"/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83" name="Freeform 92282"/>
              <p:cNvSpPr/>
              <p:nvPr/>
            </p:nvSpPr>
            <p:spPr>
              <a:xfrm>
                <a:off x="4303" y="463"/>
                <a:ext cx="559" cy="933"/>
              </a:xfrm>
              <a:custGeom>
                <a:avLst/>
                <a:gdLst>
                  <a:gd name="txL" fmla="*/ 0 w 34812"/>
                  <a:gd name="txT" fmla="*/ 0 h 22305"/>
                  <a:gd name="txR" fmla="*/ 34812 w 34812"/>
                  <a:gd name="txB" fmla="*/ 22305 h 22305"/>
                </a:gdLst>
                <a:ahLst/>
                <a:cxnLst>
                  <a:cxn ang="180">
                    <a:pos x="0" y="4512"/>
                  </a:cxn>
                  <a:cxn ang="0">
                    <a:pos x="34800" y="22304"/>
                  </a:cxn>
                  <a:cxn ang="90">
                    <a:pos x="13212" y="21600"/>
                  </a:cxn>
                </a:cxnLst>
                <a:rect l="txL" t="txT" r="txR" b="txB"/>
                <a:pathLst>
                  <a:path w="34812" h="22305" fill="none">
                    <a:moveTo>
                      <a:pt x="0" y="4512"/>
                    </a:moveTo>
                    <a:arcTo wR="21600" hR="21600" stAng="-7662616" swAng="7774684"/>
                  </a:path>
                  <a:path w="34812" h="22305" stroke="0">
                    <a:moveTo>
                      <a:pt x="0" y="4512"/>
                    </a:moveTo>
                    <a:arcTo wR="21600" hR="21600" stAng="-7662616" swAng="7774684"/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84" name="Freeform 92283"/>
              <p:cNvSpPr/>
              <p:nvPr/>
            </p:nvSpPr>
            <p:spPr>
              <a:xfrm>
                <a:off x="4410" y="1033"/>
                <a:ext cx="190" cy="580"/>
              </a:xfrm>
              <a:custGeom>
                <a:avLst/>
                <a:gdLst/>
                <a:ahLst/>
                <a:cxnLst/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85" name="Freeform 92284"/>
              <p:cNvSpPr/>
              <p:nvPr/>
            </p:nvSpPr>
            <p:spPr>
              <a:xfrm rot="-1939245" flipV="1">
                <a:off x="4114" y="843"/>
                <a:ext cx="173" cy="328"/>
              </a:xfrm>
              <a:custGeom>
                <a:avLst/>
                <a:gdLst/>
                <a:ahLst/>
                <a:cxnLst/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86" name="Freeform 92285"/>
              <p:cNvSpPr/>
              <p:nvPr/>
            </p:nvSpPr>
            <p:spPr>
              <a:xfrm flipH="1">
                <a:off x="3144" y="319"/>
                <a:ext cx="996" cy="933"/>
              </a:xfrm>
              <a:custGeom>
                <a:avLst/>
                <a:gdLst>
                  <a:gd name="txL" fmla="*/ 0 w 36830"/>
                  <a:gd name="txT" fmla="*/ 0 h 22305"/>
                  <a:gd name="txR" fmla="*/ 36830 w 36830"/>
                  <a:gd name="txB" fmla="*/ 22305 h 22305"/>
                </a:gdLst>
                <a:ahLst/>
                <a:cxnLst>
                  <a:cxn ang="180">
                    <a:pos x="0" y="6282"/>
                  </a:cxn>
                  <a:cxn ang="0">
                    <a:pos x="36818" y="22304"/>
                  </a:cxn>
                  <a:cxn ang="90">
                    <a:pos x="15230" y="21600"/>
                  </a:cxn>
                </a:cxnLst>
                <a:rect l="txL" t="txT" r="txR" b="txB"/>
                <a:pathLst>
                  <a:path w="36830" h="22305" fill="none">
                    <a:moveTo>
                      <a:pt x="0" y="6282"/>
                    </a:moveTo>
                    <a:arcTo wR="21600" hR="21600" stAng="-8090097" swAng="8202165"/>
                  </a:path>
                  <a:path w="36830" h="22305" stroke="0">
                    <a:moveTo>
                      <a:pt x="0" y="6282"/>
                    </a:moveTo>
                    <a:arcTo wR="21600" hR="21600" stAng="-8090097" swAng="8202165"/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87" name="Freeform 92286"/>
              <p:cNvSpPr/>
              <p:nvPr/>
            </p:nvSpPr>
            <p:spPr>
              <a:xfrm flipH="1">
                <a:off x="3425" y="123"/>
                <a:ext cx="725" cy="903"/>
              </a:xfrm>
              <a:custGeom>
                <a:avLst/>
                <a:gdLst>
                  <a:gd name="txL" fmla="*/ 0 w 31881"/>
                  <a:gd name="txT" fmla="*/ 0 h 21600"/>
                  <a:gd name="txR" fmla="*/ 31881 w 31881"/>
                  <a:gd name="txB" fmla="*/ 21600 h 21600"/>
                </a:gdLst>
                <a:ahLst/>
                <a:cxnLst>
                  <a:cxn ang="180">
                    <a:pos x="0" y="10015"/>
                  </a:cxn>
                  <a:cxn ang="0">
                    <a:pos x="31880" y="4859"/>
                  </a:cxn>
                  <a:cxn ang="90">
                    <a:pos x="18231" y="21600"/>
                  </a:cxn>
                </a:cxnLst>
                <a:rect l="txL" t="txT" r="txR" b="txB"/>
                <a:pathLst>
                  <a:path w="31881" h="21600" fill="none">
                    <a:moveTo>
                      <a:pt x="0" y="10015"/>
                    </a:moveTo>
                    <a:arcTo wR="21600" hR="21600" stAng="-8853950" swAng="5805379"/>
                  </a:path>
                  <a:path w="31881" h="21600" stroke="0">
                    <a:moveTo>
                      <a:pt x="0" y="10015"/>
                    </a:moveTo>
                    <a:arcTo wR="21600" hR="21600" stAng="-8853950" swAng="5805379"/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88" name="Freeform 92287"/>
              <p:cNvSpPr/>
              <p:nvPr/>
            </p:nvSpPr>
            <p:spPr>
              <a:xfrm>
                <a:off x="4199" y="502"/>
                <a:ext cx="299" cy="904"/>
              </a:xfrm>
              <a:custGeom>
                <a:avLst/>
                <a:gdLst>
                  <a:gd name="txL" fmla="*/ 0 w 31146"/>
                  <a:gd name="txT" fmla="*/ 0 h 21600"/>
                  <a:gd name="txR" fmla="*/ 31146 w 31146"/>
                  <a:gd name="txB" fmla="*/ 21600 h 21600"/>
                </a:gdLst>
                <a:ahLst/>
                <a:cxnLst>
                  <a:cxn ang="180">
                    <a:pos x="0" y="4512"/>
                  </a:cxn>
                  <a:cxn ang="0">
                    <a:pos x="31145" y="9560"/>
                  </a:cxn>
                  <a:cxn ang="90">
                    <a:pos x="13212" y="21600"/>
                  </a:cxn>
                </a:cxnLst>
                <a:rect l="txL" t="txT" r="txR" b="txB"/>
                <a:pathLst>
                  <a:path w="31146" h="21600" fill="none">
                    <a:moveTo>
                      <a:pt x="0" y="4512"/>
                    </a:moveTo>
                    <a:arcTo wR="21600" hR="21600" stAng="-7662616" swAng="5630000"/>
                  </a:path>
                  <a:path w="31146" h="21600" stroke="0">
                    <a:moveTo>
                      <a:pt x="0" y="4512"/>
                    </a:moveTo>
                    <a:arcTo wR="21600" hR="21600" stAng="-7662616" swAng="5630000"/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89" name="Freeform 92288"/>
              <p:cNvSpPr/>
              <p:nvPr/>
            </p:nvSpPr>
            <p:spPr>
              <a:xfrm flipH="1">
                <a:off x="3307" y="982"/>
                <a:ext cx="425" cy="597"/>
              </a:xfrm>
              <a:custGeom>
                <a:avLst/>
                <a:gdLst/>
                <a:ahLst/>
                <a:cxnLst/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90" name="Freeform 92289"/>
              <p:cNvSpPr/>
              <p:nvPr/>
            </p:nvSpPr>
            <p:spPr>
              <a:xfrm flipH="1">
                <a:off x="3507" y="350"/>
                <a:ext cx="273" cy="598"/>
              </a:xfrm>
              <a:custGeom>
                <a:avLst/>
                <a:gdLst/>
                <a:ahLst/>
                <a:cxnLst/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91" name="Freeform 92290"/>
              <p:cNvSpPr/>
              <p:nvPr/>
            </p:nvSpPr>
            <p:spPr>
              <a:xfrm flipH="1">
                <a:off x="3821" y="172"/>
                <a:ext cx="164" cy="597"/>
              </a:xfrm>
              <a:custGeom>
                <a:avLst/>
                <a:gdLst/>
                <a:ahLst/>
                <a:cxnLst/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92" name="Freeform 92291"/>
              <p:cNvSpPr/>
              <p:nvPr/>
            </p:nvSpPr>
            <p:spPr>
              <a:xfrm>
                <a:off x="4841" y="894"/>
                <a:ext cx="395" cy="628"/>
              </a:xfrm>
              <a:custGeom>
                <a:avLst/>
                <a:gdLst/>
                <a:ahLst/>
                <a:cxnLst/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93" name="Freeform 92292"/>
              <p:cNvSpPr/>
              <p:nvPr/>
            </p:nvSpPr>
            <p:spPr>
              <a:xfrm>
                <a:off x="4636" y="576"/>
                <a:ext cx="595" cy="419"/>
              </a:xfrm>
              <a:custGeom>
                <a:avLst/>
                <a:gdLst/>
                <a:ahLst/>
                <a:cxnLst/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94" name="Freeform 92293"/>
              <p:cNvSpPr/>
              <p:nvPr/>
            </p:nvSpPr>
            <p:spPr>
              <a:xfrm>
                <a:off x="4658" y="132"/>
                <a:ext cx="260" cy="562"/>
              </a:xfrm>
              <a:custGeom>
                <a:avLst/>
                <a:gdLst/>
                <a:ahLst/>
                <a:cxnLst/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95" name="Freeform 92294"/>
              <p:cNvSpPr/>
              <p:nvPr/>
            </p:nvSpPr>
            <p:spPr>
              <a:xfrm rot="20253369">
                <a:off x="4401" y="599"/>
                <a:ext cx="174" cy="329"/>
              </a:xfrm>
              <a:custGeom>
                <a:avLst/>
                <a:gdLst/>
                <a:ahLst/>
                <a:cxnLst/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96" name="Freeform 92295"/>
              <p:cNvSpPr/>
              <p:nvPr/>
            </p:nvSpPr>
            <p:spPr>
              <a:xfrm rot="-20253369" flipH="1">
                <a:off x="3783" y="590"/>
                <a:ext cx="173" cy="329"/>
              </a:xfrm>
              <a:custGeom>
                <a:avLst/>
                <a:gdLst/>
                <a:ahLst/>
                <a:cxnLst/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92297" name="Title 92296"/>
          <p:cNvSpPr>
            <a:spLocks noGrp="1"/>
          </p:cNvSpPr>
          <p:nvPr>
            <p:ph type="title"/>
          </p:nvPr>
        </p:nvSpPr>
        <p:spPr>
          <a:xfrm>
            <a:off x="685800" y="301625"/>
            <a:ext cx="7772400" cy="146208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92298" name="Text Placeholder 92297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92299" name="Date Placeholder 92298"/>
          <p:cNvSpPr>
            <a:spLocks noGrp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>
                <a:latin typeface="Arial Black" panose="020B0A04020102020204" pitchFamily="34" charset="0"/>
              </a:defRPr>
            </a:lvl1pPr>
          </a:lstStyle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2300" name="Footer Placeholder 92299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>
                <a:latin typeface="Arial Black" panose="020B0A040201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2301" name="Slide Number Placeholder 92300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>
                <a:latin typeface="Arial Black" panose="020B0A04020102020204" pitchFamily="34" charset="0"/>
              </a:defRPr>
            </a:lvl1pPr>
          </a:lstStyle>
          <a:p>
            <a:pPr lvl="0"/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folHlink"/>
        </a:buClr>
        <a:buChar char="•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Times New Roman" panose="02020603050405020304" pitchFamily="18" charset="0"/>
        <a:buChar char="−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Times New Roman" panose="02020603050405020304" pitchFamily="18" charset="0"/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Times New Roman" panose="02020603050405020304" pitchFamily="18" charset="0"/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Times New Roman" panose="02020603050405020304" pitchFamily="18" charset="0"/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Times New Roman" panose="02020603050405020304" pitchFamily="18" charset="0"/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Times New Roman" panose="02020603050405020304" pitchFamily="18" charset="0"/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0137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1379" name="Text Placeholder 101378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1380" name="Date Placeholder 101379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fld id="{BB962C8B-B14F-4D97-AF65-F5344CB8AC3E}" type="datetime1">
              <a:rPr lang="en-US" dirty="0">
                <a:latin typeface="Arial" panose="020B0604020202020204" pitchFamily="34" charset="0"/>
              </a:rPr>
              <a:t>5/14/2021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1381" name="Footer Placeholder 10138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1382" name="Slide Number Placeholder 10138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426" name="Group 103425"/>
          <p:cNvGrpSpPr/>
          <p:nvPr/>
        </p:nvGrpSpPr>
        <p:grpSpPr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103427" name="Rectangles 103426"/>
            <p:cNvSpPr/>
            <p:nvPr userDrawn="1"/>
          </p:nvSpPr>
          <p:spPr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28" name="Rectangles 103427"/>
            <p:cNvSpPr/>
            <p:nvPr userDrawn="1"/>
          </p:nvSpPr>
          <p:spPr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29" name="Rectangles 103428"/>
            <p:cNvSpPr/>
            <p:nvPr userDrawn="1"/>
          </p:nvSpPr>
          <p:spPr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30" name="Rectangles 103429"/>
            <p:cNvSpPr/>
            <p:nvPr userDrawn="1"/>
          </p:nvSpPr>
          <p:spPr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31" name="Rectangles 103430"/>
            <p:cNvSpPr/>
            <p:nvPr userDrawn="1"/>
          </p:nvSpPr>
          <p:spPr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32" name="Rectangles 103431"/>
            <p:cNvSpPr/>
            <p:nvPr userDrawn="1"/>
          </p:nvSpPr>
          <p:spPr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33" name="Rectangles 103432"/>
            <p:cNvSpPr/>
            <p:nvPr userDrawn="1"/>
          </p:nvSpPr>
          <p:spPr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34" name="Rectangles 103433"/>
            <p:cNvSpPr/>
            <p:nvPr userDrawn="1"/>
          </p:nvSpPr>
          <p:spPr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35" name="Rectangles 103434"/>
            <p:cNvSpPr/>
            <p:nvPr userDrawn="1"/>
          </p:nvSpPr>
          <p:spPr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36" name="Rectangles 103435"/>
            <p:cNvSpPr/>
            <p:nvPr userDrawn="1"/>
          </p:nvSpPr>
          <p:spPr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37" name="Rectangles 103436"/>
            <p:cNvSpPr/>
            <p:nvPr userDrawn="1"/>
          </p:nvSpPr>
          <p:spPr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38" name="Rectangles 103437"/>
            <p:cNvSpPr/>
            <p:nvPr userDrawn="1"/>
          </p:nvSpPr>
          <p:spPr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39" name="Rectangles 103438"/>
            <p:cNvSpPr/>
            <p:nvPr userDrawn="1"/>
          </p:nvSpPr>
          <p:spPr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40" name="Rectangles 103439"/>
            <p:cNvSpPr/>
            <p:nvPr userDrawn="1"/>
          </p:nvSpPr>
          <p:spPr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41" name="Rectangles 103440"/>
            <p:cNvSpPr/>
            <p:nvPr userDrawn="1"/>
          </p:nvSpPr>
          <p:spPr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42" name="Rectangles 103441"/>
            <p:cNvSpPr/>
            <p:nvPr userDrawn="1"/>
          </p:nvSpPr>
          <p:spPr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43" name="Rectangles 103442"/>
            <p:cNvSpPr/>
            <p:nvPr userDrawn="1"/>
          </p:nvSpPr>
          <p:spPr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44" name="Rectangles 103443"/>
            <p:cNvSpPr/>
            <p:nvPr userDrawn="1"/>
          </p:nvSpPr>
          <p:spPr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45" name="Rectangles 103444"/>
            <p:cNvSpPr/>
            <p:nvPr userDrawn="1"/>
          </p:nvSpPr>
          <p:spPr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46" name="Freeform 103445"/>
            <p:cNvSpPr/>
            <p:nvPr userDrawn="1"/>
          </p:nvSpPr>
          <p:spPr>
            <a:xfrm>
              <a:off x="1" y="3875"/>
              <a:ext cx="5760" cy="445"/>
            </a:xfrm>
            <a:custGeom>
              <a:avLst/>
              <a:gdLst/>
              <a:ahLst/>
              <a:cxnLst/>
              <a:rect l="0" t="0" r="0" b="0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47" name="Freeform 103446"/>
            <p:cNvSpPr/>
            <p:nvPr userDrawn="1"/>
          </p:nvSpPr>
          <p:spPr>
            <a:xfrm>
              <a:off x="0" y="3867"/>
              <a:ext cx="5770" cy="174"/>
            </a:xfrm>
            <a:custGeom>
              <a:avLst/>
              <a:gdLst/>
              <a:ahLst/>
              <a:cxnLst/>
              <a:rect l="0" t="0" r="0" b="0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3448" name="Title 103447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</a:ln>
        </p:spPr>
        <p:txBody>
          <a:bodyPr anchor="ctr" anchorCtr="1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3449" name="Text Placeholder 103448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3450" name="Footer Placeholder 103449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00">
                <a:latin typeface="Tahoma" panose="020B0604030504040204" pitchFamily="34" charset="0"/>
              </a:defRPr>
            </a:lvl1pPr>
          </a:lstStyle>
          <a:p>
            <a:pPr lvl="0"/>
            <a:endParaRPr lang="en-US" dirty="0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103451" name="Slide Number Placeholder 103450"/>
          <p:cNvSpPr>
            <a:spLocks noGrp="1"/>
          </p:cNvSpPr>
          <p:nvPr>
            <p:ph type="sldNum" sz="quarter" idx="4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00">
                <a:latin typeface="Tahoma" panose="020B0604030504040204" pitchFamily="34" charset="0"/>
              </a:defRPr>
            </a:lvl1pPr>
          </a:lstStyle>
          <a:p>
            <a:pPr lvl="0"/>
            <a:fld id="{9A0DB2DC-4C9A-4742-B13C-FB6460FD3503}" type="slidenum">
              <a:rPr lang="en-US" dirty="0">
                <a:effectLst>
                  <a:outerShdw blurRad="38100" dist="38100" dir="2700000">
                    <a:srgbClr val="000000"/>
                  </a:outerShdw>
                </a:effectLst>
              </a:rPr>
              <a:t>‹#›</a:t>
            </a:fld>
            <a:endParaRPr 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03452" name="Date Placeholder 103451"/>
          <p:cNvSpPr>
            <a:spLocks noGrp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00">
                <a:latin typeface="Tahoma" panose="020B0604030504040204" pitchFamily="34" charset="0"/>
              </a:defRPr>
            </a:lvl1pPr>
          </a:lstStyle>
          <a:p>
            <a:pPr lvl="0"/>
            <a:endParaRPr 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200" b="0" i="0" u="none" kern="1200" baseline="0">
          <a:solidFill>
            <a:schemeClr val="tx2"/>
          </a:solidFill>
          <a:effectLst>
            <a:outerShdw blurRad="38100" dist="38100" dir="2700000">
              <a:srgbClr val="000000"/>
            </a:outerShdw>
          </a:effectLst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3200" b="0" i="0" u="none" kern="1200" baseline="0">
          <a:solidFill>
            <a:schemeClr val="tx1"/>
          </a:solidFill>
          <a:effectLst>
            <a:outerShdw blurRad="38100" dist="38100" dir="2700000">
              <a:srgbClr val="000000"/>
            </a:outerShdw>
          </a:effectLst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l"/>
        <a:defRPr sz="2800" b="0" i="0" u="none" kern="1200" baseline="0">
          <a:solidFill>
            <a:schemeClr val="tx1"/>
          </a:solidFill>
          <a:effectLst>
            <a:outerShdw blurRad="38100" dist="38100" dir="2700000">
              <a:srgbClr val="000000"/>
            </a:outerShdw>
          </a:effectLst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l"/>
        <a:defRPr sz="2400" b="0" i="0" u="none" kern="1200" baseline="0">
          <a:solidFill>
            <a:schemeClr val="tx1"/>
          </a:solidFill>
          <a:effectLst>
            <a:outerShdw blurRad="38100" dist="38100" dir="2700000">
              <a:srgbClr val="000000"/>
            </a:outerShdw>
          </a:effectLst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2000" b="0" i="0" u="none" kern="1200" baseline="0">
          <a:solidFill>
            <a:schemeClr val="tx1"/>
          </a:solidFill>
          <a:effectLst>
            <a:outerShdw blurRad="38100" dist="38100" dir="2700000">
              <a:srgbClr val="000000"/>
            </a:outerShdw>
          </a:effectLst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anose="05000000000000000000" pitchFamily="2" charset="2"/>
        <a:buChar char="l"/>
        <a:defRPr sz="2000" b="0" i="0" u="none" kern="1200" baseline="0">
          <a:solidFill>
            <a:schemeClr val="tx1"/>
          </a:solidFill>
          <a:effectLst>
            <a:outerShdw blurRad="38100" dist="38100" dir="2700000">
              <a:srgbClr val="000000"/>
            </a:outerShdw>
          </a:effectLst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anose="05000000000000000000" pitchFamily="2" charset="2"/>
        <a:buChar char="l"/>
        <a:defRPr sz="2000" b="0" i="0" u="none" kern="1200" baseline="0">
          <a:solidFill>
            <a:schemeClr val="tx1"/>
          </a:solidFill>
          <a:effectLst>
            <a:outerShdw blurRad="38100" dist="38100" dir="2700000">
              <a:srgbClr val="000000"/>
            </a:outerShdw>
          </a:effectLst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anose="05000000000000000000" pitchFamily="2" charset="2"/>
        <a:buChar char="l"/>
        <a:defRPr sz="2000" b="0" i="0" u="none" kern="1200" baseline="0">
          <a:solidFill>
            <a:schemeClr val="tx1"/>
          </a:solidFill>
          <a:effectLst>
            <a:outerShdw blurRad="38100" dist="38100" dir="2700000">
              <a:srgbClr val="000000"/>
            </a:outerShdw>
          </a:effectLst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anose="05000000000000000000" pitchFamily="2" charset="2"/>
        <a:buChar char="l"/>
        <a:defRPr sz="2000" b="0" i="0" u="none" kern="1200" baseline="0">
          <a:solidFill>
            <a:schemeClr val="tx1"/>
          </a:solidFill>
          <a:effectLst>
            <a:outerShdw blurRad="38100" dist="38100" dir="2700000">
              <a:srgbClr val="000000"/>
            </a:outerShdw>
          </a:effectLst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anose="05000000000000000000" pitchFamily="2" charset="2"/>
        <a:buChar char="l"/>
        <a:defRPr sz="2000" b="0" i="0" u="none" kern="1200" baseline="0">
          <a:solidFill>
            <a:schemeClr val="tx1"/>
          </a:solidFill>
          <a:effectLst>
            <a:outerShdw blurRad="38100" dist="38100" dir="2700000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.VnTime" panose="020B7200000000000000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550"/>
            <a:ext cx="91440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ản ghi của tôi# 00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1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7" name="Text Box 25606"/>
          <p:cNvSpPr txBox="1"/>
          <p:nvPr/>
        </p:nvSpPr>
        <p:spPr>
          <a:xfrm>
            <a:off x="250825" y="873125"/>
            <a:ext cx="8299450" cy="30130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dirty="0" err="1">
                <a:latin typeface=".VnTime" panose="020B7200000000000000" pitchFamily="34" charset="0"/>
              </a:rPr>
              <a:t>*Tr­êng hîp b¶ng ph©n bè tÇn sè, tÇn suÊt</a:t>
            </a:r>
            <a:r>
              <a:rPr>
                <a:latin typeface=".VnTime" panose="020B7200000000000000" pitchFamily="34" charset="0"/>
              </a:rPr>
              <a:t>.</a:t>
            </a:r>
          </a:p>
          <a:p>
            <a:r>
              <a:rPr>
                <a:latin typeface=".VnTime" panose="020B7200000000000000" pitchFamily="34" charset="0"/>
              </a:rPr>
              <a:t> </a:t>
            </a:r>
          </a:p>
          <a:p>
            <a:r>
              <a:rPr>
                <a:latin typeface=".VnTime" panose="020B7200000000000000" pitchFamily="34" charset="0"/>
              </a:rPr>
              <a:t>S</a:t>
            </a:r>
            <a:r>
              <a:rPr baseline="-25000">
                <a:latin typeface=".VnTime" panose="020B7200000000000000" pitchFamily="34" charset="0"/>
              </a:rPr>
              <a:t>x</a:t>
            </a:r>
            <a:r>
              <a:rPr baseline="30000">
                <a:latin typeface=".VnTime" panose="020B7200000000000000" pitchFamily="34" charset="0"/>
              </a:rPr>
              <a:t>2 =         [</a:t>
            </a:r>
            <a:r>
              <a:rPr>
                <a:latin typeface=".VnTime" panose="020B7200000000000000" pitchFamily="34" charset="0"/>
              </a:rPr>
              <a:t> n</a:t>
            </a:r>
            <a:r>
              <a:rPr baseline="-25000">
                <a:latin typeface=".VnTime" panose="020B7200000000000000" pitchFamily="34" charset="0"/>
              </a:rPr>
              <a:t>1</a:t>
            </a:r>
            <a:r>
              <a:rPr>
                <a:latin typeface=".VnTime" panose="020B7200000000000000" pitchFamily="34" charset="0"/>
              </a:rPr>
              <a:t>( x</a:t>
            </a:r>
            <a:r>
              <a:rPr baseline="-25000">
                <a:latin typeface=".VnTime" panose="020B7200000000000000" pitchFamily="34" charset="0"/>
              </a:rPr>
              <a:t>1</a:t>
            </a:r>
            <a:r>
              <a:rPr>
                <a:latin typeface=".VnTime" panose="020B7200000000000000" pitchFamily="34" charset="0"/>
              </a:rPr>
              <a:t> – x)</a:t>
            </a:r>
            <a:r>
              <a:rPr baseline="30000">
                <a:latin typeface=".VnTime" panose="020B7200000000000000" pitchFamily="34" charset="0"/>
              </a:rPr>
              <a:t>2</a:t>
            </a:r>
            <a:r>
              <a:rPr>
                <a:latin typeface=".VnTime" panose="020B7200000000000000" pitchFamily="34" charset="0"/>
              </a:rPr>
              <a:t> + n</a:t>
            </a:r>
            <a:r>
              <a:rPr baseline="-25000">
                <a:latin typeface=".VnTime" panose="020B7200000000000000" pitchFamily="34" charset="0"/>
              </a:rPr>
              <a:t>2</a:t>
            </a:r>
            <a:r>
              <a:rPr>
                <a:latin typeface=".VnTime" panose="020B7200000000000000" pitchFamily="34" charset="0"/>
              </a:rPr>
              <a:t>(x</a:t>
            </a:r>
            <a:r>
              <a:rPr baseline="-25000">
                <a:latin typeface=".VnTime" panose="020B7200000000000000" pitchFamily="34" charset="0"/>
              </a:rPr>
              <a:t>2 </a:t>
            </a:r>
            <a:r>
              <a:rPr>
                <a:latin typeface=".VnTime" panose="020B7200000000000000" pitchFamily="34" charset="0"/>
              </a:rPr>
              <a:t>- x)</a:t>
            </a:r>
            <a:r>
              <a:rPr baseline="30000">
                <a:latin typeface=".VnTime" panose="020B7200000000000000" pitchFamily="34" charset="0"/>
              </a:rPr>
              <a:t>2</a:t>
            </a:r>
            <a:r>
              <a:rPr dirty="0" err="1">
                <a:latin typeface=".VnTime" panose="020B7200000000000000" pitchFamily="34" charset="0"/>
              </a:rPr>
              <a:t> + … +n</a:t>
            </a:r>
            <a:r>
              <a:rPr baseline="-25000" dirty="0" err="1">
                <a:latin typeface=".VnTime" panose="020B7200000000000000" pitchFamily="34" charset="0"/>
              </a:rPr>
              <a:t>k</a:t>
            </a:r>
            <a:r>
              <a:rPr baseline="-25000">
                <a:latin typeface=".VnTime" panose="020B7200000000000000" pitchFamily="34" charset="0"/>
              </a:rPr>
              <a:t> </a:t>
            </a:r>
            <a:r>
              <a:rPr dirty="0" err="1">
                <a:latin typeface=".VnTime" panose="020B7200000000000000" pitchFamily="34" charset="0"/>
              </a:rPr>
              <a:t>( x</a:t>
            </a:r>
            <a:r>
              <a:rPr baseline="-25000" dirty="0" err="1">
                <a:latin typeface=".VnTime" panose="020B7200000000000000" pitchFamily="34" charset="0"/>
              </a:rPr>
              <a:t>k</a:t>
            </a:r>
            <a:r>
              <a:rPr>
                <a:latin typeface=".VnTime" panose="020B7200000000000000" pitchFamily="34" charset="0"/>
              </a:rPr>
              <a:t> – x )</a:t>
            </a:r>
            <a:r>
              <a:rPr baseline="30000">
                <a:latin typeface=".VnTime" panose="020B7200000000000000" pitchFamily="34" charset="0"/>
              </a:rPr>
              <a:t>2</a:t>
            </a:r>
            <a:r>
              <a:rPr>
                <a:latin typeface=".VnTime" panose="020B7200000000000000" pitchFamily="34" charset="0"/>
              </a:rPr>
              <a:t>]</a:t>
            </a:r>
          </a:p>
          <a:p>
            <a:r>
              <a:rPr>
                <a:latin typeface=".VnTime" panose="020B7200000000000000" pitchFamily="34" charset="0"/>
              </a:rPr>
              <a:t>   </a:t>
            </a:r>
          </a:p>
          <a:p>
            <a:r>
              <a:rPr>
                <a:latin typeface=".VnTime" panose="020B7200000000000000" pitchFamily="34" charset="0"/>
              </a:rPr>
              <a:t>   = f</a:t>
            </a:r>
            <a:r>
              <a:rPr baseline="-25000">
                <a:latin typeface=".VnTime" panose="020B7200000000000000" pitchFamily="34" charset="0"/>
              </a:rPr>
              <a:t>1</a:t>
            </a:r>
            <a:r>
              <a:rPr>
                <a:latin typeface=".VnTime" panose="020B7200000000000000" pitchFamily="34" charset="0"/>
              </a:rPr>
              <a:t>(x</a:t>
            </a:r>
            <a:r>
              <a:rPr baseline="-25000">
                <a:latin typeface=".VnTime" panose="020B7200000000000000" pitchFamily="34" charset="0"/>
              </a:rPr>
              <a:t>1</a:t>
            </a:r>
            <a:r>
              <a:rPr>
                <a:latin typeface=".VnTime" panose="020B7200000000000000" pitchFamily="34" charset="0"/>
              </a:rPr>
              <a:t> – x )</a:t>
            </a:r>
            <a:r>
              <a:rPr baseline="30000">
                <a:latin typeface=".VnTime" panose="020B7200000000000000" pitchFamily="34" charset="0"/>
              </a:rPr>
              <a:t>2</a:t>
            </a:r>
            <a:r>
              <a:rPr>
                <a:latin typeface=".VnTime" panose="020B7200000000000000" pitchFamily="34" charset="0"/>
              </a:rPr>
              <a:t> + f</a:t>
            </a:r>
            <a:r>
              <a:rPr baseline="-25000">
                <a:latin typeface=".VnTime" panose="020B7200000000000000" pitchFamily="34" charset="0"/>
              </a:rPr>
              <a:t>2</a:t>
            </a:r>
            <a:r>
              <a:rPr>
                <a:latin typeface=".VnTime" panose="020B7200000000000000" pitchFamily="34" charset="0"/>
              </a:rPr>
              <a:t>(x</a:t>
            </a:r>
            <a:r>
              <a:rPr baseline="-25000">
                <a:latin typeface=".VnTime" panose="020B7200000000000000" pitchFamily="34" charset="0"/>
              </a:rPr>
              <a:t>2</a:t>
            </a:r>
            <a:r>
              <a:rPr>
                <a:latin typeface=".VnTime" panose="020B7200000000000000" pitchFamily="34" charset="0"/>
              </a:rPr>
              <a:t> – x)</a:t>
            </a:r>
            <a:r>
              <a:rPr baseline="30000">
                <a:latin typeface=".VnTime" panose="020B7200000000000000" pitchFamily="34" charset="0"/>
              </a:rPr>
              <a:t>2</a:t>
            </a:r>
            <a:r>
              <a:rPr dirty="0" err="1">
                <a:latin typeface=".VnTime" panose="020B7200000000000000" pitchFamily="34" charset="0"/>
              </a:rPr>
              <a:t> + … + n</a:t>
            </a:r>
            <a:r>
              <a:rPr baseline="-25000" dirty="0" err="1">
                <a:latin typeface=".VnTime" panose="020B7200000000000000" pitchFamily="34" charset="0"/>
              </a:rPr>
              <a:t>k</a:t>
            </a:r>
            <a:r>
              <a:rPr dirty="0" err="1">
                <a:latin typeface=".VnTime" panose="020B7200000000000000" pitchFamily="34" charset="0"/>
              </a:rPr>
              <a:t>(x</a:t>
            </a:r>
            <a:r>
              <a:rPr baseline="-25000" dirty="0" err="1">
                <a:latin typeface=".VnTime" panose="020B7200000000000000" pitchFamily="34" charset="0"/>
              </a:rPr>
              <a:t>k</a:t>
            </a:r>
            <a:r>
              <a:rPr>
                <a:latin typeface=".VnTime" panose="020B7200000000000000" pitchFamily="34" charset="0"/>
              </a:rPr>
              <a:t> – x )</a:t>
            </a:r>
            <a:r>
              <a:rPr baseline="30000">
                <a:latin typeface=".VnTime" panose="020B7200000000000000" pitchFamily="34" charset="0"/>
              </a:rPr>
              <a:t>2 </a:t>
            </a:r>
          </a:p>
          <a:p>
            <a:r>
              <a:rPr dirty="0" err="1">
                <a:latin typeface=".VnTime" panose="020B7200000000000000" pitchFamily="34" charset="0"/>
              </a:rPr>
              <a:t>Trong ®ã  n</a:t>
            </a:r>
            <a:r>
              <a:rPr baseline="-25000" dirty="0" err="1">
                <a:latin typeface=".VnTime" panose="020B7200000000000000" pitchFamily="34" charset="0"/>
              </a:rPr>
              <a:t>i</a:t>
            </a:r>
            <a:r>
              <a:rPr baseline="-25000">
                <a:latin typeface=".VnTime" panose="020B7200000000000000" pitchFamily="34" charset="0"/>
              </a:rPr>
              <a:t> </a:t>
            </a:r>
            <a:r>
              <a:rPr dirty="0" err="1">
                <a:latin typeface=".VnTime" panose="020B7200000000000000" pitchFamily="34" charset="0"/>
              </a:rPr>
              <a:t>,f</a:t>
            </a:r>
            <a:r>
              <a:rPr baseline="-25000" dirty="0" err="1">
                <a:latin typeface=".VnTime" panose="020B7200000000000000" pitchFamily="34" charset="0"/>
              </a:rPr>
              <a:t>i</a:t>
            </a:r>
            <a:r>
              <a:rPr dirty="0" err="1">
                <a:latin typeface=".VnTime" panose="020B7200000000000000" pitchFamily="34" charset="0"/>
              </a:rPr>
              <a:t> lÇn l­ît lµ tÇn sè, tÇn suÊt cña gi¸ trÞ</a:t>
            </a:r>
            <a:r>
              <a:rPr>
                <a:latin typeface=".VnTime" panose="020B7200000000000000" pitchFamily="34" charset="0"/>
              </a:rPr>
              <a:t> x</a:t>
            </a:r>
            <a:r>
              <a:rPr baseline="-25000">
                <a:latin typeface=".VnTime" panose="020B7200000000000000" pitchFamily="34" charset="0"/>
              </a:rPr>
              <a:t>i</a:t>
            </a:r>
            <a:r>
              <a:rPr dirty="0" err="1">
                <a:latin typeface=".VnTime" panose="020B7200000000000000" pitchFamily="34" charset="0"/>
              </a:rPr>
              <a:t>; n lµ sè c¸c</a:t>
            </a:r>
            <a:endParaRPr>
              <a:latin typeface=".VnTime" panose="020B7200000000000000" pitchFamily="34" charset="0"/>
            </a:endParaRPr>
          </a:p>
          <a:p>
            <a:r>
              <a:rPr dirty="0" err="1">
                <a:latin typeface=".VnTime" panose="020B7200000000000000" pitchFamily="34" charset="0"/>
              </a:rPr>
              <a:t> sè liÖu thèng</a:t>
            </a:r>
            <a:r>
              <a:rPr>
                <a:latin typeface=".VnTime" panose="020B7200000000000000" pitchFamily="34" charset="0"/>
              </a:rPr>
              <a:t> kª( n = n</a:t>
            </a:r>
            <a:r>
              <a:rPr baseline="-25000">
                <a:latin typeface=".VnTime" panose="020B7200000000000000" pitchFamily="34" charset="0"/>
              </a:rPr>
              <a:t>1</a:t>
            </a:r>
            <a:r>
              <a:rPr>
                <a:latin typeface=".VnTime" panose="020B7200000000000000" pitchFamily="34" charset="0"/>
              </a:rPr>
              <a:t> + n</a:t>
            </a:r>
            <a:r>
              <a:rPr baseline="-25000">
                <a:latin typeface=".VnTime" panose="020B7200000000000000" pitchFamily="34" charset="0"/>
              </a:rPr>
              <a:t>2</a:t>
            </a:r>
            <a:r>
              <a:rPr dirty="0" err="1">
                <a:latin typeface=".VnTime" panose="020B7200000000000000" pitchFamily="34" charset="0"/>
              </a:rPr>
              <a:t>+… +n</a:t>
            </a:r>
            <a:r>
              <a:rPr baseline="-25000" dirty="0" err="1">
                <a:latin typeface=".VnTime" panose="020B7200000000000000" pitchFamily="34" charset="0"/>
              </a:rPr>
              <a:t>k</a:t>
            </a:r>
            <a:r>
              <a:rPr dirty="0" err="1">
                <a:latin typeface=".VnTime" panose="020B7200000000000000" pitchFamily="34" charset="0"/>
              </a:rPr>
              <a:t>); x lµ sè trung b×nh c«ng cña</a:t>
            </a:r>
            <a:r>
              <a:rPr>
                <a:latin typeface=".VnTime" panose="020B7200000000000000" pitchFamily="34" charset="0"/>
              </a:rPr>
              <a:t> </a:t>
            </a:r>
          </a:p>
          <a:p>
            <a:r>
              <a:rPr dirty="0" err="1">
                <a:latin typeface=".VnTime" panose="020B7200000000000000" pitchFamily="34" charset="0"/>
              </a:rPr>
              <a:t>c¸c sè liÖu thèng kª  ®· cho</a:t>
            </a:r>
            <a:endParaRPr>
              <a:latin typeface=".VnTime" panose="020B7200000000000000" pitchFamily="34" charset="0"/>
            </a:endParaRPr>
          </a:p>
        </p:txBody>
      </p:sp>
      <p:sp>
        <p:nvSpPr>
          <p:cNvPr id="25610" name="Text Box 25609"/>
          <p:cNvSpPr txBox="1"/>
          <p:nvPr/>
        </p:nvSpPr>
        <p:spPr>
          <a:xfrm>
            <a:off x="871538" y="1463675"/>
            <a:ext cx="33655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u="sng">
                <a:latin typeface=".VnTime" panose="020B7200000000000000" pitchFamily="34" charset="0"/>
              </a:rPr>
              <a:t>1</a:t>
            </a:r>
          </a:p>
        </p:txBody>
      </p:sp>
      <p:sp>
        <p:nvSpPr>
          <p:cNvPr id="25611" name="Text Box 25610"/>
          <p:cNvSpPr txBox="1"/>
          <p:nvPr/>
        </p:nvSpPr>
        <p:spPr>
          <a:xfrm>
            <a:off x="884238" y="1789113"/>
            <a:ext cx="33655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latin typeface=".VnTime" panose="020B7200000000000000" pitchFamily="34" charset="0"/>
              </a:rPr>
              <a:t>n</a:t>
            </a:r>
          </a:p>
        </p:txBody>
      </p:sp>
      <p:sp>
        <p:nvSpPr>
          <p:cNvPr id="25612" name="Straight Connector 25611"/>
          <p:cNvSpPr/>
          <p:nvPr/>
        </p:nvSpPr>
        <p:spPr>
          <a:xfrm>
            <a:off x="2432050" y="1716088"/>
            <a:ext cx="250825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5614" name="Straight Connector 25613"/>
          <p:cNvSpPr/>
          <p:nvPr/>
        </p:nvSpPr>
        <p:spPr>
          <a:xfrm>
            <a:off x="3944938" y="1752600"/>
            <a:ext cx="250825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5615" name="Straight Connector 25614"/>
          <p:cNvSpPr/>
          <p:nvPr/>
        </p:nvSpPr>
        <p:spPr>
          <a:xfrm>
            <a:off x="6211888" y="1752600"/>
            <a:ext cx="250825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5616" name="Straight Connector 25615"/>
          <p:cNvSpPr/>
          <p:nvPr/>
        </p:nvSpPr>
        <p:spPr>
          <a:xfrm>
            <a:off x="1676400" y="2436813"/>
            <a:ext cx="1778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5617" name="Straight Connector 25616"/>
          <p:cNvSpPr/>
          <p:nvPr/>
        </p:nvSpPr>
        <p:spPr>
          <a:xfrm>
            <a:off x="3297238" y="2473325"/>
            <a:ext cx="179387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5618" name="Straight Connector 25617"/>
          <p:cNvSpPr/>
          <p:nvPr/>
        </p:nvSpPr>
        <p:spPr>
          <a:xfrm>
            <a:off x="5567363" y="2473325"/>
            <a:ext cx="141287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5620" name="Straight Connector 25619"/>
          <p:cNvSpPr/>
          <p:nvPr/>
        </p:nvSpPr>
        <p:spPr>
          <a:xfrm>
            <a:off x="5095875" y="3192463"/>
            <a:ext cx="179388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5623" name="Text Box 25622"/>
          <p:cNvSpPr txBox="1"/>
          <p:nvPr/>
        </p:nvSpPr>
        <p:spPr>
          <a:xfrm>
            <a:off x="519113" y="195263"/>
            <a:ext cx="2011362" cy="5191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800" u="sng" dirty="0" err="1">
                <a:solidFill>
                  <a:srgbClr val="FF3300"/>
                </a:solidFill>
                <a:latin typeface=".VnTime" panose="020B7200000000000000" pitchFamily="34" charset="0"/>
              </a:rPr>
              <a:t>1.Ph­¬ng sai</a:t>
            </a:r>
            <a:endParaRPr sz="2800" u="sng">
              <a:solidFill>
                <a:srgbClr val="FF3300"/>
              </a:solidFill>
              <a:latin typeface=".VnTime" panose="020B7200000000000000" pitchFamily="34" charset="0"/>
            </a:endParaRPr>
          </a:p>
        </p:txBody>
      </p:sp>
      <p:sp>
        <p:nvSpPr>
          <p:cNvPr id="25624" name="Text Box 25623"/>
          <p:cNvSpPr txBox="1"/>
          <p:nvPr/>
        </p:nvSpPr>
        <p:spPr>
          <a:xfrm>
            <a:off x="2808288" y="368300"/>
            <a:ext cx="338455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dirty="0" err="1">
                <a:latin typeface=".VnTime" panose="020B7200000000000000" pitchFamily="34" charset="0"/>
              </a:rPr>
              <a:t>C«ng thøc tÝnh ph­¬ng sai</a:t>
            </a:r>
            <a:endParaRPr>
              <a:latin typeface=".VnTime" panose="020B7200000000000000" pitchFamily="34" charset="0"/>
            </a:endParaRPr>
          </a:p>
        </p:txBody>
      </p:sp>
      <p:sp>
        <p:nvSpPr>
          <p:cNvPr id="25625" name="Text Box 25624"/>
          <p:cNvSpPr txBox="1"/>
          <p:nvPr/>
        </p:nvSpPr>
        <p:spPr>
          <a:xfrm>
            <a:off x="250825" y="3800475"/>
            <a:ext cx="8809038" cy="26479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dirty="0" err="1">
                <a:solidFill>
                  <a:schemeClr val="hlink"/>
                </a:solidFill>
                <a:latin typeface=".VnTime" panose="020B7200000000000000" pitchFamily="34" charset="0"/>
              </a:rPr>
              <a:t>*Tr­êng hîp b¶ng ph©n bè tÇn sè, tÇn suÊt ghÐp líp</a:t>
            </a:r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.</a:t>
            </a:r>
          </a:p>
          <a:p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 </a:t>
            </a:r>
          </a:p>
          <a:p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S</a:t>
            </a:r>
            <a:r>
              <a:rPr baseline="-25000">
                <a:solidFill>
                  <a:schemeClr val="hlink"/>
                </a:solidFill>
                <a:latin typeface=".VnTime" panose="020B7200000000000000" pitchFamily="34" charset="0"/>
              </a:rPr>
              <a:t>x</a:t>
            </a:r>
            <a:r>
              <a:rPr baseline="30000">
                <a:solidFill>
                  <a:schemeClr val="hlink"/>
                </a:solidFill>
                <a:latin typeface=".VnTime" panose="020B7200000000000000" pitchFamily="34" charset="0"/>
              </a:rPr>
              <a:t>2 =         [</a:t>
            </a:r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 n</a:t>
            </a:r>
            <a:r>
              <a:rPr baseline="-25000">
                <a:solidFill>
                  <a:schemeClr val="hlink"/>
                </a:solidFill>
                <a:latin typeface=".VnTime" panose="020B7200000000000000" pitchFamily="34" charset="0"/>
              </a:rPr>
              <a:t>1</a:t>
            </a:r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( c</a:t>
            </a:r>
            <a:r>
              <a:rPr baseline="-25000">
                <a:solidFill>
                  <a:schemeClr val="hlink"/>
                </a:solidFill>
                <a:latin typeface=".VnTime" panose="020B7200000000000000" pitchFamily="34" charset="0"/>
              </a:rPr>
              <a:t>1</a:t>
            </a:r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 – x)</a:t>
            </a:r>
            <a:r>
              <a:rPr baseline="30000">
                <a:solidFill>
                  <a:schemeClr val="hlink"/>
                </a:solidFill>
                <a:latin typeface=".VnTime" panose="020B7200000000000000" pitchFamily="34" charset="0"/>
              </a:rPr>
              <a:t>2</a:t>
            </a:r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 + n</a:t>
            </a:r>
            <a:r>
              <a:rPr baseline="-25000">
                <a:solidFill>
                  <a:schemeClr val="hlink"/>
                </a:solidFill>
                <a:latin typeface=".VnTime" panose="020B7200000000000000" pitchFamily="34" charset="0"/>
              </a:rPr>
              <a:t>2</a:t>
            </a:r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(c</a:t>
            </a:r>
            <a:r>
              <a:rPr baseline="-25000">
                <a:solidFill>
                  <a:schemeClr val="hlink"/>
                </a:solidFill>
                <a:latin typeface=".VnTime" panose="020B7200000000000000" pitchFamily="34" charset="0"/>
              </a:rPr>
              <a:t>2 </a:t>
            </a:r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- x)</a:t>
            </a:r>
            <a:r>
              <a:rPr baseline="30000">
                <a:solidFill>
                  <a:schemeClr val="hlink"/>
                </a:solidFill>
                <a:latin typeface=".VnTime" panose="020B7200000000000000" pitchFamily="34" charset="0"/>
              </a:rPr>
              <a:t>2</a:t>
            </a:r>
            <a:r>
              <a:rPr dirty="0" err="1">
                <a:solidFill>
                  <a:schemeClr val="hlink"/>
                </a:solidFill>
                <a:latin typeface=".VnTime" panose="020B7200000000000000" pitchFamily="34" charset="0"/>
              </a:rPr>
              <a:t> + … +n</a:t>
            </a:r>
            <a:r>
              <a:rPr baseline="-25000" dirty="0" err="1">
                <a:solidFill>
                  <a:schemeClr val="hlink"/>
                </a:solidFill>
                <a:latin typeface=".VnTime" panose="020B7200000000000000" pitchFamily="34" charset="0"/>
              </a:rPr>
              <a:t>k</a:t>
            </a:r>
            <a:r>
              <a:rPr baseline="-25000">
                <a:solidFill>
                  <a:schemeClr val="hlink"/>
                </a:solidFill>
                <a:latin typeface=".VnTime" panose="020B7200000000000000" pitchFamily="34" charset="0"/>
              </a:rPr>
              <a:t> </a:t>
            </a:r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( c</a:t>
            </a:r>
            <a:r>
              <a:rPr baseline="-25000">
                <a:solidFill>
                  <a:schemeClr val="hlink"/>
                </a:solidFill>
                <a:latin typeface=".VnTime" panose="020B7200000000000000" pitchFamily="34" charset="0"/>
              </a:rPr>
              <a:t>k</a:t>
            </a:r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 – x )</a:t>
            </a:r>
            <a:r>
              <a:rPr baseline="30000">
                <a:solidFill>
                  <a:schemeClr val="hlink"/>
                </a:solidFill>
                <a:latin typeface=".VnTime" panose="020B7200000000000000" pitchFamily="34" charset="0"/>
              </a:rPr>
              <a:t>2</a:t>
            </a:r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]</a:t>
            </a:r>
          </a:p>
          <a:p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      = f</a:t>
            </a:r>
            <a:r>
              <a:rPr baseline="-25000">
                <a:solidFill>
                  <a:schemeClr val="hlink"/>
                </a:solidFill>
                <a:latin typeface=".VnTime" panose="020B7200000000000000" pitchFamily="34" charset="0"/>
              </a:rPr>
              <a:t>1</a:t>
            </a:r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(c</a:t>
            </a:r>
            <a:r>
              <a:rPr baseline="-25000">
                <a:solidFill>
                  <a:schemeClr val="hlink"/>
                </a:solidFill>
                <a:latin typeface=".VnTime" panose="020B7200000000000000" pitchFamily="34" charset="0"/>
              </a:rPr>
              <a:t>1</a:t>
            </a:r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 – x )</a:t>
            </a:r>
            <a:r>
              <a:rPr baseline="30000">
                <a:solidFill>
                  <a:schemeClr val="hlink"/>
                </a:solidFill>
                <a:latin typeface=".VnTime" panose="020B7200000000000000" pitchFamily="34" charset="0"/>
              </a:rPr>
              <a:t>2</a:t>
            </a:r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 + f</a:t>
            </a:r>
            <a:r>
              <a:rPr baseline="-25000">
                <a:solidFill>
                  <a:schemeClr val="hlink"/>
                </a:solidFill>
                <a:latin typeface=".VnTime" panose="020B7200000000000000" pitchFamily="34" charset="0"/>
              </a:rPr>
              <a:t>2</a:t>
            </a:r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(c</a:t>
            </a:r>
            <a:r>
              <a:rPr baseline="-25000">
                <a:solidFill>
                  <a:schemeClr val="hlink"/>
                </a:solidFill>
                <a:latin typeface=".VnTime" panose="020B7200000000000000" pitchFamily="34" charset="0"/>
              </a:rPr>
              <a:t>2</a:t>
            </a:r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 – x)</a:t>
            </a:r>
            <a:r>
              <a:rPr baseline="30000">
                <a:solidFill>
                  <a:schemeClr val="hlink"/>
                </a:solidFill>
                <a:latin typeface=".VnTime" panose="020B7200000000000000" pitchFamily="34" charset="0"/>
              </a:rPr>
              <a:t>2</a:t>
            </a:r>
            <a:r>
              <a:rPr dirty="0" err="1">
                <a:solidFill>
                  <a:schemeClr val="hlink"/>
                </a:solidFill>
                <a:latin typeface=".VnTime" panose="020B7200000000000000" pitchFamily="34" charset="0"/>
              </a:rPr>
              <a:t> + … + n</a:t>
            </a:r>
            <a:r>
              <a:rPr baseline="-25000" dirty="0" err="1">
                <a:solidFill>
                  <a:schemeClr val="hlink"/>
                </a:solidFill>
                <a:latin typeface=".VnTime" panose="020B7200000000000000" pitchFamily="34" charset="0"/>
              </a:rPr>
              <a:t>k</a:t>
            </a:r>
            <a:r>
              <a:rPr dirty="0" err="1">
                <a:solidFill>
                  <a:schemeClr val="hlink"/>
                </a:solidFill>
                <a:latin typeface=".VnTime" panose="020B7200000000000000" pitchFamily="34" charset="0"/>
              </a:rPr>
              <a:t>(c</a:t>
            </a:r>
            <a:r>
              <a:rPr baseline="-25000" dirty="0" err="1">
                <a:solidFill>
                  <a:schemeClr val="hlink"/>
                </a:solidFill>
                <a:latin typeface=".VnTime" panose="020B7200000000000000" pitchFamily="34" charset="0"/>
              </a:rPr>
              <a:t>k</a:t>
            </a:r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 – x )</a:t>
            </a:r>
            <a:r>
              <a:rPr baseline="30000">
                <a:solidFill>
                  <a:schemeClr val="hlink"/>
                </a:solidFill>
                <a:latin typeface=".VnTime" panose="020B7200000000000000" pitchFamily="34" charset="0"/>
              </a:rPr>
              <a:t>2 </a:t>
            </a:r>
          </a:p>
          <a:p>
            <a:r>
              <a:rPr dirty="0" err="1">
                <a:solidFill>
                  <a:schemeClr val="hlink"/>
                </a:solidFill>
                <a:latin typeface=".VnTime" panose="020B7200000000000000" pitchFamily="34" charset="0"/>
              </a:rPr>
              <a:t>Trong ®ã c</a:t>
            </a:r>
            <a:r>
              <a:rPr baseline="-25000" dirty="0" err="1">
                <a:solidFill>
                  <a:schemeClr val="hlink"/>
                </a:solidFill>
                <a:latin typeface=".VnTime" panose="020B7200000000000000" pitchFamily="34" charset="0"/>
              </a:rPr>
              <a:t>i</a:t>
            </a:r>
            <a:r>
              <a:rPr dirty="0" err="1">
                <a:solidFill>
                  <a:schemeClr val="hlink"/>
                </a:solidFill>
                <a:latin typeface=".VnTime" panose="020B7200000000000000" pitchFamily="34" charset="0"/>
              </a:rPr>
              <a:t>, n</a:t>
            </a:r>
            <a:r>
              <a:rPr baseline="-25000" dirty="0" err="1">
                <a:solidFill>
                  <a:schemeClr val="hlink"/>
                </a:solidFill>
                <a:latin typeface=".VnTime" panose="020B7200000000000000" pitchFamily="34" charset="0"/>
              </a:rPr>
              <a:t>i</a:t>
            </a:r>
            <a:r>
              <a:rPr baseline="-25000">
                <a:solidFill>
                  <a:schemeClr val="hlink"/>
                </a:solidFill>
                <a:latin typeface=".VnTime" panose="020B7200000000000000" pitchFamily="34" charset="0"/>
              </a:rPr>
              <a:t> </a:t>
            </a:r>
            <a:r>
              <a:rPr dirty="0" err="1">
                <a:solidFill>
                  <a:schemeClr val="hlink"/>
                </a:solidFill>
                <a:latin typeface=".VnTime" panose="020B7200000000000000" pitchFamily="34" charset="0"/>
              </a:rPr>
              <a:t>,f</a:t>
            </a:r>
            <a:r>
              <a:rPr baseline="-25000" dirty="0" err="1">
                <a:solidFill>
                  <a:schemeClr val="hlink"/>
                </a:solidFill>
                <a:latin typeface=".VnTime" panose="020B7200000000000000" pitchFamily="34" charset="0"/>
              </a:rPr>
              <a:t>i</a:t>
            </a:r>
            <a:r>
              <a:rPr dirty="0" err="1">
                <a:solidFill>
                  <a:schemeClr val="hlink"/>
                </a:solidFill>
                <a:latin typeface=".VnTime" panose="020B7200000000000000" pitchFamily="34" charset="0"/>
              </a:rPr>
              <a:t> lÇn l­ît lµ tÇn sè, tÇn suÊt cña gi¸ trÞ  ®¹i diÖn,tÇn sè</a:t>
            </a:r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, </a:t>
            </a:r>
          </a:p>
          <a:p>
            <a:r>
              <a:rPr dirty="0" err="1">
                <a:solidFill>
                  <a:schemeClr val="hlink"/>
                </a:solidFill>
                <a:latin typeface=".VnTime" panose="020B7200000000000000" pitchFamily="34" charset="0"/>
              </a:rPr>
              <a:t>tÇn suÊt cña líp thø i; n lµ sè c¸c sè liÖu thèng</a:t>
            </a:r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 kª( n = n</a:t>
            </a:r>
            <a:r>
              <a:rPr baseline="-25000">
                <a:solidFill>
                  <a:schemeClr val="hlink"/>
                </a:solidFill>
                <a:latin typeface=".VnTime" panose="020B7200000000000000" pitchFamily="34" charset="0"/>
              </a:rPr>
              <a:t>1</a:t>
            </a:r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 + n</a:t>
            </a:r>
            <a:r>
              <a:rPr baseline="-25000">
                <a:solidFill>
                  <a:schemeClr val="hlink"/>
                </a:solidFill>
                <a:latin typeface=".VnTime" panose="020B7200000000000000" pitchFamily="34" charset="0"/>
              </a:rPr>
              <a:t>2</a:t>
            </a:r>
            <a:r>
              <a:rPr dirty="0" err="1">
                <a:solidFill>
                  <a:schemeClr val="hlink"/>
                </a:solidFill>
                <a:latin typeface=".VnTime" panose="020B7200000000000000" pitchFamily="34" charset="0"/>
              </a:rPr>
              <a:t>+… +n</a:t>
            </a:r>
            <a:r>
              <a:rPr baseline="-25000" dirty="0" err="1">
                <a:solidFill>
                  <a:schemeClr val="hlink"/>
                </a:solidFill>
                <a:latin typeface=".VnTime" panose="020B7200000000000000" pitchFamily="34" charset="0"/>
              </a:rPr>
              <a:t>k</a:t>
            </a:r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);</a:t>
            </a:r>
          </a:p>
          <a:p>
            <a:r>
              <a:rPr dirty="0" err="1">
                <a:solidFill>
                  <a:schemeClr val="hlink"/>
                </a:solidFill>
                <a:latin typeface=".VnTime" panose="020B7200000000000000" pitchFamily="34" charset="0"/>
              </a:rPr>
              <a:t> x lµ sè trung b×nh c«ng cña c¸c sè liÖu thèng kª ®· cho</a:t>
            </a:r>
            <a:endParaRPr>
              <a:solidFill>
                <a:schemeClr val="hlink"/>
              </a:solidFill>
              <a:latin typeface=".VnTime" panose="020B7200000000000000" pitchFamily="34" charset="0"/>
            </a:endParaRPr>
          </a:p>
        </p:txBody>
      </p:sp>
      <p:sp>
        <p:nvSpPr>
          <p:cNvPr id="25626" name="Text Box 25625"/>
          <p:cNvSpPr txBox="1"/>
          <p:nvPr/>
        </p:nvSpPr>
        <p:spPr>
          <a:xfrm>
            <a:off x="871538" y="4391025"/>
            <a:ext cx="33655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u="sng">
                <a:latin typeface=".VnTime" panose="020B7200000000000000" pitchFamily="34" charset="0"/>
              </a:rPr>
              <a:t>1</a:t>
            </a:r>
          </a:p>
        </p:txBody>
      </p:sp>
      <p:sp>
        <p:nvSpPr>
          <p:cNvPr id="25627" name="Text Box 25626"/>
          <p:cNvSpPr txBox="1"/>
          <p:nvPr/>
        </p:nvSpPr>
        <p:spPr>
          <a:xfrm>
            <a:off x="884238" y="4716463"/>
            <a:ext cx="33655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latin typeface=".VnTime" panose="020B7200000000000000" pitchFamily="34" charset="0"/>
              </a:rPr>
              <a:t>n</a:t>
            </a:r>
          </a:p>
        </p:txBody>
      </p:sp>
      <p:sp>
        <p:nvSpPr>
          <p:cNvPr id="25628" name="Straight Connector 25627"/>
          <p:cNvSpPr/>
          <p:nvPr/>
        </p:nvSpPr>
        <p:spPr>
          <a:xfrm>
            <a:off x="2432050" y="4643438"/>
            <a:ext cx="250825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5629" name="Straight Connector 25628"/>
          <p:cNvSpPr/>
          <p:nvPr/>
        </p:nvSpPr>
        <p:spPr>
          <a:xfrm>
            <a:off x="3944938" y="4679950"/>
            <a:ext cx="250825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5630" name="Straight Connector 25629"/>
          <p:cNvSpPr/>
          <p:nvPr/>
        </p:nvSpPr>
        <p:spPr>
          <a:xfrm>
            <a:off x="6211888" y="4679950"/>
            <a:ext cx="250825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5631" name="Straight Connector 25630"/>
          <p:cNvSpPr/>
          <p:nvPr/>
        </p:nvSpPr>
        <p:spPr>
          <a:xfrm>
            <a:off x="1873250" y="5013325"/>
            <a:ext cx="1778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5632" name="Straight Connector 25631"/>
          <p:cNvSpPr/>
          <p:nvPr/>
        </p:nvSpPr>
        <p:spPr>
          <a:xfrm>
            <a:off x="3492500" y="5084763"/>
            <a:ext cx="179388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5633" name="Straight Connector 25632"/>
          <p:cNvSpPr/>
          <p:nvPr/>
        </p:nvSpPr>
        <p:spPr>
          <a:xfrm>
            <a:off x="5726113" y="5049838"/>
            <a:ext cx="141287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5634" name="Straight Connector 25633"/>
          <p:cNvSpPr/>
          <p:nvPr/>
        </p:nvSpPr>
        <p:spPr>
          <a:xfrm>
            <a:off x="395288" y="6165850"/>
            <a:ext cx="179387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56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56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9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56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56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59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719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799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299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5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799"/>
                            </p:stCondLst>
                            <p:childTnLst>
                              <p:par>
                                <p:cTn id="5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919"/>
                            </p:stCondLst>
                            <p:childTnLst>
                              <p:par>
                                <p:cTn id="6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5" dur="80"/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6" dur="80"/>
                                        <p:tgtEl>
                                          <p:spTgt spid="256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80"/>
                                        <p:tgtEl>
                                          <p:spTgt spid="256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256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256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256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1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5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5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5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15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5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5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5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5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/>
      <p:bldP spid="25610" grpId="0"/>
      <p:bldP spid="25611" grpId="0"/>
      <p:bldP spid="25623" grpId="0"/>
      <p:bldP spid="25624" grpId="0"/>
      <p:bldP spid="25625" grpId="0"/>
      <p:bldP spid="25626" grpId="0"/>
      <p:bldP spid="256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2" name="Text Box 46091"/>
          <p:cNvSpPr txBox="1"/>
          <p:nvPr/>
        </p:nvSpPr>
        <p:spPr>
          <a:xfrm>
            <a:off x="519113" y="195263"/>
            <a:ext cx="2011362" cy="5191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800" u="sng" dirty="0" err="1">
                <a:solidFill>
                  <a:srgbClr val="FF3300"/>
                </a:solidFill>
                <a:latin typeface=".VnTime" panose="020B7200000000000000" pitchFamily="34" charset="0"/>
              </a:rPr>
              <a:t>1.Ph­¬ng sai</a:t>
            </a:r>
            <a:endParaRPr sz="2800" u="sng">
              <a:solidFill>
                <a:srgbClr val="FF3300"/>
              </a:solidFill>
              <a:latin typeface=".VnTime" panose="020B7200000000000000" pitchFamily="34" charset="0"/>
            </a:endParaRPr>
          </a:p>
        </p:txBody>
      </p:sp>
      <p:sp>
        <p:nvSpPr>
          <p:cNvPr id="46093" name="Text Box 46092"/>
          <p:cNvSpPr txBox="1"/>
          <p:nvPr/>
        </p:nvSpPr>
        <p:spPr>
          <a:xfrm>
            <a:off x="2808288" y="368300"/>
            <a:ext cx="338455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dirty="0" err="1">
                <a:latin typeface=".VnTime" panose="020B7200000000000000" pitchFamily="34" charset="0"/>
              </a:rPr>
              <a:t>C«ng thøc tÝnh ph­¬ng sai</a:t>
            </a:r>
            <a:endParaRPr>
              <a:latin typeface=".VnTime" panose="020B7200000000000000" pitchFamily="34" charset="0"/>
            </a:endParaRPr>
          </a:p>
        </p:txBody>
      </p:sp>
      <p:sp>
        <p:nvSpPr>
          <p:cNvPr id="46104" name="Text Box 46103"/>
          <p:cNvSpPr txBox="1"/>
          <p:nvPr/>
        </p:nvSpPr>
        <p:spPr>
          <a:xfrm>
            <a:off x="142875" y="1052513"/>
            <a:ext cx="8809038" cy="3378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dirty="0" err="1">
                <a:solidFill>
                  <a:schemeClr val="hlink"/>
                </a:solidFill>
                <a:latin typeface=".VnTime" panose="020B7200000000000000" pitchFamily="34" charset="0"/>
              </a:rPr>
              <a:t>*Tr­êng hîp b¶ng ph©n bè tÇn sè, tÇn suÊt ghÐp líp</a:t>
            </a:r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.</a:t>
            </a:r>
          </a:p>
          <a:p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 </a:t>
            </a:r>
          </a:p>
          <a:p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S</a:t>
            </a:r>
            <a:r>
              <a:rPr baseline="-25000">
                <a:solidFill>
                  <a:schemeClr val="hlink"/>
                </a:solidFill>
                <a:latin typeface=".VnTime" panose="020B7200000000000000" pitchFamily="34" charset="0"/>
              </a:rPr>
              <a:t>x</a:t>
            </a:r>
            <a:r>
              <a:rPr baseline="30000">
                <a:solidFill>
                  <a:schemeClr val="hlink"/>
                </a:solidFill>
                <a:latin typeface=".VnTime" panose="020B7200000000000000" pitchFamily="34" charset="0"/>
              </a:rPr>
              <a:t>2 =         [</a:t>
            </a:r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 n</a:t>
            </a:r>
            <a:r>
              <a:rPr baseline="-25000">
                <a:solidFill>
                  <a:schemeClr val="hlink"/>
                </a:solidFill>
                <a:latin typeface=".VnTime" panose="020B7200000000000000" pitchFamily="34" charset="0"/>
              </a:rPr>
              <a:t>1</a:t>
            </a:r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( c</a:t>
            </a:r>
            <a:r>
              <a:rPr baseline="-25000">
                <a:solidFill>
                  <a:schemeClr val="hlink"/>
                </a:solidFill>
                <a:latin typeface=".VnTime" panose="020B7200000000000000" pitchFamily="34" charset="0"/>
              </a:rPr>
              <a:t>1</a:t>
            </a:r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 – x)</a:t>
            </a:r>
            <a:r>
              <a:rPr baseline="30000">
                <a:solidFill>
                  <a:schemeClr val="hlink"/>
                </a:solidFill>
                <a:latin typeface=".VnTime" panose="020B7200000000000000" pitchFamily="34" charset="0"/>
              </a:rPr>
              <a:t>2</a:t>
            </a:r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 + n</a:t>
            </a:r>
            <a:r>
              <a:rPr baseline="-25000">
                <a:solidFill>
                  <a:schemeClr val="hlink"/>
                </a:solidFill>
                <a:latin typeface=".VnTime" panose="020B7200000000000000" pitchFamily="34" charset="0"/>
              </a:rPr>
              <a:t>2</a:t>
            </a:r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(c</a:t>
            </a:r>
            <a:r>
              <a:rPr baseline="-25000">
                <a:solidFill>
                  <a:schemeClr val="hlink"/>
                </a:solidFill>
                <a:latin typeface=".VnTime" panose="020B7200000000000000" pitchFamily="34" charset="0"/>
              </a:rPr>
              <a:t>2 </a:t>
            </a:r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- x)</a:t>
            </a:r>
            <a:r>
              <a:rPr baseline="30000">
                <a:solidFill>
                  <a:schemeClr val="hlink"/>
                </a:solidFill>
                <a:latin typeface=".VnTime" panose="020B7200000000000000" pitchFamily="34" charset="0"/>
              </a:rPr>
              <a:t>2</a:t>
            </a:r>
            <a:r>
              <a:rPr dirty="0" err="1">
                <a:solidFill>
                  <a:schemeClr val="hlink"/>
                </a:solidFill>
                <a:latin typeface=".VnTime" panose="020B7200000000000000" pitchFamily="34" charset="0"/>
              </a:rPr>
              <a:t> + … +n</a:t>
            </a:r>
            <a:r>
              <a:rPr baseline="-25000" dirty="0" err="1">
                <a:solidFill>
                  <a:schemeClr val="hlink"/>
                </a:solidFill>
                <a:latin typeface=".VnTime" panose="020B7200000000000000" pitchFamily="34" charset="0"/>
              </a:rPr>
              <a:t>k</a:t>
            </a:r>
            <a:r>
              <a:rPr baseline="-25000">
                <a:solidFill>
                  <a:schemeClr val="hlink"/>
                </a:solidFill>
                <a:latin typeface=".VnTime" panose="020B7200000000000000" pitchFamily="34" charset="0"/>
              </a:rPr>
              <a:t> </a:t>
            </a:r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( c</a:t>
            </a:r>
            <a:r>
              <a:rPr baseline="-25000">
                <a:solidFill>
                  <a:schemeClr val="hlink"/>
                </a:solidFill>
                <a:latin typeface=".VnTime" panose="020B7200000000000000" pitchFamily="34" charset="0"/>
              </a:rPr>
              <a:t>k</a:t>
            </a:r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 – x )</a:t>
            </a:r>
            <a:r>
              <a:rPr baseline="30000">
                <a:solidFill>
                  <a:schemeClr val="hlink"/>
                </a:solidFill>
                <a:latin typeface=".VnTime" panose="020B7200000000000000" pitchFamily="34" charset="0"/>
              </a:rPr>
              <a:t>2</a:t>
            </a:r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]</a:t>
            </a:r>
          </a:p>
          <a:p>
            <a:endParaRPr>
              <a:solidFill>
                <a:schemeClr val="hlink"/>
              </a:solidFill>
              <a:latin typeface=".VnTime" panose="020B7200000000000000" pitchFamily="34" charset="0"/>
            </a:endParaRPr>
          </a:p>
          <a:p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      = f</a:t>
            </a:r>
            <a:r>
              <a:rPr baseline="-25000">
                <a:solidFill>
                  <a:schemeClr val="hlink"/>
                </a:solidFill>
                <a:latin typeface=".VnTime" panose="020B7200000000000000" pitchFamily="34" charset="0"/>
              </a:rPr>
              <a:t>1</a:t>
            </a:r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(c</a:t>
            </a:r>
            <a:r>
              <a:rPr baseline="-25000">
                <a:solidFill>
                  <a:schemeClr val="hlink"/>
                </a:solidFill>
                <a:latin typeface=".VnTime" panose="020B7200000000000000" pitchFamily="34" charset="0"/>
              </a:rPr>
              <a:t>1</a:t>
            </a:r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 – x )</a:t>
            </a:r>
            <a:r>
              <a:rPr baseline="30000">
                <a:solidFill>
                  <a:schemeClr val="hlink"/>
                </a:solidFill>
                <a:latin typeface=".VnTime" panose="020B7200000000000000" pitchFamily="34" charset="0"/>
              </a:rPr>
              <a:t>2</a:t>
            </a:r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 + f</a:t>
            </a:r>
            <a:r>
              <a:rPr baseline="-25000">
                <a:solidFill>
                  <a:schemeClr val="hlink"/>
                </a:solidFill>
                <a:latin typeface=".VnTime" panose="020B7200000000000000" pitchFamily="34" charset="0"/>
              </a:rPr>
              <a:t>2</a:t>
            </a:r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(c</a:t>
            </a:r>
            <a:r>
              <a:rPr baseline="-25000">
                <a:solidFill>
                  <a:schemeClr val="hlink"/>
                </a:solidFill>
                <a:latin typeface=".VnTime" panose="020B7200000000000000" pitchFamily="34" charset="0"/>
              </a:rPr>
              <a:t>2</a:t>
            </a:r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 – x)</a:t>
            </a:r>
            <a:r>
              <a:rPr baseline="30000">
                <a:solidFill>
                  <a:schemeClr val="hlink"/>
                </a:solidFill>
                <a:latin typeface=".VnTime" panose="020B7200000000000000" pitchFamily="34" charset="0"/>
              </a:rPr>
              <a:t>2</a:t>
            </a:r>
            <a:r>
              <a:rPr dirty="0" err="1">
                <a:solidFill>
                  <a:schemeClr val="hlink"/>
                </a:solidFill>
                <a:latin typeface=".VnTime" panose="020B7200000000000000" pitchFamily="34" charset="0"/>
              </a:rPr>
              <a:t> + … + n</a:t>
            </a:r>
            <a:r>
              <a:rPr baseline="-25000" dirty="0" err="1">
                <a:solidFill>
                  <a:schemeClr val="hlink"/>
                </a:solidFill>
                <a:latin typeface=".VnTime" panose="020B7200000000000000" pitchFamily="34" charset="0"/>
              </a:rPr>
              <a:t>k</a:t>
            </a:r>
            <a:r>
              <a:rPr dirty="0" err="1">
                <a:solidFill>
                  <a:schemeClr val="hlink"/>
                </a:solidFill>
                <a:latin typeface=".VnTime" panose="020B7200000000000000" pitchFamily="34" charset="0"/>
              </a:rPr>
              <a:t>(c</a:t>
            </a:r>
            <a:r>
              <a:rPr baseline="-25000" dirty="0" err="1">
                <a:solidFill>
                  <a:schemeClr val="hlink"/>
                </a:solidFill>
                <a:latin typeface=".VnTime" panose="020B7200000000000000" pitchFamily="34" charset="0"/>
              </a:rPr>
              <a:t>k</a:t>
            </a:r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 – x )</a:t>
            </a:r>
            <a:r>
              <a:rPr baseline="30000">
                <a:solidFill>
                  <a:schemeClr val="hlink"/>
                </a:solidFill>
                <a:latin typeface=".VnTime" panose="020B7200000000000000" pitchFamily="34" charset="0"/>
              </a:rPr>
              <a:t>2 </a:t>
            </a:r>
          </a:p>
          <a:p>
            <a:endParaRPr>
              <a:solidFill>
                <a:schemeClr val="hlink"/>
              </a:solidFill>
              <a:latin typeface=".VnTime" panose="020B7200000000000000" pitchFamily="34" charset="0"/>
            </a:endParaRPr>
          </a:p>
          <a:p>
            <a:r>
              <a:rPr dirty="0" err="1">
                <a:solidFill>
                  <a:schemeClr val="hlink"/>
                </a:solidFill>
                <a:latin typeface=".VnTime" panose="020B7200000000000000" pitchFamily="34" charset="0"/>
              </a:rPr>
              <a:t>Trong ®ã c</a:t>
            </a:r>
            <a:r>
              <a:rPr baseline="-25000" dirty="0" err="1">
                <a:solidFill>
                  <a:schemeClr val="hlink"/>
                </a:solidFill>
                <a:latin typeface=".VnTime" panose="020B7200000000000000" pitchFamily="34" charset="0"/>
              </a:rPr>
              <a:t>i</a:t>
            </a:r>
            <a:r>
              <a:rPr dirty="0" err="1">
                <a:solidFill>
                  <a:schemeClr val="hlink"/>
                </a:solidFill>
                <a:latin typeface=".VnTime" panose="020B7200000000000000" pitchFamily="34" charset="0"/>
              </a:rPr>
              <a:t>, n</a:t>
            </a:r>
            <a:r>
              <a:rPr baseline="-25000" dirty="0" err="1">
                <a:solidFill>
                  <a:schemeClr val="hlink"/>
                </a:solidFill>
                <a:latin typeface=".VnTime" panose="020B7200000000000000" pitchFamily="34" charset="0"/>
              </a:rPr>
              <a:t>i</a:t>
            </a:r>
            <a:r>
              <a:rPr baseline="-25000">
                <a:solidFill>
                  <a:schemeClr val="hlink"/>
                </a:solidFill>
                <a:latin typeface=".VnTime" panose="020B7200000000000000" pitchFamily="34" charset="0"/>
              </a:rPr>
              <a:t> </a:t>
            </a:r>
            <a:r>
              <a:rPr dirty="0" err="1">
                <a:solidFill>
                  <a:schemeClr val="hlink"/>
                </a:solidFill>
                <a:latin typeface=".VnTime" panose="020B7200000000000000" pitchFamily="34" charset="0"/>
              </a:rPr>
              <a:t>,f</a:t>
            </a:r>
            <a:r>
              <a:rPr baseline="-25000" dirty="0" err="1">
                <a:solidFill>
                  <a:schemeClr val="hlink"/>
                </a:solidFill>
                <a:latin typeface=".VnTime" panose="020B7200000000000000" pitchFamily="34" charset="0"/>
              </a:rPr>
              <a:t>i</a:t>
            </a:r>
            <a:r>
              <a:rPr dirty="0" err="1">
                <a:solidFill>
                  <a:schemeClr val="hlink"/>
                </a:solidFill>
                <a:latin typeface=".VnTime" panose="020B7200000000000000" pitchFamily="34" charset="0"/>
              </a:rPr>
              <a:t> lÇn l­ît lµ tÇn sè, tÇn suÊt cña gi¸ trÞ  ®¹i diÖn,tÇn sè</a:t>
            </a:r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, </a:t>
            </a:r>
          </a:p>
          <a:p>
            <a:r>
              <a:rPr dirty="0" err="1">
                <a:solidFill>
                  <a:schemeClr val="hlink"/>
                </a:solidFill>
                <a:latin typeface=".VnTime" panose="020B7200000000000000" pitchFamily="34" charset="0"/>
              </a:rPr>
              <a:t>tÇn suÊt cña líp thø i; n lµ sè c¸c sè liÖu thèng</a:t>
            </a:r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 kª( n = n</a:t>
            </a:r>
            <a:r>
              <a:rPr baseline="-25000">
                <a:solidFill>
                  <a:schemeClr val="hlink"/>
                </a:solidFill>
                <a:latin typeface=".VnTime" panose="020B7200000000000000" pitchFamily="34" charset="0"/>
              </a:rPr>
              <a:t>1</a:t>
            </a:r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 + n</a:t>
            </a:r>
            <a:r>
              <a:rPr baseline="-25000">
                <a:solidFill>
                  <a:schemeClr val="hlink"/>
                </a:solidFill>
                <a:latin typeface=".VnTime" panose="020B7200000000000000" pitchFamily="34" charset="0"/>
              </a:rPr>
              <a:t>2</a:t>
            </a:r>
            <a:r>
              <a:rPr dirty="0" err="1">
                <a:solidFill>
                  <a:schemeClr val="hlink"/>
                </a:solidFill>
                <a:latin typeface=".VnTime" panose="020B7200000000000000" pitchFamily="34" charset="0"/>
              </a:rPr>
              <a:t>+… +n</a:t>
            </a:r>
            <a:r>
              <a:rPr baseline="-25000" dirty="0" err="1">
                <a:solidFill>
                  <a:schemeClr val="hlink"/>
                </a:solidFill>
                <a:latin typeface=".VnTime" panose="020B7200000000000000" pitchFamily="34" charset="0"/>
              </a:rPr>
              <a:t>k</a:t>
            </a:r>
            <a:r>
              <a:rPr>
                <a:solidFill>
                  <a:schemeClr val="hlink"/>
                </a:solidFill>
                <a:latin typeface=".VnTime" panose="020B7200000000000000" pitchFamily="34" charset="0"/>
              </a:rPr>
              <a:t>);</a:t>
            </a:r>
          </a:p>
          <a:p>
            <a:r>
              <a:rPr dirty="0" err="1">
                <a:solidFill>
                  <a:schemeClr val="hlink"/>
                </a:solidFill>
                <a:latin typeface=".VnTime" panose="020B7200000000000000" pitchFamily="34" charset="0"/>
              </a:rPr>
              <a:t> x lµ sè trung b×nh c«ng cña c¸c sè liÖu thèng kª ®· cho</a:t>
            </a:r>
            <a:endParaRPr>
              <a:solidFill>
                <a:schemeClr val="hlink"/>
              </a:solidFill>
              <a:latin typeface=".VnTime" panose="020B7200000000000000" pitchFamily="34" charset="0"/>
            </a:endParaRPr>
          </a:p>
        </p:txBody>
      </p:sp>
      <p:sp>
        <p:nvSpPr>
          <p:cNvPr id="46105" name="Text Box 46104"/>
          <p:cNvSpPr txBox="1"/>
          <p:nvPr/>
        </p:nvSpPr>
        <p:spPr>
          <a:xfrm>
            <a:off x="763588" y="1643063"/>
            <a:ext cx="33655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u="sng">
                <a:latin typeface=".VnTime" panose="020B7200000000000000" pitchFamily="34" charset="0"/>
              </a:rPr>
              <a:t>1</a:t>
            </a:r>
          </a:p>
        </p:txBody>
      </p:sp>
      <p:sp>
        <p:nvSpPr>
          <p:cNvPr id="46106" name="Text Box 46105"/>
          <p:cNvSpPr txBox="1"/>
          <p:nvPr/>
        </p:nvSpPr>
        <p:spPr>
          <a:xfrm>
            <a:off x="776288" y="1968500"/>
            <a:ext cx="33655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latin typeface=".VnTime" panose="020B7200000000000000" pitchFamily="34" charset="0"/>
              </a:rPr>
              <a:t>n</a:t>
            </a:r>
          </a:p>
        </p:txBody>
      </p:sp>
      <p:sp>
        <p:nvSpPr>
          <p:cNvPr id="46107" name="Straight Connector 46106"/>
          <p:cNvSpPr/>
          <p:nvPr/>
        </p:nvSpPr>
        <p:spPr>
          <a:xfrm>
            <a:off x="2324100" y="1895475"/>
            <a:ext cx="250825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6108" name="Straight Connector 46107"/>
          <p:cNvSpPr/>
          <p:nvPr/>
        </p:nvSpPr>
        <p:spPr>
          <a:xfrm>
            <a:off x="3836988" y="1931988"/>
            <a:ext cx="250825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6109" name="Straight Connector 46108"/>
          <p:cNvSpPr/>
          <p:nvPr/>
        </p:nvSpPr>
        <p:spPr>
          <a:xfrm>
            <a:off x="6103938" y="1931988"/>
            <a:ext cx="250825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6110" name="Straight Connector 46109"/>
          <p:cNvSpPr/>
          <p:nvPr/>
        </p:nvSpPr>
        <p:spPr>
          <a:xfrm>
            <a:off x="1765300" y="2601913"/>
            <a:ext cx="1778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6111" name="Straight Connector 46110"/>
          <p:cNvSpPr/>
          <p:nvPr/>
        </p:nvSpPr>
        <p:spPr>
          <a:xfrm>
            <a:off x="3384550" y="2673350"/>
            <a:ext cx="179388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6112" name="Straight Connector 46111"/>
          <p:cNvSpPr/>
          <p:nvPr/>
        </p:nvSpPr>
        <p:spPr>
          <a:xfrm>
            <a:off x="5618163" y="2638425"/>
            <a:ext cx="141287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6113" name="Straight Connector 46112"/>
          <p:cNvSpPr/>
          <p:nvPr/>
        </p:nvSpPr>
        <p:spPr>
          <a:xfrm>
            <a:off x="287338" y="3417888"/>
            <a:ext cx="179387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9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460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460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59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46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46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46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68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46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46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46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46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46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76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6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6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6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26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6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6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6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6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2" grpId="0"/>
      <p:bldP spid="46093" grpId="0"/>
      <p:bldP spid="46104" grpId="0"/>
      <p:bldP spid="46105" grpId="0"/>
      <p:bldP spid="4610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Text Box 28676"/>
          <p:cNvSpPr txBox="1"/>
          <p:nvPr/>
        </p:nvSpPr>
        <p:spPr>
          <a:xfrm>
            <a:off x="2355850" y="873125"/>
            <a:ext cx="2008188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latin typeface=".VnTime" panose="020B7200000000000000" pitchFamily="34" charset="0"/>
              </a:rPr>
              <a:t>S</a:t>
            </a:r>
            <a:r>
              <a:rPr baseline="-25000">
                <a:latin typeface=".VnTime" panose="020B7200000000000000" pitchFamily="34" charset="0"/>
              </a:rPr>
              <a:t>x</a:t>
            </a:r>
            <a:r>
              <a:rPr baseline="30000">
                <a:latin typeface=".VnTime" panose="020B7200000000000000" pitchFamily="34" charset="0"/>
              </a:rPr>
              <a:t>2 </a:t>
            </a:r>
            <a:r>
              <a:rPr>
                <a:latin typeface=".VnTime" panose="020B7200000000000000" pitchFamily="34" charset="0"/>
              </a:rPr>
              <a:t>= x</a:t>
            </a:r>
            <a:r>
              <a:rPr baseline="30000">
                <a:latin typeface=".VnTime" panose="020B7200000000000000" pitchFamily="34" charset="0"/>
              </a:rPr>
              <a:t>2</a:t>
            </a:r>
            <a:r>
              <a:rPr>
                <a:latin typeface=".VnTime" panose="020B7200000000000000" pitchFamily="34" charset="0"/>
              </a:rPr>
              <a:t> – ( x )</a:t>
            </a:r>
            <a:r>
              <a:rPr baseline="30000">
                <a:latin typeface=".VnTime" panose="020B7200000000000000" pitchFamily="34" charset="0"/>
              </a:rPr>
              <a:t>2</a:t>
            </a:r>
            <a:endParaRPr>
              <a:latin typeface=".VnTime" panose="020B7200000000000000" pitchFamily="34" charset="0"/>
            </a:endParaRPr>
          </a:p>
        </p:txBody>
      </p:sp>
      <p:sp>
        <p:nvSpPr>
          <p:cNvPr id="28678" name="Straight Connector 28677"/>
          <p:cNvSpPr/>
          <p:nvPr/>
        </p:nvSpPr>
        <p:spPr>
          <a:xfrm flipV="1">
            <a:off x="3132138" y="925513"/>
            <a:ext cx="32385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8679" name="Straight Connector 28678"/>
          <p:cNvSpPr/>
          <p:nvPr/>
        </p:nvSpPr>
        <p:spPr>
          <a:xfrm>
            <a:off x="3779838" y="996950"/>
            <a:ext cx="2159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8687" name="Text Box 28686"/>
          <p:cNvSpPr txBox="1"/>
          <p:nvPr/>
        </p:nvSpPr>
        <p:spPr>
          <a:xfrm>
            <a:off x="627063" y="4222750"/>
            <a:ext cx="18415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endParaRPr lang="vi-VN" altLang="x-none" dirty="0">
              <a:latin typeface=".VnTime" panose="020B7200000000000000" pitchFamily="34" charset="0"/>
            </a:endParaRPr>
          </a:p>
        </p:txBody>
      </p:sp>
      <p:sp>
        <p:nvSpPr>
          <p:cNvPr id="28691" name="Text Box 28690"/>
          <p:cNvSpPr txBox="1"/>
          <p:nvPr/>
        </p:nvSpPr>
        <p:spPr>
          <a:xfrm>
            <a:off x="611188" y="317500"/>
            <a:ext cx="5824030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96" name="Text Box 28695"/>
          <p:cNvSpPr txBox="1"/>
          <p:nvPr/>
        </p:nvSpPr>
        <p:spPr>
          <a:xfrm>
            <a:off x="287338" y="1268413"/>
            <a:ext cx="8531225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dirty="0" err="1">
                <a:latin typeface=".VnTime" panose="020B7200000000000000" pitchFamily="34" charset="0"/>
              </a:rPr>
              <a:t>Trong</a:t>
            </a:r>
            <a:r>
              <a:rPr dirty="0">
                <a:latin typeface=".VnTime" panose="020B7200000000000000" pitchFamily="34" charset="0"/>
              </a:rPr>
              <a:t> ®ã x</a:t>
            </a:r>
            <a:r>
              <a:rPr baseline="30000" dirty="0">
                <a:latin typeface=".VnTime" panose="020B7200000000000000" pitchFamily="34" charset="0"/>
              </a:rPr>
              <a:t>2</a:t>
            </a:r>
            <a:r>
              <a:rPr dirty="0">
                <a:latin typeface=".VnTime" panose="020B7200000000000000" pitchFamily="34" charset="0"/>
              </a:rPr>
              <a:t> lµ </a:t>
            </a:r>
            <a:r>
              <a:rPr dirty="0" err="1">
                <a:latin typeface=".VnTime" panose="020B7200000000000000" pitchFamily="34" charset="0"/>
              </a:rPr>
              <a:t>trung</a:t>
            </a:r>
            <a:r>
              <a:rPr dirty="0">
                <a:latin typeface=".VnTime" panose="020B7200000000000000" pitchFamily="34" charset="0"/>
              </a:rPr>
              <a:t> </a:t>
            </a:r>
            <a:r>
              <a:rPr dirty="0" err="1">
                <a:latin typeface=".VnTime" panose="020B7200000000000000" pitchFamily="34" charset="0"/>
              </a:rPr>
              <a:t>b×nh</a:t>
            </a:r>
            <a:r>
              <a:rPr dirty="0">
                <a:latin typeface=".VnTime" panose="020B7200000000000000" pitchFamily="34" charset="0"/>
              </a:rPr>
              <a:t> </a:t>
            </a:r>
            <a:r>
              <a:rPr dirty="0" err="1">
                <a:latin typeface=".VnTime" panose="020B7200000000000000" pitchFamily="34" charset="0"/>
              </a:rPr>
              <a:t>céng</a:t>
            </a:r>
            <a:r>
              <a:rPr dirty="0">
                <a:latin typeface=".VnTime" panose="020B7200000000000000" pitchFamily="34" charset="0"/>
              </a:rPr>
              <a:t> </a:t>
            </a:r>
            <a:r>
              <a:rPr dirty="0" err="1">
                <a:latin typeface=".VnTime" panose="020B7200000000000000" pitchFamily="34" charset="0"/>
              </a:rPr>
              <a:t>cña</a:t>
            </a:r>
            <a:r>
              <a:rPr dirty="0">
                <a:latin typeface=".VnTime" panose="020B7200000000000000" pitchFamily="34" charset="0"/>
              </a:rPr>
              <a:t> </a:t>
            </a:r>
            <a:r>
              <a:rPr dirty="0" err="1">
                <a:latin typeface=".VnTime" panose="020B7200000000000000" pitchFamily="34" charset="0"/>
              </a:rPr>
              <a:t>c¸c</a:t>
            </a:r>
            <a:r>
              <a:rPr dirty="0">
                <a:latin typeface=".VnTime" panose="020B7200000000000000" pitchFamily="34" charset="0"/>
              </a:rPr>
              <a:t> </a:t>
            </a:r>
            <a:r>
              <a:rPr dirty="0" err="1">
                <a:latin typeface=".VnTime" panose="020B7200000000000000" pitchFamily="34" charset="0"/>
              </a:rPr>
              <a:t>b×nh</a:t>
            </a:r>
            <a:r>
              <a:rPr dirty="0">
                <a:latin typeface=".VnTime" panose="020B7200000000000000" pitchFamily="34" charset="0"/>
              </a:rPr>
              <a:t> </a:t>
            </a:r>
            <a:r>
              <a:rPr dirty="0" err="1" smtClean="0">
                <a:latin typeface=".VnTime" panose="020B7200000000000000" pitchFamily="34" charset="0"/>
              </a:rPr>
              <a:t>ph</a:t>
            </a:r>
            <a:r>
              <a:rPr lang="en-US" dirty="0" err="1" smtClean="0">
                <a:latin typeface=".VnTime" panose="020B7200000000000000" pitchFamily="34" charset="0"/>
              </a:rPr>
              <a:t>u</a:t>
            </a:r>
            <a:r>
              <a:rPr dirty="0" err="1" smtClean="0">
                <a:latin typeface=".VnTime" panose="020B7200000000000000" pitchFamily="34" charset="0"/>
              </a:rPr>
              <a:t>­¬</a:t>
            </a:r>
            <a:r>
              <a:rPr dirty="0" err="1">
                <a:latin typeface=".VnTime" panose="020B7200000000000000" pitchFamily="34" charset="0"/>
              </a:rPr>
              <a:t>ng</a:t>
            </a:r>
            <a:r>
              <a:rPr dirty="0">
                <a:latin typeface=".VnTime" panose="020B7200000000000000" pitchFamily="34" charset="0"/>
              </a:rPr>
              <a:t> </a:t>
            </a:r>
            <a:r>
              <a:rPr dirty="0" err="1">
                <a:latin typeface=".VnTime" panose="020B7200000000000000" pitchFamily="34" charset="0"/>
              </a:rPr>
              <a:t>sè</a:t>
            </a:r>
            <a:r>
              <a:rPr dirty="0">
                <a:latin typeface=".VnTime" panose="020B7200000000000000" pitchFamily="34" charset="0"/>
              </a:rPr>
              <a:t> </a:t>
            </a:r>
            <a:r>
              <a:rPr dirty="0" err="1">
                <a:latin typeface=".VnTime" panose="020B7200000000000000" pitchFamily="34" charset="0"/>
              </a:rPr>
              <a:t>liÖu</a:t>
            </a:r>
            <a:r>
              <a:rPr dirty="0">
                <a:latin typeface=".VnTime" panose="020B7200000000000000" pitchFamily="34" charset="0"/>
              </a:rPr>
              <a:t> </a:t>
            </a:r>
            <a:r>
              <a:rPr dirty="0" err="1">
                <a:latin typeface=".VnTime" panose="020B7200000000000000" pitchFamily="34" charset="0"/>
              </a:rPr>
              <a:t>thèng</a:t>
            </a:r>
            <a:r>
              <a:rPr dirty="0">
                <a:latin typeface=".VnTime" panose="020B7200000000000000" pitchFamily="34" charset="0"/>
              </a:rPr>
              <a:t> kª</a:t>
            </a:r>
          </a:p>
        </p:txBody>
      </p:sp>
      <p:sp>
        <p:nvSpPr>
          <p:cNvPr id="28697" name="Straight Connector 28696"/>
          <p:cNvSpPr/>
          <p:nvPr/>
        </p:nvSpPr>
        <p:spPr>
          <a:xfrm>
            <a:off x="1727200" y="1284288"/>
            <a:ext cx="180975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8698" name="Text Box 28697"/>
          <p:cNvSpPr txBox="1"/>
          <p:nvPr/>
        </p:nvSpPr>
        <p:spPr>
          <a:xfrm>
            <a:off x="519113" y="1844675"/>
            <a:ext cx="7427912" cy="8223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latin typeface=".VnTime" panose="020B7200000000000000" pitchFamily="34" charset="0"/>
              </a:rPr>
              <a:t> x</a:t>
            </a:r>
            <a:r>
              <a:rPr baseline="30000">
                <a:latin typeface=".VnTime" panose="020B7200000000000000" pitchFamily="34" charset="0"/>
              </a:rPr>
              <a:t>2 =          </a:t>
            </a:r>
            <a:r>
              <a:rPr>
                <a:latin typeface=".VnTime" panose="020B7200000000000000" pitchFamily="34" charset="0"/>
              </a:rPr>
              <a:t>(n</a:t>
            </a:r>
            <a:r>
              <a:rPr baseline="-25000">
                <a:latin typeface=".VnTime" panose="020B7200000000000000" pitchFamily="34" charset="0"/>
              </a:rPr>
              <a:t>1</a:t>
            </a:r>
            <a:r>
              <a:rPr>
                <a:latin typeface=".VnTime" panose="020B7200000000000000" pitchFamily="34" charset="0"/>
              </a:rPr>
              <a:t>x</a:t>
            </a:r>
            <a:r>
              <a:rPr baseline="-25000">
                <a:latin typeface=".VnTime" panose="020B7200000000000000" pitchFamily="34" charset="0"/>
              </a:rPr>
              <a:t>1</a:t>
            </a:r>
            <a:r>
              <a:rPr baseline="30000">
                <a:latin typeface=".VnTime" panose="020B7200000000000000" pitchFamily="34" charset="0"/>
              </a:rPr>
              <a:t>2</a:t>
            </a:r>
            <a:r>
              <a:rPr>
                <a:latin typeface=".VnTime" panose="020B7200000000000000" pitchFamily="34" charset="0"/>
              </a:rPr>
              <a:t> +n</a:t>
            </a:r>
            <a:r>
              <a:rPr baseline="-25000">
                <a:latin typeface=".VnTime" panose="020B7200000000000000" pitchFamily="34" charset="0"/>
              </a:rPr>
              <a:t>2</a:t>
            </a:r>
            <a:r>
              <a:rPr>
                <a:latin typeface=".VnTime" panose="020B7200000000000000" pitchFamily="34" charset="0"/>
              </a:rPr>
              <a:t>x</a:t>
            </a:r>
            <a:r>
              <a:rPr baseline="-25000">
                <a:latin typeface=".VnTime" panose="020B7200000000000000" pitchFamily="34" charset="0"/>
              </a:rPr>
              <a:t>2</a:t>
            </a:r>
            <a:r>
              <a:rPr baseline="30000">
                <a:latin typeface=".VnTime" panose="020B7200000000000000" pitchFamily="34" charset="0"/>
              </a:rPr>
              <a:t>2 </a:t>
            </a:r>
            <a:r>
              <a:rPr dirty="0" err="1">
                <a:latin typeface=".VnTime" panose="020B7200000000000000" pitchFamily="34" charset="0"/>
              </a:rPr>
              <a:t>+ …+n</a:t>
            </a:r>
            <a:r>
              <a:rPr baseline="-25000" dirty="0" err="1">
                <a:latin typeface=".VnTime" panose="020B7200000000000000" pitchFamily="34" charset="0"/>
              </a:rPr>
              <a:t>k</a:t>
            </a:r>
            <a:r>
              <a:rPr>
                <a:latin typeface=".VnTime" panose="020B7200000000000000" pitchFamily="34" charset="0"/>
              </a:rPr>
              <a:t> x</a:t>
            </a:r>
            <a:r>
              <a:rPr baseline="-25000">
                <a:latin typeface=".VnTime" panose="020B7200000000000000" pitchFamily="34" charset="0"/>
              </a:rPr>
              <a:t>k</a:t>
            </a:r>
            <a:r>
              <a:rPr baseline="30000">
                <a:latin typeface=".VnTime" panose="020B7200000000000000" pitchFamily="34" charset="0"/>
              </a:rPr>
              <a:t>2</a:t>
            </a:r>
            <a:r>
              <a:rPr>
                <a:latin typeface=".VnTime" panose="020B7200000000000000" pitchFamily="34" charset="0"/>
              </a:rPr>
              <a:t>) = f</a:t>
            </a:r>
            <a:r>
              <a:rPr baseline="-25000">
                <a:latin typeface=".VnTime" panose="020B7200000000000000" pitchFamily="34" charset="0"/>
              </a:rPr>
              <a:t>1</a:t>
            </a:r>
            <a:r>
              <a:rPr>
                <a:latin typeface=".VnTime" panose="020B7200000000000000" pitchFamily="34" charset="0"/>
              </a:rPr>
              <a:t>x</a:t>
            </a:r>
            <a:r>
              <a:rPr baseline="-25000">
                <a:latin typeface=".VnTime" panose="020B7200000000000000" pitchFamily="34" charset="0"/>
              </a:rPr>
              <a:t>1</a:t>
            </a:r>
            <a:r>
              <a:rPr baseline="30000">
                <a:latin typeface=".VnTime" panose="020B7200000000000000" pitchFamily="34" charset="0"/>
              </a:rPr>
              <a:t>2</a:t>
            </a:r>
            <a:r>
              <a:rPr>
                <a:latin typeface=".VnTime" panose="020B7200000000000000" pitchFamily="34" charset="0"/>
              </a:rPr>
              <a:t> +f</a:t>
            </a:r>
            <a:r>
              <a:rPr baseline="-25000">
                <a:latin typeface=".VnTime" panose="020B7200000000000000" pitchFamily="34" charset="0"/>
              </a:rPr>
              <a:t>2</a:t>
            </a:r>
            <a:r>
              <a:rPr>
                <a:latin typeface=".VnTime" panose="020B7200000000000000" pitchFamily="34" charset="0"/>
              </a:rPr>
              <a:t>x</a:t>
            </a:r>
            <a:r>
              <a:rPr baseline="-25000">
                <a:latin typeface=".VnTime" panose="020B7200000000000000" pitchFamily="34" charset="0"/>
              </a:rPr>
              <a:t>2</a:t>
            </a:r>
            <a:r>
              <a:rPr baseline="30000">
                <a:latin typeface=".VnTime" panose="020B7200000000000000" pitchFamily="34" charset="0"/>
              </a:rPr>
              <a:t>2 </a:t>
            </a:r>
            <a:r>
              <a:rPr>
                <a:latin typeface=".VnTime" panose="020B7200000000000000" pitchFamily="34" charset="0"/>
              </a:rPr>
              <a:t>+ … +f</a:t>
            </a:r>
            <a:r>
              <a:rPr baseline="-25000">
                <a:latin typeface=".VnTime" panose="020B7200000000000000" pitchFamily="34" charset="0"/>
              </a:rPr>
              <a:t>k</a:t>
            </a:r>
            <a:r>
              <a:rPr>
                <a:latin typeface=".VnTime" panose="020B7200000000000000" pitchFamily="34" charset="0"/>
              </a:rPr>
              <a:t>x</a:t>
            </a:r>
            <a:r>
              <a:rPr baseline="-25000">
                <a:latin typeface=".VnTime" panose="020B7200000000000000" pitchFamily="34" charset="0"/>
              </a:rPr>
              <a:t>k</a:t>
            </a:r>
            <a:r>
              <a:rPr baseline="30000">
                <a:latin typeface=".VnTime" panose="020B7200000000000000" pitchFamily="34" charset="0"/>
              </a:rPr>
              <a:t>2</a:t>
            </a:r>
          </a:p>
          <a:p>
            <a:r>
              <a:rPr baseline="30000">
                <a:latin typeface=".VnTime" panose="020B7200000000000000" pitchFamily="34" charset="0"/>
              </a:rPr>
              <a:t>( </a:t>
            </a:r>
            <a:r>
              <a:rPr dirty="0" err="1">
                <a:latin typeface=".VnTime" panose="020B7200000000000000" pitchFamily="34" charset="0"/>
              </a:rPr>
              <a:t> ®èi víi b¶ng ph©n bè tÇn sè, tÇn suÊt</a:t>
            </a:r>
            <a:r>
              <a:rPr baseline="30000">
                <a:latin typeface=".VnTime" panose="020B7200000000000000" pitchFamily="34" charset="0"/>
              </a:rPr>
              <a:t> </a:t>
            </a:r>
            <a:r>
              <a:rPr>
                <a:latin typeface=".VnTime" panose="020B7200000000000000" pitchFamily="34" charset="0"/>
              </a:rPr>
              <a:t>)</a:t>
            </a:r>
          </a:p>
        </p:txBody>
      </p:sp>
      <p:sp>
        <p:nvSpPr>
          <p:cNvPr id="28699" name="Straight Connector 28698"/>
          <p:cNvSpPr/>
          <p:nvPr/>
        </p:nvSpPr>
        <p:spPr>
          <a:xfrm>
            <a:off x="719138" y="1860550"/>
            <a:ext cx="252412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8700" name="Text Box 28699"/>
          <p:cNvSpPr txBox="1"/>
          <p:nvPr/>
        </p:nvSpPr>
        <p:spPr>
          <a:xfrm>
            <a:off x="539750" y="2816225"/>
            <a:ext cx="7313613" cy="8223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latin typeface=".VnTime" panose="020B7200000000000000" pitchFamily="34" charset="0"/>
              </a:rPr>
              <a:t> x</a:t>
            </a:r>
            <a:r>
              <a:rPr baseline="30000">
                <a:latin typeface=".VnTime" panose="020B7200000000000000" pitchFamily="34" charset="0"/>
              </a:rPr>
              <a:t>2 =          </a:t>
            </a:r>
            <a:r>
              <a:rPr>
                <a:latin typeface=".VnTime" panose="020B7200000000000000" pitchFamily="34" charset="0"/>
              </a:rPr>
              <a:t>(n</a:t>
            </a:r>
            <a:r>
              <a:rPr baseline="-25000">
                <a:latin typeface=".VnTime" panose="020B7200000000000000" pitchFamily="34" charset="0"/>
              </a:rPr>
              <a:t>1</a:t>
            </a:r>
            <a:r>
              <a:rPr>
                <a:latin typeface=".VnTime" panose="020B7200000000000000" pitchFamily="34" charset="0"/>
              </a:rPr>
              <a:t>c</a:t>
            </a:r>
            <a:r>
              <a:rPr baseline="-25000">
                <a:latin typeface=".VnTime" panose="020B7200000000000000" pitchFamily="34" charset="0"/>
              </a:rPr>
              <a:t>1</a:t>
            </a:r>
            <a:r>
              <a:rPr baseline="30000">
                <a:latin typeface=".VnTime" panose="020B7200000000000000" pitchFamily="34" charset="0"/>
              </a:rPr>
              <a:t>2</a:t>
            </a:r>
            <a:r>
              <a:rPr>
                <a:latin typeface=".VnTime" panose="020B7200000000000000" pitchFamily="34" charset="0"/>
              </a:rPr>
              <a:t> +n</a:t>
            </a:r>
            <a:r>
              <a:rPr baseline="-25000">
                <a:latin typeface=".VnTime" panose="020B7200000000000000" pitchFamily="34" charset="0"/>
              </a:rPr>
              <a:t>2</a:t>
            </a:r>
            <a:r>
              <a:rPr>
                <a:latin typeface=".VnTime" panose="020B7200000000000000" pitchFamily="34" charset="0"/>
              </a:rPr>
              <a:t>c</a:t>
            </a:r>
            <a:r>
              <a:rPr baseline="-25000">
                <a:latin typeface=".VnTime" panose="020B7200000000000000" pitchFamily="34" charset="0"/>
              </a:rPr>
              <a:t>2</a:t>
            </a:r>
            <a:r>
              <a:rPr baseline="30000">
                <a:latin typeface=".VnTime" panose="020B7200000000000000" pitchFamily="34" charset="0"/>
              </a:rPr>
              <a:t>2 </a:t>
            </a:r>
            <a:r>
              <a:rPr dirty="0" err="1">
                <a:latin typeface=".VnTime" panose="020B7200000000000000" pitchFamily="34" charset="0"/>
              </a:rPr>
              <a:t>+ …+n</a:t>
            </a:r>
            <a:r>
              <a:rPr baseline="-25000" dirty="0" err="1">
                <a:latin typeface=".VnTime" panose="020B7200000000000000" pitchFamily="34" charset="0"/>
              </a:rPr>
              <a:t>k</a:t>
            </a:r>
            <a:r>
              <a:rPr>
                <a:latin typeface=".VnTime" panose="020B7200000000000000" pitchFamily="34" charset="0"/>
              </a:rPr>
              <a:t> c</a:t>
            </a:r>
            <a:r>
              <a:rPr baseline="-25000">
                <a:latin typeface=".VnTime" panose="020B7200000000000000" pitchFamily="34" charset="0"/>
              </a:rPr>
              <a:t>k</a:t>
            </a:r>
            <a:r>
              <a:rPr baseline="30000">
                <a:latin typeface=".VnTime" panose="020B7200000000000000" pitchFamily="34" charset="0"/>
              </a:rPr>
              <a:t>2</a:t>
            </a:r>
            <a:r>
              <a:rPr>
                <a:latin typeface=".VnTime" panose="020B7200000000000000" pitchFamily="34" charset="0"/>
              </a:rPr>
              <a:t>) = f</a:t>
            </a:r>
            <a:r>
              <a:rPr baseline="-25000">
                <a:latin typeface=".VnTime" panose="020B7200000000000000" pitchFamily="34" charset="0"/>
              </a:rPr>
              <a:t>1</a:t>
            </a:r>
            <a:r>
              <a:rPr>
                <a:latin typeface=".VnTime" panose="020B7200000000000000" pitchFamily="34" charset="0"/>
              </a:rPr>
              <a:t>c</a:t>
            </a:r>
            <a:r>
              <a:rPr baseline="-25000">
                <a:latin typeface=".VnTime" panose="020B7200000000000000" pitchFamily="34" charset="0"/>
              </a:rPr>
              <a:t>1</a:t>
            </a:r>
            <a:r>
              <a:rPr baseline="30000">
                <a:latin typeface=".VnTime" panose="020B7200000000000000" pitchFamily="34" charset="0"/>
              </a:rPr>
              <a:t>2</a:t>
            </a:r>
            <a:r>
              <a:rPr>
                <a:latin typeface=".VnTime" panose="020B7200000000000000" pitchFamily="34" charset="0"/>
              </a:rPr>
              <a:t> +f</a:t>
            </a:r>
            <a:r>
              <a:rPr baseline="-25000">
                <a:latin typeface=".VnTime" panose="020B7200000000000000" pitchFamily="34" charset="0"/>
              </a:rPr>
              <a:t>2</a:t>
            </a:r>
            <a:r>
              <a:rPr>
                <a:latin typeface=".VnTime" panose="020B7200000000000000" pitchFamily="34" charset="0"/>
              </a:rPr>
              <a:t>c</a:t>
            </a:r>
            <a:r>
              <a:rPr baseline="-25000">
                <a:latin typeface=".VnTime" panose="020B7200000000000000" pitchFamily="34" charset="0"/>
              </a:rPr>
              <a:t>2</a:t>
            </a:r>
            <a:r>
              <a:rPr baseline="30000">
                <a:latin typeface=".VnTime" panose="020B7200000000000000" pitchFamily="34" charset="0"/>
              </a:rPr>
              <a:t>2 </a:t>
            </a:r>
            <a:r>
              <a:rPr>
                <a:latin typeface=".VnTime" panose="020B7200000000000000" pitchFamily="34" charset="0"/>
              </a:rPr>
              <a:t>+ … +f</a:t>
            </a:r>
            <a:r>
              <a:rPr baseline="-25000">
                <a:latin typeface=".VnTime" panose="020B7200000000000000" pitchFamily="34" charset="0"/>
              </a:rPr>
              <a:t>k</a:t>
            </a:r>
            <a:r>
              <a:rPr>
                <a:latin typeface=".VnTime" panose="020B7200000000000000" pitchFamily="34" charset="0"/>
              </a:rPr>
              <a:t>c</a:t>
            </a:r>
            <a:r>
              <a:rPr baseline="-25000">
                <a:latin typeface=".VnTime" panose="020B7200000000000000" pitchFamily="34" charset="0"/>
              </a:rPr>
              <a:t>k</a:t>
            </a:r>
            <a:r>
              <a:rPr baseline="30000">
                <a:latin typeface=".VnTime" panose="020B7200000000000000" pitchFamily="34" charset="0"/>
              </a:rPr>
              <a:t>2</a:t>
            </a:r>
          </a:p>
          <a:p>
            <a:r>
              <a:rPr baseline="30000">
                <a:latin typeface=".VnTime" panose="020B7200000000000000" pitchFamily="34" charset="0"/>
              </a:rPr>
              <a:t>( </a:t>
            </a:r>
            <a:r>
              <a:rPr dirty="0" err="1">
                <a:latin typeface=".VnTime" panose="020B7200000000000000" pitchFamily="34" charset="0"/>
              </a:rPr>
              <a:t> ®èi víi b¶ng ph©n bè tÇn sè, tÇn suÊt ghÐp líp</a:t>
            </a:r>
            <a:r>
              <a:rPr>
                <a:latin typeface=".VnTime" panose="020B7200000000000000" pitchFamily="34" charset="0"/>
              </a:rPr>
              <a:t>)</a:t>
            </a:r>
          </a:p>
        </p:txBody>
      </p:sp>
      <p:sp>
        <p:nvSpPr>
          <p:cNvPr id="28701" name="Straight Connector 28700"/>
          <p:cNvSpPr/>
          <p:nvPr/>
        </p:nvSpPr>
        <p:spPr>
          <a:xfrm>
            <a:off x="719138" y="2851150"/>
            <a:ext cx="252412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8702" name="Text Box 28701"/>
          <p:cNvSpPr txBox="1"/>
          <p:nvPr/>
        </p:nvSpPr>
        <p:spPr>
          <a:xfrm>
            <a:off x="627063" y="3736975"/>
            <a:ext cx="18415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endParaRPr lang="vi-VN" altLang="x-none" dirty="0">
              <a:latin typeface=".VnTime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86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86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286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286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286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8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286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286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286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8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8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  <p:bldP spid="28691" grpId="0"/>
      <p:bldP spid="28696" grpId="0"/>
      <p:bldP spid="28698" grpId="0"/>
      <p:bldP spid="2870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736" name="Table 29735"/>
          <p:cNvGraphicFramePr/>
          <p:nvPr/>
        </p:nvGraphicFramePr>
        <p:xfrm>
          <a:off x="215900" y="3001963"/>
          <a:ext cx="3095625" cy="3716338"/>
        </p:xfrm>
        <a:graphic>
          <a:graphicData uri="http://schemas.openxmlformats.org/drawingml/2006/table">
            <a:tbl>
              <a:tblPr/>
              <a:tblGrid>
                <a:gridCol w="1547813"/>
                <a:gridCol w="1547812"/>
              </a:tblGrid>
              <a:tr h="944563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dirty="0" err="1">
                          <a:latin typeface=".VnTime" panose="020B7200000000000000" pitchFamily="34" charset="0"/>
                        </a:rPr>
                        <a:t>Líp nhiÖt</a:t>
                      </a:r>
                      <a:r>
                        <a:rPr>
                          <a:latin typeface=".VnTime" panose="020B7200000000000000" pitchFamily="34" charset="0"/>
                        </a:rPr>
                        <a:t> ®é</a:t>
                      </a:r>
                      <a:endParaRPr lang="en-US">
                        <a:latin typeface=".VnTime" panose="020B7200000000000000" pitchFamily="34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dirty="0" err="1">
                          <a:latin typeface=".VnTime" panose="020B7200000000000000" pitchFamily="34" charset="0"/>
                        </a:rPr>
                        <a:t>TÇn suÊt</a:t>
                      </a:r>
                      <a:endParaRPr lang="en-US"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55812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>
                          <a:latin typeface=".VnTime" panose="020B7200000000000000" pitchFamily="34" charset="0"/>
                        </a:rPr>
                        <a:t>[15;17)</a:t>
                      </a:r>
                    </a:p>
                    <a:p>
                      <a:pPr marL="0" lvl="0" indent="0">
                        <a:buNone/>
                      </a:pPr>
                      <a:r>
                        <a:rPr>
                          <a:latin typeface=".VnTime" panose="020B7200000000000000" pitchFamily="34" charset="0"/>
                        </a:rPr>
                        <a:t>[17;19)</a:t>
                      </a:r>
                    </a:p>
                    <a:p>
                      <a:pPr marL="0" lvl="0" indent="0">
                        <a:buNone/>
                      </a:pPr>
                      <a:r>
                        <a:rPr>
                          <a:latin typeface=".VnTime" panose="020B7200000000000000" pitchFamily="34" charset="0"/>
                        </a:rPr>
                        <a:t>[19;21)</a:t>
                      </a:r>
                    </a:p>
                    <a:p>
                      <a:pPr marL="0" lvl="0" indent="0">
                        <a:buNone/>
                      </a:pPr>
                      <a:r>
                        <a:rPr>
                          <a:latin typeface=".VnTime" panose="020B7200000000000000" pitchFamily="34" charset="0"/>
                        </a:rPr>
                        <a:t>[21;23)</a:t>
                      </a:r>
                      <a:endParaRPr lang="en-US">
                        <a:latin typeface=".VnTime" panose="020B7200000000000000" pitchFamily="34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>
                          <a:latin typeface=".VnTime" panose="020B7200000000000000" pitchFamily="34" charset="0"/>
                        </a:rPr>
                        <a:t>16,7</a:t>
                      </a:r>
                    </a:p>
                    <a:p>
                      <a:pPr marL="0" lvl="0" indent="0">
                        <a:buNone/>
                      </a:pPr>
                      <a:r>
                        <a:rPr>
                          <a:latin typeface=".VnTime" panose="020B7200000000000000" pitchFamily="34" charset="0"/>
                        </a:rPr>
                        <a:t>43,3</a:t>
                      </a:r>
                    </a:p>
                    <a:p>
                      <a:pPr marL="0" lvl="0" indent="0">
                        <a:buNone/>
                      </a:pPr>
                      <a:r>
                        <a:rPr>
                          <a:latin typeface=".VnTime" panose="020B7200000000000000" pitchFamily="34" charset="0"/>
                        </a:rPr>
                        <a:t>36,7</a:t>
                      </a:r>
                    </a:p>
                    <a:p>
                      <a:pPr marL="0" lvl="0" indent="0">
                        <a:buNone/>
                      </a:pPr>
                      <a:r>
                        <a:rPr>
                          <a:latin typeface=".VnTime" panose="020B7200000000000000" pitchFamily="34" charset="0"/>
                        </a:rPr>
                        <a:t>3,3</a:t>
                      </a:r>
                      <a:endParaRPr lang="en-US"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5963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dirty="0" err="1">
                          <a:latin typeface=".VnTime" panose="020B7200000000000000" pitchFamily="34" charset="0"/>
                        </a:rPr>
                        <a:t>Céng</a:t>
                      </a:r>
                      <a:endParaRPr lang="en-US">
                        <a:latin typeface=".VnTime" panose="020B7200000000000000" pitchFamily="34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>
                          <a:latin typeface=".VnTime" panose="020B7200000000000000" pitchFamily="34" charset="0"/>
                        </a:rPr>
                        <a:t>100 </a:t>
                      </a:r>
                      <a:r>
                        <a:rPr baseline="30000">
                          <a:latin typeface=".VnTime" panose="020B7200000000000000" pitchFamily="34" charset="0"/>
                        </a:rPr>
                        <a:t>0</a:t>
                      </a:r>
                      <a:r>
                        <a:rPr>
                          <a:latin typeface=".VnTime" panose="020B7200000000000000" pitchFamily="34" charset="0"/>
                        </a:rPr>
                        <a:t>/</a:t>
                      </a:r>
                      <a:r>
                        <a:rPr baseline="-25000">
                          <a:latin typeface=".VnTime" panose="020B7200000000000000" pitchFamily="34" charset="0"/>
                        </a:rPr>
                        <a:t>0</a:t>
                      </a:r>
                      <a:endParaRPr lang="en-US"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9724" name="Text Box 29723"/>
          <p:cNvSpPr txBox="1"/>
          <p:nvPr/>
        </p:nvSpPr>
        <p:spPr>
          <a:xfrm>
            <a:off x="22225" y="1809750"/>
            <a:ext cx="8653463" cy="11874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dirty="0" err="1">
                <a:latin typeface=".VnTime" panose="020B7200000000000000" pitchFamily="34" charset="0"/>
              </a:rPr>
              <a:t>VÝ dô: TÝnh ph­¬ng sai cña b¶ng</a:t>
            </a:r>
            <a:r>
              <a:rPr>
                <a:latin typeface=".VnTime" panose="020B7200000000000000" pitchFamily="34" charset="0"/>
              </a:rPr>
              <a:t> :</a:t>
            </a:r>
          </a:p>
          <a:p>
            <a:r>
              <a:rPr dirty="0" err="1">
                <a:latin typeface=".VnTime" panose="020B7200000000000000" pitchFamily="34" charset="0"/>
              </a:rPr>
              <a:t>NhiÖt ®é trung b×nh cña cña th¸ng 12 t¹i thµnh phè Vinh tõ n¨m</a:t>
            </a:r>
            <a:r>
              <a:rPr>
                <a:latin typeface=".VnTime" panose="020B7200000000000000" pitchFamily="34" charset="0"/>
              </a:rPr>
              <a:t> 1961</a:t>
            </a:r>
          </a:p>
          <a:p>
            <a:r>
              <a:rPr dirty="0" err="1">
                <a:latin typeface=".VnTime" panose="020B7200000000000000" pitchFamily="34" charset="0"/>
              </a:rPr>
              <a:t> ®Õn n¨m 1990 ( 30 n¨m</a:t>
            </a:r>
            <a:r>
              <a:rPr>
                <a:latin typeface=".VnTime" panose="020B7200000000000000" pitchFamily="34" charset="0"/>
              </a:rPr>
              <a:t>)</a:t>
            </a:r>
          </a:p>
        </p:txBody>
      </p:sp>
      <p:sp>
        <p:nvSpPr>
          <p:cNvPr id="29737" name="Text Box 29736"/>
          <p:cNvSpPr txBox="1"/>
          <p:nvPr/>
        </p:nvSpPr>
        <p:spPr>
          <a:xfrm>
            <a:off x="179388" y="838200"/>
            <a:ext cx="7313612" cy="8223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latin typeface=".VnTime" panose="020B7200000000000000" pitchFamily="34" charset="0"/>
              </a:rPr>
              <a:t> x</a:t>
            </a:r>
            <a:r>
              <a:rPr baseline="30000">
                <a:latin typeface=".VnTime" panose="020B7200000000000000" pitchFamily="34" charset="0"/>
              </a:rPr>
              <a:t>2 =          </a:t>
            </a:r>
            <a:r>
              <a:rPr>
                <a:latin typeface=".VnTime" panose="020B7200000000000000" pitchFamily="34" charset="0"/>
              </a:rPr>
              <a:t>(n</a:t>
            </a:r>
            <a:r>
              <a:rPr baseline="-25000">
                <a:latin typeface=".VnTime" panose="020B7200000000000000" pitchFamily="34" charset="0"/>
              </a:rPr>
              <a:t>1</a:t>
            </a:r>
            <a:r>
              <a:rPr>
                <a:latin typeface=".VnTime" panose="020B7200000000000000" pitchFamily="34" charset="0"/>
              </a:rPr>
              <a:t>c</a:t>
            </a:r>
            <a:r>
              <a:rPr baseline="-25000">
                <a:latin typeface=".VnTime" panose="020B7200000000000000" pitchFamily="34" charset="0"/>
              </a:rPr>
              <a:t>1</a:t>
            </a:r>
            <a:r>
              <a:rPr baseline="30000">
                <a:latin typeface=".VnTime" panose="020B7200000000000000" pitchFamily="34" charset="0"/>
              </a:rPr>
              <a:t>2</a:t>
            </a:r>
            <a:r>
              <a:rPr>
                <a:latin typeface=".VnTime" panose="020B7200000000000000" pitchFamily="34" charset="0"/>
              </a:rPr>
              <a:t> +n</a:t>
            </a:r>
            <a:r>
              <a:rPr baseline="-25000">
                <a:latin typeface=".VnTime" panose="020B7200000000000000" pitchFamily="34" charset="0"/>
              </a:rPr>
              <a:t>2</a:t>
            </a:r>
            <a:r>
              <a:rPr>
                <a:latin typeface=".VnTime" panose="020B7200000000000000" pitchFamily="34" charset="0"/>
              </a:rPr>
              <a:t>c</a:t>
            </a:r>
            <a:r>
              <a:rPr baseline="-25000">
                <a:latin typeface=".VnTime" panose="020B7200000000000000" pitchFamily="34" charset="0"/>
              </a:rPr>
              <a:t>2</a:t>
            </a:r>
            <a:r>
              <a:rPr baseline="30000">
                <a:latin typeface=".VnTime" panose="020B7200000000000000" pitchFamily="34" charset="0"/>
              </a:rPr>
              <a:t>2 </a:t>
            </a:r>
            <a:r>
              <a:rPr dirty="0" err="1">
                <a:latin typeface=".VnTime" panose="020B7200000000000000" pitchFamily="34" charset="0"/>
              </a:rPr>
              <a:t>+ …+n</a:t>
            </a:r>
            <a:r>
              <a:rPr baseline="-25000" dirty="0" err="1">
                <a:latin typeface=".VnTime" panose="020B7200000000000000" pitchFamily="34" charset="0"/>
              </a:rPr>
              <a:t>k</a:t>
            </a:r>
            <a:r>
              <a:rPr>
                <a:latin typeface=".VnTime" panose="020B7200000000000000" pitchFamily="34" charset="0"/>
              </a:rPr>
              <a:t> c</a:t>
            </a:r>
            <a:r>
              <a:rPr baseline="-25000">
                <a:latin typeface=".VnTime" panose="020B7200000000000000" pitchFamily="34" charset="0"/>
              </a:rPr>
              <a:t>k</a:t>
            </a:r>
            <a:r>
              <a:rPr baseline="30000">
                <a:latin typeface=".VnTime" panose="020B7200000000000000" pitchFamily="34" charset="0"/>
              </a:rPr>
              <a:t>2</a:t>
            </a:r>
            <a:r>
              <a:rPr>
                <a:latin typeface=".VnTime" panose="020B7200000000000000" pitchFamily="34" charset="0"/>
              </a:rPr>
              <a:t>) = f</a:t>
            </a:r>
            <a:r>
              <a:rPr baseline="-25000">
                <a:latin typeface=".VnTime" panose="020B7200000000000000" pitchFamily="34" charset="0"/>
              </a:rPr>
              <a:t>1</a:t>
            </a:r>
            <a:r>
              <a:rPr>
                <a:latin typeface=".VnTime" panose="020B7200000000000000" pitchFamily="34" charset="0"/>
              </a:rPr>
              <a:t>c</a:t>
            </a:r>
            <a:r>
              <a:rPr baseline="-25000">
                <a:latin typeface=".VnTime" panose="020B7200000000000000" pitchFamily="34" charset="0"/>
              </a:rPr>
              <a:t>1</a:t>
            </a:r>
            <a:r>
              <a:rPr baseline="30000">
                <a:latin typeface=".VnTime" panose="020B7200000000000000" pitchFamily="34" charset="0"/>
              </a:rPr>
              <a:t>2</a:t>
            </a:r>
            <a:r>
              <a:rPr>
                <a:latin typeface=".VnTime" panose="020B7200000000000000" pitchFamily="34" charset="0"/>
              </a:rPr>
              <a:t> +f</a:t>
            </a:r>
            <a:r>
              <a:rPr baseline="-25000">
                <a:latin typeface=".VnTime" panose="020B7200000000000000" pitchFamily="34" charset="0"/>
              </a:rPr>
              <a:t>2</a:t>
            </a:r>
            <a:r>
              <a:rPr>
                <a:latin typeface=".VnTime" panose="020B7200000000000000" pitchFamily="34" charset="0"/>
              </a:rPr>
              <a:t>c</a:t>
            </a:r>
            <a:r>
              <a:rPr baseline="-25000">
                <a:latin typeface=".VnTime" panose="020B7200000000000000" pitchFamily="34" charset="0"/>
              </a:rPr>
              <a:t>2</a:t>
            </a:r>
            <a:r>
              <a:rPr baseline="30000">
                <a:latin typeface=".VnTime" panose="020B7200000000000000" pitchFamily="34" charset="0"/>
              </a:rPr>
              <a:t>2 </a:t>
            </a:r>
            <a:r>
              <a:rPr>
                <a:latin typeface=".VnTime" panose="020B7200000000000000" pitchFamily="34" charset="0"/>
              </a:rPr>
              <a:t>+ … +f</a:t>
            </a:r>
            <a:r>
              <a:rPr baseline="-25000">
                <a:latin typeface=".VnTime" panose="020B7200000000000000" pitchFamily="34" charset="0"/>
              </a:rPr>
              <a:t>k</a:t>
            </a:r>
            <a:r>
              <a:rPr>
                <a:latin typeface=".VnTime" panose="020B7200000000000000" pitchFamily="34" charset="0"/>
              </a:rPr>
              <a:t>c</a:t>
            </a:r>
            <a:r>
              <a:rPr baseline="-25000">
                <a:latin typeface=".VnTime" panose="020B7200000000000000" pitchFamily="34" charset="0"/>
              </a:rPr>
              <a:t>k</a:t>
            </a:r>
            <a:r>
              <a:rPr baseline="30000">
                <a:latin typeface=".VnTime" panose="020B7200000000000000" pitchFamily="34" charset="0"/>
              </a:rPr>
              <a:t>2</a:t>
            </a:r>
          </a:p>
          <a:p>
            <a:r>
              <a:rPr baseline="30000">
                <a:latin typeface=".VnTime" panose="020B7200000000000000" pitchFamily="34" charset="0"/>
              </a:rPr>
              <a:t>( </a:t>
            </a:r>
            <a:r>
              <a:rPr dirty="0" err="1">
                <a:latin typeface=".VnTime" panose="020B7200000000000000" pitchFamily="34" charset="0"/>
              </a:rPr>
              <a:t> ®èi víi b¶ng ph©n bè tÇn sè, tÇn suÊt ghÐp líp</a:t>
            </a:r>
            <a:r>
              <a:rPr>
                <a:latin typeface=".VnTime" panose="020B7200000000000000" pitchFamily="34" charset="0"/>
              </a:rPr>
              <a:t>)</a:t>
            </a:r>
          </a:p>
        </p:txBody>
      </p:sp>
      <p:sp>
        <p:nvSpPr>
          <p:cNvPr id="29738" name="Straight Connector 29737"/>
          <p:cNvSpPr/>
          <p:nvPr/>
        </p:nvSpPr>
        <p:spPr>
          <a:xfrm>
            <a:off x="358775" y="873125"/>
            <a:ext cx="252413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9739" name="Text Box 29738"/>
          <p:cNvSpPr txBox="1"/>
          <p:nvPr/>
        </p:nvSpPr>
        <p:spPr>
          <a:xfrm>
            <a:off x="179388" y="225425"/>
            <a:ext cx="2008187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latin typeface=".VnTime" panose="020B7200000000000000" pitchFamily="34" charset="0"/>
              </a:rPr>
              <a:t>S</a:t>
            </a:r>
            <a:r>
              <a:rPr baseline="-25000">
                <a:latin typeface=".VnTime" panose="020B7200000000000000" pitchFamily="34" charset="0"/>
              </a:rPr>
              <a:t>x</a:t>
            </a:r>
            <a:r>
              <a:rPr baseline="30000">
                <a:latin typeface=".VnTime" panose="020B7200000000000000" pitchFamily="34" charset="0"/>
              </a:rPr>
              <a:t>2 </a:t>
            </a:r>
            <a:r>
              <a:rPr>
                <a:latin typeface=".VnTime" panose="020B7200000000000000" pitchFamily="34" charset="0"/>
              </a:rPr>
              <a:t>= x</a:t>
            </a:r>
            <a:r>
              <a:rPr baseline="30000">
                <a:latin typeface=".VnTime" panose="020B7200000000000000" pitchFamily="34" charset="0"/>
              </a:rPr>
              <a:t>2</a:t>
            </a:r>
            <a:r>
              <a:rPr>
                <a:latin typeface=".VnTime" panose="020B7200000000000000" pitchFamily="34" charset="0"/>
              </a:rPr>
              <a:t> – ( x )</a:t>
            </a:r>
            <a:r>
              <a:rPr baseline="30000">
                <a:latin typeface=".VnTime" panose="020B7200000000000000" pitchFamily="34" charset="0"/>
              </a:rPr>
              <a:t>2</a:t>
            </a:r>
            <a:endParaRPr>
              <a:latin typeface=".VnTime" panose="020B7200000000000000" pitchFamily="34" charset="0"/>
            </a:endParaRPr>
          </a:p>
        </p:txBody>
      </p:sp>
      <p:sp>
        <p:nvSpPr>
          <p:cNvPr id="29740" name="Straight Connector 29739"/>
          <p:cNvSpPr/>
          <p:nvPr/>
        </p:nvSpPr>
        <p:spPr>
          <a:xfrm flipV="1">
            <a:off x="955675" y="277813"/>
            <a:ext cx="32385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9741" name="Straight Connector 29740"/>
          <p:cNvSpPr/>
          <p:nvPr/>
        </p:nvSpPr>
        <p:spPr>
          <a:xfrm>
            <a:off x="1603375" y="349250"/>
            <a:ext cx="2159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9742" name="Text Box 29741"/>
          <p:cNvSpPr txBox="1"/>
          <p:nvPr/>
        </p:nvSpPr>
        <p:spPr>
          <a:xfrm>
            <a:off x="4041775" y="2971800"/>
            <a:ext cx="517525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latin typeface=".VnTime" panose="020B7200000000000000" pitchFamily="34" charset="0"/>
              </a:rPr>
              <a:t>16,7</a:t>
            </a:r>
            <a:r>
              <a:rPr>
                <a:latin typeface=".VnTime" panose="020B7200000000000000" pitchFamily="34" charset="0"/>
                <a:sym typeface="Symbol" panose="05050102010706020507" pitchFamily="18" charset="2"/>
              </a:rPr>
              <a:t>16</a:t>
            </a:r>
            <a:r>
              <a:rPr baseline="30000">
                <a:latin typeface=".VnTime" panose="020B7200000000000000" pitchFamily="34" charset="0"/>
                <a:sym typeface="Symbol" panose="05050102010706020507" pitchFamily="18" charset="2"/>
              </a:rPr>
              <a:t>2</a:t>
            </a:r>
            <a:r>
              <a:rPr>
                <a:latin typeface=".VnTime" panose="020B7200000000000000" pitchFamily="34" charset="0"/>
                <a:sym typeface="Symbol" panose="05050102010706020507" pitchFamily="18" charset="2"/>
              </a:rPr>
              <a:t> + 43,318+36,720</a:t>
            </a:r>
            <a:r>
              <a:rPr baseline="30000">
                <a:latin typeface=".VnTime" panose="020B7200000000000000" pitchFamily="34" charset="0"/>
                <a:sym typeface="Symbol" panose="05050102010706020507" pitchFamily="18" charset="2"/>
              </a:rPr>
              <a:t>2</a:t>
            </a:r>
            <a:r>
              <a:rPr>
                <a:latin typeface=".VnTime" panose="020B7200000000000000" pitchFamily="34" charset="0"/>
                <a:sym typeface="Symbol" panose="05050102010706020507" pitchFamily="18" charset="2"/>
              </a:rPr>
              <a:t>+ 3,3 22</a:t>
            </a:r>
            <a:r>
              <a:rPr baseline="30000">
                <a:latin typeface=".VnTime" panose="020B7200000000000000" pitchFamily="34" charset="0"/>
                <a:sym typeface="Symbol" panose="05050102010706020507" pitchFamily="18" charset="2"/>
              </a:rPr>
              <a:t>2</a:t>
            </a:r>
            <a:endParaRPr>
              <a:latin typeface=".VnTime" panose="020B7200000000000000" pitchFamily="34" charset="0"/>
              <a:sym typeface="Symbol" panose="05050102010706020507" pitchFamily="18" charset="2"/>
            </a:endParaRPr>
          </a:p>
        </p:txBody>
      </p:sp>
      <p:sp>
        <p:nvSpPr>
          <p:cNvPr id="29743" name="Straight Connector 29742"/>
          <p:cNvSpPr/>
          <p:nvPr/>
        </p:nvSpPr>
        <p:spPr>
          <a:xfrm>
            <a:off x="3455988" y="3105150"/>
            <a:ext cx="179387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9744" name="Text Box 29743"/>
          <p:cNvSpPr txBox="1"/>
          <p:nvPr/>
        </p:nvSpPr>
        <p:spPr>
          <a:xfrm>
            <a:off x="3616325" y="3646488"/>
            <a:ext cx="1754188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latin typeface=".VnTime" panose="020B7200000000000000" pitchFamily="34" charset="0"/>
              </a:rPr>
              <a:t>x</a:t>
            </a:r>
            <a:r>
              <a:rPr baseline="30000">
                <a:latin typeface=".VnTime" panose="020B7200000000000000" pitchFamily="34" charset="0"/>
              </a:rPr>
              <a:t>2</a:t>
            </a:r>
            <a:r>
              <a:rPr>
                <a:latin typeface=".VnTime" panose="020B7200000000000000" pitchFamily="34" charset="0"/>
              </a:rPr>
              <a:t> = 345 ,82 </a:t>
            </a:r>
          </a:p>
        </p:txBody>
      </p:sp>
      <p:sp>
        <p:nvSpPr>
          <p:cNvPr id="29745" name="Straight Connector 29744"/>
          <p:cNvSpPr/>
          <p:nvPr/>
        </p:nvSpPr>
        <p:spPr>
          <a:xfrm>
            <a:off x="3743325" y="3717925"/>
            <a:ext cx="179388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9751" name="Text Box 29750"/>
          <p:cNvSpPr txBox="1"/>
          <p:nvPr/>
        </p:nvSpPr>
        <p:spPr>
          <a:xfrm>
            <a:off x="3384550" y="2997200"/>
            <a:ext cx="687388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latin typeface=".VnTime" panose="020B7200000000000000" pitchFamily="34" charset="0"/>
              </a:rPr>
              <a:t>x</a:t>
            </a:r>
            <a:r>
              <a:rPr baseline="30000">
                <a:latin typeface=".VnTime" panose="020B7200000000000000" pitchFamily="34" charset="0"/>
              </a:rPr>
              <a:t>2</a:t>
            </a:r>
            <a:r>
              <a:rPr>
                <a:latin typeface=".VnTime" panose="020B7200000000000000" pitchFamily="34" charset="0"/>
              </a:rPr>
              <a:t> =</a:t>
            </a:r>
          </a:p>
        </p:txBody>
      </p:sp>
      <p:sp>
        <p:nvSpPr>
          <p:cNvPr id="29752" name="Text Box 29751"/>
          <p:cNvSpPr txBox="1"/>
          <p:nvPr/>
        </p:nvSpPr>
        <p:spPr>
          <a:xfrm>
            <a:off x="4005263" y="4365625"/>
            <a:ext cx="487045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latin typeface=".VnTime" panose="020B7200000000000000" pitchFamily="34" charset="0"/>
              </a:rPr>
              <a:t>16,7</a:t>
            </a:r>
            <a:r>
              <a:rPr>
                <a:latin typeface=".VnTime" panose="020B7200000000000000" pitchFamily="34" charset="0"/>
                <a:sym typeface="Symbol" panose="05050102010706020507" pitchFamily="18" charset="2"/>
              </a:rPr>
              <a:t>16 + 43,318+36,720+ 3,3 22</a:t>
            </a:r>
          </a:p>
        </p:txBody>
      </p:sp>
      <p:sp>
        <p:nvSpPr>
          <p:cNvPr id="29753" name="Straight Connector 29752"/>
          <p:cNvSpPr/>
          <p:nvPr/>
        </p:nvSpPr>
        <p:spPr>
          <a:xfrm flipV="1">
            <a:off x="4283075" y="4783138"/>
            <a:ext cx="4824413" cy="1587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9754" name="Text Box 29753"/>
          <p:cNvSpPr txBox="1"/>
          <p:nvPr/>
        </p:nvSpPr>
        <p:spPr>
          <a:xfrm>
            <a:off x="6523038" y="4830763"/>
            <a:ext cx="64135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latin typeface=".VnTime" panose="020B7200000000000000" pitchFamily="34" charset="0"/>
              </a:rPr>
              <a:t>100</a:t>
            </a:r>
          </a:p>
        </p:txBody>
      </p:sp>
      <p:sp>
        <p:nvSpPr>
          <p:cNvPr id="29755" name="Text Box 29754"/>
          <p:cNvSpPr txBox="1"/>
          <p:nvPr/>
        </p:nvSpPr>
        <p:spPr>
          <a:xfrm>
            <a:off x="3348038" y="4495800"/>
            <a:ext cx="585787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latin typeface=".VnTime" panose="020B7200000000000000" pitchFamily="34" charset="0"/>
              </a:rPr>
              <a:t>x =</a:t>
            </a:r>
          </a:p>
        </p:txBody>
      </p:sp>
      <p:sp>
        <p:nvSpPr>
          <p:cNvPr id="29756" name="Straight Connector 29755"/>
          <p:cNvSpPr/>
          <p:nvPr/>
        </p:nvSpPr>
        <p:spPr>
          <a:xfrm>
            <a:off x="3419475" y="4545013"/>
            <a:ext cx="179388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9757" name="Text Box 29756"/>
          <p:cNvSpPr txBox="1"/>
          <p:nvPr/>
        </p:nvSpPr>
        <p:spPr>
          <a:xfrm>
            <a:off x="3455988" y="5167313"/>
            <a:ext cx="3043237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latin typeface=".VnTime" panose="020B7200000000000000" pitchFamily="34" charset="0"/>
              </a:rPr>
              <a:t> (x )</a:t>
            </a:r>
            <a:r>
              <a:rPr baseline="30000">
                <a:latin typeface=".VnTime" panose="020B7200000000000000" pitchFamily="34" charset="0"/>
              </a:rPr>
              <a:t>2</a:t>
            </a:r>
            <a:r>
              <a:rPr>
                <a:latin typeface=".VnTime" panose="020B7200000000000000" pitchFamily="34" charset="0"/>
              </a:rPr>
              <a:t> =18,53</a:t>
            </a:r>
            <a:r>
              <a:rPr baseline="30000">
                <a:latin typeface=".VnTime" panose="020B7200000000000000" pitchFamily="34" charset="0"/>
              </a:rPr>
              <a:t>2 </a:t>
            </a:r>
            <a:r>
              <a:rPr>
                <a:latin typeface=".VnTime" panose="020B7200000000000000" pitchFamily="34" charset="0"/>
              </a:rPr>
              <a:t>= 343,36 </a:t>
            </a:r>
          </a:p>
        </p:txBody>
      </p:sp>
      <p:sp>
        <p:nvSpPr>
          <p:cNvPr id="29758" name="Straight Connector 29757"/>
          <p:cNvSpPr/>
          <p:nvPr/>
        </p:nvSpPr>
        <p:spPr>
          <a:xfrm>
            <a:off x="3729038" y="5229225"/>
            <a:ext cx="179387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9759" name="Text Box 29758"/>
          <p:cNvSpPr txBox="1"/>
          <p:nvPr/>
        </p:nvSpPr>
        <p:spPr>
          <a:xfrm>
            <a:off x="3724275" y="5624513"/>
            <a:ext cx="3827463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latin typeface=".VnTime" panose="020B7200000000000000" pitchFamily="34" charset="0"/>
              </a:rPr>
              <a:t>S</a:t>
            </a:r>
            <a:r>
              <a:rPr baseline="-25000">
                <a:latin typeface=".VnTime" panose="020B7200000000000000" pitchFamily="34" charset="0"/>
              </a:rPr>
              <a:t>x</a:t>
            </a:r>
            <a:r>
              <a:rPr baseline="30000">
                <a:latin typeface=".VnTime" panose="020B7200000000000000" pitchFamily="34" charset="0"/>
              </a:rPr>
              <a:t>2 </a:t>
            </a:r>
            <a:r>
              <a:rPr>
                <a:latin typeface=".VnTime" panose="020B7200000000000000" pitchFamily="34" charset="0"/>
              </a:rPr>
              <a:t> = 345,82 – 343,36  = 2,46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97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97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97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97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9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9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97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97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97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9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9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297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297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297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5" dur="80"/>
                                        <p:tgtEl>
                                          <p:spTgt spid="297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6" dur="80"/>
                                        <p:tgtEl>
                                          <p:spTgt spid="297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80"/>
                                        <p:tgtEl>
                                          <p:spTgt spid="297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60"/>
                            </p:stCondLst>
                            <p:childTnLst>
                              <p:par>
                                <p:cTn id="7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9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1" dur="80"/>
                                        <p:tgtEl>
                                          <p:spTgt spid="297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2" dur="80"/>
                                        <p:tgtEl>
                                          <p:spTgt spid="297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80"/>
                                        <p:tgtEl>
                                          <p:spTgt spid="297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9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9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9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7" dur="80"/>
                                        <p:tgtEl>
                                          <p:spTgt spid="297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8" dur="80"/>
                                        <p:tgtEl>
                                          <p:spTgt spid="297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80"/>
                                        <p:tgtEl>
                                          <p:spTgt spid="297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9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9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9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3" dur="80"/>
                                        <p:tgtEl>
                                          <p:spTgt spid="297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4" dur="80"/>
                                        <p:tgtEl>
                                          <p:spTgt spid="297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80"/>
                                        <p:tgtEl>
                                          <p:spTgt spid="297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9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9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4" dur="80"/>
                                        <p:tgtEl>
                                          <p:spTgt spid="297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5" dur="80"/>
                                        <p:tgtEl>
                                          <p:spTgt spid="297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80"/>
                                        <p:tgtEl>
                                          <p:spTgt spid="297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24" grpId="0"/>
      <p:bldP spid="29737" grpId="0"/>
      <p:bldP spid="29739" grpId="0"/>
      <p:bldP spid="29742" grpId="0"/>
      <p:bldP spid="29744" grpId="0"/>
      <p:bldP spid="29751" grpId="0"/>
      <p:bldP spid="29752" grpId="0"/>
      <p:bldP spid="29754" grpId="0"/>
      <p:bldP spid="29755" grpId="0"/>
      <p:bldP spid="29757" grpId="0"/>
      <p:bldP spid="297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Text Box 40963"/>
          <p:cNvSpPr txBox="1"/>
          <p:nvPr/>
        </p:nvSpPr>
        <p:spPr>
          <a:xfrm>
            <a:off x="287338" y="944563"/>
            <a:ext cx="7200900" cy="15525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>
                <a:solidFill>
                  <a:srgbClr val="FFFFFF"/>
                </a:solidFill>
                <a:latin typeface=".VnTime" panose="020B7200000000000000" pitchFamily="34" charset="0"/>
              </a:rPr>
              <a:t>.</a:t>
            </a:r>
            <a:r>
              <a:rPr>
                <a:solidFill>
                  <a:srgbClr val="FFFFFF"/>
                </a:solidFill>
                <a:latin typeface=".VnTimeH" panose="020B7200000000000000" pitchFamily="34" charset="0"/>
              </a:rPr>
              <a:t>ë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trong vÝ dô 1: ®¬n vÞ ®o ®é dµi c¸c l¸ d­¬ng xØ</a:t>
            </a:r>
            <a:r>
              <a:rPr>
                <a:solidFill>
                  <a:srgbClr val="FFFFFF"/>
                </a:solidFill>
                <a:latin typeface=".VnTime" panose="020B7200000000000000" pitchFamily="34" charset="0"/>
              </a:rPr>
              <a:t>  lµ cm</a:t>
            </a:r>
          </a:p>
          <a:p>
            <a:pPr>
              <a:buFont typeface="Symbol" panose="05050102010706020507" pitchFamily="18" charset="2"/>
              <a:buChar char="Þ"/>
            </a:pP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®¬n vÞ ®o cña</a:t>
            </a:r>
            <a:r>
              <a:rPr>
                <a:solidFill>
                  <a:srgbClr val="FFFFFF"/>
                </a:solidFill>
                <a:latin typeface=".VnTime" panose="020B7200000000000000" pitchFamily="34" charset="0"/>
              </a:rPr>
              <a:t> S</a:t>
            </a:r>
            <a:r>
              <a:rPr baseline="-25000">
                <a:solidFill>
                  <a:srgbClr val="FFFFFF"/>
                </a:solidFill>
                <a:latin typeface=".VnTime" panose="020B7200000000000000" pitchFamily="34" charset="0"/>
              </a:rPr>
              <a:t>x</a:t>
            </a:r>
            <a:r>
              <a:rPr baseline="30000">
                <a:solidFill>
                  <a:srgbClr val="FFFFFF"/>
                </a:solidFill>
                <a:latin typeface=".VnTime" panose="020B7200000000000000" pitchFamily="34" charset="0"/>
              </a:rPr>
              <a:t>2 </a:t>
            </a:r>
            <a:r>
              <a:rPr>
                <a:solidFill>
                  <a:srgbClr val="FFFFFF"/>
                </a:solidFill>
                <a:latin typeface=".VnTime" panose="020B7200000000000000" pitchFamily="34" charset="0"/>
              </a:rPr>
              <a:t>lµ cm</a:t>
            </a:r>
            <a:r>
              <a:rPr baseline="30000">
                <a:solidFill>
                  <a:srgbClr val="FFFFFF"/>
                </a:solidFill>
                <a:latin typeface=".VnTime" panose="020B7200000000000000" pitchFamily="34" charset="0"/>
              </a:rPr>
              <a:t>2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(b×nh ph­¬ng ®¬n vÞ ®o cña</a:t>
            </a:r>
            <a:r>
              <a:rPr>
                <a:solidFill>
                  <a:srgbClr val="FFFFFF"/>
                </a:solidFill>
                <a:latin typeface=".VnTime" panose="020B7200000000000000" pitchFamily="34" charset="0"/>
              </a:rPr>
              <a:t> </a:t>
            </a:r>
          </a:p>
          <a:p>
            <a:pPr>
              <a:buFont typeface="Symbol" panose="05050102010706020507" pitchFamily="18" charset="2"/>
            </a:pP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dÊu hiÖu ®­îc nghiªn cøu)Muèn tr¸nh ®iÒu nµy,cã thÓ dïng</a:t>
            </a:r>
            <a:r>
              <a:rPr>
                <a:solidFill>
                  <a:srgbClr val="FFFFFF"/>
                </a:solidFill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40965" name="Text Box 40964"/>
          <p:cNvSpPr txBox="1"/>
          <p:nvPr/>
        </p:nvSpPr>
        <p:spPr>
          <a:xfrm>
            <a:off x="969963" y="2060575"/>
            <a:ext cx="6049962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i="1" dirty="0" err="1">
                <a:solidFill>
                  <a:srgbClr val="FFFFFF"/>
                </a:solidFill>
                <a:latin typeface=".VnTime" panose="020B7200000000000000" pitchFamily="34" charset="0"/>
              </a:rPr>
              <a:t> c¨n bËc 2 cña ph­¬ng sai gäi lµ ®é lÖch chuÈn</a:t>
            </a:r>
            <a:endParaRPr i="1">
              <a:solidFill>
                <a:srgbClr val="FFFFFF"/>
              </a:solidFill>
              <a:latin typeface=".VnTime" panose="020B7200000000000000" pitchFamily="34" charset="0"/>
            </a:endParaRPr>
          </a:p>
        </p:txBody>
      </p:sp>
      <p:sp>
        <p:nvSpPr>
          <p:cNvPr id="40966" name="Text Box 40965"/>
          <p:cNvSpPr txBox="1"/>
          <p:nvPr/>
        </p:nvSpPr>
        <p:spPr>
          <a:xfrm>
            <a:off x="1276350" y="425450"/>
            <a:ext cx="1292225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NhËn xÐt</a:t>
            </a:r>
            <a:endParaRPr>
              <a:solidFill>
                <a:srgbClr val="FFFFFF"/>
              </a:solidFill>
              <a:latin typeface=".VnTime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09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09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09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9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0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autoRev="1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autoRev="1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autoRev="1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/>
      <p:bldP spid="40965" grpId="0"/>
      <p:bldP spid="40965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Text Box 48131"/>
          <p:cNvSpPr txBox="1"/>
          <p:nvPr/>
        </p:nvSpPr>
        <p:spPr>
          <a:xfrm>
            <a:off x="339725" y="173038"/>
            <a:ext cx="232410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II-§é lÖch chuÈn</a:t>
            </a:r>
            <a:r>
              <a:rPr>
                <a:solidFill>
                  <a:srgbClr val="FFFFFF"/>
                </a:solidFill>
                <a:latin typeface=".VnTime" panose="020B7200000000000000" pitchFamily="34" charset="0"/>
              </a:rPr>
              <a:t>.</a:t>
            </a:r>
          </a:p>
        </p:txBody>
      </p:sp>
      <p:sp>
        <p:nvSpPr>
          <p:cNvPr id="48133" name="Text Box 48132"/>
          <p:cNvSpPr txBox="1"/>
          <p:nvPr/>
        </p:nvSpPr>
        <p:spPr>
          <a:xfrm>
            <a:off x="1347788" y="641350"/>
            <a:ext cx="3201987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C«ng thøc ®é lÖch chuÈn</a:t>
            </a:r>
            <a:endParaRPr>
              <a:solidFill>
                <a:srgbClr val="FFFFFF"/>
              </a:solidFill>
              <a:latin typeface=".VnTime" panose="020B7200000000000000" pitchFamily="34" charset="0"/>
            </a:endParaRPr>
          </a:p>
        </p:txBody>
      </p:sp>
      <p:sp>
        <p:nvSpPr>
          <p:cNvPr id="48134" name="Text Box 48133"/>
          <p:cNvSpPr txBox="1"/>
          <p:nvPr/>
        </p:nvSpPr>
        <p:spPr>
          <a:xfrm>
            <a:off x="1816100" y="1246188"/>
            <a:ext cx="1408113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S</a:t>
            </a:r>
            <a:r>
              <a:rPr baseline="-25000" dirty="0" err="1">
                <a:solidFill>
                  <a:srgbClr val="FFFFFF"/>
                </a:solidFill>
                <a:latin typeface=".VnTime" panose="020B7200000000000000" pitchFamily="34" charset="0"/>
              </a:rPr>
              <a:t>x</a:t>
            </a:r>
            <a:r>
              <a:rPr>
                <a:solidFill>
                  <a:srgbClr val="FFFFFF"/>
                </a:solidFill>
                <a:latin typeface=".VnTime" panose="020B7200000000000000" pitchFamily="34" charset="0"/>
              </a:rPr>
              <a:t> = </a:t>
            </a:r>
            <a:r>
              <a:rPr>
                <a:solidFill>
                  <a:srgbClr val="FFFFFF"/>
                </a:solidFill>
                <a:latin typeface=".VnTime" panose="020B7200000000000000" pitchFamily="34" charset="0"/>
                <a:sym typeface="Symbol" panose="05050102010706020507" pitchFamily="18" charset="2"/>
              </a:rPr>
              <a:t> S</a:t>
            </a:r>
            <a:r>
              <a:rPr baseline="-25000">
                <a:solidFill>
                  <a:srgbClr val="FFFFFF"/>
                </a:solidFill>
                <a:latin typeface=".VnTime" panose="020B7200000000000000" pitchFamily="34" charset="0"/>
                <a:sym typeface="Symbol" panose="05050102010706020507" pitchFamily="18" charset="2"/>
              </a:rPr>
              <a:t>x</a:t>
            </a:r>
            <a:r>
              <a:rPr baseline="30000">
                <a:solidFill>
                  <a:srgbClr val="FFFFFF"/>
                </a:solidFill>
                <a:latin typeface=".VnTime" panose="020B7200000000000000" pitchFamily="34" charset="0"/>
                <a:sym typeface="Symbol" panose="05050102010706020507" pitchFamily="18" charset="2"/>
              </a:rPr>
              <a:t>2 </a:t>
            </a:r>
            <a:endParaRPr>
              <a:solidFill>
                <a:srgbClr val="FFFFFF"/>
              </a:solidFill>
              <a:latin typeface=".VnTime" panose="020B7200000000000000" pitchFamily="34" charset="0"/>
              <a:sym typeface="Symbol" panose="05050102010706020507" pitchFamily="18" charset="2"/>
            </a:endParaRPr>
          </a:p>
        </p:txBody>
      </p:sp>
      <p:sp>
        <p:nvSpPr>
          <p:cNvPr id="48135" name="Straight Connector 48134"/>
          <p:cNvSpPr/>
          <p:nvPr/>
        </p:nvSpPr>
        <p:spPr>
          <a:xfrm>
            <a:off x="2663825" y="1341438"/>
            <a:ext cx="431800" cy="0"/>
          </a:xfrm>
          <a:prstGeom prst="line">
            <a:avLst/>
          </a:prstGeom>
          <a:ln w="9525" cap="flat" cmpd="sng">
            <a:solidFill>
              <a:srgbClr val="FFFF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8136" name="Text Box 48135"/>
          <p:cNvSpPr txBox="1"/>
          <p:nvPr/>
        </p:nvSpPr>
        <p:spPr>
          <a:xfrm>
            <a:off x="484188" y="2044700"/>
            <a:ext cx="6924675" cy="8223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solidFill>
                  <a:srgbClr val="FFFFFF"/>
                </a:solidFill>
                <a:latin typeface=".VnTime" panose="020B7200000000000000" pitchFamily="34" charset="0"/>
              </a:rPr>
              <a:t>*)S</a:t>
            </a:r>
            <a:r>
              <a:rPr baseline="-25000">
                <a:solidFill>
                  <a:srgbClr val="FFFFFF"/>
                </a:solidFill>
                <a:latin typeface=".VnTime" panose="020B7200000000000000" pitchFamily="34" charset="0"/>
              </a:rPr>
              <a:t>x</a:t>
            </a:r>
            <a:r>
              <a:rPr baseline="30000">
                <a:solidFill>
                  <a:srgbClr val="FFFFFF"/>
                </a:solidFill>
                <a:latin typeface=".VnTime" panose="020B7200000000000000" pitchFamily="34" charset="0"/>
              </a:rPr>
              <a:t>2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 vµ S</a:t>
            </a:r>
            <a:r>
              <a:rPr baseline="-25000" dirty="0" err="1">
                <a:solidFill>
                  <a:srgbClr val="FFFFFF"/>
                </a:solidFill>
                <a:latin typeface=".VnTime" panose="020B7200000000000000" pitchFamily="34" charset="0"/>
              </a:rPr>
              <a:t>x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 ®Òu ®­îc dïng ®Ó ®¸nh gi¸ møc ®é ph©n t¸n</a:t>
            </a:r>
            <a:endParaRPr>
              <a:solidFill>
                <a:srgbClr val="FFFFFF"/>
              </a:solidFill>
              <a:latin typeface=".VnTime" panose="020B7200000000000000" pitchFamily="34" charset="0"/>
            </a:endParaRPr>
          </a:p>
          <a:p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 cña c¸c sè liÖu thèng kª( so víi sè trung b×nh céng</a:t>
            </a:r>
            <a:r>
              <a:rPr>
                <a:solidFill>
                  <a:srgbClr val="FFFFFF"/>
                </a:solidFill>
                <a:latin typeface=".VnTime" panose="020B7200000000000000" pitchFamily="34" charset="0"/>
              </a:rPr>
              <a:t>).</a:t>
            </a:r>
          </a:p>
        </p:txBody>
      </p:sp>
      <p:sp>
        <p:nvSpPr>
          <p:cNvPr id="48138" name="Rounded Rectangular Callout 48137"/>
          <p:cNvSpPr/>
          <p:nvPr/>
        </p:nvSpPr>
        <p:spPr>
          <a:xfrm>
            <a:off x="3384550" y="4724400"/>
            <a:ext cx="3382963" cy="1476375"/>
          </a:xfrm>
          <a:prstGeom prst="wedgeRoundRectCallout">
            <a:avLst>
              <a:gd name="adj1" fmla="val -91671"/>
              <a:gd name="adj2" fmla="val -161829"/>
              <a:gd name="adj3" fmla="val 16667"/>
            </a:avLst>
          </a:prstGeom>
          <a:gradFill rotWithShape="1">
            <a:gsLst>
              <a:gs pos="0">
                <a:srgbClr val="FFFFFF"/>
              </a:gs>
              <a:gs pos="100000">
                <a:schemeClr val="accent2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dirty="0" err="1">
                <a:solidFill>
                  <a:srgbClr val="003399"/>
                </a:solidFill>
                <a:latin typeface=".VnTime" panose="020B7200000000000000" pitchFamily="34" charset="0"/>
              </a:rPr>
              <a:t>Khi nµo dïng ph­¬ng sai</a:t>
            </a:r>
            <a:r>
              <a:rPr>
                <a:solidFill>
                  <a:srgbClr val="003399"/>
                </a:solidFill>
                <a:latin typeface=".VnTime" panose="020B7200000000000000" pitchFamily="34" charset="0"/>
              </a:rPr>
              <a:t> S</a:t>
            </a:r>
            <a:r>
              <a:rPr baseline="-25000">
                <a:solidFill>
                  <a:srgbClr val="003399"/>
                </a:solidFill>
                <a:latin typeface=".VnTime" panose="020B7200000000000000" pitchFamily="34" charset="0"/>
              </a:rPr>
              <a:t>x</a:t>
            </a:r>
            <a:r>
              <a:rPr baseline="30000">
                <a:solidFill>
                  <a:srgbClr val="003399"/>
                </a:solidFill>
                <a:latin typeface=".VnTime" panose="020B7200000000000000" pitchFamily="34" charset="0"/>
              </a:rPr>
              <a:t>2 </a:t>
            </a:r>
            <a:r>
              <a:rPr dirty="0" err="1">
                <a:solidFill>
                  <a:srgbClr val="003399"/>
                </a:solidFill>
                <a:latin typeface=".VnTime" panose="020B7200000000000000" pitchFamily="34" charset="0"/>
              </a:rPr>
              <a:t>vµ khi nµo dïng ®é lÖch chuÈn S</a:t>
            </a:r>
            <a:r>
              <a:rPr baseline="-25000" dirty="0" err="1">
                <a:solidFill>
                  <a:srgbClr val="003399"/>
                </a:solidFill>
                <a:latin typeface=".VnTime" panose="020B7200000000000000" pitchFamily="34" charset="0"/>
              </a:rPr>
              <a:t>x</a:t>
            </a:r>
            <a:r>
              <a:rPr>
                <a:solidFill>
                  <a:srgbClr val="003399"/>
                </a:solidFill>
                <a:latin typeface=".VnTime" panose="020B7200000000000000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6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79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/>
      <p:bldP spid="48133" grpId="0"/>
      <p:bldP spid="48134" grpId="0"/>
      <p:bldP spid="48136" grpId="0"/>
      <p:bldP spid="481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50177"/>
          <p:cNvSpPr txBox="1"/>
          <p:nvPr/>
        </p:nvSpPr>
        <p:spPr>
          <a:xfrm>
            <a:off x="339725" y="173038"/>
            <a:ext cx="232410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II-§é lÖch chuÈn</a:t>
            </a:r>
            <a:r>
              <a:rPr>
                <a:solidFill>
                  <a:srgbClr val="FFFFFF"/>
                </a:solidFill>
                <a:latin typeface=".VnTime" panose="020B7200000000000000" pitchFamily="34" charset="0"/>
              </a:rPr>
              <a:t>.</a:t>
            </a:r>
          </a:p>
        </p:txBody>
      </p:sp>
      <p:sp>
        <p:nvSpPr>
          <p:cNvPr id="50179" name="Text Box 50178"/>
          <p:cNvSpPr txBox="1"/>
          <p:nvPr/>
        </p:nvSpPr>
        <p:spPr>
          <a:xfrm>
            <a:off x="1347788" y="641350"/>
            <a:ext cx="3201987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C«ng thøc ®é lÖch chuÈn</a:t>
            </a:r>
            <a:endParaRPr>
              <a:solidFill>
                <a:srgbClr val="FFFFFF"/>
              </a:solidFill>
              <a:latin typeface=".VnTime" panose="020B7200000000000000" pitchFamily="34" charset="0"/>
            </a:endParaRPr>
          </a:p>
        </p:txBody>
      </p:sp>
      <p:sp>
        <p:nvSpPr>
          <p:cNvPr id="50180" name="Text Box 50179"/>
          <p:cNvSpPr txBox="1"/>
          <p:nvPr/>
        </p:nvSpPr>
        <p:spPr>
          <a:xfrm>
            <a:off x="1816100" y="1246188"/>
            <a:ext cx="1408113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S</a:t>
            </a:r>
            <a:r>
              <a:rPr baseline="-25000" dirty="0" err="1">
                <a:solidFill>
                  <a:srgbClr val="FFFFFF"/>
                </a:solidFill>
                <a:latin typeface=".VnTime" panose="020B7200000000000000" pitchFamily="34" charset="0"/>
              </a:rPr>
              <a:t>x</a:t>
            </a:r>
            <a:r>
              <a:rPr>
                <a:solidFill>
                  <a:srgbClr val="FFFFFF"/>
                </a:solidFill>
                <a:latin typeface=".VnTime" panose="020B7200000000000000" pitchFamily="34" charset="0"/>
              </a:rPr>
              <a:t> = </a:t>
            </a:r>
            <a:r>
              <a:rPr>
                <a:solidFill>
                  <a:srgbClr val="FFFFFF"/>
                </a:solidFill>
                <a:latin typeface=".VnTime" panose="020B7200000000000000" pitchFamily="34" charset="0"/>
                <a:sym typeface="Symbol" panose="05050102010706020507" pitchFamily="18" charset="2"/>
              </a:rPr>
              <a:t> S</a:t>
            </a:r>
            <a:r>
              <a:rPr baseline="-25000">
                <a:solidFill>
                  <a:srgbClr val="FFFFFF"/>
                </a:solidFill>
                <a:latin typeface=".VnTime" panose="020B7200000000000000" pitchFamily="34" charset="0"/>
                <a:sym typeface="Symbol" panose="05050102010706020507" pitchFamily="18" charset="2"/>
              </a:rPr>
              <a:t>x</a:t>
            </a:r>
            <a:r>
              <a:rPr baseline="30000">
                <a:solidFill>
                  <a:srgbClr val="FFFFFF"/>
                </a:solidFill>
                <a:latin typeface=".VnTime" panose="020B7200000000000000" pitchFamily="34" charset="0"/>
                <a:sym typeface="Symbol" panose="05050102010706020507" pitchFamily="18" charset="2"/>
              </a:rPr>
              <a:t>2 </a:t>
            </a:r>
            <a:endParaRPr>
              <a:solidFill>
                <a:srgbClr val="FFFFFF"/>
              </a:solidFill>
              <a:latin typeface=".VnTime" panose="020B7200000000000000" pitchFamily="34" charset="0"/>
              <a:sym typeface="Symbol" panose="05050102010706020507" pitchFamily="18" charset="2"/>
            </a:endParaRPr>
          </a:p>
        </p:txBody>
      </p:sp>
      <p:sp>
        <p:nvSpPr>
          <p:cNvPr id="50181" name="Straight Connector 50180"/>
          <p:cNvSpPr/>
          <p:nvPr/>
        </p:nvSpPr>
        <p:spPr>
          <a:xfrm>
            <a:off x="2663825" y="1341438"/>
            <a:ext cx="4318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50182" name="Text Box 50181"/>
          <p:cNvSpPr txBox="1"/>
          <p:nvPr/>
        </p:nvSpPr>
        <p:spPr>
          <a:xfrm>
            <a:off x="0" y="2044700"/>
            <a:ext cx="6830716" cy="83099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+ </a:t>
            </a:r>
            <a:r>
              <a:rPr dirty="0" smtClean="0">
                <a:solidFill>
                  <a:srgbClr val="FFFFFF"/>
                </a:solidFill>
                <a:latin typeface=".VnTime" panose="020B7200000000000000" pitchFamily="34" charset="0"/>
              </a:rPr>
              <a:t>S</a:t>
            </a:r>
            <a:r>
              <a:rPr baseline="-25000" dirty="0" smtClean="0">
                <a:solidFill>
                  <a:srgbClr val="FFFFFF"/>
                </a:solidFill>
                <a:latin typeface=".VnTime" panose="020B7200000000000000" pitchFamily="34" charset="0"/>
              </a:rPr>
              <a:t>x</a:t>
            </a:r>
            <a:r>
              <a:rPr baseline="30000" dirty="0" smtClean="0">
                <a:solidFill>
                  <a:srgbClr val="FFFFFF"/>
                </a:solidFill>
                <a:latin typeface=".VnTime" panose="020B7200000000000000" pitchFamily="34" charset="0"/>
              </a:rPr>
              <a:t>2</a:t>
            </a:r>
            <a:r>
              <a:rPr dirty="0" smtClean="0">
                <a:solidFill>
                  <a:srgbClr val="FFFFFF"/>
                </a:solidFill>
                <a:latin typeface=".VnTime" panose="020B7200000000000000" pitchFamily="34" charset="0"/>
              </a:rPr>
              <a:t> 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vµ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S</a:t>
            </a:r>
            <a:r>
              <a:rPr baseline="-25000" dirty="0" err="1">
                <a:solidFill>
                  <a:srgbClr val="FFFFFF"/>
                </a:solidFill>
                <a:latin typeface=".VnTime" panose="020B7200000000000000" pitchFamily="34" charset="0"/>
              </a:rPr>
              <a:t>x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 ®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Òu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 ®­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îc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dïng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 ®Ó ®¸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nh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gi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¸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møc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 ®é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ph©n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t¸n</a:t>
            </a:r>
            <a:endParaRPr dirty="0">
              <a:solidFill>
                <a:srgbClr val="FFFFFF"/>
              </a:solidFill>
              <a:latin typeface=".VnTime" panose="020B7200000000000000" pitchFamily="34" charset="0"/>
            </a:endParaRPr>
          </a:p>
          <a:p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cña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c¸c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sè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liÖu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thèng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 kª( so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víi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sè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trung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b×nh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céng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).</a:t>
            </a:r>
          </a:p>
        </p:txBody>
      </p:sp>
      <p:sp>
        <p:nvSpPr>
          <p:cNvPr id="50184" name="Text Box 50183"/>
          <p:cNvSpPr txBox="1"/>
          <p:nvPr/>
        </p:nvSpPr>
        <p:spPr>
          <a:xfrm>
            <a:off x="34925" y="2873375"/>
            <a:ext cx="741680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+ </a:t>
            </a:r>
            <a:r>
              <a:rPr dirty="0" err="1" smtClean="0">
                <a:solidFill>
                  <a:srgbClr val="FFFFFF"/>
                </a:solidFill>
                <a:latin typeface=".VnTime" panose="020B7200000000000000" pitchFamily="34" charset="0"/>
              </a:rPr>
              <a:t>Khi</a:t>
            </a:r>
            <a:r>
              <a:rPr dirty="0" smtClean="0">
                <a:solidFill>
                  <a:srgbClr val="FFFFFF"/>
                </a:solidFill>
                <a:latin typeface=".VnTime" panose="020B7200000000000000" pitchFamily="34" charset="0"/>
              </a:rPr>
              <a:t>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cÇn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chó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 ý ®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Õn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 ®¬n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vÞ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 ®o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th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× ta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dïng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  ®é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lÖch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chuÈn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S</a:t>
            </a:r>
            <a:r>
              <a:rPr baseline="-25000" dirty="0" err="1">
                <a:solidFill>
                  <a:srgbClr val="FFFFFF"/>
                </a:solidFill>
                <a:latin typeface=".VnTime" panose="020B7200000000000000" pitchFamily="34" charset="0"/>
              </a:rPr>
              <a:t>x</a:t>
            </a:r>
            <a:endParaRPr dirty="0">
              <a:solidFill>
                <a:srgbClr val="FFFFFF"/>
              </a:solidFill>
              <a:latin typeface=".VnTime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0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4" grpId="0"/>
      <p:bldP spid="5018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658" name="Table 70657"/>
          <p:cNvGraphicFramePr/>
          <p:nvPr/>
        </p:nvGraphicFramePr>
        <p:xfrm>
          <a:off x="215900" y="2425700"/>
          <a:ext cx="3095625" cy="3716338"/>
        </p:xfrm>
        <a:graphic>
          <a:graphicData uri="http://schemas.openxmlformats.org/drawingml/2006/table">
            <a:tbl>
              <a:tblPr/>
              <a:tblGrid>
                <a:gridCol w="1547813"/>
                <a:gridCol w="1547812"/>
              </a:tblGrid>
              <a:tr h="944563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dirty="0" err="1">
                          <a:latin typeface=".VnTime" panose="020B7200000000000000" pitchFamily="34" charset="0"/>
                        </a:rPr>
                        <a:t>Líp nhiÖt</a:t>
                      </a:r>
                      <a:r>
                        <a:rPr>
                          <a:latin typeface=".VnTime" panose="020B7200000000000000" pitchFamily="34" charset="0"/>
                        </a:rPr>
                        <a:t> ®é</a:t>
                      </a:r>
                      <a:endParaRPr lang="en-US">
                        <a:latin typeface=".VnTime" panose="020B7200000000000000" pitchFamily="34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dirty="0" err="1">
                          <a:latin typeface=".VnTime" panose="020B7200000000000000" pitchFamily="34" charset="0"/>
                        </a:rPr>
                        <a:t>TÇn suÊt</a:t>
                      </a:r>
                      <a:endParaRPr lang="en-US"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55812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>
                          <a:latin typeface=".VnTime" panose="020B7200000000000000" pitchFamily="34" charset="0"/>
                        </a:rPr>
                        <a:t>[15;17)</a:t>
                      </a:r>
                    </a:p>
                    <a:p>
                      <a:pPr marL="0" lvl="0" indent="0">
                        <a:buNone/>
                      </a:pPr>
                      <a:r>
                        <a:rPr>
                          <a:latin typeface=".VnTime" panose="020B7200000000000000" pitchFamily="34" charset="0"/>
                        </a:rPr>
                        <a:t>[17;19)</a:t>
                      </a:r>
                    </a:p>
                    <a:p>
                      <a:pPr marL="0" lvl="0" indent="0">
                        <a:buNone/>
                      </a:pPr>
                      <a:r>
                        <a:rPr>
                          <a:latin typeface=".VnTime" panose="020B7200000000000000" pitchFamily="34" charset="0"/>
                        </a:rPr>
                        <a:t>[19;21)</a:t>
                      </a:r>
                    </a:p>
                    <a:p>
                      <a:pPr marL="0" lvl="0" indent="0">
                        <a:buNone/>
                      </a:pPr>
                      <a:r>
                        <a:rPr>
                          <a:latin typeface=".VnTime" panose="020B7200000000000000" pitchFamily="34" charset="0"/>
                        </a:rPr>
                        <a:t>[21;23)</a:t>
                      </a:r>
                      <a:endParaRPr lang="en-US">
                        <a:latin typeface=".VnTime" panose="020B7200000000000000" pitchFamily="34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>
                          <a:latin typeface=".VnTime" panose="020B7200000000000000" pitchFamily="34" charset="0"/>
                        </a:rPr>
                        <a:t>16,7</a:t>
                      </a:r>
                    </a:p>
                    <a:p>
                      <a:pPr marL="0" lvl="0" indent="0">
                        <a:buNone/>
                      </a:pPr>
                      <a:r>
                        <a:rPr>
                          <a:latin typeface=".VnTime" panose="020B7200000000000000" pitchFamily="34" charset="0"/>
                        </a:rPr>
                        <a:t>43,3</a:t>
                      </a:r>
                    </a:p>
                    <a:p>
                      <a:pPr marL="0" lvl="0" indent="0">
                        <a:buNone/>
                      </a:pPr>
                      <a:r>
                        <a:rPr>
                          <a:latin typeface=".VnTime" panose="020B7200000000000000" pitchFamily="34" charset="0"/>
                        </a:rPr>
                        <a:t>36,7</a:t>
                      </a:r>
                    </a:p>
                    <a:p>
                      <a:pPr marL="0" lvl="0" indent="0">
                        <a:buNone/>
                      </a:pPr>
                      <a:r>
                        <a:rPr>
                          <a:latin typeface=".VnTime" panose="020B7200000000000000" pitchFamily="34" charset="0"/>
                        </a:rPr>
                        <a:t>3,3</a:t>
                      </a:r>
                      <a:endParaRPr lang="en-US"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5963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dirty="0" err="1">
                          <a:latin typeface=".VnTime" panose="020B7200000000000000" pitchFamily="34" charset="0"/>
                        </a:rPr>
                        <a:t>Céng</a:t>
                      </a:r>
                      <a:endParaRPr lang="en-US">
                        <a:latin typeface=".VnTime" panose="020B7200000000000000" pitchFamily="34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>
                          <a:latin typeface=".VnTime" panose="020B7200000000000000" pitchFamily="34" charset="0"/>
                        </a:rPr>
                        <a:t>100 </a:t>
                      </a:r>
                      <a:r>
                        <a:rPr baseline="30000">
                          <a:latin typeface=".VnTime" panose="020B7200000000000000" pitchFamily="34" charset="0"/>
                        </a:rPr>
                        <a:t>0</a:t>
                      </a:r>
                      <a:r>
                        <a:rPr>
                          <a:latin typeface=".VnTime" panose="020B7200000000000000" pitchFamily="34" charset="0"/>
                        </a:rPr>
                        <a:t>/</a:t>
                      </a:r>
                      <a:r>
                        <a:rPr baseline="-25000">
                          <a:latin typeface=".VnTime" panose="020B7200000000000000" pitchFamily="34" charset="0"/>
                        </a:rPr>
                        <a:t>0</a:t>
                      </a:r>
                      <a:endParaRPr lang="en-US"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0672" name="Text Box 70671"/>
          <p:cNvSpPr txBox="1"/>
          <p:nvPr/>
        </p:nvSpPr>
        <p:spPr>
          <a:xfrm>
            <a:off x="22225" y="1233488"/>
            <a:ext cx="8653463" cy="11874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dirty="0" err="1">
                <a:latin typeface=".VnTime" panose="020B7200000000000000" pitchFamily="34" charset="0"/>
              </a:rPr>
              <a:t>VÝ dô: TÝnh ph­¬ng sai cña b¶ng</a:t>
            </a:r>
            <a:r>
              <a:rPr>
                <a:latin typeface=".VnTime" panose="020B7200000000000000" pitchFamily="34" charset="0"/>
              </a:rPr>
              <a:t> :</a:t>
            </a:r>
          </a:p>
          <a:p>
            <a:r>
              <a:rPr dirty="0" err="1">
                <a:latin typeface=".VnTime" panose="020B7200000000000000" pitchFamily="34" charset="0"/>
              </a:rPr>
              <a:t>NhiÖt ®é trung b×nh cña cña th¸ng 12 t¹i thµnh phè Vinh tõ n¨m</a:t>
            </a:r>
            <a:r>
              <a:rPr>
                <a:latin typeface=".VnTime" panose="020B7200000000000000" pitchFamily="34" charset="0"/>
              </a:rPr>
              <a:t> 1961</a:t>
            </a:r>
          </a:p>
          <a:p>
            <a:r>
              <a:rPr dirty="0" err="1">
                <a:latin typeface=".VnTime" panose="020B7200000000000000" pitchFamily="34" charset="0"/>
              </a:rPr>
              <a:t> ®Õn n¨m 1990 ( 30 n¨m</a:t>
            </a:r>
            <a:r>
              <a:rPr>
                <a:latin typeface=".VnTime" panose="020B7200000000000000" pitchFamily="34" charset="0"/>
              </a:rPr>
              <a:t>)</a:t>
            </a:r>
          </a:p>
        </p:txBody>
      </p:sp>
      <p:sp>
        <p:nvSpPr>
          <p:cNvPr id="70678" name="Text Box 70677"/>
          <p:cNvSpPr txBox="1"/>
          <p:nvPr/>
        </p:nvSpPr>
        <p:spPr>
          <a:xfrm>
            <a:off x="4041775" y="2290763"/>
            <a:ext cx="517525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latin typeface=".VnTime" panose="020B7200000000000000" pitchFamily="34" charset="0"/>
              </a:rPr>
              <a:t>16,7</a:t>
            </a:r>
            <a:r>
              <a:rPr>
                <a:latin typeface=".VnTime" panose="020B7200000000000000" pitchFamily="34" charset="0"/>
                <a:sym typeface="Symbol" panose="05050102010706020507" pitchFamily="18" charset="2"/>
              </a:rPr>
              <a:t>16</a:t>
            </a:r>
            <a:r>
              <a:rPr baseline="30000">
                <a:latin typeface=".VnTime" panose="020B7200000000000000" pitchFamily="34" charset="0"/>
                <a:sym typeface="Symbol" panose="05050102010706020507" pitchFamily="18" charset="2"/>
              </a:rPr>
              <a:t>2</a:t>
            </a:r>
            <a:r>
              <a:rPr>
                <a:latin typeface=".VnTime" panose="020B7200000000000000" pitchFamily="34" charset="0"/>
                <a:sym typeface="Symbol" panose="05050102010706020507" pitchFamily="18" charset="2"/>
              </a:rPr>
              <a:t> + 43,318+36,720</a:t>
            </a:r>
            <a:r>
              <a:rPr baseline="30000">
                <a:latin typeface=".VnTime" panose="020B7200000000000000" pitchFamily="34" charset="0"/>
                <a:sym typeface="Symbol" panose="05050102010706020507" pitchFamily="18" charset="2"/>
              </a:rPr>
              <a:t>2</a:t>
            </a:r>
            <a:r>
              <a:rPr>
                <a:latin typeface=".VnTime" panose="020B7200000000000000" pitchFamily="34" charset="0"/>
                <a:sym typeface="Symbol" panose="05050102010706020507" pitchFamily="18" charset="2"/>
              </a:rPr>
              <a:t>+ 3,3 22</a:t>
            </a:r>
            <a:r>
              <a:rPr baseline="30000">
                <a:latin typeface=".VnTime" panose="020B7200000000000000" pitchFamily="34" charset="0"/>
                <a:sym typeface="Symbol" panose="05050102010706020507" pitchFamily="18" charset="2"/>
              </a:rPr>
              <a:t>2</a:t>
            </a:r>
            <a:endParaRPr>
              <a:latin typeface=".VnTime" panose="020B7200000000000000" pitchFamily="34" charset="0"/>
              <a:sym typeface="Symbol" panose="05050102010706020507" pitchFamily="18" charset="2"/>
            </a:endParaRPr>
          </a:p>
        </p:txBody>
      </p:sp>
      <p:sp>
        <p:nvSpPr>
          <p:cNvPr id="70679" name="Straight Connector 70678"/>
          <p:cNvSpPr/>
          <p:nvPr/>
        </p:nvSpPr>
        <p:spPr>
          <a:xfrm>
            <a:off x="3455988" y="2528888"/>
            <a:ext cx="179387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0680" name="Text Box 70679"/>
          <p:cNvSpPr txBox="1"/>
          <p:nvPr/>
        </p:nvSpPr>
        <p:spPr>
          <a:xfrm>
            <a:off x="3616325" y="3070225"/>
            <a:ext cx="1754188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latin typeface=".VnTime" panose="020B7200000000000000" pitchFamily="34" charset="0"/>
              </a:rPr>
              <a:t>x</a:t>
            </a:r>
            <a:r>
              <a:rPr baseline="30000">
                <a:latin typeface=".VnTime" panose="020B7200000000000000" pitchFamily="34" charset="0"/>
              </a:rPr>
              <a:t>2</a:t>
            </a:r>
            <a:r>
              <a:rPr>
                <a:latin typeface=".VnTime" panose="020B7200000000000000" pitchFamily="34" charset="0"/>
              </a:rPr>
              <a:t> = 345 ,82 </a:t>
            </a:r>
          </a:p>
        </p:txBody>
      </p:sp>
      <p:sp>
        <p:nvSpPr>
          <p:cNvPr id="70681" name="Straight Connector 70680"/>
          <p:cNvSpPr/>
          <p:nvPr/>
        </p:nvSpPr>
        <p:spPr>
          <a:xfrm>
            <a:off x="3743325" y="3141663"/>
            <a:ext cx="179388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0682" name="Straight Connector 70681"/>
          <p:cNvSpPr/>
          <p:nvPr/>
        </p:nvSpPr>
        <p:spPr>
          <a:xfrm flipV="1">
            <a:off x="4319588" y="2708275"/>
            <a:ext cx="4824412" cy="1588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0683" name="Text Box 70682"/>
          <p:cNvSpPr txBox="1"/>
          <p:nvPr/>
        </p:nvSpPr>
        <p:spPr>
          <a:xfrm>
            <a:off x="6559550" y="2755900"/>
            <a:ext cx="64135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latin typeface=".VnTime" panose="020B7200000000000000" pitchFamily="34" charset="0"/>
              </a:rPr>
              <a:t>100</a:t>
            </a:r>
          </a:p>
        </p:txBody>
      </p:sp>
      <p:sp>
        <p:nvSpPr>
          <p:cNvPr id="70684" name="Text Box 70683"/>
          <p:cNvSpPr txBox="1"/>
          <p:nvPr/>
        </p:nvSpPr>
        <p:spPr>
          <a:xfrm>
            <a:off x="3384550" y="2420938"/>
            <a:ext cx="687388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latin typeface=".VnTime" panose="020B7200000000000000" pitchFamily="34" charset="0"/>
              </a:rPr>
              <a:t>x</a:t>
            </a:r>
            <a:r>
              <a:rPr baseline="30000">
                <a:latin typeface=".VnTime" panose="020B7200000000000000" pitchFamily="34" charset="0"/>
              </a:rPr>
              <a:t>2</a:t>
            </a:r>
            <a:r>
              <a:rPr>
                <a:latin typeface=".VnTime" panose="020B7200000000000000" pitchFamily="34" charset="0"/>
              </a:rPr>
              <a:t> =</a:t>
            </a:r>
          </a:p>
        </p:txBody>
      </p:sp>
      <p:sp>
        <p:nvSpPr>
          <p:cNvPr id="70685" name="Text Box 70684"/>
          <p:cNvSpPr txBox="1"/>
          <p:nvPr/>
        </p:nvSpPr>
        <p:spPr>
          <a:xfrm>
            <a:off x="4005263" y="3789363"/>
            <a:ext cx="487045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latin typeface=".VnTime" panose="020B7200000000000000" pitchFamily="34" charset="0"/>
              </a:rPr>
              <a:t>16,7</a:t>
            </a:r>
            <a:r>
              <a:rPr>
                <a:latin typeface=".VnTime" panose="020B7200000000000000" pitchFamily="34" charset="0"/>
                <a:sym typeface="Symbol" panose="05050102010706020507" pitchFamily="18" charset="2"/>
              </a:rPr>
              <a:t>16 + 43,318+36,720+ 3,3 22</a:t>
            </a:r>
          </a:p>
        </p:txBody>
      </p:sp>
      <p:sp>
        <p:nvSpPr>
          <p:cNvPr id="70686" name="Straight Connector 70685"/>
          <p:cNvSpPr/>
          <p:nvPr/>
        </p:nvSpPr>
        <p:spPr>
          <a:xfrm flipV="1">
            <a:off x="4283075" y="4206875"/>
            <a:ext cx="4824413" cy="1588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0687" name="Text Box 70686"/>
          <p:cNvSpPr txBox="1"/>
          <p:nvPr/>
        </p:nvSpPr>
        <p:spPr>
          <a:xfrm>
            <a:off x="6523038" y="4254500"/>
            <a:ext cx="64135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latin typeface=".VnTime" panose="020B7200000000000000" pitchFamily="34" charset="0"/>
              </a:rPr>
              <a:t>100</a:t>
            </a:r>
          </a:p>
        </p:txBody>
      </p:sp>
      <p:sp>
        <p:nvSpPr>
          <p:cNvPr id="70688" name="Text Box 70687"/>
          <p:cNvSpPr txBox="1"/>
          <p:nvPr/>
        </p:nvSpPr>
        <p:spPr>
          <a:xfrm>
            <a:off x="3348038" y="3919538"/>
            <a:ext cx="585787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latin typeface=".VnTime" panose="020B7200000000000000" pitchFamily="34" charset="0"/>
              </a:rPr>
              <a:t>x =</a:t>
            </a:r>
          </a:p>
        </p:txBody>
      </p:sp>
      <p:sp>
        <p:nvSpPr>
          <p:cNvPr id="70689" name="Straight Connector 70688"/>
          <p:cNvSpPr/>
          <p:nvPr/>
        </p:nvSpPr>
        <p:spPr>
          <a:xfrm>
            <a:off x="3419475" y="3968750"/>
            <a:ext cx="179388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0690" name="Text Box 70689"/>
          <p:cNvSpPr txBox="1"/>
          <p:nvPr/>
        </p:nvSpPr>
        <p:spPr>
          <a:xfrm>
            <a:off x="3455988" y="4591050"/>
            <a:ext cx="3043237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latin typeface=".VnTime" panose="020B7200000000000000" pitchFamily="34" charset="0"/>
              </a:rPr>
              <a:t> (x )</a:t>
            </a:r>
            <a:r>
              <a:rPr baseline="30000">
                <a:latin typeface=".VnTime" panose="020B7200000000000000" pitchFamily="34" charset="0"/>
              </a:rPr>
              <a:t>2</a:t>
            </a:r>
            <a:r>
              <a:rPr>
                <a:latin typeface=".VnTime" panose="020B7200000000000000" pitchFamily="34" charset="0"/>
              </a:rPr>
              <a:t> =18,53</a:t>
            </a:r>
            <a:r>
              <a:rPr baseline="30000">
                <a:latin typeface=".VnTime" panose="020B7200000000000000" pitchFamily="34" charset="0"/>
              </a:rPr>
              <a:t>2 </a:t>
            </a:r>
            <a:r>
              <a:rPr>
                <a:latin typeface=".VnTime" panose="020B7200000000000000" pitchFamily="34" charset="0"/>
              </a:rPr>
              <a:t>= 343,36 </a:t>
            </a:r>
          </a:p>
        </p:txBody>
      </p:sp>
      <p:sp>
        <p:nvSpPr>
          <p:cNvPr id="70691" name="Straight Connector 70690"/>
          <p:cNvSpPr/>
          <p:nvPr/>
        </p:nvSpPr>
        <p:spPr>
          <a:xfrm>
            <a:off x="3729038" y="4652963"/>
            <a:ext cx="179387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0692" name="Text Box 70691"/>
          <p:cNvSpPr txBox="1"/>
          <p:nvPr/>
        </p:nvSpPr>
        <p:spPr>
          <a:xfrm>
            <a:off x="3724275" y="5048250"/>
            <a:ext cx="3827463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latin typeface=".VnTime" panose="020B7200000000000000" pitchFamily="34" charset="0"/>
              </a:rPr>
              <a:t>S</a:t>
            </a:r>
            <a:r>
              <a:rPr baseline="-25000">
                <a:latin typeface=".VnTime" panose="020B7200000000000000" pitchFamily="34" charset="0"/>
              </a:rPr>
              <a:t>x</a:t>
            </a:r>
            <a:r>
              <a:rPr baseline="30000">
                <a:latin typeface=".VnTime" panose="020B7200000000000000" pitchFamily="34" charset="0"/>
              </a:rPr>
              <a:t>2 </a:t>
            </a:r>
            <a:r>
              <a:rPr>
                <a:latin typeface=".VnTime" panose="020B7200000000000000" pitchFamily="34" charset="0"/>
              </a:rPr>
              <a:t> = 345,82 – 343,36  = 2,46</a:t>
            </a:r>
          </a:p>
        </p:txBody>
      </p:sp>
      <p:sp>
        <p:nvSpPr>
          <p:cNvPr id="70694" name="Rounded Rectangular Callout 70693"/>
          <p:cNvSpPr/>
          <p:nvPr/>
        </p:nvSpPr>
        <p:spPr>
          <a:xfrm>
            <a:off x="6842125" y="80963"/>
            <a:ext cx="1798638" cy="1474787"/>
          </a:xfrm>
          <a:prstGeom prst="wedgeRoundRectCallout">
            <a:avLst>
              <a:gd name="adj1" fmla="val -138347"/>
              <a:gd name="adj2" fmla="val 47741"/>
              <a:gd name="adj3" fmla="val 16667"/>
            </a:avLst>
          </a:prstGeom>
          <a:gradFill rotWithShape="1">
            <a:gsLst>
              <a:gs pos="0">
                <a:schemeClr val="accent2"/>
              </a:gs>
              <a:gs pos="50000">
                <a:srgbClr val="FFFFFF"/>
              </a:gs>
              <a:gs pos="100000">
                <a:schemeClr val="accent2"/>
              </a:gs>
            </a:gsLst>
            <a:lin ang="5400000" scaled="1"/>
            <a:tileRect/>
          </a:gradFill>
          <a:ln w="9525" cap="flat" cmpd="sng">
            <a:solidFill>
              <a:srgbClr val="003399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dirty="0" err="1">
                <a:solidFill>
                  <a:srgbClr val="003399"/>
                </a:solidFill>
                <a:latin typeface=".VnTime" panose="020B7200000000000000" pitchFamily="34" charset="0"/>
              </a:rPr>
              <a:t>TÝnh ®é lÖch chuÈn cña b¶ng</a:t>
            </a:r>
            <a:endParaRPr>
              <a:solidFill>
                <a:srgbClr val="003399"/>
              </a:solidFill>
              <a:latin typeface=".VnTime" panose="020B7200000000000000" pitchFamily="34" charset="0"/>
            </a:endParaRPr>
          </a:p>
        </p:txBody>
      </p:sp>
      <p:sp>
        <p:nvSpPr>
          <p:cNvPr id="70695" name="Text Box 70694"/>
          <p:cNvSpPr txBox="1"/>
          <p:nvPr/>
        </p:nvSpPr>
        <p:spPr>
          <a:xfrm>
            <a:off x="3832225" y="5494338"/>
            <a:ext cx="2389188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dirty="0" err="1">
                <a:latin typeface=".VnTime" panose="020B7200000000000000" pitchFamily="34" charset="0"/>
              </a:rPr>
              <a:t>S</a:t>
            </a:r>
            <a:r>
              <a:rPr baseline="-25000" dirty="0" err="1">
                <a:latin typeface=".VnTime" panose="020B7200000000000000" pitchFamily="34" charset="0"/>
              </a:rPr>
              <a:t>x</a:t>
            </a:r>
            <a:r>
              <a:rPr>
                <a:latin typeface=".VnTime" panose="020B7200000000000000" pitchFamily="34" charset="0"/>
              </a:rPr>
              <a:t> = </a:t>
            </a:r>
            <a:r>
              <a:rPr>
                <a:latin typeface=".VnTime" panose="020B7200000000000000" pitchFamily="34" charset="0"/>
                <a:sym typeface="Symbol" panose="05050102010706020507" pitchFamily="18" charset="2"/>
              </a:rPr>
              <a:t> 2,46  1,57</a:t>
            </a:r>
          </a:p>
        </p:txBody>
      </p:sp>
      <p:sp>
        <p:nvSpPr>
          <p:cNvPr id="70696" name="Straight Connector 70695"/>
          <p:cNvSpPr/>
          <p:nvPr/>
        </p:nvSpPr>
        <p:spPr>
          <a:xfrm>
            <a:off x="4643438" y="5553075"/>
            <a:ext cx="720725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0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0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94" grpId="0" animBg="1"/>
      <p:bldP spid="7069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5" name="Rectangles 87044"/>
          <p:cNvSpPr/>
          <p:nvPr/>
        </p:nvSpPr>
        <p:spPr>
          <a:xfrm>
            <a:off x="3295650" y="152400"/>
            <a:ext cx="2552700" cy="1009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80000"/>
                    </a:srgbClr>
                  </a:outerShdw>
                </a:effectLst>
                <a:latin typeface=".VnTime" panose="020B7200000000000000" pitchFamily="34" charset="0"/>
                <a:ea typeface=".VnTime" panose="020B7200000000000000" pitchFamily="34" charset="0"/>
              </a:rPr>
              <a:t>Bµi tËp vÒ nhµ</a:t>
            </a:r>
          </a:p>
        </p:txBody>
      </p:sp>
      <p:sp>
        <p:nvSpPr>
          <p:cNvPr id="87046" name="Text Box 87045"/>
          <p:cNvSpPr txBox="1"/>
          <p:nvPr/>
        </p:nvSpPr>
        <p:spPr>
          <a:xfrm>
            <a:off x="647700" y="765175"/>
            <a:ext cx="5782352" cy="15696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I-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Lý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thuyÕt</a:t>
            </a:r>
            <a:endParaRPr dirty="0">
              <a:solidFill>
                <a:srgbClr val="FFFFFF"/>
              </a:solidFill>
              <a:latin typeface=".VnTime" panose="020B7200000000000000" pitchFamily="34" charset="0"/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+ </a:t>
            </a:r>
            <a:r>
              <a:rPr dirty="0" err="1" smtClean="0">
                <a:solidFill>
                  <a:srgbClr val="FFFFFF"/>
                </a:solidFill>
                <a:latin typeface=".VnTime" panose="020B7200000000000000" pitchFamily="34" charset="0"/>
              </a:rPr>
              <a:t>HiÓu</a:t>
            </a:r>
            <a:r>
              <a:rPr dirty="0" smtClean="0">
                <a:solidFill>
                  <a:srgbClr val="FFFFFF"/>
                </a:solidFill>
                <a:latin typeface=".VnTime" panose="020B7200000000000000" pitchFamily="34" charset="0"/>
              </a:rPr>
              <a:t> 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vµ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nhí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 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hai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c«ng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thøc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tÝnh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 </a:t>
            </a:r>
            <a:r>
              <a:rPr dirty="0" err="1" smtClean="0">
                <a:solidFill>
                  <a:srgbClr val="FFFFFF"/>
                </a:solidFill>
                <a:latin typeface=".VnTime" panose="020B7200000000000000" pitchFamily="34" charset="0"/>
              </a:rPr>
              <a:t>ph</a:t>
            </a:r>
            <a:r>
              <a:rPr lang="en-US" dirty="0" err="1">
                <a:solidFill>
                  <a:srgbClr val="FFFFFF"/>
                </a:solidFill>
              </a:rPr>
              <a:t>ư</a:t>
            </a:r>
            <a:r>
              <a:rPr dirty="0" err="1" smtClean="0">
                <a:solidFill>
                  <a:srgbClr val="FFFFFF"/>
                </a:solidFill>
                <a:latin typeface=".VnTime" panose="020B7200000000000000" pitchFamily="34" charset="0"/>
              </a:rPr>
              <a:t>­¬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ng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sai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.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+ </a:t>
            </a:r>
            <a:r>
              <a:rPr dirty="0" err="1" smtClean="0">
                <a:solidFill>
                  <a:srgbClr val="FFFFFF"/>
                </a:solidFill>
                <a:latin typeface=".VnTime" panose="020B7200000000000000" pitchFamily="34" charset="0"/>
              </a:rPr>
              <a:t>HiÓu</a:t>
            </a:r>
            <a:r>
              <a:rPr dirty="0" smtClean="0">
                <a:solidFill>
                  <a:srgbClr val="FFFFFF"/>
                </a:solidFill>
                <a:latin typeface=".VnTime" panose="020B7200000000000000" pitchFamily="34" charset="0"/>
              </a:rPr>
              <a:t> 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vµ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nhí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c«ng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thøc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 ®é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lÖch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chuÈn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.</a:t>
            </a:r>
          </a:p>
          <a:p>
            <a:r>
              <a:rPr dirty="0">
                <a:solidFill>
                  <a:srgbClr val="FFFFFF"/>
                </a:solidFill>
                <a:latin typeface=".VnTimeH" panose="020B7200000000000000" pitchFamily="34" charset="0"/>
              </a:rPr>
              <a:t>ý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nghÜa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cña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c¸c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c«ng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thøc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nµy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trong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thùc</a:t>
            </a:r>
            <a:r>
              <a:rPr dirty="0">
                <a:solidFill>
                  <a:srgbClr val="FFFFFF"/>
                </a:solidFill>
                <a:latin typeface=".VnTime" panose="020B7200000000000000" pitchFamily="34" charset="0"/>
              </a:rPr>
              <a:t>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tÕ</a:t>
            </a:r>
            <a:endParaRPr dirty="0">
              <a:solidFill>
                <a:srgbClr val="FFFFFF"/>
              </a:solidFill>
              <a:latin typeface=".VnTime" panose="020B7200000000000000" pitchFamily="34" charset="0"/>
            </a:endParaRPr>
          </a:p>
        </p:txBody>
      </p:sp>
      <p:sp>
        <p:nvSpPr>
          <p:cNvPr id="87047" name="Text Box 87046"/>
          <p:cNvSpPr txBox="1"/>
          <p:nvPr/>
        </p:nvSpPr>
        <p:spPr>
          <a:xfrm>
            <a:off x="684213" y="2205038"/>
            <a:ext cx="1487487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II-Bµi tËp</a:t>
            </a:r>
            <a:r>
              <a:rPr>
                <a:solidFill>
                  <a:srgbClr val="FFFFFF"/>
                </a:solidFill>
                <a:latin typeface=".VnTime" panose="020B7200000000000000" pitchFamily="34" charset="0"/>
              </a:rPr>
              <a:t>. </a:t>
            </a:r>
          </a:p>
        </p:txBody>
      </p:sp>
      <p:graphicFrame>
        <p:nvGraphicFramePr>
          <p:cNvPr id="87142" name="Table 87141"/>
          <p:cNvGraphicFramePr/>
          <p:nvPr/>
        </p:nvGraphicFramePr>
        <p:xfrm>
          <a:off x="395288" y="3213100"/>
          <a:ext cx="8748713" cy="1716722"/>
        </p:xfrm>
        <a:graphic>
          <a:graphicData uri="http://schemas.openxmlformats.org/drawingml/2006/table">
            <a:tbl>
              <a:tblPr/>
              <a:tblGrid>
                <a:gridCol w="1093788"/>
                <a:gridCol w="1093787"/>
                <a:gridCol w="1093788"/>
                <a:gridCol w="1093787"/>
                <a:gridCol w="1092200"/>
                <a:gridCol w="1093788"/>
                <a:gridCol w="1093787"/>
                <a:gridCol w="1093788"/>
              </a:tblGrid>
              <a:tr h="820738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4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−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 dirty="0" err="1">
                          <a:solidFill>
                            <a:srgbClr val="FFFFFF"/>
                          </a:solidFill>
                          <a:latin typeface=".VnTime" panose="020B7200000000000000" pitchFamily="34" charset="0"/>
                        </a:rPr>
                        <a:t>§iÓm thi</a:t>
                      </a:r>
                      <a:endParaRPr lang="en-US" sz="2400">
                        <a:solidFill>
                          <a:srgbClr val="FFFFFF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4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−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.VnTime" panose="020B7200000000000000" pitchFamily="34" charset="0"/>
                        </a:rPr>
                        <a:t>5</a:t>
                      </a:r>
                      <a:endParaRPr lang="en-US" sz="2400">
                        <a:solidFill>
                          <a:srgbClr val="FFFFFF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4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−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.VnTime" panose="020B7200000000000000" pitchFamily="34" charset="0"/>
                        </a:rPr>
                        <a:t>6</a:t>
                      </a:r>
                      <a:endParaRPr lang="en-US" sz="2400">
                        <a:solidFill>
                          <a:srgbClr val="FFFFFF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4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−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.VnTime" panose="020B7200000000000000" pitchFamily="34" charset="0"/>
                        </a:rPr>
                        <a:t>7</a:t>
                      </a:r>
                      <a:endParaRPr lang="en-US" sz="2400">
                        <a:solidFill>
                          <a:srgbClr val="FFFFFF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4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−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.VnTime" panose="020B7200000000000000" pitchFamily="34" charset="0"/>
                        </a:rPr>
                        <a:t>8</a:t>
                      </a:r>
                      <a:endParaRPr lang="en-US" sz="2400">
                        <a:solidFill>
                          <a:srgbClr val="FFFFFF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4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−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.VnTime" panose="020B7200000000000000" pitchFamily="34" charset="0"/>
                        </a:rPr>
                        <a:t>9</a:t>
                      </a:r>
                      <a:endParaRPr lang="en-US" sz="2400">
                        <a:solidFill>
                          <a:srgbClr val="FFFFFF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4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−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.VnTime" panose="020B7200000000000000" pitchFamily="34" charset="0"/>
                        </a:rPr>
                        <a:t>10</a:t>
                      </a:r>
                      <a:endParaRPr lang="en-US" sz="2400">
                        <a:solidFill>
                          <a:srgbClr val="FFFFFF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4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−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 dirty="0" err="1">
                          <a:solidFill>
                            <a:srgbClr val="FFFFFF"/>
                          </a:solidFill>
                          <a:latin typeface=".VnTime" panose="020B7200000000000000" pitchFamily="34" charset="0"/>
                        </a:rPr>
                        <a:t>Céng</a:t>
                      </a:r>
                      <a:endParaRPr lang="en-US" sz="2400">
                        <a:solidFill>
                          <a:srgbClr val="FFFFFF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3762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4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−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 dirty="0" err="1">
                          <a:solidFill>
                            <a:srgbClr val="FFFFFF"/>
                          </a:solidFill>
                          <a:latin typeface=".VnTime" panose="020B7200000000000000" pitchFamily="34" charset="0"/>
                        </a:rPr>
                        <a:t>Tæng</a:t>
                      </a:r>
                      <a:endParaRPr sz="2400">
                        <a:solidFill>
                          <a:srgbClr val="FFFFFF"/>
                        </a:solidFill>
                        <a:latin typeface=".VnTime" panose="020B7200000000000000" pitchFamily="34" charset="0"/>
                      </a:endParaRPr>
                    </a:p>
                    <a:p>
                      <a:pPr marL="0" lvl="0" indent="0" algn="ctr">
                        <a:buNone/>
                      </a:pPr>
                      <a:r>
                        <a:rPr sz="2400" dirty="0" err="1">
                          <a:solidFill>
                            <a:srgbClr val="FFFFFF"/>
                          </a:solidFill>
                          <a:latin typeface=".VnTime" panose="020B7200000000000000" pitchFamily="34" charset="0"/>
                        </a:rPr>
                        <a:t>sè</a:t>
                      </a:r>
                      <a:endParaRPr lang="en-US" sz="2400">
                        <a:solidFill>
                          <a:srgbClr val="FFFFFF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4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−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.VnTime" panose="020B7200000000000000" pitchFamily="34" charset="0"/>
                        </a:rPr>
                        <a:t>3</a:t>
                      </a:r>
                      <a:endParaRPr lang="en-US" sz="2400">
                        <a:solidFill>
                          <a:srgbClr val="FFFFFF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4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−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.VnTime" panose="020B7200000000000000" pitchFamily="34" charset="0"/>
                        </a:rPr>
                        <a:t>7</a:t>
                      </a:r>
                      <a:endParaRPr lang="en-US" sz="2400">
                        <a:solidFill>
                          <a:srgbClr val="FFFFFF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4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−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.VnTime" panose="020B7200000000000000" pitchFamily="34" charset="0"/>
                        </a:rPr>
                        <a:t>12</a:t>
                      </a:r>
                      <a:endParaRPr lang="en-US" sz="2400">
                        <a:solidFill>
                          <a:srgbClr val="FFFFFF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4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−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.VnTime" panose="020B7200000000000000" pitchFamily="34" charset="0"/>
                        </a:rPr>
                        <a:t>14</a:t>
                      </a:r>
                      <a:endParaRPr lang="en-US" sz="2400">
                        <a:solidFill>
                          <a:srgbClr val="FFFFFF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4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−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.VnTime" panose="020B7200000000000000" pitchFamily="34" charset="0"/>
                        </a:rPr>
                        <a:t>3</a:t>
                      </a:r>
                      <a:endParaRPr lang="en-US" sz="2400">
                        <a:solidFill>
                          <a:srgbClr val="FFFFFF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4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−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.VnTime" panose="020B7200000000000000" pitchFamily="34" charset="0"/>
                        </a:rPr>
                        <a:t>1</a:t>
                      </a:r>
                      <a:endParaRPr lang="en-US" sz="2400">
                        <a:solidFill>
                          <a:srgbClr val="FFFFFF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4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−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.VnTime" panose="020B7200000000000000" pitchFamily="34" charset="0"/>
                        </a:rPr>
                        <a:t>40</a:t>
                      </a:r>
                      <a:endParaRPr lang="en-US" sz="2400">
                        <a:solidFill>
                          <a:srgbClr val="FFFFFF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7081" name="Text Box 87080"/>
          <p:cNvSpPr txBox="1"/>
          <p:nvPr/>
        </p:nvSpPr>
        <p:spPr>
          <a:xfrm>
            <a:off x="2286000" y="2241550"/>
            <a:ext cx="464820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TÝnh</a:t>
            </a:r>
            <a:r>
              <a:rPr>
                <a:solidFill>
                  <a:srgbClr val="FFFFFF"/>
                </a:solidFill>
                <a:latin typeface=".VnTime" panose="020B7200000000000000" pitchFamily="34" charset="0"/>
              </a:rPr>
              <a:t> x, S</a:t>
            </a:r>
            <a:r>
              <a:rPr baseline="-25000">
                <a:solidFill>
                  <a:srgbClr val="FFFFFF"/>
                </a:solidFill>
                <a:latin typeface=".VnTime" panose="020B7200000000000000" pitchFamily="34" charset="0"/>
              </a:rPr>
              <a:t>x</a:t>
            </a:r>
            <a:r>
              <a:rPr baseline="30000">
                <a:solidFill>
                  <a:srgbClr val="FFFFFF"/>
                </a:solidFill>
                <a:latin typeface=".VnTime" panose="020B7200000000000000" pitchFamily="34" charset="0"/>
              </a:rPr>
              <a:t>2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, S</a:t>
            </a:r>
            <a:r>
              <a:rPr baseline="-25000" dirty="0" err="1">
                <a:solidFill>
                  <a:srgbClr val="FFFFFF"/>
                </a:solidFill>
                <a:latin typeface=".VnTime" panose="020B7200000000000000" pitchFamily="34" charset="0"/>
              </a:rPr>
              <a:t>x</a:t>
            </a:r>
            <a:r>
              <a:rPr baseline="-25000">
                <a:solidFill>
                  <a:srgbClr val="FFFFFF"/>
                </a:solidFill>
                <a:latin typeface=".VnTime" panose="020B7200000000000000" pitchFamily="34" charset="0"/>
              </a:rPr>
              <a:t> </a:t>
            </a:r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cña hai b¶ng ®iÓm sau</a:t>
            </a:r>
            <a:endParaRPr>
              <a:solidFill>
                <a:srgbClr val="FFFFFF"/>
              </a:solidFill>
              <a:latin typeface=".VnTime" panose="020B7200000000000000" pitchFamily="34" charset="0"/>
            </a:endParaRPr>
          </a:p>
        </p:txBody>
      </p:sp>
      <p:sp>
        <p:nvSpPr>
          <p:cNvPr id="87082" name="Text Box 87081"/>
          <p:cNvSpPr txBox="1"/>
          <p:nvPr/>
        </p:nvSpPr>
        <p:spPr>
          <a:xfrm>
            <a:off x="323850" y="4868863"/>
            <a:ext cx="4075113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§iÓm thi m«n to¸n cña líp</a:t>
            </a:r>
            <a:r>
              <a:rPr>
                <a:solidFill>
                  <a:srgbClr val="FFFFFF"/>
                </a:solidFill>
                <a:latin typeface=".VnTime" panose="020B7200000000000000" pitchFamily="34" charset="0"/>
              </a:rPr>
              <a:t> 10B </a:t>
            </a:r>
          </a:p>
        </p:txBody>
      </p:sp>
      <p:graphicFrame>
        <p:nvGraphicFramePr>
          <p:cNvPr id="87139" name="Table 87138"/>
          <p:cNvGraphicFramePr/>
          <p:nvPr/>
        </p:nvGraphicFramePr>
        <p:xfrm>
          <a:off x="0" y="5337175"/>
          <a:ext cx="9144000" cy="1527175"/>
        </p:xfrm>
        <a:graphic>
          <a:graphicData uri="http://schemas.openxmlformats.org/drawingml/2006/table">
            <a:tbl>
              <a:tblPr/>
              <a:tblGrid>
                <a:gridCol w="1524000"/>
                <a:gridCol w="1524000"/>
                <a:gridCol w="1524000"/>
                <a:gridCol w="1524000"/>
                <a:gridCol w="1524000"/>
                <a:gridCol w="1524000"/>
              </a:tblGrid>
              <a:tr h="763588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4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−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 dirty="0" err="1">
                          <a:solidFill>
                            <a:srgbClr val="FFFFFF"/>
                          </a:solidFill>
                          <a:latin typeface=".VnTime" panose="020B7200000000000000" pitchFamily="34" charset="0"/>
                        </a:rPr>
                        <a:t>§iÓm thi</a:t>
                      </a:r>
                      <a:endParaRPr lang="en-US" sz="2400">
                        <a:solidFill>
                          <a:srgbClr val="FFFFFF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4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−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.VnTime" panose="020B7200000000000000" pitchFamily="34" charset="0"/>
                        </a:rPr>
                        <a:t>6</a:t>
                      </a:r>
                      <a:endParaRPr lang="en-US" sz="2400">
                        <a:solidFill>
                          <a:srgbClr val="FFFFFF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4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−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.VnTime" panose="020B7200000000000000" pitchFamily="34" charset="0"/>
                        </a:rPr>
                        <a:t>7</a:t>
                      </a:r>
                      <a:endParaRPr lang="en-US" sz="2400">
                        <a:solidFill>
                          <a:srgbClr val="FFFFFF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4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−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.VnTime" panose="020B7200000000000000" pitchFamily="34" charset="0"/>
                        </a:rPr>
                        <a:t>8</a:t>
                      </a:r>
                      <a:endParaRPr lang="en-US" sz="2400">
                        <a:solidFill>
                          <a:srgbClr val="FFFFFF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4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−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.VnTime" panose="020B7200000000000000" pitchFamily="34" charset="0"/>
                        </a:rPr>
                        <a:t>9</a:t>
                      </a:r>
                      <a:endParaRPr lang="en-US" sz="2400">
                        <a:solidFill>
                          <a:srgbClr val="FFFFFF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4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−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 dirty="0" err="1">
                          <a:solidFill>
                            <a:srgbClr val="FFFFFF"/>
                          </a:solidFill>
                          <a:latin typeface=".VnTime" panose="020B7200000000000000" pitchFamily="34" charset="0"/>
                        </a:rPr>
                        <a:t>Céng</a:t>
                      </a:r>
                      <a:endParaRPr lang="en-US" sz="2400">
                        <a:solidFill>
                          <a:srgbClr val="FFFFFF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3587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4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−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 dirty="0" err="1">
                          <a:solidFill>
                            <a:srgbClr val="FFFFFF"/>
                          </a:solidFill>
                          <a:latin typeface=".VnTime" panose="020B7200000000000000" pitchFamily="34" charset="0"/>
                        </a:rPr>
                        <a:t>Tæng sè</a:t>
                      </a:r>
                      <a:endParaRPr lang="en-US" sz="2400">
                        <a:solidFill>
                          <a:srgbClr val="FFFFFF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4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−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.VnTime" panose="020B7200000000000000" pitchFamily="34" charset="0"/>
                        </a:rPr>
                        <a:t>8</a:t>
                      </a:r>
                      <a:endParaRPr lang="en-US" sz="2400">
                        <a:solidFill>
                          <a:srgbClr val="FFFFFF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4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−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.VnTime" panose="020B7200000000000000" pitchFamily="34" charset="0"/>
                        </a:rPr>
                        <a:t>18</a:t>
                      </a:r>
                      <a:endParaRPr lang="en-US" sz="2400">
                        <a:solidFill>
                          <a:srgbClr val="FFFFFF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4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−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.VnTime" panose="020B7200000000000000" pitchFamily="34" charset="0"/>
                        </a:rPr>
                        <a:t>10</a:t>
                      </a:r>
                      <a:endParaRPr lang="en-US" sz="2400">
                        <a:solidFill>
                          <a:srgbClr val="FFFFFF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4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−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.VnTime" panose="020B7200000000000000" pitchFamily="34" charset="0"/>
                        </a:rPr>
                        <a:t>4</a:t>
                      </a:r>
                      <a:endParaRPr lang="en-US" sz="2400">
                        <a:solidFill>
                          <a:srgbClr val="FFFFFF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defRPr sz="24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−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.VnTime" panose="020B7200000000000000" pitchFamily="34" charset="0"/>
                        </a:rPr>
                        <a:t>40</a:t>
                      </a:r>
                      <a:endParaRPr lang="en-US" sz="2400">
                        <a:solidFill>
                          <a:srgbClr val="FFFFFF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7140" name="Text Box 87139"/>
          <p:cNvSpPr txBox="1"/>
          <p:nvPr/>
        </p:nvSpPr>
        <p:spPr>
          <a:xfrm>
            <a:off x="503238" y="2673350"/>
            <a:ext cx="4111625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dirty="0" err="1">
                <a:solidFill>
                  <a:srgbClr val="FFFFFF"/>
                </a:solidFill>
                <a:latin typeface=".VnTime" panose="020B7200000000000000" pitchFamily="34" charset="0"/>
              </a:rPr>
              <a:t>§iÓm thi m«n to¸n cña líp</a:t>
            </a:r>
            <a:r>
              <a:rPr>
                <a:solidFill>
                  <a:srgbClr val="FFFFFF"/>
                </a:solidFill>
                <a:latin typeface=".VnTime" panose="020B7200000000000000" pitchFamily="34" charset="0"/>
              </a:rPr>
              <a:t> 10A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7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675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7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7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7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7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7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7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6" grpId="0"/>
      <p:bldP spid="87047" grpId="0"/>
      <p:bldP spid="87081" grpId="0"/>
      <p:bldP spid="87082" grpId="0"/>
      <p:bldP spid="871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125953"/>
          <p:cNvSpPr txBox="1"/>
          <p:nvPr/>
        </p:nvSpPr>
        <p:spPr>
          <a:xfrm>
            <a:off x="1384300" y="1289050"/>
            <a:ext cx="4489450" cy="19177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dirty="0" err="1">
                <a:latin typeface=".VnTime" panose="020B7200000000000000" pitchFamily="34" charset="0"/>
              </a:rPr>
              <a:t>1.Cho d·y c¸c sè liÖu thèng kª sau</a:t>
            </a:r>
            <a:r>
              <a:rPr>
                <a:latin typeface=".VnTime" panose="020B7200000000000000" pitchFamily="34" charset="0"/>
              </a:rPr>
              <a:t>:</a:t>
            </a:r>
          </a:p>
          <a:p>
            <a:r>
              <a:rPr dirty="0" err="1">
                <a:latin typeface=".VnTime" panose="020B7200000000000000" pitchFamily="34" charset="0"/>
              </a:rPr>
              <a:t>D·y</a:t>
            </a:r>
            <a:r>
              <a:rPr>
                <a:latin typeface=".VnTime" panose="020B7200000000000000" pitchFamily="34" charset="0"/>
              </a:rPr>
              <a:t> 1: 18, 19, 19, 20, 21, 21, 22</a:t>
            </a:r>
          </a:p>
          <a:p>
            <a:r>
              <a:rPr dirty="0" err="1">
                <a:latin typeface=".VnTime" panose="020B7200000000000000" pitchFamily="34" charset="0"/>
              </a:rPr>
              <a:t>D·y</a:t>
            </a:r>
            <a:r>
              <a:rPr>
                <a:latin typeface=".VnTime" panose="020B7200000000000000" pitchFamily="34" charset="0"/>
              </a:rPr>
              <a:t> 2:15, 17, 17, 20, 23, 23, 25</a:t>
            </a:r>
          </a:p>
          <a:p>
            <a:r>
              <a:rPr dirty="0" err="1">
                <a:latin typeface=".VnTime" panose="020B7200000000000000" pitchFamily="34" charset="0"/>
              </a:rPr>
              <a:t>a)TÝnh sè trung b×nh cña d·y</a:t>
            </a:r>
            <a:r>
              <a:rPr>
                <a:latin typeface=".VnTime" panose="020B7200000000000000" pitchFamily="34" charset="0"/>
              </a:rPr>
              <a:t> 1.</a:t>
            </a:r>
          </a:p>
          <a:p>
            <a:r>
              <a:rPr dirty="0" err="1">
                <a:latin typeface=".VnTime" panose="020B7200000000000000" pitchFamily="34" charset="0"/>
              </a:rPr>
              <a:t>b)TÝnh sè trung b×nh cña d·y</a:t>
            </a:r>
            <a:r>
              <a:rPr>
                <a:latin typeface=".VnTime" panose="020B7200000000000000" pitchFamily="34" charset="0"/>
              </a:rPr>
              <a:t> 2.</a:t>
            </a:r>
          </a:p>
        </p:txBody>
      </p:sp>
      <p:grpSp>
        <p:nvGrpSpPr>
          <p:cNvPr id="125955" name="Group 125954"/>
          <p:cNvGrpSpPr/>
          <p:nvPr/>
        </p:nvGrpSpPr>
        <p:grpSpPr>
          <a:xfrm>
            <a:off x="7397750" y="2298700"/>
            <a:ext cx="966788" cy="457200"/>
            <a:chOff x="985" y="2195"/>
            <a:chExt cx="609" cy="288"/>
          </a:xfrm>
        </p:grpSpPr>
        <p:sp>
          <p:nvSpPr>
            <p:cNvPr id="125956" name="Text Box 125955"/>
            <p:cNvSpPr txBox="1"/>
            <p:nvPr/>
          </p:nvSpPr>
          <p:spPr>
            <a:xfrm>
              <a:off x="985" y="2195"/>
              <a:ext cx="609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>
                  <a:latin typeface=".VnTime" panose="020B7200000000000000" pitchFamily="34" charset="0"/>
                </a:rPr>
                <a:t>x = 20</a:t>
              </a:r>
            </a:p>
          </p:txBody>
        </p:sp>
        <p:sp>
          <p:nvSpPr>
            <p:cNvPr id="125957" name="Straight Connector 125956"/>
            <p:cNvSpPr/>
            <p:nvPr/>
          </p:nvSpPr>
          <p:spPr>
            <a:xfrm>
              <a:off x="1043" y="2251"/>
              <a:ext cx="113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125958" name="Group 125957"/>
          <p:cNvGrpSpPr/>
          <p:nvPr/>
        </p:nvGrpSpPr>
        <p:grpSpPr>
          <a:xfrm>
            <a:off x="7423150" y="2719388"/>
            <a:ext cx="965200" cy="457200"/>
            <a:chOff x="985" y="2195"/>
            <a:chExt cx="608" cy="288"/>
          </a:xfrm>
        </p:grpSpPr>
        <p:sp>
          <p:nvSpPr>
            <p:cNvPr id="125959" name="Text Box 125958"/>
            <p:cNvSpPr txBox="1"/>
            <p:nvPr/>
          </p:nvSpPr>
          <p:spPr>
            <a:xfrm>
              <a:off x="985" y="2195"/>
              <a:ext cx="608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>
                  <a:latin typeface=".VnTime" panose="020B7200000000000000" pitchFamily="34" charset="0"/>
                </a:rPr>
                <a:t>y = 20</a:t>
              </a:r>
            </a:p>
          </p:txBody>
        </p:sp>
        <p:sp>
          <p:nvSpPr>
            <p:cNvPr id="125960" name="Straight Connector 125959"/>
            <p:cNvSpPr/>
            <p:nvPr/>
          </p:nvSpPr>
          <p:spPr>
            <a:xfrm>
              <a:off x="1043" y="2251"/>
              <a:ext cx="113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125961" name="Text Box 125960"/>
          <p:cNvSpPr txBox="1"/>
          <p:nvPr/>
        </p:nvSpPr>
        <p:spPr>
          <a:xfrm>
            <a:off x="6924675" y="1927225"/>
            <a:ext cx="1038225" cy="11874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dirty="0" err="1">
                <a:latin typeface=".VnTime" panose="020B7200000000000000" pitchFamily="34" charset="0"/>
              </a:rPr>
              <a:t>§¸p sè</a:t>
            </a:r>
            <a:endParaRPr>
              <a:latin typeface=".VnTime" panose="020B7200000000000000" pitchFamily="34" charset="0"/>
            </a:endParaRPr>
          </a:p>
          <a:p>
            <a:r>
              <a:rPr>
                <a:latin typeface=".VnTime" panose="020B7200000000000000" pitchFamily="34" charset="0"/>
              </a:rPr>
              <a:t>a)</a:t>
            </a:r>
          </a:p>
          <a:p>
            <a:r>
              <a:rPr>
                <a:latin typeface=".VnTime" panose="020B7200000000000000" pitchFamily="34" charset="0"/>
              </a:rPr>
              <a:t>b)</a:t>
            </a:r>
          </a:p>
        </p:txBody>
      </p:sp>
      <p:grpSp>
        <p:nvGrpSpPr>
          <p:cNvPr id="125962" name="Group 125961"/>
          <p:cNvGrpSpPr/>
          <p:nvPr/>
        </p:nvGrpSpPr>
        <p:grpSpPr>
          <a:xfrm>
            <a:off x="576263" y="368300"/>
            <a:ext cx="4572000" cy="844550"/>
            <a:chOff x="288" y="240"/>
            <a:chExt cx="2880" cy="1008"/>
          </a:xfrm>
        </p:grpSpPr>
        <p:sp>
          <p:nvSpPr>
            <p:cNvPr id="125963" name="File"/>
            <p:cNvSpPr>
              <a:spLocks noEditPoints="1"/>
            </p:cNvSpPr>
            <p:nvPr/>
          </p:nvSpPr>
          <p:spPr>
            <a:xfrm>
              <a:off x="288" y="240"/>
              <a:ext cx="2880" cy="1008"/>
            </a:xfrm>
            <a:custGeom>
              <a:avLst/>
              <a:gdLst>
                <a:gd name="txL" fmla="*/ 1086 w 21600"/>
                <a:gd name="txT" fmla="*/ 4628 h 21600"/>
                <a:gd name="txR" fmla="*/ 20635 w 21600"/>
                <a:gd name="txB" fmla="*/ 20289 h 21600"/>
              </a:gdLst>
              <a:ahLst/>
              <a:cxnLst>
                <a:cxn ang="0">
                  <a:pos x="10981" y="3240"/>
                </a:cxn>
                <a:cxn ang="0">
                  <a:pos x="0" y="10800"/>
                </a:cxn>
                <a:cxn ang="0">
                  <a:pos x="10800" y="21600"/>
                </a:cxn>
                <a:cxn ang="0">
                  <a:pos x="21600" y="10800"/>
                </a:cxn>
                <a:cxn ang="0">
                  <a:pos x="0" y="21600"/>
                </a:cxn>
                <a:cxn ang="0">
                  <a:pos x="21600" y="21600"/>
                </a:cxn>
              </a:cxnLst>
              <a:rect l="txL" t="txT" r="txR" b="txB"/>
              <a:pathLst>
                <a:path w="21600" h="21600">
                  <a:moveTo>
                    <a:pt x="19790" y="3240"/>
                  </a:moveTo>
                  <a:cubicBezTo>
                    <a:pt x="10981" y="3240"/>
                    <a:pt x="9171" y="3240"/>
                    <a:pt x="9050" y="3086"/>
                  </a:cubicBezTo>
                  <a:cubicBezTo>
                    <a:pt x="9050" y="2931"/>
                    <a:pt x="8930" y="2777"/>
                    <a:pt x="8930" y="2469"/>
                  </a:cubicBezTo>
                  <a:cubicBezTo>
                    <a:pt x="8930" y="2160"/>
                    <a:pt x="8809" y="1851"/>
                    <a:pt x="8688" y="1389"/>
                  </a:cubicBezTo>
                  <a:cubicBezTo>
                    <a:pt x="8568" y="1080"/>
                    <a:pt x="8326" y="771"/>
                    <a:pt x="8085" y="463"/>
                  </a:cubicBezTo>
                  <a:cubicBezTo>
                    <a:pt x="7723" y="154"/>
                    <a:pt x="7361" y="0"/>
                    <a:pt x="7361" y="0"/>
                  </a:cubicBezTo>
                  <a:cubicBezTo>
                    <a:pt x="7361" y="0"/>
                    <a:pt x="2293" y="0"/>
                    <a:pt x="2051" y="154"/>
                  </a:cubicBezTo>
                  <a:cubicBezTo>
                    <a:pt x="1689" y="309"/>
                    <a:pt x="1448" y="463"/>
                    <a:pt x="1327" y="771"/>
                  </a:cubicBezTo>
                  <a:cubicBezTo>
                    <a:pt x="1207" y="1080"/>
                    <a:pt x="1086" y="1389"/>
                    <a:pt x="965" y="1697"/>
                  </a:cubicBezTo>
                  <a:cubicBezTo>
                    <a:pt x="845" y="2160"/>
                    <a:pt x="724" y="2314"/>
                    <a:pt x="724" y="2469"/>
                  </a:cubicBezTo>
                  <a:cubicBezTo>
                    <a:pt x="603" y="2623"/>
                    <a:pt x="603" y="2777"/>
                    <a:pt x="483" y="2931"/>
                  </a:cubicBezTo>
                  <a:cubicBezTo>
                    <a:pt x="483" y="3086"/>
                    <a:pt x="362" y="3240"/>
                    <a:pt x="241" y="3240"/>
                  </a:cubicBezTo>
                  <a:lnTo>
                    <a:pt x="0" y="3394"/>
                  </a:lnTo>
                  <a:lnTo>
                    <a:pt x="0" y="3703"/>
                  </a:lnTo>
                  <a:lnTo>
                    <a:pt x="0" y="10800"/>
                  </a:lnTo>
                  <a:lnTo>
                    <a:pt x="0" y="21600"/>
                  </a:lnTo>
                  <a:lnTo>
                    <a:pt x="10981" y="21600"/>
                  </a:lnTo>
                  <a:lnTo>
                    <a:pt x="21600" y="21600"/>
                  </a:lnTo>
                  <a:lnTo>
                    <a:pt x="21600" y="10800"/>
                  </a:lnTo>
                  <a:lnTo>
                    <a:pt x="21600" y="5246"/>
                  </a:lnTo>
                  <a:lnTo>
                    <a:pt x="21600" y="4783"/>
                  </a:lnTo>
                  <a:cubicBezTo>
                    <a:pt x="21479" y="4320"/>
                    <a:pt x="21359" y="4011"/>
                    <a:pt x="21117" y="3703"/>
                  </a:cubicBezTo>
                  <a:cubicBezTo>
                    <a:pt x="20876" y="3549"/>
                    <a:pt x="20514" y="3394"/>
                    <a:pt x="20152" y="324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C5">
                    <a:gamma/>
                    <a:tint val="27451"/>
                    <a:invGamma/>
                  </a:srgbClr>
                </a:gs>
                <a:gs pos="100000">
                  <a:srgbClr val="FFFFC5"/>
                </a:gs>
              </a:gsLst>
              <a:lin ang="2700000" scaled="1"/>
              <a:tileRect/>
            </a:gra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dist="107763" dir="2699999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25964" name="Rectangles 125963"/>
            <p:cNvSpPr/>
            <p:nvPr/>
          </p:nvSpPr>
          <p:spPr>
            <a:xfrm>
              <a:off x="546" y="432"/>
              <a:ext cx="2430" cy="672"/>
            </a:xfrm>
            <a:prstGeom prst="rect">
              <a:avLst/>
            </a:prstGeom>
          </p:spPr>
          <p:txBody>
            <a:bodyPr wrap="none" fromWordArt="1">
              <a:prstTxWarp prst="textTriangle">
                <a:avLst>
                  <a:gd name="adj" fmla="val 20088"/>
                </a:avLst>
              </a:prstTxWarp>
              <a:normAutofit fontScale="92500" lnSpcReduction="10000"/>
              <a:scene3d>
                <a:camera prst="legacyObliqueTopLeft">
                  <a:rot lat="0" lon="0" rev="0"/>
                </a:camera>
                <a:lightRig rig="legacyNormal3" dir="r"/>
              </a:scene3d>
              <a:sp3d extrusionH="201600" prstMaterial="legacyMatte">
                <a:extrusionClr>
                  <a:srgbClr val="0066CC"/>
                </a:extrusionClr>
              </a:sp3d>
            </a:bodyPr>
            <a:lstStyle/>
            <a:p>
              <a:pPr algn="ctr"/>
              <a:r>
                <a:rPr lang="en-US" sz="3600">
                  <a:gradFill rotWithShape="0">
                    <a:gsLst>
                      <a:gs pos="0">
                        <a:srgbClr val="FFFFCC"/>
                      </a:gs>
                      <a:gs pos="100000">
                        <a:srgbClr val="FF9999"/>
                      </a:gs>
                    </a:gsLst>
                    <a:lin ang="5400000" scaled="1"/>
                    <a:tileRect/>
                  </a:gradFill>
                  <a:latin typeface=".VnTimeH" panose="020B7200000000000000" pitchFamily="34" charset="0"/>
                  <a:ea typeface=".VnTimeH" panose="020B7200000000000000" pitchFamily="34" charset="0"/>
                </a:rPr>
                <a:t>KiÓm tra bµi cò</a:t>
              </a:r>
            </a:p>
          </p:txBody>
        </p:sp>
      </p:grpSp>
      <p:pic>
        <p:nvPicPr>
          <p:cNvPr id="125965" name="Picture 125964" descr="QUANIMA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38" y="1557338"/>
            <a:ext cx="1000125" cy="1368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5966" name="Text Box 125965"/>
          <p:cNvSpPr txBox="1"/>
          <p:nvPr/>
        </p:nvSpPr>
        <p:spPr>
          <a:xfrm>
            <a:off x="1763713" y="3465513"/>
            <a:ext cx="111760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dirty="0" err="1">
                <a:latin typeface=".VnTime" panose="020B7200000000000000" pitchFamily="34" charset="0"/>
              </a:rPr>
              <a:t>Bµi gi¶i</a:t>
            </a:r>
            <a:endParaRPr>
              <a:latin typeface=".VnTime" panose="020B7200000000000000" pitchFamily="34" charset="0"/>
            </a:endParaRPr>
          </a:p>
        </p:txBody>
      </p:sp>
      <p:sp>
        <p:nvSpPr>
          <p:cNvPr id="125967" name="Text Box 125966"/>
          <p:cNvSpPr txBox="1"/>
          <p:nvPr/>
        </p:nvSpPr>
        <p:spPr>
          <a:xfrm>
            <a:off x="1166813" y="4241800"/>
            <a:ext cx="661987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latin typeface=".VnTime" panose="020B7200000000000000" pitchFamily="34" charset="0"/>
              </a:rPr>
              <a:t>x = </a:t>
            </a:r>
          </a:p>
        </p:txBody>
      </p:sp>
      <p:sp>
        <p:nvSpPr>
          <p:cNvPr id="125968" name="Straight Connector 125967"/>
          <p:cNvSpPr/>
          <p:nvPr/>
        </p:nvSpPr>
        <p:spPr>
          <a:xfrm>
            <a:off x="1258888" y="4292600"/>
            <a:ext cx="217487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25969" name="Straight Connector 125968"/>
          <p:cNvSpPr/>
          <p:nvPr/>
        </p:nvSpPr>
        <p:spPr>
          <a:xfrm>
            <a:off x="1943100" y="4545013"/>
            <a:ext cx="4608513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25970" name="Text Box 125969"/>
          <p:cNvSpPr txBox="1"/>
          <p:nvPr/>
        </p:nvSpPr>
        <p:spPr>
          <a:xfrm>
            <a:off x="876300" y="3970338"/>
            <a:ext cx="6451600" cy="11874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>
                <a:solidFill>
                  <a:srgbClr val="FF3300"/>
                </a:solidFill>
                <a:latin typeface=".VnTime" panose="020B7200000000000000" pitchFamily="34" charset="0"/>
              </a:rPr>
              <a:t>1</a:t>
            </a:r>
            <a:r>
              <a:rPr>
                <a:latin typeface=".VnTime" panose="020B7200000000000000" pitchFamily="34" charset="0"/>
                <a:sym typeface="Symbol" panose="05050102010706020507" pitchFamily="18" charset="2"/>
              </a:rPr>
              <a:t></a:t>
            </a:r>
            <a:r>
              <a:rPr>
                <a:latin typeface=".VnTime" panose="020B7200000000000000" pitchFamily="34" charset="0"/>
              </a:rPr>
              <a:t>18 + </a:t>
            </a:r>
            <a:r>
              <a:rPr>
                <a:solidFill>
                  <a:srgbClr val="FF3300"/>
                </a:solidFill>
                <a:latin typeface=".VnTime" panose="020B7200000000000000" pitchFamily="34" charset="0"/>
              </a:rPr>
              <a:t>2</a:t>
            </a:r>
            <a:r>
              <a:rPr>
                <a:latin typeface=".VnTime" panose="020B7200000000000000" pitchFamily="34" charset="0"/>
                <a:sym typeface="Symbol" panose="05050102010706020507" pitchFamily="18" charset="2"/>
              </a:rPr>
              <a:t>19 +</a:t>
            </a:r>
            <a:r>
              <a:rPr>
                <a:solidFill>
                  <a:srgbClr val="FF3300"/>
                </a:solidFill>
                <a:latin typeface=".VnTime" panose="020B7200000000000000" pitchFamily="34" charset="0"/>
                <a:sym typeface="Symbol" panose="05050102010706020507" pitchFamily="18" charset="2"/>
              </a:rPr>
              <a:t>1</a:t>
            </a:r>
            <a:r>
              <a:rPr>
                <a:latin typeface=".VnTime" panose="020B7200000000000000" pitchFamily="34" charset="0"/>
                <a:sym typeface="Symbol" panose="05050102010706020507" pitchFamily="18" charset="2"/>
              </a:rPr>
              <a:t> 20 + </a:t>
            </a:r>
            <a:r>
              <a:rPr>
                <a:solidFill>
                  <a:srgbClr val="FF3300"/>
                </a:solidFill>
                <a:latin typeface=".VnTime" panose="020B7200000000000000" pitchFamily="34" charset="0"/>
                <a:sym typeface="Symbol" panose="05050102010706020507" pitchFamily="18" charset="2"/>
              </a:rPr>
              <a:t>2</a:t>
            </a:r>
            <a:r>
              <a:rPr>
                <a:latin typeface=".VnTime" panose="020B7200000000000000" pitchFamily="34" charset="0"/>
                <a:sym typeface="Symbol" panose="05050102010706020507" pitchFamily="18" charset="2"/>
              </a:rPr>
              <a:t>21 + </a:t>
            </a:r>
            <a:r>
              <a:rPr>
                <a:solidFill>
                  <a:srgbClr val="FF3300"/>
                </a:solidFill>
                <a:latin typeface=".VnTime" panose="020B7200000000000000" pitchFamily="34" charset="0"/>
                <a:sym typeface="Symbol" panose="05050102010706020507" pitchFamily="18" charset="2"/>
              </a:rPr>
              <a:t>1</a:t>
            </a:r>
            <a:r>
              <a:rPr>
                <a:latin typeface=".VnTime" panose="020B7200000000000000" pitchFamily="34" charset="0"/>
                <a:sym typeface="Symbol" panose="05050102010706020507" pitchFamily="18" charset="2"/>
              </a:rPr>
              <a:t> 22</a:t>
            </a:r>
          </a:p>
          <a:p>
            <a:pPr algn="ctr"/>
            <a:r>
              <a:rPr>
                <a:latin typeface=".VnTime" panose="020B7200000000000000" pitchFamily="34" charset="0"/>
                <a:sym typeface="Symbol" panose="05050102010706020507" pitchFamily="18" charset="2"/>
              </a:rPr>
              <a:t>                                                                           = 20</a:t>
            </a:r>
          </a:p>
          <a:p>
            <a:pPr algn="ctr"/>
            <a:r>
              <a:rPr>
                <a:solidFill>
                  <a:srgbClr val="FF3300"/>
                </a:solidFill>
                <a:latin typeface=".VnTime" panose="020B7200000000000000" pitchFamily="34" charset="0"/>
                <a:sym typeface="Symbol" panose="05050102010706020507" pitchFamily="18" charset="2"/>
              </a:rPr>
              <a:t>7</a:t>
            </a:r>
          </a:p>
        </p:txBody>
      </p:sp>
      <p:sp>
        <p:nvSpPr>
          <p:cNvPr id="125971" name="Text Box 125970"/>
          <p:cNvSpPr txBox="1"/>
          <p:nvPr/>
        </p:nvSpPr>
        <p:spPr>
          <a:xfrm>
            <a:off x="1225550" y="5500688"/>
            <a:ext cx="66040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latin typeface=".VnTime" panose="020B7200000000000000" pitchFamily="34" charset="0"/>
              </a:rPr>
              <a:t>y = </a:t>
            </a:r>
          </a:p>
        </p:txBody>
      </p:sp>
      <p:sp>
        <p:nvSpPr>
          <p:cNvPr id="125972" name="Straight Connector 125971"/>
          <p:cNvSpPr/>
          <p:nvPr/>
        </p:nvSpPr>
        <p:spPr>
          <a:xfrm>
            <a:off x="1317625" y="5551488"/>
            <a:ext cx="217488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25973" name="Straight Connector 125972"/>
          <p:cNvSpPr/>
          <p:nvPr/>
        </p:nvSpPr>
        <p:spPr>
          <a:xfrm>
            <a:off x="2001838" y="5803900"/>
            <a:ext cx="4608512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25974" name="Text Box 125973"/>
          <p:cNvSpPr txBox="1"/>
          <p:nvPr/>
        </p:nvSpPr>
        <p:spPr>
          <a:xfrm>
            <a:off x="611188" y="5192713"/>
            <a:ext cx="7200900" cy="1187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>
                <a:solidFill>
                  <a:srgbClr val="FF3300"/>
                </a:solidFill>
                <a:latin typeface=".VnTime" panose="020B7200000000000000" pitchFamily="34" charset="0"/>
              </a:rPr>
              <a:t>1</a:t>
            </a:r>
            <a:r>
              <a:rPr>
                <a:latin typeface=".VnTime" panose="020B7200000000000000" pitchFamily="34" charset="0"/>
                <a:sym typeface="Symbol" panose="05050102010706020507" pitchFamily="18" charset="2"/>
              </a:rPr>
              <a:t></a:t>
            </a:r>
            <a:r>
              <a:rPr>
                <a:latin typeface=".VnTime" panose="020B7200000000000000" pitchFamily="34" charset="0"/>
              </a:rPr>
              <a:t>15 + </a:t>
            </a:r>
            <a:r>
              <a:rPr>
                <a:solidFill>
                  <a:srgbClr val="FF3300"/>
                </a:solidFill>
                <a:latin typeface=".VnTime" panose="020B7200000000000000" pitchFamily="34" charset="0"/>
              </a:rPr>
              <a:t>2</a:t>
            </a:r>
            <a:r>
              <a:rPr>
                <a:latin typeface=".VnTime" panose="020B7200000000000000" pitchFamily="34" charset="0"/>
                <a:sym typeface="Symbol" panose="05050102010706020507" pitchFamily="18" charset="2"/>
              </a:rPr>
              <a:t>17 +</a:t>
            </a:r>
            <a:r>
              <a:rPr>
                <a:solidFill>
                  <a:srgbClr val="FF3300"/>
                </a:solidFill>
                <a:latin typeface=".VnTime" panose="020B7200000000000000" pitchFamily="34" charset="0"/>
                <a:sym typeface="Symbol" panose="05050102010706020507" pitchFamily="18" charset="2"/>
              </a:rPr>
              <a:t>1</a:t>
            </a:r>
            <a:r>
              <a:rPr>
                <a:latin typeface=".VnTime" panose="020B7200000000000000" pitchFamily="34" charset="0"/>
                <a:sym typeface="Symbol" panose="05050102010706020507" pitchFamily="18" charset="2"/>
              </a:rPr>
              <a:t> 20 + </a:t>
            </a:r>
            <a:r>
              <a:rPr>
                <a:solidFill>
                  <a:srgbClr val="FF3300"/>
                </a:solidFill>
                <a:latin typeface=".VnTime" panose="020B7200000000000000" pitchFamily="34" charset="0"/>
                <a:sym typeface="Symbol" panose="05050102010706020507" pitchFamily="18" charset="2"/>
              </a:rPr>
              <a:t>2</a:t>
            </a:r>
            <a:r>
              <a:rPr>
                <a:latin typeface=".VnTime" panose="020B7200000000000000" pitchFamily="34" charset="0"/>
                <a:sym typeface="Symbol" panose="05050102010706020507" pitchFamily="18" charset="2"/>
              </a:rPr>
              <a:t>23 + </a:t>
            </a:r>
            <a:r>
              <a:rPr>
                <a:solidFill>
                  <a:srgbClr val="FF3300"/>
                </a:solidFill>
                <a:latin typeface=".VnTime" panose="020B7200000000000000" pitchFamily="34" charset="0"/>
                <a:sym typeface="Symbol" panose="05050102010706020507" pitchFamily="18" charset="2"/>
              </a:rPr>
              <a:t>1</a:t>
            </a:r>
            <a:r>
              <a:rPr>
                <a:latin typeface=".VnTime" panose="020B7200000000000000" pitchFamily="34" charset="0"/>
                <a:sym typeface="Symbol" panose="05050102010706020507" pitchFamily="18" charset="2"/>
              </a:rPr>
              <a:t> 25</a:t>
            </a:r>
          </a:p>
          <a:p>
            <a:pPr algn="ctr"/>
            <a:r>
              <a:rPr>
                <a:latin typeface=".VnTime" panose="020B7200000000000000" pitchFamily="34" charset="0"/>
                <a:sym typeface="Symbol" panose="05050102010706020507" pitchFamily="18" charset="2"/>
              </a:rPr>
              <a:t>                                                                           = 20</a:t>
            </a:r>
          </a:p>
          <a:p>
            <a:pPr algn="ctr"/>
            <a:r>
              <a:rPr>
                <a:solidFill>
                  <a:srgbClr val="FF3300"/>
                </a:solidFill>
                <a:latin typeface=".VnTime" panose="020B7200000000000000" pitchFamily="34" charset="0"/>
                <a:sym typeface="Symbol" panose="05050102010706020507" pitchFamily="18" charset="2"/>
              </a:rPr>
              <a:t>7</a:t>
            </a:r>
          </a:p>
        </p:txBody>
      </p:sp>
      <p:sp>
        <p:nvSpPr>
          <p:cNvPr id="125975" name="Rounded Rectangular Callout 125974"/>
          <p:cNvSpPr/>
          <p:nvPr/>
        </p:nvSpPr>
        <p:spPr>
          <a:xfrm>
            <a:off x="5364163" y="80963"/>
            <a:ext cx="3673475" cy="1476375"/>
          </a:xfrm>
          <a:prstGeom prst="wedgeRoundRectCallout">
            <a:avLst>
              <a:gd name="adj1" fmla="val -24287"/>
              <a:gd name="adj2" fmla="val 106880"/>
              <a:gd name="adj3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dirty="0" err="1">
                <a:latin typeface=".VnTime" panose="020B7200000000000000" pitchFamily="34" charset="0"/>
              </a:rPr>
              <a:t>Cã nhËn xÐt g× vÒ c¸c sè liÖu thèng kª víi sè trung b×nh cña d·y</a:t>
            </a:r>
            <a:r>
              <a:rPr>
                <a:latin typeface=".VnTime" panose="020B7200000000000000" pitchFamily="34" charset="0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5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5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5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5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259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259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259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5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5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5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5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25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25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25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25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5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5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61" grpId="0"/>
      <p:bldP spid="125966" grpId="0"/>
      <p:bldP spid="125967" grpId="0"/>
      <p:bldP spid="125970" grpId="0"/>
      <p:bldP spid="125971" grpId="0"/>
      <p:bldP spid="12597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3075"/>
          <p:cNvSpPr txBox="1"/>
          <p:nvPr/>
        </p:nvSpPr>
        <p:spPr>
          <a:xfrm>
            <a:off x="935038" y="415925"/>
            <a:ext cx="18415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endParaRPr lang="vi-VN" altLang="x-none" u="sng" dirty="0">
              <a:latin typeface=".VnTime" panose="020B7200000000000000" pitchFamily="34" charset="0"/>
            </a:endParaRPr>
          </a:p>
        </p:txBody>
      </p:sp>
      <p:sp>
        <p:nvSpPr>
          <p:cNvPr id="3077" name="Text Box 3076"/>
          <p:cNvSpPr txBox="1"/>
          <p:nvPr/>
        </p:nvSpPr>
        <p:spPr>
          <a:xfrm>
            <a:off x="2051050" y="404813"/>
            <a:ext cx="4489450" cy="19177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dirty="0" err="1">
                <a:latin typeface=".VnTime" panose="020B7200000000000000" pitchFamily="34" charset="0"/>
              </a:rPr>
              <a:t>1.Cho d·y c¸c sè liÖu thèng kª sau</a:t>
            </a:r>
            <a:r>
              <a:rPr>
                <a:latin typeface=".VnTime" panose="020B7200000000000000" pitchFamily="34" charset="0"/>
              </a:rPr>
              <a:t>:</a:t>
            </a:r>
          </a:p>
          <a:p>
            <a:r>
              <a:rPr dirty="0" err="1">
                <a:latin typeface=".VnTime" panose="020B7200000000000000" pitchFamily="34" charset="0"/>
              </a:rPr>
              <a:t>D·y</a:t>
            </a:r>
            <a:r>
              <a:rPr>
                <a:latin typeface=".VnTime" panose="020B7200000000000000" pitchFamily="34" charset="0"/>
              </a:rPr>
              <a:t> 1: 18, 19, 19, 20, 21, 21, 22</a:t>
            </a:r>
          </a:p>
          <a:p>
            <a:r>
              <a:rPr dirty="0" err="1">
                <a:latin typeface=".VnTime" panose="020B7200000000000000" pitchFamily="34" charset="0"/>
              </a:rPr>
              <a:t>D·y</a:t>
            </a:r>
            <a:r>
              <a:rPr>
                <a:latin typeface=".VnTime" panose="020B7200000000000000" pitchFamily="34" charset="0"/>
              </a:rPr>
              <a:t> 2:15, 17, 17, 20, 23, 23, 25</a:t>
            </a:r>
          </a:p>
          <a:p>
            <a:r>
              <a:rPr dirty="0" err="1">
                <a:latin typeface=".VnTime" panose="020B7200000000000000" pitchFamily="34" charset="0"/>
              </a:rPr>
              <a:t>a)TÝnh sè trung b×nh cña d·y</a:t>
            </a:r>
            <a:r>
              <a:rPr>
                <a:latin typeface=".VnTime" panose="020B7200000000000000" pitchFamily="34" charset="0"/>
              </a:rPr>
              <a:t> 1.</a:t>
            </a:r>
          </a:p>
          <a:p>
            <a:r>
              <a:rPr dirty="0" err="1">
                <a:latin typeface=".VnTime" panose="020B7200000000000000" pitchFamily="34" charset="0"/>
              </a:rPr>
              <a:t>b)TÝnh sè trung b×nh cña d·y</a:t>
            </a:r>
            <a:r>
              <a:rPr>
                <a:latin typeface=".VnTime" panose="020B7200000000000000" pitchFamily="34" charset="0"/>
              </a:rPr>
              <a:t> 2.</a:t>
            </a:r>
          </a:p>
        </p:txBody>
      </p:sp>
      <p:grpSp>
        <p:nvGrpSpPr>
          <p:cNvPr id="3078" name="Group 3077"/>
          <p:cNvGrpSpPr/>
          <p:nvPr/>
        </p:nvGrpSpPr>
        <p:grpSpPr>
          <a:xfrm>
            <a:off x="1844675" y="3429000"/>
            <a:ext cx="966788" cy="457200"/>
            <a:chOff x="985" y="2195"/>
            <a:chExt cx="609" cy="288"/>
          </a:xfrm>
        </p:grpSpPr>
        <p:sp>
          <p:nvSpPr>
            <p:cNvPr id="3079" name="Text Box 3078"/>
            <p:cNvSpPr txBox="1"/>
            <p:nvPr/>
          </p:nvSpPr>
          <p:spPr>
            <a:xfrm>
              <a:off x="985" y="2195"/>
              <a:ext cx="609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>
                  <a:latin typeface=".VnTime" panose="020B7200000000000000" pitchFamily="34" charset="0"/>
                </a:rPr>
                <a:t>x = 20</a:t>
              </a:r>
            </a:p>
          </p:txBody>
        </p:sp>
        <p:sp>
          <p:nvSpPr>
            <p:cNvPr id="3080" name="Straight Connector 3079"/>
            <p:cNvSpPr/>
            <p:nvPr/>
          </p:nvSpPr>
          <p:spPr>
            <a:xfrm>
              <a:off x="1043" y="2251"/>
              <a:ext cx="113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3081" name="Group 3080"/>
          <p:cNvGrpSpPr/>
          <p:nvPr/>
        </p:nvGrpSpPr>
        <p:grpSpPr>
          <a:xfrm>
            <a:off x="1835150" y="3913188"/>
            <a:ext cx="965200" cy="457200"/>
            <a:chOff x="985" y="2195"/>
            <a:chExt cx="608" cy="288"/>
          </a:xfrm>
        </p:grpSpPr>
        <p:sp>
          <p:nvSpPr>
            <p:cNvPr id="3082" name="Text Box 3081"/>
            <p:cNvSpPr txBox="1"/>
            <p:nvPr/>
          </p:nvSpPr>
          <p:spPr>
            <a:xfrm>
              <a:off x="985" y="2195"/>
              <a:ext cx="608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>
                  <a:latin typeface=".VnTime" panose="020B7200000000000000" pitchFamily="34" charset="0"/>
                </a:rPr>
                <a:t>y = 20</a:t>
              </a:r>
            </a:p>
          </p:txBody>
        </p:sp>
        <p:sp>
          <p:nvSpPr>
            <p:cNvPr id="3083" name="Straight Connector 3082"/>
            <p:cNvSpPr/>
            <p:nvPr/>
          </p:nvSpPr>
          <p:spPr>
            <a:xfrm>
              <a:off x="1043" y="2251"/>
              <a:ext cx="113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3084" name="Text Box 3083"/>
          <p:cNvSpPr txBox="1"/>
          <p:nvPr/>
        </p:nvSpPr>
        <p:spPr>
          <a:xfrm>
            <a:off x="1554163" y="3105150"/>
            <a:ext cx="1470025" cy="1187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dirty="0" err="1">
                <a:latin typeface=".VnTime" panose="020B7200000000000000" pitchFamily="34" charset="0"/>
              </a:rPr>
              <a:t>§¸p sè</a:t>
            </a:r>
            <a:endParaRPr>
              <a:latin typeface=".VnTime" panose="020B7200000000000000" pitchFamily="34" charset="0"/>
            </a:endParaRPr>
          </a:p>
          <a:p>
            <a:r>
              <a:rPr>
                <a:latin typeface=".VnTime" panose="020B7200000000000000" pitchFamily="34" charset="0"/>
              </a:rPr>
              <a:t>a)</a:t>
            </a:r>
          </a:p>
          <a:p>
            <a:r>
              <a:rPr>
                <a:latin typeface=".VnTime" panose="020B7200000000000000" pitchFamily="34" charset="0"/>
              </a:rPr>
              <a:t>b)</a:t>
            </a:r>
          </a:p>
        </p:txBody>
      </p:sp>
      <p:sp>
        <p:nvSpPr>
          <p:cNvPr id="3085" name="Rounded Rectangular Callout 3084"/>
          <p:cNvSpPr/>
          <p:nvPr/>
        </p:nvSpPr>
        <p:spPr>
          <a:xfrm>
            <a:off x="4894263" y="2744788"/>
            <a:ext cx="3673475" cy="1476375"/>
          </a:xfrm>
          <a:prstGeom prst="wedgeRoundRectCallout">
            <a:avLst>
              <a:gd name="adj1" fmla="val -99569"/>
              <a:gd name="adj2" fmla="val 39787"/>
              <a:gd name="adj3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dirty="0" err="1">
                <a:latin typeface=".VnTime" panose="020B7200000000000000" pitchFamily="34" charset="0"/>
              </a:rPr>
              <a:t>TÝnh c¸c ®é lÖch cña mçi sè liÖu thèng kª ®èi víi sè trung b×nh céng</a:t>
            </a:r>
            <a:r>
              <a:rPr>
                <a:latin typeface=".VnTime" panose="020B7200000000000000" pitchFamily="34" charset="0"/>
              </a:rPr>
              <a:t>?</a:t>
            </a:r>
          </a:p>
        </p:txBody>
      </p:sp>
      <p:sp>
        <p:nvSpPr>
          <p:cNvPr id="3086" name="Text Box 3085"/>
          <p:cNvSpPr txBox="1"/>
          <p:nvPr/>
        </p:nvSpPr>
        <p:spPr>
          <a:xfrm>
            <a:off x="792163" y="4349750"/>
            <a:ext cx="8078787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dirty="0" err="1">
                <a:latin typeface=".VnTime" panose="020B7200000000000000" pitchFamily="34" charset="0"/>
              </a:rPr>
              <a:t>§é lÖch cña mçi sè liÖu thèng kª so vãi sè trung b×nh cña d·y</a:t>
            </a:r>
            <a:r>
              <a:rPr>
                <a:latin typeface=".VnTime" panose="020B7200000000000000" pitchFamily="34" charset="0"/>
              </a:rPr>
              <a:t> lµ:</a:t>
            </a:r>
          </a:p>
        </p:txBody>
      </p:sp>
      <p:graphicFrame>
        <p:nvGraphicFramePr>
          <p:cNvPr id="3117" name="Table 3116"/>
          <p:cNvGraphicFramePr/>
          <p:nvPr/>
        </p:nvGraphicFramePr>
        <p:xfrm>
          <a:off x="107950" y="5141913"/>
          <a:ext cx="8893175" cy="1390650"/>
        </p:xfrm>
        <a:graphic>
          <a:graphicData uri="http://schemas.openxmlformats.org/drawingml/2006/table">
            <a:tbl>
              <a:tblPr/>
              <a:tblGrid>
                <a:gridCol w="1111250"/>
                <a:gridCol w="1112838"/>
                <a:gridCol w="1111250"/>
                <a:gridCol w="1111250"/>
                <a:gridCol w="1111250"/>
                <a:gridCol w="1112837"/>
                <a:gridCol w="1111250"/>
                <a:gridCol w="1111250"/>
              </a:tblGrid>
              <a:tr h="735013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>
                          <a:latin typeface=".VnTime" panose="020B7200000000000000" pitchFamily="34" charset="0"/>
                        </a:rPr>
                        <a:t>x</a:t>
                      </a:r>
                      <a:r>
                        <a:rPr sz="2400" baseline="-25000">
                          <a:latin typeface=".VnTime" panose="020B7200000000000000" pitchFamily="34" charset="0"/>
                        </a:rPr>
                        <a:t>i</a:t>
                      </a:r>
                      <a:r>
                        <a:rPr sz="2400">
                          <a:latin typeface=".VnTime" panose="020B7200000000000000" pitchFamily="34" charset="0"/>
                        </a:rPr>
                        <a:t> - x</a:t>
                      </a:r>
                      <a:endParaRPr lang="en-US" sz="2400">
                        <a:latin typeface=".VnTime" panose="020B7200000000000000" pitchFamily="34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>
                          <a:latin typeface=".VnTime" panose="020B7200000000000000" pitchFamily="34" charset="0"/>
                        </a:rPr>
                        <a:t>-2</a:t>
                      </a:r>
                      <a:endParaRPr lang="en-US" sz="2400"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>
                          <a:latin typeface=".VnTime" panose="020B7200000000000000" pitchFamily="34" charset="0"/>
                        </a:rPr>
                        <a:t>-1</a:t>
                      </a:r>
                      <a:endParaRPr lang="en-US" sz="2400"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>
                          <a:latin typeface=".VnTime" panose="020B7200000000000000" pitchFamily="34" charset="0"/>
                        </a:rPr>
                        <a:t>-1</a:t>
                      </a:r>
                      <a:endParaRPr lang="en-US" sz="2400"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>
                          <a:latin typeface=".VnTime" panose="020B7200000000000000" pitchFamily="34" charset="0"/>
                        </a:rPr>
                        <a:t>0</a:t>
                      </a:r>
                      <a:endParaRPr lang="en-US" sz="2400"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>
                          <a:latin typeface=".VnTime" panose="020B7200000000000000" pitchFamily="34" charset="0"/>
                        </a:rPr>
                        <a:t>1</a:t>
                      </a:r>
                      <a:endParaRPr lang="en-US" sz="2400"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>
                          <a:latin typeface=".VnTime" panose="020B7200000000000000" pitchFamily="34" charset="0"/>
                        </a:rPr>
                        <a:t>1</a:t>
                      </a:r>
                      <a:endParaRPr lang="en-US" sz="2400"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>
                          <a:latin typeface=".VnTime" panose="020B7200000000000000" pitchFamily="34" charset="0"/>
                        </a:rPr>
                        <a:t>2</a:t>
                      </a:r>
                      <a:endParaRPr lang="en-US" sz="2400"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5637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 dirty="0" err="1">
                          <a:latin typeface=".VnTime" panose="020B7200000000000000" pitchFamily="34" charset="0"/>
                        </a:rPr>
                        <a:t>y</a:t>
                      </a:r>
                      <a:r>
                        <a:rPr sz="2400" baseline="-25000" dirty="0" err="1">
                          <a:latin typeface=".VnTime" panose="020B7200000000000000" pitchFamily="34" charset="0"/>
                        </a:rPr>
                        <a:t>i</a:t>
                      </a:r>
                      <a:r>
                        <a:rPr sz="2400">
                          <a:latin typeface=".VnTime" panose="020B7200000000000000" pitchFamily="34" charset="0"/>
                        </a:rPr>
                        <a:t> - y</a:t>
                      </a:r>
                      <a:endParaRPr lang="en-US" sz="2400">
                        <a:latin typeface=".VnTime" panose="020B7200000000000000" pitchFamily="34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>
                          <a:latin typeface=".VnTime" panose="020B7200000000000000" pitchFamily="34" charset="0"/>
                        </a:rPr>
                        <a:t>-5</a:t>
                      </a:r>
                      <a:endParaRPr lang="en-US" sz="2400"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>
                          <a:latin typeface=".VnTime" panose="020B7200000000000000" pitchFamily="34" charset="0"/>
                        </a:rPr>
                        <a:t>-3</a:t>
                      </a:r>
                      <a:endParaRPr lang="en-US" sz="2400"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>
                          <a:latin typeface=".VnTime" panose="020B7200000000000000" pitchFamily="34" charset="0"/>
                        </a:rPr>
                        <a:t>-3</a:t>
                      </a:r>
                      <a:endParaRPr lang="en-US" sz="2400"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>
                          <a:latin typeface=".VnTime" panose="020B7200000000000000" pitchFamily="34" charset="0"/>
                        </a:rPr>
                        <a:t>0</a:t>
                      </a:r>
                      <a:endParaRPr lang="en-US" sz="2400"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>
                          <a:latin typeface=".VnTime" panose="020B7200000000000000" pitchFamily="34" charset="0"/>
                        </a:rPr>
                        <a:t>3</a:t>
                      </a:r>
                      <a:endParaRPr lang="en-US" sz="2400"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>
                          <a:latin typeface=".VnTime" panose="020B7200000000000000" pitchFamily="34" charset="0"/>
                        </a:rPr>
                        <a:t>3</a:t>
                      </a:r>
                      <a:endParaRPr lang="en-US" sz="2400"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>
                          <a:latin typeface=".VnTime" panose="020B7200000000000000" pitchFamily="34" charset="0"/>
                        </a:rPr>
                        <a:t>5</a:t>
                      </a:r>
                      <a:endParaRPr lang="en-US" sz="2400"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18" name="Straight Connector 3117"/>
          <p:cNvSpPr/>
          <p:nvPr/>
        </p:nvSpPr>
        <p:spPr>
          <a:xfrm>
            <a:off x="719138" y="5300663"/>
            <a:ext cx="144462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119" name="Straight Connector 3118"/>
          <p:cNvSpPr/>
          <p:nvPr/>
        </p:nvSpPr>
        <p:spPr>
          <a:xfrm>
            <a:off x="719138" y="6057900"/>
            <a:ext cx="144462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120" name="Rounded Rectangular Callout 3119"/>
          <p:cNvSpPr/>
          <p:nvPr/>
        </p:nvSpPr>
        <p:spPr>
          <a:xfrm>
            <a:off x="6516688" y="179388"/>
            <a:ext cx="2232025" cy="2997200"/>
          </a:xfrm>
          <a:prstGeom prst="wedgeRoundRectCallout">
            <a:avLst>
              <a:gd name="adj1" fmla="val -205407"/>
              <a:gd name="adj2" fmla="val 111866"/>
              <a:gd name="adj3" fmla="val 16667"/>
            </a:avLst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dirty="0" err="1">
                <a:latin typeface=".VnTime" panose="020B7200000000000000" pitchFamily="34" charset="0"/>
              </a:rPr>
              <a:t>So s¸nh ®é lÖch cña c¸c sè liÖu thèng kª so víi sè trung b×nh cña d·y cña b¶ng, rót ra nhËn xÐt</a:t>
            </a:r>
            <a:r>
              <a:rPr>
                <a:latin typeface=".VnTime" panose="020B7200000000000000" pitchFamily="34" charset="0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5" grpId="0" animBg="1"/>
      <p:bldP spid="3085" grpId="1" animBg="1"/>
      <p:bldP spid="3086" grpId="0"/>
      <p:bldP spid="31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21511" descr="Flwrc0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333375"/>
            <a:ext cx="6507163" cy="5707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8" name="Text Box 21507"/>
          <p:cNvSpPr txBox="1"/>
          <p:nvPr/>
        </p:nvSpPr>
        <p:spPr>
          <a:xfrm>
            <a:off x="2063750" y="2112963"/>
            <a:ext cx="6783388" cy="10668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sz="3200" dirty="0" err="1">
                <a:latin typeface=".VnTimeH" panose="020B7200000000000000" pitchFamily="34" charset="0"/>
              </a:rPr>
              <a:t>TiÕt</a:t>
            </a:r>
            <a:r>
              <a:rPr sz="3200">
                <a:latin typeface=".VnTimeH" panose="020B7200000000000000" pitchFamily="34" charset="0"/>
              </a:rPr>
              <a:t>: </a:t>
            </a:r>
          </a:p>
          <a:p>
            <a:pPr algn="ctr"/>
            <a:r>
              <a:rPr sz="3200" dirty="0" err="1">
                <a:latin typeface=".VnTimeH" panose="020B7200000000000000" pitchFamily="34" charset="0"/>
              </a:rPr>
              <a:t>Ph­¬ng sai vµ ®é lÖch chuÈn</a:t>
            </a:r>
            <a:r>
              <a:rPr sz="3200">
                <a:latin typeface=".VnTimeH" panose="020B7200000000000000" pitchFamily="34" charset="0"/>
              </a:rPr>
              <a:t> </a:t>
            </a:r>
          </a:p>
        </p:txBody>
      </p:sp>
      <p:sp>
        <p:nvSpPr>
          <p:cNvPr id="21510" name="Straight Connector 21509"/>
          <p:cNvSpPr/>
          <p:nvPr/>
        </p:nvSpPr>
        <p:spPr>
          <a:xfrm>
            <a:off x="2257425" y="3392488"/>
            <a:ext cx="6553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1511" name="Straight Connector 21510"/>
          <p:cNvSpPr/>
          <p:nvPr/>
        </p:nvSpPr>
        <p:spPr>
          <a:xfrm>
            <a:off x="1933575" y="3500438"/>
            <a:ext cx="7164388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3793"/>
          <p:cNvSpPr txBox="1"/>
          <p:nvPr/>
        </p:nvSpPr>
        <p:spPr>
          <a:xfrm>
            <a:off x="935038" y="415925"/>
            <a:ext cx="18415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endParaRPr lang="vi-VN" altLang="x-none" u="sng" dirty="0">
              <a:latin typeface=".VnTime" panose="020B7200000000000000" pitchFamily="34" charset="0"/>
            </a:endParaRPr>
          </a:p>
        </p:txBody>
      </p:sp>
      <p:sp>
        <p:nvSpPr>
          <p:cNvPr id="33795" name="Text Box 33794"/>
          <p:cNvSpPr txBox="1"/>
          <p:nvPr/>
        </p:nvSpPr>
        <p:spPr>
          <a:xfrm>
            <a:off x="287338" y="620713"/>
            <a:ext cx="4489450" cy="19177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dirty="0" err="1">
                <a:latin typeface=".VnTime" panose="020B7200000000000000" pitchFamily="34" charset="0"/>
              </a:rPr>
              <a:t>1.Cho d·y c¸c sè liÖu thèng kª sau</a:t>
            </a:r>
            <a:r>
              <a:rPr>
                <a:latin typeface=".VnTime" panose="020B7200000000000000" pitchFamily="34" charset="0"/>
              </a:rPr>
              <a:t>:</a:t>
            </a:r>
          </a:p>
          <a:p>
            <a:r>
              <a:rPr dirty="0" err="1">
                <a:latin typeface=".VnTime" panose="020B7200000000000000" pitchFamily="34" charset="0"/>
              </a:rPr>
              <a:t>D·y</a:t>
            </a:r>
            <a:r>
              <a:rPr>
                <a:latin typeface=".VnTime" panose="020B7200000000000000" pitchFamily="34" charset="0"/>
              </a:rPr>
              <a:t> 1: 18, 19, 19, 20, 21, 21, 22</a:t>
            </a:r>
          </a:p>
          <a:p>
            <a:r>
              <a:rPr dirty="0" err="1">
                <a:latin typeface=".VnTime" panose="020B7200000000000000" pitchFamily="34" charset="0"/>
              </a:rPr>
              <a:t>D·y</a:t>
            </a:r>
            <a:r>
              <a:rPr>
                <a:latin typeface=".VnTime" panose="020B7200000000000000" pitchFamily="34" charset="0"/>
              </a:rPr>
              <a:t> 2:15, 17, 17, 20, 23, 23, 25</a:t>
            </a:r>
          </a:p>
          <a:p>
            <a:r>
              <a:rPr dirty="0" err="1">
                <a:latin typeface=".VnTime" panose="020B7200000000000000" pitchFamily="34" charset="0"/>
              </a:rPr>
              <a:t>a)TÝnh sè trung b×nh cña d·y</a:t>
            </a:r>
            <a:r>
              <a:rPr>
                <a:latin typeface=".VnTime" panose="020B7200000000000000" pitchFamily="34" charset="0"/>
              </a:rPr>
              <a:t> 1.</a:t>
            </a:r>
          </a:p>
          <a:p>
            <a:r>
              <a:rPr dirty="0" err="1">
                <a:latin typeface=".VnTime" panose="020B7200000000000000" pitchFamily="34" charset="0"/>
              </a:rPr>
              <a:t>b)TÝnh sè trung b×nh cña d·y</a:t>
            </a:r>
            <a:r>
              <a:rPr>
                <a:latin typeface=".VnTime" panose="020B7200000000000000" pitchFamily="34" charset="0"/>
              </a:rPr>
              <a:t> 2.</a:t>
            </a:r>
          </a:p>
        </p:txBody>
      </p:sp>
      <p:grpSp>
        <p:nvGrpSpPr>
          <p:cNvPr id="33796" name="Group 33795"/>
          <p:cNvGrpSpPr/>
          <p:nvPr/>
        </p:nvGrpSpPr>
        <p:grpSpPr>
          <a:xfrm>
            <a:off x="5248275" y="944563"/>
            <a:ext cx="966788" cy="457200"/>
            <a:chOff x="985" y="2195"/>
            <a:chExt cx="609" cy="288"/>
          </a:xfrm>
        </p:grpSpPr>
        <p:sp>
          <p:nvSpPr>
            <p:cNvPr id="33797" name="Text Box 33796"/>
            <p:cNvSpPr txBox="1"/>
            <p:nvPr/>
          </p:nvSpPr>
          <p:spPr>
            <a:xfrm>
              <a:off x="985" y="2195"/>
              <a:ext cx="609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>
                  <a:latin typeface=".VnTime" panose="020B7200000000000000" pitchFamily="34" charset="0"/>
                </a:rPr>
                <a:t>x = 20</a:t>
              </a:r>
            </a:p>
          </p:txBody>
        </p:sp>
        <p:sp>
          <p:nvSpPr>
            <p:cNvPr id="33798" name="Straight Connector 33797"/>
            <p:cNvSpPr/>
            <p:nvPr/>
          </p:nvSpPr>
          <p:spPr>
            <a:xfrm>
              <a:off x="1043" y="2251"/>
              <a:ext cx="113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33799" name="Group 33798"/>
          <p:cNvGrpSpPr/>
          <p:nvPr/>
        </p:nvGrpSpPr>
        <p:grpSpPr>
          <a:xfrm>
            <a:off x="5238750" y="1428750"/>
            <a:ext cx="965200" cy="457200"/>
            <a:chOff x="985" y="2195"/>
            <a:chExt cx="608" cy="288"/>
          </a:xfrm>
        </p:grpSpPr>
        <p:sp>
          <p:nvSpPr>
            <p:cNvPr id="33800" name="Text Box 33799"/>
            <p:cNvSpPr txBox="1"/>
            <p:nvPr/>
          </p:nvSpPr>
          <p:spPr>
            <a:xfrm>
              <a:off x="985" y="2195"/>
              <a:ext cx="608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>
                  <a:latin typeface=".VnTime" panose="020B7200000000000000" pitchFamily="34" charset="0"/>
                </a:rPr>
                <a:t>y = 20</a:t>
              </a:r>
            </a:p>
          </p:txBody>
        </p:sp>
        <p:sp>
          <p:nvSpPr>
            <p:cNvPr id="33801" name="Straight Connector 33800"/>
            <p:cNvSpPr/>
            <p:nvPr/>
          </p:nvSpPr>
          <p:spPr>
            <a:xfrm>
              <a:off x="1043" y="2251"/>
              <a:ext cx="113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33802" name="Text Box 33801"/>
          <p:cNvSpPr txBox="1"/>
          <p:nvPr/>
        </p:nvSpPr>
        <p:spPr>
          <a:xfrm>
            <a:off x="5291138" y="512763"/>
            <a:ext cx="111760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dirty="0" err="1">
                <a:latin typeface=".VnTime" panose="020B7200000000000000" pitchFamily="34" charset="0"/>
              </a:rPr>
              <a:t>Bµi gi¶i</a:t>
            </a:r>
            <a:endParaRPr>
              <a:latin typeface=".VnTime" panose="020B7200000000000000" pitchFamily="34" charset="0"/>
            </a:endParaRPr>
          </a:p>
        </p:txBody>
      </p:sp>
      <p:sp>
        <p:nvSpPr>
          <p:cNvPr id="33803" name="Straight Connector 33802"/>
          <p:cNvSpPr/>
          <p:nvPr/>
        </p:nvSpPr>
        <p:spPr>
          <a:xfrm>
            <a:off x="4967288" y="692150"/>
            <a:ext cx="0" cy="180022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graphicFrame>
        <p:nvGraphicFramePr>
          <p:cNvPr id="33805" name="Table 33804"/>
          <p:cNvGraphicFramePr/>
          <p:nvPr/>
        </p:nvGraphicFramePr>
        <p:xfrm>
          <a:off x="323850" y="2600325"/>
          <a:ext cx="8856663" cy="3111500"/>
        </p:xfrm>
        <a:graphic>
          <a:graphicData uri="http://schemas.openxmlformats.org/drawingml/2006/table">
            <a:tbl>
              <a:tblPr/>
              <a:tblGrid>
                <a:gridCol w="1106488"/>
                <a:gridCol w="1108075"/>
                <a:gridCol w="1106487"/>
                <a:gridCol w="1108075"/>
                <a:gridCol w="1106488"/>
                <a:gridCol w="1106487"/>
                <a:gridCol w="1108075"/>
                <a:gridCol w="1106488"/>
              </a:tblGrid>
              <a:tr h="1036638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>
                        <a:solidFill>
                          <a:srgbClr val="336600"/>
                        </a:solidFill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>
                        <a:solidFill>
                          <a:srgbClr val="336600"/>
                        </a:solidFill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>
                        <a:solidFill>
                          <a:srgbClr val="336600"/>
                        </a:solidFill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>
                        <a:solidFill>
                          <a:srgbClr val="336600"/>
                        </a:solidFill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>
                        <a:solidFill>
                          <a:srgbClr val="336600"/>
                        </a:solidFill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>
                        <a:solidFill>
                          <a:srgbClr val="336600"/>
                        </a:solidFill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>
                        <a:solidFill>
                          <a:srgbClr val="336600"/>
                        </a:solidFill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>
                        <a:solidFill>
                          <a:srgbClr val="336600"/>
                        </a:solidFill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038225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>
                        <a:solidFill>
                          <a:srgbClr val="336600"/>
                        </a:solidFill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>
                        <a:solidFill>
                          <a:srgbClr val="336600"/>
                        </a:solidFill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>
                        <a:solidFill>
                          <a:srgbClr val="336600"/>
                        </a:solidFill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>
                        <a:solidFill>
                          <a:srgbClr val="336600"/>
                        </a:solidFill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>
                        <a:solidFill>
                          <a:srgbClr val="336600"/>
                        </a:solidFill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>
                        <a:solidFill>
                          <a:srgbClr val="336600"/>
                        </a:solidFill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>
                        <a:solidFill>
                          <a:srgbClr val="336600"/>
                        </a:solidFill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>
                        <a:solidFill>
                          <a:srgbClr val="336600"/>
                        </a:solidFill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036637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>
                        <a:solidFill>
                          <a:srgbClr val="336600"/>
                        </a:solidFill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>
                        <a:solidFill>
                          <a:srgbClr val="336600"/>
                        </a:solidFill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>
                        <a:solidFill>
                          <a:srgbClr val="336600"/>
                        </a:solidFill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>
                        <a:solidFill>
                          <a:srgbClr val="336600"/>
                        </a:solidFill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>
                        <a:solidFill>
                          <a:srgbClr val="336600"/>
                        </a:solidFill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>
                        <a:solidFill>
                          <a:srgbClr val="336600"/>
                        </a:solidFill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>
                        <a:solidFill>
                          <a:srgbClr val="336600"/>
                        </a:solidFill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>
                        <a:solidFill>
                          <a:srgbClr val="336600"/>
                        </a:solidFill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33843" name="Text Box 33842"/>
          <p:cNvSpPr txBox="1"/>
          <p:nvPr/>
        </p:nvSpPr>
        <p:spPr>
          <a:xfrm>
            <a:off x="574675" y="2878138"/>
            <a:ext cx="395288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solidFill>
                  <a:srgbClr val="336600"/>
                </a:solidFill>
                <a:latin typeface=".VnTime" panose="020B7200000000000000" pitchFamily="34" charset="0"/>
              </a:rPr>
              <a:t>x</a:t>
            </a:r>
            <a:r>
              <a:rPr baseline="-25000">
                <a:solidFill>
                  <a:srgbClr val="336600"/>
                </a:solidFill>
                <a:latin typeface=".VnTime" panose="020B7200000000000000" pitchFamily="34" charset="0"/>
              </a:rPr>
              <a:t>i</a:t>
            </a:r>
            <a:endParaRPr>
              <a:solidFill>
                <a:srgbClr val="336600"/>
              </a:solidFill>
              <a:latin typeface=".VnTime" panose="020B7200000000000000" pitchFamily="34" charset="0"/>
            </a:endParaRPr>
          </a:p>
        </p:txBody>
      </p:sp>
      <p:sp>
        <p:nvSpPr>
          <p:cNvPr id="33844" name="Text Box 33843"/>
          <p:cNvSpPr txBox="1"/>
          <p:nvPr/>
        </p:nvSpPr>
        <p:spPr>
          <a:xfrm>
            <a:off x="1871663" y="2916238"/>
            <a:ext cx="43815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>
                <a:solidFill>
                  <a:srgbClr val="336600"/>
                </a:solidFill>
                <a:latin typeface=".VnTime" panose="020B7200000000000000" pitchFamily="34" charset="0"/>
              </a:rPr>
              <a:t>18</a:t>
            </a:r>
          </a:p>
        </p:txBody>
      </p:sp>
      <p:sp>
        <p:nvSpPr>
          <p:cNvPr id="33845" name="Text Box 33844"/>
          <p:cNvSpPr txBox="1"/>
          <p:nvPr/>
        </p:nvSpPr>
        <p:spPr>
          <a:xfrm>
            <a:off x="3130550" y="2952750"/>
            <a:ext cx="43815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>
                <a:solidFill>
                  <a:srgbClr val="336600"/>
                </a:solidFill>
                <a:latin typeface=".VnTime" panose="020B7200000000000000" pitchFamily="34" charset="0"/>
              </a:rPr>
              <a:t>19</a:t>
            </a:r>
          </a:p>
        </p:txBody>
      </p:sp>
      <p:sp>
        <p:nvSpPr>
          <p:cNvPr id="33846" name="Text Box 33845"/>
          <p:cNvSpPr txBox="1"/>
          <p:nvPr/>
        </p:nvSpPr>
        <p:spPr>
          <a:xfrm>
            <a:off x="5219700" y="2952750"/>
            <a:ext cx="43815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>
                <a:solidFill>
                  <a:srgbClr val="336600"/>
                </a:solidFill>
                <a:latin typeface=".VnTime" panose="020B7200000000000000" pitchFamily="34" charset="0"/>
              </a:rPr>
              <a:t>20</a:t>
            </a:r>
          </a:p>
        </p:txBody>
      </p:sp>
      <p:sp>
        <p:nvSpPr>
          <p:cNvPr id="33847" name="Text Box 33846"/>
          <p:cNvSpPr txBox="1"/>
          <p:nvPr/>
        </p:nvSpPr>
        <p:spPr>
          <a:xfrm>
            <a:off x="6156325" y="2952750"/>
            <a:ext cx="43815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>
                <a:solidFill>
                  <a:srgbClr val="336600"/>
                </a:solidFill>
                <a:latin typeface=".VnTime" panose="020B7200000000000000" pitchFamily="34" charset="0"/>
              </a:rPr>
              <a:t>21</a:t>
            </a:r>
          </a:p>
        </p:txBody>
      </p:sp>
      <p:sp>
        <p:nvSpPr>
          <p:cNvPr id="33848" name="Text Box 33847"/>
          <p:cNvSpPr txBox="1"/>
          <p:nvPr/>
        </p:nvSpPr>
        <p:spPr>
          <a:xfrm>
            <a:off x="7380288" y="2952750"/>
            <a:ext cx="43815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>
                <a:solidFill>
                  <a:srgbClr val="336600"/>
                </a:solidFill>
                <a:latin typeface=".VnTime" panose="020B7200000000000000" pitchFamily="34" charset="0"/>
              </a:rPr>
              <a:t>21</a:t>
            </a:r>
          </a:p>
        </p:txBody>
      </p:sp>
      <p:sp>
        <p:nvSpPr>
          <p:cNvPr id="33849" name="Text Box 33848"/>
          <p:cNvSpPr txBox="1"/>
          <p:nvPr/>
        </p:nvSpPr>
        <p:spPr>
          <a:xfrm>
            <a:off x="8366125" y="2952750"/>
            <a:ext cx="43815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>
                <a:solidFill>
                  <a:srgbClr val="336600"/>
                </a:solidFill>
                <a:latin typeface=".VnTime" panose="020B7200000000000000" pitchFamily="34" charset="0"/>
              </a:rPr>
              <a:t>22</a:t>
            </a:r>
          </a:p>
        </p:txBody>
      </p:sp>
      <p:sp>
        <p:nvSpPr>
          <p:cNvPr id="33850" name="Text Box 33849"/>
          <p:cNvSpPr txBox="1"/>
          <p:nvPr/>
        </p:nvSpPr>
        <p:spPr>
          <a:xfrm>
            <a:off x="4246563" y="2952750"/>
            <a:ext cx="43815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>
                <a:solidFill>
                  <a:srgbClr val="336600"/>
                </a:solidFill>
                <a:latin typeface=".VnTime" panose="020B7200000000000000" pitchFamily="34" charset="0"/>
              </a:rPr>
              <a:t>19</a:t>
            </a:r>
          </a:p>
        </p:txBody>
      </p:sp>
      <p:grpSp>
        <p:nvGrpSpPr>
          <p:cNvPr id="33851" name="Group 33850"/>
          <p:cNvGrpSpPr/>
          <p:nvPr/>
        </p:nvGrpSpPr>
        <p:grpSpPr>
          <a:xfrm>
            <a:off x="466725" y="3886200"/>
            <a:ext cx="803275" cy="457200"/>
            <a:chOff x="509" y="3618"/>
            <a:chExt cx="506" cy="288"/>
          </a:xfrm>
        </p:grpSpPr>
        <p:sp>
          <p:nvSpPr>
            <p:cNvPr id="33852" name="Text Box 33851"/>
            <p:cNvSpPr txBox="1"/>
            <p:nvPr/>
          </p:nvSpPr>
          <p:spPr>
            <a:xfrm>
              <a:off x="509" y="3618"/>
              <a:ext cx="50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>
                  <a:solidFill>
                    <a:srgbClr val="336600"/>
                  </a:solidFill>
                  <a:latin typeface=".VnTime" panose="020B7200000000000000" pitchFamily="34" charset="0"/>
                </a:rPr>
                <a:t>x</a:t>
              </a:r>
              <a:r>
                <a:rPr baseline="-25000">
                  <a:solidFill>
                    <a:srgbClr val="336600"/>
                  </a:solidFill>
                  <a:latin typeface=".VnTime" panose="020B7200000000000000" pitchFamily="34" charset="0"/>
                </a:rPr>
                <a:t>i</a:t>
              </a:r>
              <a:r>
                <a:rPr>
                  <a:solidFill>
                    <a:srgbClr val="336600"/>
                  </a:solidFill>
                  <a:latin typeface=".VnTime" panose="020B7200000000000000" pitchFamily="34" charset="0"/>
                </a:rPr>
                <a:t> - x</a:t>
              </a:r>
            </a:p>
          </p:txBody>
        </p:sp>
        <p:sp>
          <p:nvSpPr>
            <p:cNvPr id="33853" name="Straight Connector 33852"/>
            <p:cNvSpPr/>
            <p:nvPr/>
          </p:nvSpPr>
          <p:spPr>
            <a:xfrm>
              <a:off x="839" y="3719"/>
              <a:ext cx="13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33861" name="Group 33860"/>
          <p:cNvGrpSpPr/>
          <p:nvPr/>
        </p:nvGrpSpPr>
        <p:grpSpPr>
          <a:xfrm>
            <a:off x="287338" y="4894263"/>
            <a:ext cx="1108075" cy="457200"/>
            <a:chOff x="781" y="3534"/>
            <a:chExt cx="698" cy="288"/>
          </a:xfrm>
        </p:grpSpPr>
        <p:sp>
          <p:nvSpPr>
            <p:cNvPr id="33862" name="Text Box 33861"/>
            <p:cNvSpPr txBox="1"/>
            <p:nvPr/>
          </p:nvSpPr>
          <p:spPr>
            <a:xfrm>
              <a:off x="781" y="3534"/>
              <a:ext cx="698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>
                  <a:solidFill>
                    <a:srgbClr val="336600"/>
                  </a:solidFill>
                  <a:latin typeface=".VnTime" panose="020B7200000000000000" pitchFamily="34" charset="0"/>
                </a:rPr>
                <a:t>(x</a:t>
              </a:r>
              <a:r>
                <a:rPr baseline="-25000">
                  <a:solidFill>
                    <a:srgbClr val="336600"/>
                  </a:solidFill>
                  <a:latin typeface=".VnTime" panose="020B7200000000000000" pitchFamily="34" charset="0"/>
                </a:rPr>
                <a:t>i</a:t>
              </a:r>
              <a:r>
                <a:rPr>
                  <a:solidFill>
                    <a:srgbClr val="336600"/>
                  </a:solidFill>
                  <a:latin typeface=".VnTime" panose="020B7200000000000000" pitchFamily="34" charset="0"/>
                </a:rPr>
                <a:t>- x )</a:t>
              </a:r>
              <a:r>
                <a:rPr baseline="30000">
                  <a:solidFill>
                    <a:srgbClr val="336600"/>
                  </a:solidFill>
                  <a:latin typeface=".VnTime" panose="020B7200000000000000" pitchFamily="34" charset="0"/>
                </a:rPr>
                <a:t>2</a:t>
              </a:r>
              <a:endParaRPr>
                <a:solidFill>
                  <a:srgbClr val="3366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33863" name="Straight Connector 33862"/>
            <p:cNvSpPr/>
            <p:nvPr/>
          </p:nvSpPr>
          <p:spPr>
            <a:xfrm>
              <a:off x="1156" y="3589"/>
              <a:ext cx="13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33875" name="Text Box 33874"/>
          <p:cNvSpPr txBox="1"/>
          <p:nvPr/>
        </p:nvSpPr>
        <p:spPr>
          <a:xfrm>
            <a:off x="1436688" y="3956050"/>
            <a:ext cx="458787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>
                <a:solidFill>
                  <a:srgbClr val="336600"/>
                </a:solidFill>
                <a:latin typeface=".VnTime" panose="020B7200000000000000" pitchFamily="34" charset="0"/>
              </a:rPr>
              <a:t>- 2</a:t>
            </a:r>
          </a:p>
        </p:txBody>
      </p:sp>
      <p:sp>
        <p:nvSpPr>
          <p:cNvPr id="33876" name="Text Box 33875"/>
          <p:cNvSpPr txBox="1"/>
          <p:nvPr/>
        </p:nvSpPr>
        <p:spPr>
          <a:xfrm>
            <a:off x="2552700" y="3992563"/>
            <a:ext cx="522288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>
                <a:solidFill>
                  <a:srgbClr val="336600"/>
                </a:solidFill>
                <a:latin typeface=".VnTime" panose="020B7200000000000000" pitchFamily="34" charset="0"/>
              </a:rPr>
              <a:t> - 1</a:t>
            </a:r>
          </a:p>
        </p:txBody>
      </p:sp>
      <p:sp>
        <p:nvSpPr>
          <p:cNvPr id="33877" name="Text Box 33876"/>
          <p:cNvSpPr txBox="1"/>
          <p:nvPr/>
        </p:nvSpPr>
        <p:spPr>
          <a:xfrm>
            <a:off x="5089525" y="3992563"/>
            <a:ext cx="31115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>
                <a:solidFill>
                  <a:srgbClr val="3366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33878" name="Text Box 33877"/>
          <p:cNvSpPr txBox="1"/>
          <p:nvPr/>
        </p:nvSpPr>
        <p:spPr>
          <a:xfrm>
            <a:off x="6121400" y="3992563"/>
            <a:ext cx="31115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>
                <a:solidFill>
                  <a:srgbClr val="336600"/>
                </a:solidFill>
                <a:latin typeface=".VnTime" panose="020B7200000000000000" pitchFamily="34" charset="0"/>
              </a:rPr>
              <a:t>1</a:t>
            </a:r>
          </a:p>
        </p:txBody>
      </p:sp>
      <p:sp>
        <p:nvSpPr>
          <p:cNvPr id="33879" name="Text Box 33878"/>
          <p:cNvSpPr txBox="1"/>
          <p:nvPr/>
        </p:nvSpPr>
        <p:spPr>
          <a:xfrm>
            <a:off x="7250113" y="3992563"/>
            <a:ext cx="31115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>
                <a:solidFill>
                  <a:srgbClr val="336600"/>
                </a:solidFill>
                <a:latin typeface=".VnTime" panose="020B7200000000000000" pitchFamily="34" charset="0"/>
              </a:rPr>
              <a:t>1</a:t>
            </a:r>
          </a:p>
        </p:txBody>
      </p:sp>
      <p:sp>
        <p:nvSpPr>
          <p:cNvPr id="33880" name="Text Box 33879"/>
          <p:cNvSpPr txBox="1"/>
          <p:nvPr/>
        </p:nvSpPr>
        <p:spPr>
          <a:xfrm>
            <a:off x="8293100" y="3992563"/>
            <a:ext cx="31115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>
                <a:solidFill>
                  <a:srgbClr val="336600"/>
                </a:solidFill>
                <a:latin typeface=".VnTime" panose="020B7200000000000000" pitchFamily="34" charset="0"/>
              </a:rPr>
              <a:t>2</a:t>
            </a:r>
          </a:p>
        </p:txBody>
      </p:sp>
      <p:sp>
        <p:nvSpPr>
          <p:cNvPr id="33881" name="Text Box 33880"/>
          <p:cNvSpPr txBox="1"/>
          <p:nvPr/>
        </p:nvSpPr>
        <p:spPr>
          <a:xfrm>
            <a:off x="3852863" y="3992563"/>
            <a:ext cx="395287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>
                <a:solidFill>
                  <a:srgbClr val="336600"/>
                </a:solidFill>
                <a:latin typeface=".VnTime" panose="020B7200000000000000" pitchFamily="34" charset="0"/>
              </a:rPr>
              <a:t>-1</a:t>
            </a:r>
          </a:p>
        </p:txBody>
      </p:sp>
      <p:sp>
        <p:nvSpPr>
          <p:cNvPr id="33882" name="Text Box 33881"/>
          <p:cNvSpPr txBox="1"/>
          <p:nvPr/>
        </p:nvSpPr>
        <p:spPr>
          <a:xfrm>
            <a:off x="1547813" y="4941888"/>
            <a:ext cx="31115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>
                <a:solidFill>
                  <a:srgbClr val="336600"/>
                </a:solidFill>
                <a:latin typeface=".VnTime" panose="020B7200000000000000" pitchFamily="34" charset="0"/>
              </a:rPr>
              <a:t>4</a:t>
            </a:r>
          </a:p>
        </p:txBody>
      </p:sp>
      <p:sp>
        <p:nvSpPr>
          <p:cNvPr id="33883" name="Text Box 33882"/>
          <p:cNvSpPr txBox="1"/>
          <p:nvPr/>
        </p:nvSpPr>
        <p:spPr>
          <a:xfrm>
            <a:off x="2757488" y="4978400"/>
            <a:ext cx="37465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>
                <a:solidFill>
                  <a:srgbClr val="336600"/>
                </a:solidFill>
                <a:latin typeface=".VnTime" panose="020B7200000000000000" pitchFamily="34" charset="0"/>
              </a:rPr>
              <a:t> 1</a:t>
            </a:r>
          </a:p>
        </p:txBody>
      </p:sp>
      <p:sp>
        <p:nvSpPr>
          <p:cNvPr id="33884" name="Text Box 33883"/>
          <p:cNvSpPr txBox="1"/>
          <p:nvPr/>
        </p:nvSpPr>
        <p:spPr>
          <a:xfrm>
            <a:off x="5200650" y="4978400"/>
            <a:ext cx="31115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>
                <a:solidFill>
                  <a:srgbClr val="3366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33885" name="Text Box 33884"/>
          <p:cNvSpPr txBox="1"/>
          <p:nvPr/>
        </p:nvSpPr>
        <p:spPr>
          <a:xfrm>
            <a:off x="6232525" y="4978400"/>
            <a:ext cx="31115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>
                <a:solidFill>
                  <a:srgbClr val="336600"/>
                </a:solidFill>
                <a:latin typeface=".VnTime" panose="020B7200000000000000" pitchFamily="34" charset="0"/>
              </a:rPr>
              <a:t>1</a:t>
            </a:r>
          </a:p>
        </p:txBody>
      </p:sp>
      <p:sp>
        <p:nvSpPr>
          <p:cNvPr id="33886" name="Text Box 33885"/>
          <p:cNvSpPr txBox="1"/>
          <p:nvPr/>
        </p:nvSpPr>
        <p:spPr>
          <a:xfrm>
            <a:off x="7361238" y="4978400"/>
            <a:ext cx="31115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>
                <a:solidFill>
                  <a:srgbClr val="336600"/>
                </a:solidFill>
                <a:latin typeface=".VnTime" panose="020B7200000000000000" pitchFamily="34" charset="0"/>
              </a:rPr>
              <a:t>1</a:t>
            </a:r>
          </a:p>
        </p:txBody>
      </p:sp>
      <p:sp>
        <p:nvSpPr>
          <p:cNvPr id="33887" name="Text Box 33886"/>
          <p:cNvSpPr txBox="1"/>
          <p:nvPr/>
        </p:nvSpPr>
        <p:spPr>
          <a:xfrm>
            <a:off x="8404225" y="4978400"/>
            <a:ext cx="31115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>
                <a:solidFill>
                  <a:srgbClr val="336600"/>
                </a:solidFill>
                <a:latin typeface=".VnTime" panose="020B7200000000000000" pitchFamily="34" charset="0"/>
              </a:rPr>
              <a:t>4</a:t>
            </a:r>
          </a:p>
        </p:txBody>
      </p:sp>
      <p:sp>
        <p:nvSpPr>
          <p:cNvPr id="33888" name="Text Box 33887"/>
          <p:cNvSpPr txBox="1"/>
          <p:nvPr/>
        </p:nvSpPr>
        <p:spPr>
          <a:xfrm>
            <a:off x="3963988" y="4978400"/>
            <a:ext cx="31115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>
                <a:solidFill>
                  <a:srgbClr val="336600"/>
                </a:solidFill>
                <a:latin typeface=".VnTime" panose="020B7200000000000000" pitchFamily="34" charset="0"/>
              </a:rPr>
              <a:t>1</a:t>
            </a:r>
          </a:p>
        </p:txBody>
      </p:sp>
      <p:sp>
        <p:nvSpPr>
          <p:cNvPr id="33889" name="Text Box 33888"/>
          <p:cNvSpPr txBox="1"/>
          <p:nvPr/>
        </p:nvSpPr>
        <p:spPr>
          <a:xfrm>
            <a:off x="576263" y="6067425"/>
            <a:ext cx="836612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latin typeface=".VnTime" panose="020B7200000000000000" pitchFamily="34" charset="0"/>
              </a:rPr>
              <a:t>S</a:t>
            </a:r>
            <a:r>
              <a:rPr baseline="-25000">
                <a:latin typeface=".VnTime" panose="020B7200000000000000" pitchFamily="34" charset="0"/>
              </a:rPr>
              <a:t>x</a:t>
            </a:r>
            <a:r>
              <a:rPr baseline="30000">
                <a:latin typeface=".VnTime" panose="020B7200000000000000" pitchFamily="34" charset="0"/>
              </a:rPr>
              <a:t>2 </a:t>
            </a:r>
            <a:r>
              <a:rPr>
                <a:latin typeface=".VnTime" panose="020B7200000000000000" pitchFamily="34" charset="0"/>
              </a:rPr>
              <a:t>= </a:t>
            </a:r>
          </a:p>
        </p:txBody>
      </p:sp>
      <p:sp>
        <p:nvSpPr>
          <p:cNvPr id="33890" name="Text Box 33889"/>
          <p:cNvSpPr txBox="1"/>
          <p:nvPr/>
        </p:nvSpPr>
        <p:spPr>
          <a:xfrm>
            <a:off x="1546225" y="5834063"/>
            <a:ext cx="356870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>
                <a:solidFill>
                  <a:srgbClr val="FF3300"/>
                </a:solidFill>
                <a:latin typeface=".VnTime" panose="020B7200000000000000" pitchFamily="34" charset="0"/>
              </a:rPr>
              <a:t>1</a:t>
            </a:r>
            <a:r>
              <a:rPr sz="2000">
                <a:latin typeface=".VnTime" panose="020B7200000000000000" pitchFamily="34" charset="0"/>
                <a:sym typeface="Symbol" panose="05050102010706020507" pitchFamily="18" charset="2"/>
              </a:rPr>
              <a:t></a:t>
            </a:r>
            <a:r>
              <a:rPr sz="2000">
                <a:latin typeface=".VnTime" panose="020B7200000000000000" pitchFamily="34" charset="0"/>
              </a:rPr>
              <a:t>4 </a:t>
            </a:r>
            <a:r>
              <a:rPr sz="2000" baseline="30000">
                <a:latin typeface=".VnTime" panose="020B7200000000000000" pitchFamily="34" charset="0"/>
              </a:rPr>
              <a:t> </a:t>
            </a:r>
            <a:r>
              <a:rPr sz="2000">
                <a:latin typeface=".VnTime" panose="020B7200000000000000" pitchFamily="34" charset="0"/>
              </a:rPr>
              <a:t>+</a:t>
            </a:r>
            <a:r>
              <a:rPr sz="2000">
                <a:solidFill>
                  <a:srgbClr val="FF3300"/>
                </a:solidFill>
                <a:latin typeface=".VnTime" panose="020B7200000000000000" pitchFamily="34" charset="0"/>
              </a:rPr>
              <a:t> 2</a:t>
            </a:r>
            <a:r>
              <a:rPr sz="2000">
                <a:latin typeface=".VnTime" panose="020B7200000000000000" pitchFamily="34" charset="0"/>
              </a:rPr>
              <a:t> </a:t>
            </a:r>
            <a:r>
              <a:rPr sz="2000">
                <a:latin typeface=".VnTime" panose="020B7200000000000000" pitchFamily="34" charset="0"/>
                <a:sym typeface="Symbol" panose="05050102010706020507" pitchFamily="18" charset="2"/>
              </a:rPr>
              <a:t>1</a:t>
            </a:r>
            <a:r>
              <a:rPr sz="2000">
                <a:latin typeface=".VnTime" panose="020B7200000000000000" pitchFamily="34" charset="0"/>
              </a:rPr>
              <a:t> +  </a:t>
            </a:r>
            <a:r>
              <a:rPr sz="2000">
                <a:solidFill>
                  <a:srgbClr val="FF3300"/>
                </a:solidFill>
                <a:latin typeface=".VnTime" panose="020B7200000000000000" pitchFamily="34" charset="0"/>
              </a:rPr>
              <a:t> 1</a:t>
            </a:r>
            <a:r>
              <a:rPr sz="2000">
                <a:latin typeface=".VnTime" panose="020B7200000000000000" pitchFamily="34" charset="0"/>
                <a:sym typeface="Symbol" panose="05050102010706020507" pitchFamily="18" charset="2"/>
              </a:rPr>
              <a:t> 0</a:t>
            </a:r>
            <a:r>
              <a:rPr sz="2000">
                <a:latin typeface=".VnTime" panose="020B7200000000000000" pitchFamily="34" charset="0"/>
              </a:rPr>
              <a:t> + </a:t>
            </a:r>
            <a:r>
              <a:rPr sz="2000">
                <a:solidFill>
                  <a:srgbClr val="FF3300"/>
                </a:solidFill>
                <a:latin typeface=".VnTime" panose="020B7200000000000000" pitchFamily="34" charset="0"/>
              </a:rPr>
              <a:t>2</a:t>
            </a:r>
            <a:r>
              <a:rPr sz="2000">
                <a:latin typeface=".VnTime" panose="020B7200000000000000" pitchFamily="34" charset="0"/>
                <a:sym typeface="Symbol" panose="05050102010706020507" pitchFamily="18" charset="2"/>
              </a:rPr>
              <a:t>1+</a:t>
            </a:r>
            <a:r>
              <a:rPr sz="2000">
                <a:latin typeface=".VnTime" panose="020B7200000000000000" pitchFamily="34" charset="0"/>
              </a:rPr>
              <a:t> </a:t>
            </a:r>
            <a:r>
              <a:rPr sz="2000">
                <a:solidFill>
                  <a:srgbClr val="FF3300"/>
                </a:solidFill>
                <a:latin typeface=".VnTime" panose="020B7200000000000000" pitchFamily="34" charset="0"/>
              </a:rPr>
              <a:t>1</a:t>
            </a:r>
            <a:r>
              <a:rPr sz="2000">
                <a:latin typeface=".VnTime" panose="020B7200000000000000" pitchFamily="34" charset="0"/>
                <a:sym typeface="Symbol" panose="05050102010706020507" pitchFamily="18" charset="2"/>
              </a:rPr>
              <a:t></a:t>
            </a:r>
            <a:r>
              <a:rPr sz="2000">
                <a:latin typeface=".VnTime" panose="020B7200000000000000" pitchFamily="34" charset="0"/>
              </a:rPr>
              <a:t> 4</a:t>
            </a:r>
            <a:r>
              <a:rPr sz="2000" baseline="30000">
                <a:latin typeface=".VnTime" panose="020B7200000000000000" pitchFamily="34" charset="0"/>
              </a:rPr>
              <a:t> </a:t>
            </a:r>
            <a:endParaRPr sz="2000">
              <a:latin typeface=".VnTime" panose="020B7200000000000000" pitchFamily="34" charset="0"/>
            </a:endParaRPr>
          </a:p>
        </p:txBody>
      </p:sp>
      <p:sp>
        <p:nvSpPr>
          <p:cNvPr id="33891" name="Straight Connector 33890"/>
          <p:cNvSpPr/>
          <p:nvPr/>
        </p:nvSpPr>
        <p:spPr>
          <a:xfrm flipV="1">
            <a:off x="1511300" y="6273800"/>
            <a:ext cx="3455988" cy="3492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3892" name="Text Box 33891"/>
          <p:cNvSpPr txBox="1"/>
          <p:nvPr/>
        </p:nvSpPr>
        <p:spPr>
          <a:xfrm>
            <a:off x="2735263" y="6461125"/>
            <a:ext cx="31115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>
                <a:solidFill>
                  <a:srgbClr val="FF3300"/>
                </a:solidFill>
                <a:latin typeface=".VnTime" panose="020B7200000000000000" pitchFamily="34" charset="0"/>
              </a:rPr>
              <a:t>7</a:t>
            </a:r>
          </a:p>
        </p:txBody>
      </p:sp>
      <p:sp>
        <p:nvSpPr>
          <p:cNvPr id="33893" name="Text Box 33892"/>
          <p:cNvSpPr txBox="1"/>
          <p:nvPr/>
        </p:nvSpPr>
        <p:spPr>
          <a:xfrm>
            <a:off x="5040313" y="6067425"/>
            <a:ext cx="96520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latin typeface=".VnTime" panose="020B7200000000000000" pitchFamily="34" charset="0"/>
              </a:rPr>
              <a:t>= 1,74</a:t>
            </a:r>
          </a:p>
        </p:txBody>
      </p:sp>
      <p:sp>
        <p:nvSpPr>
          <p:cNvPr id="33894" name="Text Box 33893"/>
          <p:cNvSpPr txBox="1"/>
          <p:nvPr/>
        </p:nvSpPr>
        <p:spPr>
          <a:xfrm>
            <a:off x="663575" y="127000"/>
            <a:ext cx="109855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dirty="0" err="1">
                <a:latin typeface=".VnTime" panose="020B7200000000000000" pitchFamily="34" charset="0"/>
              </a:rPr>
              <a:t>VÝ dô</a:t>
            </a:r>
            <a:r>
              <a:rPr>
                <a:latin typeface=".VnTime" panose="020B7200000000000000" pitchFamily="34" charset="0"/>
              </a:rPr>
              <a:t> 1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3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25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3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25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3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74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3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25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3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3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75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3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49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3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99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3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74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3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5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3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925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3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3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3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975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3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475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3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3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75" grpId="0"/>
      <p:bldP spid="33876" grpId="0"/>
      <p:bldP spid="33877" grpId="0"/>
      <p:bldP spid="33878" grpId="0"/>
      <p:bldP spid="33879" grpId="0"/>
      <p:bldP spid="33880" grpId="0"/>
      <p:bldP spid="33881" grpId="0"/>
      <p:bldP spid="33882" grpId="0"/>
      <p:bldP spid="33883" grpId="0"/>
      <p:bldP spid="33884" grpId="0"/>
      <p:bldP spid="33885" grpId="0"/>
      <p:bldP spid="33886" grpId="0"/>
      <p:bldP spid="33887" grpId="0"/>
      <p:bldP spid="33888" grpId="0"/>
      <p:bldP spid="33889" grpId="0"/>
      <p:bldP spid="33890" grpId="0"/>
      <p:bldP spid="33892" grpId="0"/>
      <p:bldP spid="33893" grpId="0"/>
      <p:bldP spid="3389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34817"/>
          <p:cNvSpPr txBox="1"/>
          <p:nvPr/>
        </p:nvSpPr>
        <p:spPr>
          <a:xfrm>
            <a:off x="935038" y="415925"/>
            <a:ext cx="18415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endParaRPr lang="vi-VN" altLang="x-none" u="sng" dirty="0">
              <a:latin typeface=".VnTime" panose="020B7200000000000000" pitchFamily="34" charset="0"/>
            </a:endParaRPr>
          </a:p>
        </p:txBody>
      </p:sp>
      <p:sp>
        <p:nvSpPr>
          <p:cNvPr id="34819" name="Text Box 34818"/>
          <p:cNvSpPr txBox="1"/>
          <p:nvPr/>
        </p:nvSpPr>
        <p:spPr>
          <a:xfrm>
            <a:off x="287338" y="620713"/>
            <a:ext cx="4489450" cy="19177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dirty="0" err="1">
                <a:latin typeface=".VnTime" panose="020B7200000000000000" pitchFamily="34" charset="0"/>
              </a:rPr>
              <a:t>1.Cho d·y c¸c sè liÖu thèng kª sau</a:t>
            </a:r>
            <a:r>
              <a:rPr>
                <a:latin typeface=".VnTime" panose="020B7200000000000000" pitchFamily="34" charset="0"/>
              </a:rPr>
              <a:t>:</a:t>
            </a:r>
          </a:p>
          <a:p>
            <a:r>
              <a:rPr dirty="0" err="1">
                <a:latin typeface=".VnTime" panose="020B7200000000000000" pitchFamily="34" charset="0"/>
              </a:rPr>
              <a:t>D·y</a:t>
            </a:r>
            <a:r>
              <a:rPr>
                <a:latin typeface=".VnTime" panose="020B7200000000000000" pitchFamily="34" charset="0"/>
              </a:rPr>
              <a:t> 1: 18, 19, 19, 20, 21, 21, 22</a:t>
            </a:r>
          </a:p>
          <a:p>
            <a:r>
              <a:rPr dirty="0" err="1">
                <a:latin typeface=".VnTime" panose="020B7200000000000000" pitchFamily="34" charset="0"/>
              </a:rPr>
              <a:t>D·y</a:t>
            </a:r>
            <a:r>
              <a:rPr>
                <a:latin typeface=".VnTime" panose="020B7200000000000000" pitchFamily="34" charset="0"/>
              </a:rPr>
              <a:t> 2:15, 17, 17, 20, 23, 23, 25</a:t>
            </a:r>
          </a:p>
          <a:p>
            <a:r>
              <a:rPr dirty="0" err="1">
                <a:latin typeface=".VnTime" panose="020B7200000000000000" pitchFamily="34" charset="0"/>
              </a:rPr>
              <a:t>a)TÝnh sè trung b×nh cña d·y</a:t>
            </a:r>
            <a:r>
              <a:rPr>
                <a:latin typeface=".VnTime" panose="020B7200000000000000" pitchFamily="34" charset="0"/>
              </a:rPr>
              <a:t> 1.</a:t>
            </a:r>
          </a:p>
          <a:p>
            <a:r>
              <a:rPr dirty="0" err="1">
                <a:latin typeface=".VnTime" panose="020B7200000000000000" pitchFamily="34" charset="0"/>
              </a:rPr>
              <a:t>b)TÝnh sè trung b×nh cña d·y</a:t>
            </a:r>
            <a:r>
              <a:rPr>
                <a:latin typeface=".VnTime" panose="020B7200000000000000" pitchFamily="34" charset="0"/>
              </a:rPr>
              <a:t> 2.</a:t>
            </a:r>
          </a:p>
        </p:txBody>
      </p:sp>
      <p:grpSp>
        <p:nvGrpSpPr>
          <p:cNvPr id="34820" name="Group 34819"/>
          <p:cNvGrpSpPr/>
          <p:nvPr/>
        </p:nvGrpSpPr>
        <p:grpSpPr>
          <a:xfrm>
            <a:off x="5248275" y="944563"/>
            <a:ext cx="966788" cy="457200"/>
            <a:chOff x="985" y="2195"/>
            <a:chExt cx="609" cy="288"/>
          </a:xfrm>
        </p:grpSpPr>
        <p:sp>
          <p:nvSpPr>
            <p:cNvPr id="34821" name="Text Box 34820"/>
            <p:cNvSpPr txBox="1"/>
            <p:nvPr/>
          </p:nvSpPr>
          <p:spPr>
            <a:xfrm>
              <a:off x="985" y="2195"/>
              <a:ext cx="609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>
                  <a:latin typeface=".VnTime" panose="020B7200000000000000" pitchFamily="34" charset="0"/>
                </a:rPr>
                <a:t>x = 20</a:t>
              </a:r>
            </a:p>
          </p:txBody>
        </p:sp>
        <p:sp>
          <p:nvSpPr>
            <p:cNvPr id="34822" name="Straight Connector 34821"/>
            <p:cNvSpPr/>
            <p:nvPr/>
          </p:nvSpPr>
          <p:spPr>
            <a:xfrm>
              <a:off x="1043" y="2251"/>
              <a:ext cx="113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34823" name="Group 34822"/>
          <p:cNvGrpSpPr/>
          <p:nvPr/>
        </p:nvGrpSpPr>
        <p:grpSpPr>
          <a:xfrm>
            <a:off x="5238750" y="1428750"/>
            <a:ext cx="965200" cy="457200"/>
            <a:chOff x="985" y="2195"/>
            <a:chExt cx="608" cy="288"/>
          </a:xfrm>
        </p:grpSpPr>
        <p:sp>
          <p:nvSpPr>
            <p:cNvPr id="34824" name="Text Box 34823"/>
            <p:cNvSpPr txBox="1"/>
            <p:nvPr/>
          </p:nvSpPr>
          <p:spPr>
            <a:xfrm>
              <a:off x="985" y="2195"/>
              <a:ext cx="608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>
                  <a:latin typeface=".VnTime" panose="020B7200000000000000" pitchFamily="34" charset="0"/>
                </a:rPr>
                <a:t>y = 20</a:t>
              </a:r>
            </a:p>
          </p:txBody>
        </p:sp>
        <p:sp>
          <p:nvSpPr>
            <p:cNvPr id="34825" name="Straight Connector 34824"/>
            <p:cNvSpPr/>
            <p:nvPr/>
          </p:nvSpPr>
          <p:spPr>
            <a:xfrm>
              <a:off x="1043" y="2251"/>
              <a:ext cx="113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34826" name="Text Box 34825"/>
          <p:cNvSpPr txBox="1"/>
          <p:nvPr/>
        </p:nvSpPr>
        <p:spPr>
          <a:xfrm>
            <a:off x="5291138" y="512763"/>
            <a:ext cx="111760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dirty="0" err="1">
                <a:latin typeface=".VnTime" panose="020B7200000000000000" pitchFamily="34" charset="0"/>
              </a:rPr>
              <a:t>Bµi gi¶i</a:t>
            </a:r>
            <a:endParaRPr>
              <a:latin typeface=".VnTime" panose="020B7200000000000000" pitchFamily="34" charset="0"/>
            </a:endParaRPr>
          </a:p>
        </p:txBody>
      </p:sp>
      <p:sp>
        <p:nvSpPr>
          <p:cNvPr id="34827" name="Straight Connector 34826"/>
          <p:cNvSpPr/>
          <p:nvPr/>
        </p:nvSpPr>
        <p:spPr>
          <a:xfrm>
            <a:off x="4967288" y="692150"/>
            <a:ext cx="0" cy="180022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4828" name="Text Box 34827"/>
          <p:cNvSpPr txBox="1"/>
          <p:nvPr/>
        </p:nvSpPr>
        <p:spPr>
          <a:xfrm>
            <a:off x="34925" y="5949950"/>
            <a:ext cx="835025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latin typeface=".VnTime" panose="020B7200000000000000" pitchFamily="34" charset="0"/>
              </a:rPr>
              <a:t>S</a:t>
            </a:r>
            <a:r>
              <a:rPr baseline="-25000">
                <a:latin typeface=".VnTime" panose="020B7200000000000000" pitchFamily="34" charset="0"/>
              </a:rPr>
              <a:t>y</a:t>
            </a:r>
            <a:r>
              <a:rPr baseline="30000">
                <a:latin typeface=".VnTime" panose="020B7200000000000000" pitchFamily="34" charset="0"/>
              </a:rPr>
              <a:t>2 </a:t>
            </a:r>
            <a:r>
              <a:rPr>
                <a:latin typeface=".VnTime" panose="020B7200000000000000" pitchFamily="34" charset="0"/>
              </a:rPr>
              <a:t>= </a:t>
            </a:r>
          </a:p>
        </p:txBody>
      </p:sp>
      <p:graphicFrame>
        <p:nvGraphicFramePr>
          <p:cNvPr id="34829" name="Table 34828"/>
          <p:cNvGraphicFramePr/>
          <p:nvPr/>
        </p:nvGraphicFramePr>
        <p:xfrm>
          <a:off x="323850" y="2600325"/>
          <a:ext cx="8856663" cy="3111500"/>
        </p:xfrm>
        <a:graphic>
          <a:graphicData uri="http://schemas.openxmlformats.org/drawingml/2006/table">
            <a:tbl>
              <a:tblPr/>
              <a:tblGrid>
                <a:gridCol w="1152525"/>
                <a:gridCol w="1062038"/>
                <a:gridCol w="1106487"/>
                <a:gridCol w="1108075"/>
                <a:gridCol w="1106488"/>
                <a:gridCol w="1106487"/>
                <a:gridCol w="1108075"/>
                <a:gridCol w="1106488"/>
              </a:tblGrid>
              <a:tr h="1036638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/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038225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/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036637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/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34867" name="Text Box 34866"/>
          <p:cNvSpPr txBox="1"/>
          <p:nvPr/>
        </p:nvSpPr>
        <p:spPr>
          <a:xfrm>
            <a:off x="574675" y="2878138"/>
            <a:ext cx="39370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dirty="0" err="1">
                <a:solidFill>
                  <a:schemeClr val="hlink"/>
                </a:solidFill>
                <a:latin typeface=".VnTime" panose="020B7200000000000000" pitchFamily="34" charset="0"/>
              </a:rPr>
              <a:t>y</a:t>
            </a:r>
            <a:r>
              <a:rPr baseline="-25000" dirty="0" err="1">
                <a:solidFill>
                  <a:schemeClr val="hlink"/>
                </a:solidFill>
                <a:latin typeface=".VnTime" panose="020B7200000000000000" pitchFamily="34" charset="0"/>
              </a:rPr>
              <a:t>i</a:t>
            </a:r>
            <a:endParaRPr>
              <a:solidFill>
                <a:schemeClr val="hlink"/>
              </a:solidFill>
              <a:latin typeface=".VnTime" panose="020B7200000000000000" pitchFamily="34" charset="0"/>
            </a:endParaRPr>
          </a:p>
        </p:txBody>
      </p:sp>
      <p:sp>
        <p:nvSpPr>
          <p:cNvPr id="34868" name="Text Box 34867"/>
          <p:cNvSpPr txBox="1"/>
          <p:nvPr/>
        </p:nvSpPr>
        <p:spPr>
          <a:xfrm>
            <a:off x="1871663" y="2922588"/>
            <a:ext cx="43815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b="1">
                <a:solidFill>
                  <a:schemeClr val="hlink"/>
                </a:solidFill>
                <a:latin typeface=".VnTime" panose="020B7200000000000000" pitchFamily="34" charset="0"/>
              </a:rPr>
              <a:t>15</a:t>
            </a:r>
          </a:p>
        </p:txBody>
      </p:sp>
      <p:sp>
        <p:nvSpPr>
          <p:cNvPr id="34869" name="Text Box 34868"/>
          <p:cNvSpPr txBox="1"/>
          <p:nvPr/>
        </p:nvSpPr>
        <p:spPr>
          <a:xfrm>
            <a:off x="3130550" y="2959100"/>
            <a:ext cx="43815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b="1">
                <a:solidFill>
                  <a:schemeClr val="hlink"/>
                </a:solidFill>
                <a:latin typeface=".VnTime" panose="020B7200000000000000" pitchFamily="34" charset="0"/>
              </a:rPr>
              <a:t>17</a:t>
            </a:r>
          </a:p>
        </p:txBody>
      </p:sp>
      <p:sp>
        <p:nvSpPr>
          <p:cNvPr id="34870" name="Text Box 34869"/>
          <p:cNvSpPr txBox="1"/>
          <p:nvPr/>
        </p:nvSpPr>
        <p:spPr>
          <a:xfrm>
            <a:off x="5219700" y="2959100"/>
            <a:ext cx="43815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b="1">
                <a:solidFill>
                  <a:schemeClr val="hlink"/>
                </a:solidFill>
                <a:latin typeface=".VnTime" panose="020B7200000000000000" pitchFamily="34" charset="0"/>
              </a:rPr>
              <a:t>20</a:t>
            </a:r>
          </a:p>
        </p:txBody>
      </p:sp>
      <p:sp>
        <p:nvSpPr>
          <p:cNvPr id="34871" name="Text Box 34870"/>
          <p:cNvSpPr txBox="1"/>
          <p:nvPr/>
        </p:nvSpPr>
        <p:spPr>
          <a:xfrm>
            <a:off x="6156325" y="2959100"/>
            <a:ext cx="43815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b="1">
                <a:solidFill>
                  <a:schemeClr val="hlink"/>
                </a:solidFill>
                <a:latin typeface=".VnTime" panose="020B7200000000000000" pitchFamily="34" charset="0"/>
              </a:rPr>
              <a:t>23</a:t>
            </a:r>
          </a:p>
        </p:txBody>
      </p:sp>
      <p:sp>
        <p:nvSpPr>
          <p:cNvPr id="34872" name="Text Box 34871"/>
          <p:cNvSpPr txBox="1"/>
          <p:nvPr/>
        </p:nvSpPr>
        <p:spPr>
          <a:xfrm>
            <a:off x="7380288" y="2959100"/>
            <a:ext cx="43815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b="1">
                <a:solidFill>
                  <a:schemeClr val="hlink"/>
                </a:solidFill>
                <a:latin typeface=".VnTime" panose="020B7200000000000000" pitchFamily="34" charset="0"/>
              </a:rPr>
              <a:t>23</a:t>
            </a:r>
          </a:p>
        </p:txBody>
      </p:sp>
      <p:sp>
        <p:nvSpPr>
          <p:cNvPr id="34873" name="Text Box 34872"/>
          <p:cNvSpPr txBox="1"/>
          <p:nvPr/>
        </p:nvSpPr>
        <p:spPr>
          <a:xfrm>
            <a:off x="8366125" y="2959100"/>
            <a:ext cx="43815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b="1">
                <a:solidFill>
                  <a:schemeClr val="hlink"/>
                </a:solidFill>
                <a:latin typeface=".VnTime" panose="020B7200000000000000" pitchFamily="34" charset="0"/>
              </a:rPr>
              <a:t>25</a:t>
            </a:r>
          </a:p>
        </p:txBody>
      </p:sp>
      <p:sp>
        <p:nvSpPr>
          <p:cNvPr id="34874" name="Text Box 34873"/>
          <p:cNvSpPr txBox="1"/>
          <p:nvPr/>
        </p:nvSpPr>
        <p:spPr>
          <a:xfrm>
            <a:off x="4246563" y="2959100"/>
            <a:ext cx="43815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b="1">
                <a:solidFill>
                  <a:schemeClr val="hlink"/>
                </a:solidFill>
                <a:latin typeface=".VnTime" panose="020B7200000000000000" pitchFamily="34" charset="0"/>
              </a:rPr>
              <a:t>17</a:t>
            </a:r>
          </a:p>
        </p:txBody>
      </p:sp>
      <p:grpSp>
        <p:nvGrpSpPr>
          <p:cNvPr id="34875" name="Group 34874"/>
          <p:cNvGrpSpPr/>
          <p:nvPr/>
        </p:nvGrpSpPr>
        <p:grpSpPr>
          <a:xfrm>
            <a:off x="466725" y="3886200"/>
            <a:ext cx="800100" cy="457200"/>
            <a:chOff x="509" y="3618"/>
            <a:chExt cx="504" cy="288"/>
          </a:xfrm>
        </p:grpSpPr>
        <p:sp>
          <p:nvSpPr>
            <p:cNvPr id="34876" name="Text Box 34875"/>
            <p:cNvSpPr txBox="1"/>
            <p:nvPr/>
          </p:nvSpPr>
          <p:spPr>
            <a:xfrm>
              <a:off x="509" y="3618"/>
              <a:ext cx="504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dirty="0" err="1">
                  <a:solidFill>
                    <a:schemeClr val="hlink"/>
                  </a:solidFill>
                  <a:latin typeface=".VnTime" panose="020B7200000000000000" pitchFamily="34" charset="0"/>
                </a:rPr>
                <a:t>y</a:t>
              </a:r>
              <a:r>
                <a:rPr baseline="-25000" dirty="0" err="1">
                  <a:solidFill>
                    <a:schemeClr val="hlink"/>
                  </a:solidFill>
                  <a:latin typeface=".VnTime" panose="020B7200000000000000" pitchFamily="34" charset="0"/>
                </a:rPr>
                <a:t>i</a:t>
              </a:r>
              <a:r>
                <a:rPr>
                  <a:latin typeface=".VnTime" panose="020B7200000000000000" pitchFamily="34" charset="0"/>
                </a:rPr>
                <a:t> - y</a:t>
              </a:r>
            </a:p>
          </p:txBody>
        </p:sp>
        <p:sp>
          <p:nvSpPr>
            <p:cNvPr id="34877" name="Straight Connector 34876"/>
            <p:cNvSpPr/>
            <p:nvPr/>
          </p:nvSpPr>
          <p:spPr>
            <a:xfrm>
              <a:off x="839" y="3719"/>
              <a:ext cx="13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34878" name="Text Box 34877"/>
          <p:cNvSpPr txBox="1"/>
          <p:nvPr/>
        </p:nvSpPr>
        <p:spPr>
          <a:xfrm>
            <a:off x="1511300" y="3987800"/>
            <a:ext cx="458788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b="1">
                <a:solidFill>
                  <a:schemeClr val="hlink"/>
                </a:solidFill>
                <a:latin typeface=".VnTime" panose="020B7200000000000000" pitchFamily="34" charset="0"/>
              </a:rPr>
              <a:t>- 5</a:t>
            </a:r>
          </a:p>
        </p:txBody>
      </p:sp>
      <p:sp>
        <p:nvSpPr>
          <p:cNvPr id="34879" name="Text Box 34878"/>
          <p:cNvSpPr txBox="1"/>
          <p:nvPr/>
        </p:nvSpPr>
        <p:spPr>
          <a:xfrm>
            <a:off x="2844800" y="4024313"/>
            <a:ext cx="395288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b="1">
                <a:solidFill>
                  <a:schemeClr val="hlink"/>
                </a:solidFill>
                <a:latin typeface=".VnTime" panose="020B7200000000000000" pitchFamily="34" charset="0"/>
              </a:rPr>
              <a:t>-3</a:t>
            </a:r>
            <a:endParaRPr sz="2000" b="1">
              <a:latin typeface=".VnTime" panose="020B7200000000000000" pitchFamily="34" charset="0"/>
            </a:endParaRPr>
          </a:p>
        </p:txBody>
      </p:sp>
      <p:sp>
        <p:nvSpPr>
          <p:cNvPr id="34880" name="Text Box 34879"/>
          <p:cNvSpPr txBox="1"/>
          <p:nvPr/>
        </p:nvSpPr>
        <p:spPr>
          <a:xfrm>
            <a:off x="5124450" y="4024313"/>
            <a:ext cx="31115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b="1">
                <a:solidFill>
                  <a:schemeClr val="hlink"/>
                </a:solidFill>
                <a:latin typeface=".VnTime" panose="020B7200000000000000" pitchFamily="34" charset="0"/>
              </a:rPr>
              <a:t>0</a:t>
            </a:r>
            <a:endParaRPr sz="2000" b="1">
              <a:latin typeface=".VnTime" panose="020B7200000000000000" pitchFamily="34" charset="0"/>
            </a:endParaRPr>
          </a:p>
        </p:txBody>
      </p:sp>
      <p:sp>
        <p:nvSpPr>
          <p:cNvPr id="34881" name="Text Box 34880"/>
          <p:cNvSpPr txBox="1"/>
          <p:nvPr/>
        </p:nvSpPr>
        <p:spPr>
          <a:xfrm>
            <a:off x="6205538" y="4024313"/>
            <a:ext cx="31115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b="1">
                <a:solidFill>
                  <a:schemeClr val="hlink"/>
                </a:solidFill>
                <a:latin typeface=".VnTime" panose="020B7200000000000000" pitchFamily="34" charset="0"/>
              </a:rPr>
              <a:t>3</a:t>
            </a:r>
            <a:endParaRPr sz="2000" b="1">
              <a:latin typeface=".VnTime" panose="020B7200000000000000" pitchFamily="34" charset="0"/>
            </a:endParaRPr>
          </a:p>
        </p:txBody>
      </p:sp>
      <p:sp>
        <p:nvSpPr>
          <p:cNvPr id="34882" name="Text Box 34881"/>
          <p:cNvSpPr txBox="1"/>
          <p:nvPr/>
        </p:nvSpPr>
        <p:spPr>
          <a:xfrm>
            <a:off x="7105650" y="4024313"/>
            <a:ext cx="31115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b="1">
                <a:solidFill>
                  <a:schemeClr val="hlink"/>
                </a:solidFill>
                <a:latin typeface=".VnTime" panose="020B7200000000000000" pitchFamily="34" charset="0"/>
              </a:rPr>
              <a:t>3</a:t>
            </a:r>
            <a:endParaRPr sz="2000" b="1">
              <a:latin typeface=".VnTime" panose="020B7200000000000000" pitchFamily="34" charset="0"/>
            </a:endParaRPr>
          </a:p>
        </p:txBody>
      </p:sp>
      <p:sp>
        <p:nvSpPr>
          <p:cNvPr id="34883" name="Text Box 34882"/>
          <p:cNvSpPr txBox="1"/>
          <p:nvPr/>
        </p:nvSpPr>
        <p:spPr>
          <a:xfrm>
            <a:off x="8474075" y="4024313"/>
            <a:ext cx="31115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b="1">
                <a:solidFill>
                  <a:schemeClr val="hlink"/>
                </a:solidFill>
                <a:latin typeface=".VnTime" panose="020B7200000000000000" pitchFamily="34" charset="0"/>
              </a:rPr>
              <a:t>5</a:t>
            </a:r>
            <a:endParaRPr sz="2000" b="1">
              <a:latin typeface=".VnTime" panose="020B7200000000000000" pitchFamily="34" charset="0"/>
            </a:endParaRPr>
          </a:p>
        </p:txBody>
      </p:sp>
      <p:sp>
        <p:nvSpPr>
          <p:cNvPr id="34884" name="Text Box 34883"/>
          <p:cNvSpPr txBox="1"/>
          <p:nvPr/>
        </p:nvSpPr>
        <p:spPr>
          <a:xfrm>
            <a:off x="4032250" y="4024313"/>
            <a:ext cx="395288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b="1">
                <a:solidFill>
                  <a:schemeClr val="hlink"/>
                </a:solidFill>
                <a:latin typeface=".VnTime" panose="020B7200000000000000" pitchFamily="34" charset="0"/>
              </a:rPr>
              <a:t>-3</a:t>
            </a:r>
            <a:endParaRPr sz="2000" b="1">
              <a:latin typeface=".VnTime" panose="020B7200000000000000" pitchFamily="34" charset="0"/>
            </a:endParaRPr>
          </a:p>
        </p:txBody>
      </p:sp>
      <p:grpSp>
        <p:nvGrpSpPr>
          <p:cNvPr id="34885" name="Group 34884"/>
          <p:cNvGrpSpPr/>
          <p:nvPr/>
        </p:nvGrpSpPr>
        <p:grpSpPr>
          <a:xfrm>
            <a:off x="287338" y="4894263"/>
            <a:ext cx="1104900" cy="457200"/>
            <a:chOff x="781" y="3534"/>
            <a:chExt cx="696" cy="288"/>
          </a:xfrm>
        </p:grpSpPr>
        <p:sp>
          <p:nvSpPr>
            <p:cNvPr id="34886" name="Text Box 34885"/>
            <p:cNvSpPr txBox="1"/>
            <p:nvPr/>
          </p:nvSpPr>
          <p:spPr>
            <a:xfrm>
              <a:off x="781" y="3534"/>
              <a:ext cx="69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>
                  <a:latin typeface=".VnTime" panose="020B7200000000000000" pitchFamily="34" charset="0"/>
                </a:rPr>
                <a:t>(</a:t>
              </a:r>
              <a:r>
                <a:rPr dirty="0" err="1">
                  <a:solidFill>
                    <a:schemeClr val="hlink"/>
                  </a:solidFill>
                  <a:latin typeface=".VnTime" panose="020B7200000000000000" pitchFamily="34" charset="0"/>
                </a:rPr>
                <a:t>y</a:t>
              </a:r>
              <a:r>
                <a:rPr baseline="-25000" dirty="0" err="1">
                  <a:solidFill>
                    <a:schemeClr val="hlink"/>
                  </a:solidFill>
                  <a:latin typeface=".VnTime" panose="020B7200000000000000" pitchFamily="34" charset="0"/>
                </a:rPr>
                <a:t>i</a:t>
              </a:r>
              <a:r>
                <a:rPr>
                  <a:latin typeface=".VnTime" panose="020B7200000000000000" pitchFamily="34" charset="0"/>
                </a:rPr>
                <a:t>- y )</a:t>
              </a:r>
              <a:r>
                <a:rPr baseline="30000">
                  <a:solidFill>
                    <a:srgbClr val="9900CC"/>
                  </a:solidFill>
                  <a:latin typeface=".VnTime" panose="020B7200000000000000" pitchFamily="34" charset="0"/>
                </a:rPr>
                <a:t>2</a:t>
              </a:r>
              <a:endParaRPr>
                <a:solidFill>
                  <a:srgbClr val="9900CC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34887" name="Straight Connector 34886"/>
            <p:cNvSpPr/>
            <p:nvPr/>
          </p:nvSpPr>
          <p:spPr>
            <a:xfrm>
              <a:off x="1156" y="3589"/>
              <a:ext cx="13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34888" name="Text Box 34887"/>
          <p:cNvSpPr txBox="1"/>
          <p:nvPr/>
        </p:nvSpPr>
        <p:spPr>
          <a:xfrm>
            <a:off x="1757363" y="4962525"/>
            <a:ext cx="43815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b="1">
                <a:solidFill>
                  <a:schemeClr val="hlink"/>
                </a:solidFill>
                <a:latin typeface=".VnTime" panose="020B7200000000000000" pitchFamily="34" charset="0"/>
              </a:rPr>
              <a:t>25</a:t>
            </a:r>
            <a:endParaRPr sz="2000" b="1">
              <a:solidFill>
                <a:srgbClr val="9900CC"/>
              </a:solidFill>
              <a:latin typeface=".VnTime" panose="020B7200000000000000" pitchFamily="34" charset="0"/>
            </a:endParaRPr>
          </a:p>
        </p:txBody>
      </p:sp>
      <p:sp>
        <p:nvSpPr>
          <p:cNvPr id="34889" name="Text Box 34888"/>
          <p:cNvSpPr txBox="1"/>
          <p:nvPr/>
        </p:nvSpPr>
        <p:spPr>
          <a:xfrm>
            <a:off x="2855913" y="4926013"/>
            <a:ext cx="31115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b="1">
                <a:latin typeface=".VnTime" panose="020B7200000000000000" pitchFamily="34" charset="0"/>
              </a:rPr>
              <a:t>9</a:t>
            </a:r>
            <a:endParaRPr sz="2000" b="1">
              <a:solidFill>
                <a:srgbClr val="9900CC"/>
              </a:solidFill>
              <a:latin typeface=".VnTime" panose="020B7200000000000000" pitchFamily="34" charset="0"/>
            </a:endParaRPr>
          </a:p>
        </p:txBody>
      </p:sp>
      <p:sp>
        <p:nvSpPr>
          <p:cNvPr id="34890" name="Text Box 34889"/>
          <p:cNvSpPr txBox="1"/>
          <p:nvPr/>
        </p:nvSpPr>
        <p:spPr>
          <a:xfrm>
            <a:off x="4008438" y="4962525"/>
            <a:ext cx="31115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b="1">
                <a:latin typeface=".VnTime" panose="020B7200000000000000" pitchFamily="34" charset="0"/>
              </a:rPr>
              <a:t>9</a:t>
            </a:r>
            <a:endParaRPr sz="2000" b="1">
              <a:solidFill>
                <a:srgbClr val="9900CC"/>
              </a:solidFill>
              <a:latin typeface=".VnTime" panose="020B7200000000000000" pitchFamily="34" charset="0"/>
            </a:endParaRPr>
          </a:p>
        </p:txBody>
      </p:sp>
      <p:sp>
        <p:nvSpPr>
          <p:cNvPr id="34891" name="Text Box 34890"/>
          <p:cNvSpPr txBox="1"/>
          <p:nvPr/>
        </p:nvSpPr>
        <p:spPr>
          <a:xfrm>
            <a:off x="5124450" y="4926013"/>
            <a:ext cx="31115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b="1"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34892" name="Text Box 34891"/>
          <p:cNvSpPr txBox="1"/>
          <p:nvPr/>
        </p:nvSpPr>
        <p:spPr>
          <a:xfrm>
            <a:off x="6132513" y="4926013"/>
            <a:ext cx="31115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b="1">
                <a:latin typeface=".VnTime" panose="020B7200000000000000" pitchFamily="34" charset="0"/>
              </a:rPr>
              <a:t>9</a:t>
            </a:r>
            <a:endParaRPr sz="2000" b="1">
              <a:solidFill>
                <a:srgbClr val="9900CC"/>
              </a:solidFill>
              <a:latin typeface=".VnTime" panose="020B7200000000000000" pitchFamily="34" charset="0"/>
            </a:endParaRPr>
          </a:p>
        </p:txBody>
      </p:sp>
      <p:sp>
        <p:nvSpPr>
          <p:cNvPr id="34893" name="Text Box 34892"/>
          <p:cNvSpPr txBox="1"/>
          <p:nvPr/>
        </p:nvSpPr>
        <p:spPr>
          <a:xfrm>
            <a:off x="7285038" y="4962525"/>
            <a:ext cx="31115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b="1">
                <a:latin typeface=".VnTime" panose="020B7200000000000000" pitchFamily="34" charset="0"/>
              </a:rPr>
              <a:t>9</a:t>
            </a:r>
            <a:endParaRPr sz="2000" b="1">
              <a:solidFill>
                <a:srgbClr val="9900CC"/>
              </a:solidFill>
              <a:latin typeface=".VnTime" panose="020B7200000000000000" pitchFamily="34" charset="0"/>
            </a:endParaRPr>
          </a:p>
        </p:txBody>
      </p:sp>
      <p:sp>
        <p:nvSpPr>
          <p:cNvPr id="34894" name="Text Box 34893"/>
          <p:cNvSpPr txBox="1"/>
          <p:nvPr/>
        </p:nvSpPr>
        <p:spPr>
          <a:xfrm>
            <a:off x="8347075" y="4962525"/>
            <a:ext cx="43815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 b="1">
                <a:latin typeface=".VnTime" panose="020B7200000000000000" pitchFamily="34" charset="0"/>
              </a:rPr>
              <a:t>25</a:t>
            </a:r>
          </a:p>
        </p:txBody>
      </p:sp>
      <p:sp>
        <p:nvSpPr>
          <p:cNvPr id="34895" name="Straight Connector 34894"/>
          <p:cNvSpPr/>
          <p:nvPr/>
        </p:nvSpPr>
        <p:spPr>
          <a:xfrm flipV="1">
            <a:off x="792163" y="6165850"/>
            <a:ext cx="3635375" cy="3492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4896" name="Text Box 34895"/>
          <p:cNvSpPr txBox="1"/>
          <p:nvPr/>
        </p:nvSpPr>
        <p:spPr>
          <a:xfrm>
            <a:off x="611188" y="5680075"/>
            <a:ext cx="3983037" cy="4270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200">
                <a:solidFill>
                  <a:srgbClr val="FF3300"/>
                </a:solidFill>
                <a:latin typeface=".VnTime" panose="020B7200000000000000" pitchFamily="34" charset="0"/>
              </a:rPr>
              <a:t>1</a:t>
            </a:r>
            <a:r>
              <a:rPr sz="2200" b="1">
                <a:latin typeface=".VnTime" panose="020B7200000000000000" pitchFamily="34" charset="0"/>
                <a:sym typeface="Symbol" panose="05050102010706020507" pitchFamily="18" charset="2"/>
              </a:rPr>
              <a:t></a:t>
            </a:r>
            <a:r>
              <a:rPr sz="2200" b="1">
                <a:latin typeface=".VnTime" panose="020B7200000000000000" pitchFamily="34" charset="0"/>
              </a:rPr>
              <a:t>25</a:t>
            </a:r>
            <a:r>
              <a:rPr sz="2200" baseline="30000">
                <a:latin typeface=".VnTime" panose="020B7200000000000000" pitchFamily="34" charset="0"/>
              </a:rPr>
              <a:t> </a:t>
            </a:r>
            <a:r>
              <a:rPr sz="2200">
                <a:latin typeface=".VnTime" panose="020B7200000000000000" pitchFamily="34" charset="0"/>
              </a:rPr>
              <a:t>+ </a:t>
            </a:r>
            <a:r>
              <a:rPr sz="2200">
                <a:solidFill>
                  <a:srgbClr val="FF3300"/>
                </a:solidFill>
                <a:latin typeface=".VnTime" panose="020B7200000000000000" pitchFamily="34" charset="0"/>
              </a:rPr>
              <a:t>2</a:t>
            </a:r>
            <a:r>
              <a:rPr sz="2200">
                <a:solidFill>
                  <a:srgbClr val="FF3300"/>
                </a:solidFill>
                <a:latin typeface=".VnTime" panose="020B7200000000000000" pitchFamily="34" charset="0"/>
                <a:sym typeface="Symbol" panose="05050102010706020507" pitchFamily="18" charset="2"/>
              </a:rPr>
              <a:t></a:t>
            </a:r>
            <a:r>
              <a:rPr sz="2200">
                <a:latin typeface=".VnTime" panose="020B7200000000000000" pitchFamily="34" charset="0"/>
              </a:rPr>
              <a:t>9+ </a:t>
            </a:r>
            <a:r>
              <a:rPr sz="2200">
                <a:solidFill>
                  <a:srgbClr val="FF3300"/>
                </a:solidFill>
                <a:latin typeface=".VnTime" panose="020B7200000000000000" pitchFamily="34" charset="0"/>
              </a:rPr>
              <a:t>1</a:t>
            </a:r>
            <a:r>
              <a:rPr sz="2200">
                <a:solidFill>
                  <a:srgbClr val="FF3300"/>
                </a:solidFill>
                <a:latin typeface=".VnTime" panose="020B7200000000000000" pitchFamily="34" charset="0"/>
                <a:sym typeface="Symbol" panose="05050102010706020507" pitchFamily="18" charset="2"/>
              </a:rPr>
              <a:t></a:t>
            </a:r>
            <a:r>
              <a:rPr sz="2200">
                <a:solidFill>
                  <a:srgbClr val="FF3300"/>
                </a:solidFill>
                <a:latin typeface=".VnTime" panose="020B7200000000000000" pitchFamily="34" charset="0"/>
              </a:rPr>
              <a:t> </a:t>
            </a:r>
            <a:r>
              <a:rPr sz="2200">
                <a:latin typeface=".VnTime" panose="020B7200000000000000" pitchFamily="34" charset="0"/>
              </a:rPr>
              <a:t>0 + </a:t>
            </a:r>
            <a:r>
              <a:rPr sz="2200">
                <a:solidFill>
                  <a:srgbClr val="FF3300"/>
                </a:solidFill>
                <a:latin typeface=".VnTime" panose="020B7200000000000000" pitchFamily="34" charset="0"/>
              </a:rPr>
              <a:t>2</a:t>
            </a:r>
            <a:r>
              <a:rPr sz="2200">
                <a:latin typeface=".VnTime" panose="020B7200000000000000" pitchFamily="34" charset="0"/>
                <a:sym typeface="Symbol" panose="05050102010706020507" pitchFamily="18" charset="2"/>
              </a:rPr>
              <a:t></a:t>
            </a:r>
            <a:r>
              <a:rPr sz="2200">
                <a:solidFill>
                  <a:srgbClr val="9900CC"/>
                </a:solidFill>
                <a:latin typeface=".VnTime" panose="020B7200000000000000" pitchFamily="34" charset="0"/>
              </a:rPr>
              <a:t> </a:t>
            </a:r>
            <a:r>
              <a:rPr sz="2200">
                <a:latin typeface=".VnTime" panose="020B7200000000000000" pitchFamily="34" charset="0"/>
              </a:rPr>
              <a:t>9</a:t>
            </a:r>
            <a:r>
              <a:rPr sz="2200">
                <a:solidFill>
                  <a:srgbClr val="9900CC"/>
                </a:solidFill>
                <a:latin typeface=".VnTime" panose="020B7200000000000000" pitchFamily="34" charset="0"/>
              </a:rPr>
              <a:t> </a:t>
            </a:r>
            <a:r>
              <a:rPr sz="2200">
                <a:latin typeface=".VnTime" panose="020B7200000000000000" pitchFamily="34" charset="0"/>
              </a:rPr>
              <a:t>+</a:t>
            </a:r>
            <a:r>
              <a:rPr sz="2200">
                <a:solidFill>
                  <a:srgbClr val="FF3300"/>
                </a:solidFill>
                <a:latin typeface=".VnTime" panose="020B7200000000000000" pitchFamily="34" charset="0"/>
              </a:rPr>
              <a:t>1</a:t>
            </a:r>
            <a:r>
              <a:rPr sz="2200">
                <a:solidFill>
                  <a:srgbClr val="FF3300"/>
                </a:solidFill>
                <a:latin typeface=".VnTime" panose="020B7200000000000000" pitchFamily="34" charset="0"/>
                <a:sym typeface="Symbol" panose="05050102010706020507" pitchFamily="18" charset="2"/>
              </a:rPr>
              <a:t></a:t>
            </a:r>
            <a:r>
              <a:rPr sz="2200">
                <a:latin typeface=".VnTime" panose="020B7200000000000000" pitchFamily="34" charset="0"/>
              </a:rPr>
              <a:t> </a:t>
            </a:r>
            <a:r>
              <a:rPr sz="2200" b="1">
                <a:latin typeface=".VnTime" panose="020B7200000000000000" pitchFamily="34" charset="0"/>
              </a:rPr>
              <a:t>25 </a:t>
            </a:r>
            <a:r>
              <a:rPr sz="2200" baseline="30000">
                <a:latin typeface=".VnTime" panose="020B7200000000000000" pitchFamily="34" charset="0"/>
              </a:rPr>
              <a:t> </a:t>
            </a:r>
            <a:endParaRPr sz="2200">
              <a:latin typeface=".VnTime" panose="020B7200000000000000" pitchFamily="34" charset="0"/>
            </a:endParaRPr>
          </a:p>
        </p:txBody>
      </p:sp>
      <p:sp>
        <p:nvSpPr>
          <p:cNvPr id="34897" name="Text Box 34896"/>
          <p:cNvSpPr txBox="1"/>
          <p:nvPr/>
        </p:nvSpPr>
        <p:spPr>
          <a:xfrm>
            <a:off x="2627313" y="6237288"/>
            <a:ext cx="31115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>
                <a:solidFill>
                  <a:srgbClr val="FF3300"/>
                </a:solidFill>
                <a:latin typeface=".VnTime" panose="020B7200000000000000" pitchFamily="34" charset="0"/>
              </a:rPr>
              <a:t>7</a:t>
            </a:r>
          </a:p>
        </p:txBody>
      </p:sp>
      <p:sp>
        <p:nvSpPr>
          <p:cNvPr id="34898" name="Text Box 34897"/>
          <p:cNvSpPr txBox="1"/>
          <p:nvPr/>
        </p:nvSpPr>
        <p:spPr>
          <a:xfrm>
            <a:off x="4608513" y="5984875"/>
            <a:ext cx="127000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latin typeface=".VnTime" panose="020B7200000000000000" pitchFamily="34" charset="0"/>
              </a:rPr>
              <a:t>= 12,286</a:t>
            </a:r>
          </a:p>
        </p:txBody>
      </p:sp>
      <p:sp>
        <p:nvSpPr>
          <p:cNvPr id="34899" name="Text Box 34898"/>
          <p:cNvSpPr txBox="1"/>
          <p:nvPr/>
        </p:nvSpPr>
        <p:spPr>
          <a:xfrm>
            <a:off x="663575" y="127000"/>
            <a:ext cx="109855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dirty="0" err="1">
                <a:latin typeface=".VnTime" panose="020B7200000000000000" pitchFamily="34" charset="0"/>
              </a:rPr>
              <a:t>VÝ dô</a:t>
            </a:r>
            <a:r>
              <a:rPr>
                <a:latin typeface=".VnTime" panose="020B7200000000000000" pitchFamily="34" charset="0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4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4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4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99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4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49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4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4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25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4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75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4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25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4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4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74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4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4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4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4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4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49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4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25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4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4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75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4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4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24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4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4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90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4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4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4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4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8" grpId="0"/>
      <p:bldP spid="34867" grpId="0"/>
      <p:bldP spid="34868" grpId="0"/>
      <p:bldP spid="34869" grpId="0"/>
      <p:bldP spid="34870" grpId="0"/>
      <p:bldP spid="34871" grpId="0"/>
      <p:bldP spid="34872" grpId="0"/>
      <p:bldP spid="34873" grpId="0"/>
      <p:bldP spid="34874" grpId="0"/>
      <p:bldP spid="34878" grpId="0"/>
      <p:bldP spid="34879" grpId="0"/>
      <p:bldP spid="34880" grpId="0"/>
      <p:bldP spid="34881" grpId="0"/>
      <p:bldP spid="34882" grpId="0"/>
      <p:bldP spid="34883" grpId="0"/>
      <p:bldP spid="34884" grpId="0"/>
      <p:bldP spid="34888" grpId="0"/>
      <p:bldP spid="34889" grpId="0"/>
      <p:bldP spid="34890" grpId="0"/>
      <p:bldP spid="34891" grpId="0"/>
      <p:bldP spid="34892" grpId="0"/>
      <p:bldP spid="34893" grpId="0"/>
      <p:bldP spid="34894" grpId="0"/>
      <p:bldP spid="34896" grpId="0"/>
      <p:bldP spid="34897" grpId="0"/>
      <p:bldP spid="3489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15363"/>
          <p:cNvSpPr txBox="1"/>
          <p:nvPr/>
        </p:nvSpPr>
        <p:spPr>
          <a:xfrm>
            <a:off x="1239838" y="1316038"/>
            <a:ext cx="113030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u="sng" dirty="0" err="1">
                <a:latin typeface=".VnTime" panose="020B7200000000000000" pitchFamily="34" charset="0"/>
              </a:rPr>
              <a:t>Tãm</a:t>
            </a:r>
            <a:r>
              <a:rPr u="sng">
                <a:latin typeface=".VnTime" panose="020B7200000000000000" pitchFamily="34" charset="0"/>
              </a:rPr>
              <a:t> l¹i</a:t>
            </a:r>
          </a:p>
        </p:txBody>
      </p:sp>
      <p:sp>
        <p:nvSpPr>
          <p:cNvPr id="15365" name="Text Box 15364"/>
          <p:cNvSpPr txBox="1"/>
          <p:nvPr/>
        </p:nvSpPr>
        <p:spPr>
          <a:xfrm>
            <a:off x="179388" y="2087563"/>
            <a:ext cx="4489450" cy="19177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dirty="0" err="1">
                <a:latin typeface=".VnTime" panose="020B7200000000000000" pitchFamily="34" charset="0"/>
              </a:rPr>
              <a:t>1.Cho d·y c¸c sè liÖu thèng kª sau</a:t>
            </a:r>
            <a:r>
              <a:rPr>
                <a:latin typeface=".VnTime" panose="020B7200000000000000" pitchFamily="34" charset="0"/>
              </a:rPr>
              <a:t>:</a:t>
            </a:r>
          </a:p>
          <a:p>
            <a:r>
              <a:rPr dirty="0" err="1">
                <a:latin typeface=".VnTime" panose="020B7200000000000000" pitchFamily="34" charset="0"/>
              </a:rPr>
              <a:t>D·y</a:t>
            </a:r>
            <a:r>
              <a:rPr>
                <a:latin typeface=".VnTime" panose="020B7200000000000000" pitchFamily="34" charset="0"/>
              </a:rPr>
              <a:t> 1: 18, 19, 19, 20, 21, 21, 22</a:t>
            </a:r>
          </a:p>
          <a:p>
            <a:r>
              <a:rPr dirty="0" err="1">
                <a:latin typeface=".VnTime" panose="020B7200000000000000" pitchFamily="34" charset="0"/>
              </a:rPr>
              <a:t>D·y</a:t>
            </a:r>
            <a:r>
              <a:rPr>
                <a:latin typeface=".VnTime" panose="020B7200000000000000" pitchFamily="34" charset="0"/>
              </a:rPr>
              <a:t> 2:15, 17, 17, 20, 23, 23, 25</a:t>
            </a:r>
          </a:p>
          <a:p>
            <a:r>
              <a:rPr dirty="0" err="1">
                <a:latin typeface=".VnTime" panose="020B7200000000000000" pitchFamily="34" charset="0"/>
              </a:rPr>
              <a:t>a)TÝnh sè trung b×nh cña d·y</a:t>
            </a:r>
            <a:r>
              <a:rPr>
                <a:latin typeface=".VnTime" panose="020B7200000000000000" pitchFamily="34" charset="0"/>
              </a:rPr>
              <a:t> 1.</a:t>
            </a:r>
          </a:p>
          <a:p>
            <a:r>
              <a:rPr dirty="0" err="1">
                <a:latin typeface=".VnTime" panose="020B7200000000000000" pitchFamily="34" charset="0"/>
              </a:rPr>
              <a:t>b)TÝnh sè trung b×nh cña d·y</a:t>
            </a:r>
            <a:r>
              <a:rPr>
                <a:latin typeface=".VnTime" panose="020B7200000000000000" pitchFamily="34" charset="0"/>
              </a:rPr>
              <a:t> 2.</a:t>
            </a:r>
          </a:p>
        </p:txBody>
      </p:sp>
      <p:grpSp>
        <p:nvGrpSpPr>
          <p:cNvPr id="15366" name="Group 15365"/>
          <p:cNvGrpSpPr/>
          <p:nvPr/>
        </p:nvGrpSpPr>
        <p:grpSpPr>
          <a:xfrm>
            <a:off x="5248275" y="1511300"/>
            <a:ext cx="966788" cy="457200"/>
            <a:chOff x="985" y="2195"/>
            <a:chExt cx="609" cy="288"/>
          </a:xfrm>
        </p:grpSpPr>
        <p:sp>
          <p:nvSpPr>
            <p:cNvPr id="15367" name="Text Box 15366"/>
            <p:cNvSpPr txBox="1"/>
            <p:nvPr/>
          </p:nvSpPr>
          <p:spPr>
            <a:xfrm>
              <a:off x="985" y="2195"/>
              <a:ext cx="609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>
                  <a:latin typeface=".VnTime" panose="020B7200000000000000" pitchFamily="34" charset="0"/>
                </a:rPr>
                <a:t>x = 20</a:t>
              </a:r>
            </a:p>
          </p:txBody>
        </p:sp>
        <p:sp>
          <p:nvSpPr>
            <p:cNvPr id="15368" name="Straight Connector 15367"/>
            <p:cNvSpPr/>
            <p:nvPr/>
          </p:nvSpPr>
          <p:spPr>
            <a:xfrm>
              <a:off x="1043" y="2251"/>
              <a:ext cx="113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15369" name="Group 15368"/>
          <p:cNvGrpSpPr/>
          <p:nvPr/>
        </p:nvGrpSpPr>
        <p:grpSpPr>
          <a:xfrm>
            <a:off x="5238750" y="1995488"/>
            <a:ext cx="965200" cy="457200"/>
            <a:chOff x="985" y="2195"/>
            <a:chExt cx="608" cy="288"/>
          </a:xfrm>
        </p:grpSpPr>
        <p:sp>
          <p:nvSpPr>
            <p:cNvPr id="15370" name="Text Box 15369"/>
            <p:cNvSpPr txBox="1"/>
            <p:nvPr/>
          </p:nvSpPr>
          <p:spPr>
            <a:xfrm>
              <a:off x="985" y="2195"/>
              <a:ext cx="608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>
                  <a:latin typeface=".VnTime" panose="020B7200000000000000" pitchFamily="34" charset="0"/>
                </a:rPr>
                <a:t>y = 20</a:t>
              </a:r>
            </a:p>
          </p:txBody>
        </p:sp>
        <p:sp>
          <p:nvSpPr>
            <p:cNvPr id="15371" name="Straight Connector 15370"/>
            <p:cNvSpPr/>
            <p:nvPr/>
          </p:nvSpPr>
          <p:spPr>
            <a:xfrm>
              <a:off x="1043" y="2251"/>
              <a:ext cx="113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15373" name="Straight Connector 15372"/>
          <p:cNvSpPr/>
          <p:nvPr/>
        </p:nvSpPr>
        <p:spPr>
          <a:xfrm>
            <a:off x="5003800" y="1341438"/>
            <a:ext cx="0" cy="1763712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374" name="Text Box 15373"/>
          <p:cNvSpPr txBox="1"/>
          <p:nvPr/>
        </p:nvSpPr>
        <p:spPr>
          <a:xfrm>
            <a:off x="5248275" y="2528888"/>
            <a:ext cx="836613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latin typeface=".VnTime" panose="020B7200000000000000" pitchFamily="34" charset="0"/>
              </a:rPr>
              <a:t>S</a:t>
            </a:r>
            <a:r>
              <a:rPr baseline="-25000">
                <a:latin typeface=".VnTime" panose="020B7200000000000000" pitchFamily="34" charset="0"/>
              </a:rPr>
              <a:t>x</a:t>
            </a:r>
            <a:r>
              <a:rPr baseline="30000">
                <a:latin typeface=".VnTime" panose="020B7200000000000000" pitchFamily="34" charset="0"/>
              </a:rPr>
              <a:t>2 </a:t>
            </a:r>
            <a:r>
              <a:rPr>
                <a:latin typeface=".VnTime" panose="020B7200000000000000" pitchFamily="34" charset="0"/>
              </a:rPr>
              <a:t>= </a:t>
            </a:r>
          </a:p>
        </p:txBody>
      </p:sp>
      <p:sp>
        <p:nvSpPr>
          <p:cNvPr id="15375" name="Text Box 15374"/>
          <p:cNvSpPr txBox="1"/>
          <p:nvPr/>
        </p:nvSpPr>
        <p:spPr>
          <a:xfrm>
            <a:off x="6048375" y="2528888"/>
            <a:ext cx="71755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latin typeface=".VnTime" panose="020B7200000000000000" pitchFamily="34" charset="0"/>
              </a:rPr>
              <a:t>1,74</a:t>
            </a:r>
          </a:p>
        </p:txBody>
      </p:sp>
      <p:sp>
        <p:nvSpPr>
          <p:cNvPr id="15376" name="Text Box 15375"/>
          <p:cNvSpPr txBox="1"/>
          <p:nvPr/>
        </p:nvSpPr>
        <p:spPr>
          <a:xfrm>
            <a:off x="5265738" y="3213100"/>
            <a:ext cx="835025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latin typeface=".VnTime" panose="020B7200000000000000" pitchFamily="34" charset="0"/>
              </a:rPr>
              <a:t>S</a:t>
            </a:r>
            <a:r>
              <a:rPr baseline="-25000">
                <a:latin typeface=".VnTime" panose="020B7200000000000000" pitchFamily="34" charset="0"/>
              </a:rPr>
              <a:t>y</a:t>
            </a:r>
            <a:r>
              <a:rPr baseline="30000">
                <a:latin typeface=".VnTime" panose="020B7200000000000000" pitchFamily="34" charset="0"/>
              </a:rPr>
              <a:t>2 </a:t>
            </a:r>
            <a:r>
              <a:rPr>
                <a:latin typeface=".VnTime" panose="020B7200000000000000" pitchFamily="34" charset="0"/>
              </a:rPr>
              <a:t>= </a:t>
            </a:r>
          </a:p>
        </p:txBody>
      </p:sp>
      <p:sp>
        <p:nvSpPr>
          <p:cNvPr id="15377" name="Text Box 15376"/>
          <p:cNvSpPr txBox="1"/>
          <p:nvPr/>
        </p:nvSpPr>
        <p:spPr>
          <a:xfrm>
            <a:off x="6029325" y="3176588"/>
            <a:ext cx="109855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latin typeface=".VnTime" panose="020B7200000000000000" pitchFamily="34" charset="0"/>
              </a:rPr>
              <a:t> 12,286</a:t>
            </a:r>
          </a:p>
        </p:txBody>
      </p:sp>
      <p:sp>
        <p:nvSpPr>
          <p:cNvPr id="15378" name="Text Box 15377"/>
          <p:cNvSpPr txBox="1"/>
          <p:nvPr/>
        </p:nvSpPr>
        <p:spPr>
          <a:xfrm>
            <a:off x="411163" y="4313238"/>
            <a:ext cx="8518525" cy="11874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latin typeface=".VnTime" panose="020B7200000000000000" pitchFamily="34" charset="0"/>
              </a:rPr>
              <a:t>x =  y </a:t>
            </a:r>
          </a:p>
          <a:p>
            <a:r>
              <a:rPr>
                <a:latin typeface=".VnTime" panose="020B7200000000000000" pitchFamily="34" charset="0"/>
              </a:rPr>
              <a:t>S</a:t>
            </a:r>
            <a:r>
              <a:rPr baseline="-25000">
                <a:latin typeface=".VnTime" panose="020B7200000000000000" pitchFamily="34" charset="0"/>
              </a:rPr>
              <a:t>x</a:t>
            </a:r>
            <a:r>
              <a:rPr baseline="30000">
                <a:latin typeface=".VnTime" panose="020B7200000000000000" pitchFamily="34" charset="0"/>
              </a:rPr>
              <a:t>2   </a:t>
            </a:r>
            <a:r>
              <a:rPr>
                <a:latin typeface=".VnTime" panose="020B7200000000000000" pitchFamily="34" charset="0"/>
              </a:rPr>
              <a:t>&lt;  S</a:t>
            </a:r>
            <a:r>
              <a:rPr baseline="-25000">
                <a:latin typeface=".VnTime" panose="020B7200000000000000" pitchFamily="34" charset="0"/>
              </a:rPr>
              <a:t>y</a:t>
            </a:r>
            <a:r>
              <a:rPr baseline="30000">
                <a:latin typeface=".VnTime" panose="020B7200000000000000" pitchFamily="34" charset="0"/>
              </a:rPr>
              <a:t>2 </a:t>
            </a:r>
            <a:r>
              <a:rPr dirty="0" err="1">
                <a:latin typeface=".VnTime" panose="020B7200000000000000" pitchFamily="34" charset="0"/>
              </a:rPr>
              <a:t> ta nãi ®é ph©n t¸n (so víi sè trung b×nh céng cña d·y sè</a:t>
            </a:r>
            <a:r>
              <a:rPr>
                <a:latin typeface=".VnTime" panose="020B7200000000000000" pitchFamily="34" charset="0"/>
              </a:rPr>
              <a:t> 1</a:t>
            </a:r>
          </a:p>
          <a:p>
            <a:r>
              <a:rPr dirty="0" err="1">
                <a:latin typeface=".VnTime" panose="020B7200000000000000" pitchFamily="34" charset="0"/>
              </a:rPr>
              <a:t>nhá h¬n d·y sè</a:t>
            </a:r>
            <a:r>
              <a:rPr>
                <a:latin typeface=".VnTime" panose="020B7200000000000000" pitchFamily="34" charset="0"/>
              </a:rPr>
              <a:t> 2</a:t>
            </a:r>
          </a:p>
        </p:txBody>
      </p:sp>
      <p:sp>
        <p:nvSpPr>
          <p:cNvPr id="15379" name="Straight Connector 15378"/>
          <p:cNvSpPr/>
          <p:nvPr/>
        </p:nvSpPr>
        <p:spPr>
          <a:xfrm>
            <a:off x="503238" y="4437063"/>
            <a:ext cx="180975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380" name="Straight Connector 15379"/>
          <p:cNvSpPr/>
          <p:nvPr/>
        </p:nvSpPr>
        <p:spPr>
          <a:xfrm>
            <a:off x="1042988" y="4365625"/>
            <a:ext cx="180975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383" name="Rounded Rectangular Callout 15382"/>
          <p:cNvSpPr/>
          <p:nvPr/>
        </p:nvSpPr>
        <p:spPr>
          <a:xfrm>
            <a:off x="5327650" y="7938"/>
            <a:ext cx="3421063" cy="1449387"/>
          </a:xfrm>
          <a:prstGeom prst="wedgeRoundRectCallout">
            <a:avLst>
              <a:gd name="adj1" fmla="val 2435"/>
              <a:gd name="adj2" fmla="val 155588"/>
              <a:gd name="adj3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dirty="0" err="1">
                <a:latin typeface=".VnTime" panose="020B7200000000000000" pitchFamily="34" charset="0"/>
              </a:rPr>
              <a:t>Ta nãi</a:t>
            </a:r>
            <a:r>
              <a:rPr>
                <a:latin typeface=".VnTime" panose="020B7200000000000000" pitchFamily="34" charset="0"/>
              </a:rPr>
              <a:t>  S</a:t>
            </a:r>
            <a:r>
              <a:rPr baseline="-25000">
                <a:latin typeface=".VnTime" panose="020B7200000000000000" pitchFamily="34" charset="0"/>
              </a:rPr>
              <a:t>x</a:t>
            </a:r>
            <a:r>
              <a:rPr baseline="30000">
                <a:latin typeface=".VnTime" panose="020B7200000000000000" pitchFamily="34" charset="0"/>
              </a:rPr>
              <a:t>2</a:t>
            </a:r>
            <a:r>
              <a:rPr dirty="0" err="1">
                <a:latin typeface=".VnTime" panose="020B7200000000000000" pitchFamily="34" charset="0"/>
              </a:rPr>
              <a:t> lµ ph­¬ng sai cña d·y sè 1 cßn</a:t>
            </a:r>
            <a:r>
              <a:rPr>
                <a:latin typeface=".VnTime" panose="020B7200000000000000" pitchFamily="34" charset="0"/>
              </a:rPr>
              <a:t> S</a:t>
            </a:r>
            <a:r>
              <a:rPr baseline="-25000">
                <a:latin typeface=".VnTime" panose="020B7200000000000000" pitchFamily="34" charset="0"/>
              </a:rPr>
              <a:t>y</a:t>
            </a:r>
            <a:r>
              <a:rPr baseline="30000">
                <a:latin typeface=".VnTime" panose="020B7200000000000000" pitchFamily="34" charset="0"/>
              </a:rPr>
              <a:t>2</a:t>
            </a:r>
            <a:r>
              <a:rPr dirty="0" err="1">
                <a:latin typeface=".VnTime" panose="020B7200000000000000" pitchFamily="34" charset="0"/>
              </a:rPr>
              <a:t> lµ ph­¬ng sai cña d·y sè</a:t>
            </a:r>
            <a:r>
              <a:rPr>
                <a:latin typeface=".VnTime" panose="020B7200000000000000" pitchFamily="34" charset="0"/>
              </a:rPr>
              <a:t> 2 </a:t>
            </a:r>
          </a:p>
        </p:txBody>
      </p:sp>
      <p:sp>
        <p:nvSpPr>
          <p:cNvPr id="15384" name="Text Box 15383"/>
          <p:cNvSpPr txBox="1"/>
          <p:nvPr/>
        </p:nvSpPr>
        <p:spPr>
          <a:xfrm>
            <a:off x="703263" y="5645150"/>
            <a:ext cx="5489575" cy="8223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dirty="0" err="1">
                <a:latin typeface=".VnTime" panose="020B7200000000000000" pitchFamily="34" charset="0"/>
              </a:rPr>
              <a:t>Vµ ta còng gäÞ</a:t>
            </a:r>
            <a:r>
              <a:rPr>
                <a:latin typeface=".VnTime" panose="020B7200000000000000" pitchFamily="34" charset="0"/>
              </a:rPr>
              <a:t>  S</a:t>
            </a:r>
            <a:r>
              <a:rPr baseline="-25000">
                <a:latin typeface=".VnTime" panose="020B7200000000000000" pitchFamily="34" charset="0"/>
              </a:rPr>
              <a:t>x</a:t>
            </a:r>
            <a:r>
              <a:rPr baseline="30000">
                <a:latin typeface=".VnTime" panose="020B7200000000000000" pitchFamily="34" charset="0"/>
              </a:rPr>
              <a:t>2</a:t>
            </a:r>
            <a:r>
              <a:rPr dirty="0" err="1">
                <a:latin typeface=".VnTime" panose="020B7200000000000000" pitchFamily="34" charset="0"/>
              </a:rPr>
              <a:t> lµ ph­¬ng sai cña d·y</a:t>
            </a:r>
            <a:r>
              <a:rPr>
                <a:latin typeface=".VnTime" panose="020B7200000000000000" pitchFamily="34" charset="0"/>
              </a:rPr>
              <a:t> 1,</a:t>
            </a:r>
          </a:p>
          <a:p>
            <a:r>
              <a:rPr dirty="0" err="1">
                <a:latin typeface=".VnTime" panose="020B7200000000000000" pitchFamily="34" charset="0"/>
              </a:rPr>
              <a:t> cßn</a:t>
            </a:r>
            <a:r>
              <a:rPr>
                <a:latin typeface=".VnTime" panose="020B7200000000000000" pitchFamily="34" charset="0"/>
              </a:rPr>
              <a:t> S</a:t>
            </a:r>
            <a:r>
              <a:rPr baseline="-25000">
                <a:latin typeface=".VnTime" panose="020B7200000000000000" pitchFamily="34" charset="0"/>
              </a:rPr>
              <a:t>y</a:t>
            </a:r>
            <a:r>
              <a:rPr baseline="30000">
                <a:latin typeface=".VnTime" panose="020B7200000000000000" pitchFamily="34" charset="0"/>
              </a:rPr>
              <a:t>2 </a:t>
            </a:r>
            <a:r>
              <a:rPr dirty="0" err="1">
                <a:latin typeface=".VnTime" panose="020B7200000000000000" pitchFamily="34" charset="0"/>
              </a:rPr>
              <a:t>lµ ph­¬ng sai cña d·y</a:t>
            </a:r>
            <a:r>
              <a:rPr>
                <a:latin typeface=".VnTime" panose="020B7200000000000000" pitchFamily="34" charset="0"/>
              </a:rPr>
              <a:t> 2</a:t>
            </a:r>
          </a:p>
        </p:txBody>
      </p:sp>
      <p:sp>
        <p:nvSpPr>
          <p:cNvPr id="15385" name="Text Box 15384"/>
          <p:cNvSpPr txBox="1"/>
          <p:nvPr/>
        </p:nvSpPr>
        <p:spPr>
          <a:xfrm>
            <a:off x="663575" y="127000"/>
            <a:ext cx="109855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dirty="0" err="1">
                <a:latin typeface=".VnTime" panose="020B7200000000000000" pitchFamily="34" charset="0"/>
              </a:rPr>
              <a:t>VÝ dô</a:t>
            </a:r>
            <a:r>
              <a:rPr>
                <a:latin typeface=".VnTime" panose="020B7200000000000000" pitchFamily="34" charset="0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4" grpId="0"/>
      <p:bldP spid="15375" grpId="0"/>
      <p:bldP spid="15376" grpId="0"/>
      <p:bldP spid="15377" grpId="0"/>
      <p:bldP spid="15378" grpId="0"/>
      <p:bldP spid="15383" grpId="0" animBg="1"/>
      <p:bldP spid="1538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8195"/>
          <p:cNvSpPr txBox="1"/>
          <p:nvPr/>
        </p:nvSpPr>
        <p:spPr>
          <a:xfrm>
            <a:off x="142875" y="317500"/>
            <a:ext cx="8629650" cy="8223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dirty="0" err="1">
                <a:latin typeface=".VnTime" panose="020B7200000000000000" pitchFamily="34" charset="0"/>
              </a:rPr>
              <a:t>VÝ dô 2;TÝnh ph­¬ng sai</a:t>
            </a:r>
            <a:r>
              <a:rPr>
                <a:latin typeface=".VnTime" panose="020B7200000000000000" pitchFamily="34" charset="0"/>
              </a:rPr>
              <a:t> S</a:t>
            </a:r>
            <a:r>
              <a:rPr baseline="-25000">
                <a:latin typeface=".VnTime" panose="020B7200000000000000" pitchFamily="34" charset="0"/>
              </a:rPr>
              <a:t>x</a:t>
            </a:r>
            <a:r>
              <a:rPr baseline="30000">
                <a:latin typeface=".VnTime" panose="020B7200000000000000" pitchFamily="34" charset="0"/>
              </a:rPr>
              <a:t>2</a:t>
            </a:r>
            <a:r>
              <a:rPr dirty="0" err="1">
                <a:latin typeface=".VnTime" panose="020B7200000000000000" pitchFamily="34" charset="0"/>
              </a:rPr>
              <a:t>  cña c¸c sè liÖu thèng kª cho ë b¶ng sau</a:t>
            </a:r>
            <a:r>
              <a:rPr>
                <a:latin typeface=".VnTime" panose="020B7200000000000000" pitchFamily="34" charset="0"/>
              </a:rPr>
              <a:t>:</a:t>
            </a:r>
          </a:p>
          <a:p>
            <a:r>
              <a:rPr dirty="0" err="1">
                <a:latin typeface=".VnTime" panose="020B7200000000000000" pitchFamily="34" charset="0"/>
              </a:rPr>
              <a:t>§é dµi cña 60 l¸ d­¬ng xØ tr­ëng thµnh</a:t>
            </a:r>
            <a:r>
              <a:rPr>
                <a:latin typeface=".VnTime" panose="020B7200000000000000" pitchFamily="34" charset="0"/>
              </a:rPr>
              <a:t>.</a:t>
            </a:r>
          </a:p>
        </p:txBody>
      </p:sp>
      <p:graphicFrame>
        <p:nvGraphicFramePr>
          <p:cNvPr id="8394" name="Table 8393"/>
          <p:cNvGraphicFramePr/>
          <p:nvPr/>
        </p:nvGraphicFramePr>
        <p:xfrm>
          <a:off x="287338" y="1268413"/>
          <a:ext cx="2184400" cy="4902835"/>
        </p:xfrm>
        <a:graphic>
          <a:graphicData uri="http://schemas.openxmlformats.org/drawingml/2006/table">
            <a:tbl>
              <a:tblPr/>
              <a:tblGrid>
                <a:gridCol w="1092200"/>
                <a:gridCol w="1092200"/>
              </a:tblGrid>
              <a:tr h="1550988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 dirty="0" err="1">
                          <a:latin typeface=".VnTime" panose="020B7200000000000000" pitchFamily="34" charset="0"/>
                        </a:rPr>
                        <a:t>Líp cña ®é dµi</a:t>
                      </a:r>
                      <a:r>
                        <a:rPr sz="2400">
                          <a:latin typeface=".VnTime" panose="020B7200000000000000" pitchFamily="34" charset="0"/>
                        </a:rPr>
                        <a:t> (cm)</a:t>
                      </a:r>
                      <a:endParaRPr lang="en-US" sz="2400">
                        <a:latin typeface=".VnTime" panose="020B7200000000000000" pitchFamily="34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 dirty="0" err="1">
                          <a:solidFill>
                            <a:srgbClr val="FF3300"/>
                          </a:solidFill>
                          <a:latin typeface=".VnTime" panose="020B7200000000000000" pitchFamily="34" charset="0"/>
                        </a:rPr>
                        <a:t>TÇn sè</a:t>
                      </a:r>
                      <a:endParaRPr lang="en-US" sz="2400">
                        <a:solidFill>
                          <a:srgbClr val="FF3300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76275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lnSpc>
                          <a:spcPct val="70000"/>
                        </a:lnSpc>
                        <a:buNone/>
                      </a:pPr>
                      <a:r>
                        <a:rPr sz="2400">
                          <a:latin typeface=".VnTime" panose="020B7200000000000000" pitchFamily="34" charset="0"/>
                        </a:rPr>
                        <a:t> [10;20)</a:t>
                      </a:r>
                      <a:endParaRPr lang="en-US" sz="2400">
                        <a:latin typeface=".VnTime" panose="020B7200000000000000" pitchFamily="34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lnSpc>
                          <a:spcPct val="150000"/>
                        </a:lnSpc>
                        <a:buNone/>
                      </a:pPr>
                      <a:r>
                        <a:rPr sz="2400">
                          <a:solidFill>
                            <a:srgbClr val="FF3300"/>
                          </a:solidFill>
                          <a:latin typeface=".VnTime" panose="020B7200000000000000" pitchFamily="34" charset="0"/>
                        </a:rPr>
                        <a:t>8</a:t>
                      </a:r>
                      <a:endParaRPr lang="en-US" sz="2400">
                        <a:solidFill>
                          <a:srgbClr val="FF3300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77862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lnSpc>
                          <a:spcPct val="70000"/>
                        </a:lnSpc>
                        <a:buNone/>
                      </a:pPr>
                      <a:r>
                        <a:rPr sz="2400">
                          <a:latin typeface=".VnTime" panose="020B7200000000000000" pitchFamily="34" charset="0"/>
                        </a:rPr>
                        <a:t> [20;30)</a:t>
                      </a:r>
                      <a:endParaRPr lang="en-US" sz="2400">
                        <a:latin typeface=".VnTime" panose="020B7200000000000000" pitchFamily="34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lnSpc>
                          <a:spcPct val="150000"/>
                        </a:lnSpc>
                        <a:buNone/>
                      </a:pPr>
                      <a:r>
                        <a:rPr sz="2400">
                          <a:solidFill>
                            <a:srgbClr val="FF3300"/>
                          </a:solidFill>
                          <a:latin typeface=".VnTime" panose="020B7200000000000000" pitchFamily="34" charset="0"/>
                        </a:rPr>
                        <a:t>18</a:t>
                      </a:r>
                      <a:endParaRPr lang="en-US" sz="2400">
                        <a:solidFill>
                          <a:srgbClr val="FF3300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77863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lnSpc>
                          <a:spcPct val="70000"/>
                        </a:lnSpc>
                        <a:buNone/>
                      </a:pPr>
                      <a:r>
                        <a:rPr sz="2400">
                          <a:latin typeface=".VnTime" panose="020B7200000000000000" pitchFamily="34" charset="0"/>
                        </a:rPr>
                        <a:t> [30;40)</a:t>
                      </a:r>
                      <a:endParaRPr lang="en-US" sz="2400">
                        <a:latin typeface=".VnTime" panose="020B7200000000000000" pitchFamily="34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lnSpc>
                          <a:spcPct val="150000"/>
                        </a:lnSpc>
                        <a:buNone/>
                      </a:pPr>
                      <a:r>
                        <a:rPr sz="2400">
                          <a:solidFill>
                            <a:srgbClr val="FF3300"/>
                          </a:solidFill>
                          <a:latin typeface=".VnTime" panose="020B7200000000000000" pitchFamily="34" charset="0"/>
                        </a:rPr>
                        <a:t>24</a:t>
                      </a:r>
                      <a:endParaRPr lang="en-US" sz="2400">
                        <a:solidFill>
                          <a:srgbClr val="FF3300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76275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lnSpc>
                          <a:spcPct val="70000"/>
                        </a:lnSpc>
                        <a:buNone/>
                      </a:pPr>
                      <a:r>
                        <a:rPr sz="2400">
                          <a:latin typeface=".VnTime" panose="020B7200000000000000" pitchFamily="34" charset="0"/>
                        </a:rPr>
                        <a:t> [40;50)</a:t>
                      </a:r>
                      <a:endParaRPr lang="en-US" sz="2400">
                        <a:latin typeface=".VnTime" panose="020B7200000000000000" pitchFamily="34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lnSpc>
                          <a:spcPct val="150000"/>
                        </a:lnSpc>
                        <a:buNone/>
                      </a:pPr>
                      <a:r>
                        <a:rPr sz="2400">
                          <a:solidFill>
                            <a:srgbClr val="FF3300"/>
                          </a:solidFill>
                          <a:latin typeface=".VnTime" panose="020B7200000000000000" pitchFamily="34" charset="0"/>
                        </a:rPr>
                        <a:t>10</a:t>
                      </a:r>
                      <a:endParaRPr lang="en-US" sz="2400">
                        <a:solidFill>
                          <a:srgbClr val="FF3300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38175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lnSpc>
                          <a:spcPct val="70000"/>
                        </a:lnSpc>
                        <a:buNone/>
                      </a:pPr>
                      <a:r>
                        <a:rPr sz="2400" dirty="0" err="1">
                          <a:latin typeface=".VnTime" panose="020B7200000000000000" pitchFamily="34" charset="0"/>
                        </a:rPr>
                        <a:t>Céng</a:t>
                      </a:r>
                      <a:endParaRPr lang="en-US" sz="2400">
                        <a:latin typeface=".VnTime" panose="020B7200000000000000" pitchFamily="34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lnSpc>
                          <a:spcPct val="150000"/>
                        </a:lnSpc>
                        <a:buNone/>
                      </a:pPr>
                      <a:r>
                        <a:rPr sz="2400">
                          <a:solidFill>
                            <a:srgbClr val="FF3300"/>
                          </a:solidFill>
                          <a:latin typeface=".VnTime" panose="020B7200000000000000" pitchFamily="34" charset="0"/>
                        </a:rPr>
                        <a:t>60</a:t>
                      </a:r>
                      <a:endParaRPr lang="en-US" sz="2400">
                        <a:solidFill>
                          <a:srgbClr val="FF3300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pSp>
        <p:nvGrpSpPr>
          <p:cNvPr id="8344" name="Group 8343"/>
          <p:cNvGrpSpPr/>
          <p:nvPr/>
        </p:nvGrpSpPr>
        <p:grpSpPr>
          <a:xfrm>
            <a:off x="1042988" y="6248400"/>
            <a:ext cx="966787" cy="457200"/>
            <a:chOff x="985" y="2195"/>
            <a:chExt cx="609" cy="288"/>
          </a:xfrm>
        </p:grpSpPr>
        <p:sp>
          <p:nvSpPr>
            <p:cNvPr id="8345" name="Text Box 8344"/>
            <p:cNvSpPr txBox="1"/>
            <p:nvPr/>
          </p:nvSpPr>
          <p:spPr>
            <a:xfrm>
              <a:off x="985" y="2195"/>
              <a:ext cx="609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>
                  <a:latin typeface=".VnTime" panose="020B7200000000000000" pitchFamily="34" charset="0"/>
                </a:rPr>
                <a:t>x = 31</a:t>
              </a:r>
            </a:p>
          </p:txBody>
        </p:sp>
        <p:sp>
          <p:nvSpPr>
            <p:cNvPr id="8346" name="Straight Connector 8345"/>
            <p:cNvSpPr/>
            <p:nvPr/>
          </p:nvSpPr>
          <p:spPr>
            <a:xfrm>
              <a:off x="1043" y="2251"/>
              <a:ext cx="113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graphicFrame>
        <p:nvGraphicFramePr>
          <p:cNvPr id="8347" name="Table 8346"/>
          <p:cNvGraphicFramePr/>
          <p:nvPr/>
        </p:nvGraphicFramePr>
        <p:xfrm>
          <a:off x="2700338" y="1916113"/>
          <a:ext cx="6096000" cy="2587625"/>
        </p:xfrm>
        <a:graphic>
          <a:graphicData uri="http://schemas.openxmlformats.org/drawingml/2006/table">
            <a:tbl>
              <a:tblPr/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1127125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lnSpc>
                          <a:spcPct val="200000"/>
                        </a:lnSpc>
                        <a:buNone/>
                      </a:pPr>
                      <a:r>
                        <a:rPr dirty="0" err="1">
                          <a:solidFill>
                            <a:schemeClr val="hlink"/>
                          </a:solidFill>
                          <a:latin typeface=".VnTime" panose="020B7200000000000000" pitchFamily="34" charset="0"/>
                        </a:rPr>
                        <a:t>c</a:t>
                      </a:r>
                      <a:r>
                        <a:rPr baseline="-25000" dirty="0" err="1">
                          <a:solidFill>
                            <a:schemeClr val="hlink"/>
                          </a:solidFill>
                          <a:latin typeface=".VnTime" panose="020B7200000000000000" pitchFamily="34" charset="0"/>
                        </a:rPr>
                        <a:t>i</a:t>
                      </a:r>
                      <a:endParaRPr lang="en-US">
                        <a:solidFill>
                          <a:schemeClr val="hlink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lnSpc>
                          <a:spcPct val="200000"/>
                        </a:lnSpc>
                        <a:buNone/>
                      </a:pPr>
                      <a:r>
                        <a:rPr>
                          <a:solidFill>
                            <a:schemeClr val="hlink"/>
                          </a:solidFill>
                          <a:latin typeface=".VnTime" panose="020B7200000000000000" pitchFamily="34" charset="0"/>
                        </a:rPr>
                        <a:t>15</a:t>
                      </a:r>
                      <a:endParaRPr lang="en-US">
                        <a:solidFill>
                          <a:schemeClr val="hlink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lnSpc>
                          <a:spcPct val="200000"/>
                        </a:lnSpc>
                        <a:buNone/>
                      </a:pPr>
                      <a:r>
                        <a:rPr>
                          <a:solidFill>
                            <a:schemeClr val="hlink"/>
                          </a:solidFill>
                          <a:latin typeface=".VnTime" panose="020B7200000000000000" pitchFamily="34" charset="0"/>
                        </a:rPr>
                        <a:t>25</a:t>
                      </a:r>
                      <a:endParaRPr lang="en-US">
                        <a:solidFill>
                          <a:schemeClr val="hlink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lnSpc>
                          <a:spcPct val="200000"/>
                        </a:lnSpc>
                        <a:buNone/>
                      </a:pPr>
                      <a:r>
                        <a:rPr>
                          <a:solidFill>
                            <a:schemeClr val="hlink"/>
                          </a:solidFill>
                          <a:latin typeface=".VnTime" panose="020B7200000000000000" pitchFamily="34" charset="0"/>
                        </a:rPr>
                        <a:t>35</a:t>
                      </a:r>
                      <a:endParaRPr lang="en-US">
                        <a:solidFill>
                          <a:schemeClr val="hlink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lnSpc>
                          <a:spcPct val="200000"/>
                        </a:lnSpc>
                        <a:buNone/>
                      </a:pPr>
                      <a:r>
                        <a:rPr>
                          <a:solidFill>
                            <a:schemeClr val="hlink"/>
                          </a:solidFill>
                          <a:latin typeface=".VnTime" panose="020B7200000000000000" pitchFamily="34" charset="0"/>
                        </a:rPr>
                        <a:t>45</a:t>
                      </a:r>
                      <a:endParaRPr lang="en-US">
                        <a:solidFill>
                          <a:schemeClr val="hlink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9938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>
                        <a:latin typeface=".VnTime" panose="020B7200000000000000" pitchFamily="34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0562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>
                        <a:latin typeface=".VnTime" panose="020B7200000000000000" pitchFamily="34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vi-VN" altLang="x-none" dirty="0"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8373" name="Group 8372"/>
          <p:cNvGrpSpPr/>
          <p:nvPr/>
        </p:nvGrpSpPr>
        <p:grpSpPr>
          <a:xfrm>
            <a:off x="2798763" y="3248025"/>
            <a:ext cx="1114425" cy="457200"/>
            <a:chOff x="1801" y="3443"/>
            <a:chExt cx="702" cy="288"/>
          </a:xfrm>
        </p:grpSpPr>
        <p:sp>
          <p:nvSpPr>
            <p:cNvPr id="8374" name="Straight Connector 8373"/>
            <p:cNvSpPr/>
            <p:nvPr/>
          </p:nvSpPr>
          <p:spPr>
            <a:xfrm flipV="1">
              <a:off x="2177" y="3521"/>
              <a:ext cx="181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8375" name="Text Box 8374"/>
            <p:cNvSpPr txBox="1"/>
            <p:nvPr/>
          </p:nvSpPr>
          <p:spPr>
            <a:xfrm>
              <a:off x="1801" y="3443"/>
              <a:ext cx="702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>
                  <a:latin typeface=".VnTime" panose="020B7200000000000000" pitchFamily="34" charset="0"/>
                </a:rPr>
                <a:t>(</a:t>
              </a:r>
              <a:r>
                <a:rPr dirty="0" err="1">
                  <a:solidFill>
                    <a:schemeClr val="hlink"/>
                  </a:solidFill>
                  <a:latin typeface=".VnTime" panose="020B7200000000000000" pitchFamily="34" charset="0"/>
                </a:rPr>
                <a:t>c</a:t>
              </a:r>
              <a:r>
                <a:rPr baseline="-25000" dirty="0" err="1">
                  <a:solidFill>
                    <a:schemeClr val="hlink"/>
                  </a:solidFill>
                  <a:latin typeface=".VnTime" panose="020B7200000000000000" pitchFamily="34" charset="0"/>
                </a:rPr>
                <a:t>i</a:t>
              </a:r>
              <a:r>
                <a:rPr>
                  <a:solidFill>
                    <a:schemeClr val="hlink"/>
                  </a:solidFill>
                  <a:latin typeface=".VnTime" panose="020B7200000000000000" pitchFamily="34" charset="0"/>
                </a:rPr>
                <a:t> </a:t>
              </a:r>
              <a:r>
                <a:rPr>
                  <a:latin typeface=".VnTime" panose="020B7200000000000000" pitchFamily="34" charset="0"/>
                </a:rPr>
                <a:t>– x )</a:t>
              </a:r>
            </a:p>
          </p:txBody>
        </p:sp>
      </p:grpSp>
      <p:sp>
        <p:nvSpPr>
          <p:cNvPr id="8376" name="Text Box 8375"/>
          <p:cNvSpPr txBox="1"/>
          <p:nvPr/>
        </p:nvSpPr>
        <p:spPr>
          <a:xfrm>
            <a:off x="3873500" y="3262313"/>
            <a:ext cx="1177925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>
                <a:latin typeface=".VnTime" panose="020B7200000000000000" pitchFamily="34" charset="0"/>
              </a:rPr>
              <a:t> (</a:t>
            </a:r>
            <a:r>
              <a:rPr sz="2000">
                <a:solidFill>
                  <a:schemeClr val="hlink"/>
                </a:solidFill>
                <a:latin typeface=".VnTime" panose="020B7200000000000000" pitchFamily="34" charset="0"/>
              </a:rPr>
              <a:t>15</a:t>
            </a:r>
            <a:r>
              <a:rPr sz="2000">
                <a:latin typeface=".VnTime" panose="020B7200000000000000" pitchFamily="34" charset="0"/>
              </a:rPr>
              <a:t> – 31)</a:t>
            </a:r>
          </a:p>
        </p:txBody>
      </p:sp>
      <p:sp>
        <p:nvSpPr>
          <p:cNvPr id="8377" name="Text Box 8376"/>
          <p:cNvSpPr txBox="1"/>
          <p:nvPr/>
        </p:nvSpPr>
        <p:spPr>
          <a:xfrm>
            <a:off x="5097463" y="3262313"/>
            <a:ext cx="1177925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>
                <a:latin typeface=".VnTime" panose="020B7200000000000000" pitchFamily="34" charset="0"/>
              </a:rPr>
              <a:t> (</a:t>
            </a:r>
            <a:r>
              <a:rPr sz="2000">
                <a:solidFill>
                  <a:schemeClr val="hlink"/>
                </a:solidFill>
                <a:latin typeface=".VnTime" panose="020B7200000000000000" pitchFamily="34" charset="0"/>
              </a:rPr>
              <a:t>25</a:t>
            </a:r>
            <a:r>
              <a:rPr sz="2000">
                <a:latin typeface=".VnTime" panose="020B7200000000000000" pitchFamily="34" charset="0"/>
              </a:rPr>
              <a:t> – 31)</a:t>
            </a:r>
          </a:p>
        </p:txBody>
      </p:sp>
      <p:sp>
        <p:nvSpPr>
          <p:cNvPr id="8378" name="Text Box 8377"/>
          <p:cNvSpPr txBox="1"/>
          <p:nvPr/>
        </p:nvSpPr>
        <p:spPr>
          <a:xfrm>
            <a:off x="6286500" y="3308350"/>
            <a:ext cx="1177925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>
                <a:latin typeface=".VnTime" panose="020B7200000000000000" pitchFamily="34" charset="0"/>
              </a:rPr>
              <a:t> (</a:t>
            </a:r>
            <a:r>
              <a:rPr sz="2000">
                <a:solidFill>
                  <a:schemeClr val="hlink"/>
                </a:solidFill>
                <a:latin typeface=".VnTime" panose="020B7200000000000000" pitchFamily="34" charset="0"/>
              </a:rPr>
              <a:t>35</a:t>
            </a:r>
            <a:r>
              <a:rPr sz="2000">
                <a:latin typeface=".VnTime" panose="020B7200000000000000" pitchFamily="34" charset="0"/>
              </a:rPr>
              <a:t> – 31)</a:t>
            </a:r>
          </a:p>
        </p:txBody>
      </p:sp>
      <p:sp>
        <p:nvSpPr>
          <p:cNvPr id="8379" name="Text Box 8378"/>
          <p:cNvSpPr txBox="1"/>
          <p:nvPr/>
        </p:nvSpPr>
        <p:spPr>
          <a:xfrm>
            <a:off x="7473950" y="3271838"/>
            <a:ext cx="1177925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>
                <a:latin typeface=".VnTime" panose="020B7200000000000000" pitchFamily="34" charset="0"/>
              </a:rPr>
              <a:t> (</a:t>
            </a:r>
            <a:r>
              <a:rPr sz="2000">
                <a:solidFill>
                  <a:schemeClr val="hlink"/>
                </a:solidFill>
                <a:latin typeface=".VnTime" panose="020B7200000000000000" pitchFamily="34" charset="0"/>
              </a:rPr>
              <a:t>45</a:t>
            </a:r>
            <a:r>
              <a:rPr sz="2000">
                <a:latin typeface=".VnTime" panose="020B7200000000000000" pitchFamily="34" charset="0"/>
              </a:rPr>
              <a:t> – 31)</a:t>
            </a:r>
          </a:p>
        </p:txBody>
      </p:sp>
      <p:grpSp>
        <p:nvGrpSpPr>
          <p:cNvPr id="8380" name="Group 8379"/>
          <p:cNvGrpSpPr/>
          <p:nvPr/>
        </p:nvGrpSpPr>
        <p:grpSpPr>
          <a:xfrm>
            <a:off x="2798763" y="3871913"/>
            <a:ext cx="1216025" cy="457200"/>
            <a:chOff x="1801" y="3443"/>
            <a:chExt cx="766" cy="288"/>
          </a:xfrm>
        </p:grpSpPr>
        <p:sp>
          <p:nvSpPr>
            <p:cNvPr id="8381" name="Straight Connector 8380"/>
            <p:cNvSpPr/>
            <p:nvPr/>
          </p:nvSpPr>
          <p:spPr>
            <a:xfrm flipV="1">
              <a:off x="2177" y="3521"/>
              <a:ext cx="181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8382" name="Text Box 8381"/>
            <p:cNvSpPr txBox="1"/>
            <p:nvPr/>
          </p:nvSpPr>
          <p:spPr>
            <a:xfrm>
              <a:off x="1801" y="3443"/>
              <a:ext cx="76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>
                  <a:latin typeface=".VnTime" panose="020B7200000000000000" pitchFamily="34" charset="0"/>
                </a:rPr>
                <a:t>(</a:t>
              </a:r>
              <a:r>
                <a:rPr dirty="0" err="1">
                  <a:solidFill>
                    <a:schemeClr val="hlink"/>
                  </a:solidFill>
                  <a:latin typeface=".VnTime" panose="020B7200000000000000" pitchFamily="34" charset="0"/>
                </a:rPr>
                <a:t>c</a:t>
              </a:r>
              <a:r>
                <a:rPr baseline="-25000" dirty="0" err="1">
                  <a:solidFill>
                    <a:schemeClr val="hlink"/>
                  </a:solidFill>
                  <a:latin typeface=".VnTime" panose="020B7200000000000000" pitchFamily="34" charset="0"/>
                </a:rPr>
                <a:t>i</a:t>
              </a:r>
              <a:r>
                <a:rPr>
                  <a:latin typeface=".VnTime" panose="020B7200000000000000" pitchFamily="34" charset="0"/>
                </a:rPr>
                <a:t> – x )</a:t>
              </a:r>
              <a:r>
                <a:rPr baseline="30000">
                  <a:latin typeface=".VnTime" panose="020B7200000000000000" pitchFamily="34" charset="0"/>
                </a:rPr>
                <a:t>2</a:t>
              </a:r>
              <a:endParaRPr>
                <a:latin typeface=".VnTime" panose="020B7200000000000000" pitchFamily="34" charset="0"/>
              </a:endParaRPr>
            </a:p>
          </p:txBody>
        </p:sp>
      </p:grpSp>
      <p:sp>
        <p:nvSpPr>
          <p:cNvPr id="8383" name="Text Box 8382"/>
          <p:cNvSpPr txBox="1"/>
          <p:nvPr/>
        </p:nvSpPr>
        <p:spPr>
          <a:xfrm>
            <a:off x="3873500" y="3836988"/>
            <a:ext cx="1279525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>
                <a:latin typeface=".VnTime" panose="020B7200000000000000" pitchFamily="34" charset="0"/>
              </a:rPr>
              <a:t> (</a:t>
            </a:r>
            <a:r>
              <a:rPr sz="2000">
                <a:solidFill>
                  <a:schemeClr val="hlink"/>
                </a:solidFill>
                <a:latin typeface=".VnTime" panose="020B7200000000000000" pitchFamily="34" charset="0"/>
              </a:rPr>
              <a:t>15 </a:t>
            </a:r>
            <a:r>
              <a:rPr sz="2000">
                <a:latin typeface=".VnTime" panose="020B7200000000000000" pitchFamily="34" charset="0"/>
              </a:rPr>
              <a:t>– 31)</a:t>
            </a:r>
            <a:r>
              <a:rPr baseline="30000">
                <a:latin typeface=".VnTime" panose="020B7200000000000000" pitchFamily="34" charset="0"/>
              </a:rPr>
              <a:t>2</a:t>
            </a:r>
            <a:endParaRPr>
              <a:latin typeface=".VnTime" panose="020B7200000000000000" pitchFamily="34" charset="0"/>
            </a:endParaRPr>
          </a:p>
        </p:txBody>
      </p:sp>
      <p:sp>
        <p:nvSpPr>
          <p:cNvPr id="8384" name="Text Box 8383"/>
          <p:cNvSpPr txBox="1"/>
          <p:nvPr/>
        </p:nvSpPr>
        <p:spPr>
          <a:xfrm>
            <a:off x="5087938" y="3824288"/>
            <a:ext cx="1279525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>
                <a:latin typeface=".VnTime" panose="020B7200000000000000" pitchFamily="34" charset="0"/>
              </a:rPr>
              <a:t> (</a:t>
            </a:r>
            <a:r>
              <a:rPr sz="2000">
                <a:solidFill>
                  <a:schemeClr val="hlink"/>
                </a:solidFill>
                <a:latin typeface=".VnTime" panose="020B7200000000000000" pitchFamily="34" charset="0"/>
              </a:rPr>
              <a:t>25</a:t>
            </a:r>
            <a:r>
              <a:rPr sz="2000">
                <a:latin typeface=".VnTime" panose="020B7200000000000000" pitchFamily="34" charset="0"/>
              </a:rPr>
              <a:t> – 31)</a:t>
            </a:r>
            <a:r>
              <a:rPr baseline="30000">
                <a:latin typeface=".VnTime" panose="020B7200000000000000" pitchFamily="34" charset="0"/>
              </a:rPr>
              <a:t>2</a:t>
            </a:r>
            <a:endParaRPr>
              <a:latin typeface=".VnTime" panose="020B7200000000000000" pitchFamily="34" charset="0"/>
            </a:endParaRPr>
          </a:p>
        </p:txBody>
      </p:sp>
      <p:sp>
        <p:nvSpPr>
          <p:cNvPr id="8385" name="Text Box 8384"/>
          <p:cNvSpPr txBox="1"/>
          <p:nvPr/>
        </p:nvSpPr>
        <p:spPr>
          <a:xfrm>
            <a:off x="6311900" y="3860800"/>
            <a:ext cx="1279525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>
                <a:latin typeface=".VnTime" panose="020B7200000000000000" pitchFamily="34" charset="0"/>
              </a:rPr>
              <a:t> (</a:t>
            </a:r>
            <a:r>
              <a:rPr sz="2000">
                <a:solidFill>
                  <a:schemeClr val="hlink"/>
                </a:solidFill>
                <a:latin typeface=".VnTime" panose="020B7200000000000000" pitchFamily="34" charset="0"/>
              </a:rPr>
              <a:t>35</a:t>
            </a:r>
            <a:r>
              <a:rPr sz="2000">
                <a:latin typeface=".VnTime" panose="020B7200000000000000" pitchFamily="34" charset="0"/>
              </a:rPr>
              <a:t> – 31)</a:t>
            </a:r>
            <a:r>
              <a:rPr baseline="30000">
                <a:latin typeface=".VnTime" panose="020B7200000000000000" pitchFamily="34" charset="0"/>
              </a:rPr>
              <a:t>2</a:t>
            </a:r>
            <a:endParaRPr>
              <a:latin typeface=".VnTime" panose="020B7200000000000000" pitchFamily="34" charset="0"/>
            </a:endParaRPr>
          </a:p>
        </p:txBody>
      </p:sp>
      <p:sp>
        <p:nvSpPr>
          <p:cNvPr id="8386" name="Text Box 8385"/>
          <p:cNvSpPr txBox="1"/>
          <p:nvPr/>
        </p:nvSpPr>
        <p:spPr>
          <a:xfrm>
            <a:off x="7473950" y="3846513"/>
            <a:ext cx="1279525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>
                <a:latin typeface=".VnTime" panose="020B7200000000000000" pitchFamily="34" charset="0"/>
              </a:rPr>
              <a:t> (</a:t>
            </a:r>
            <a:r>
              <a:rPr sz="2000">
                <a:solidFill>
                  <a:schemeClr val="hlink"/>
                </a:solidFill>
                <a:latin typeface=".VnTime" panose="020B7200000000000000" pitchFamily="34" charset="0"/>
              </a:rPr>
              <a:t>45</a:t>
            </a:r>
            <a:r>
              <a:rPr sz="2000">
                <a:latin typeface=".VnTime" panose="020B7200000000000000" pitchFamily="34" charset="0"/>
              </a:rPr>
              <a:t> – 31)</a:t>
            </a:r>
            <a:r>
              <a:rPr baseline="30000">
                <a:latin typeface=".VnTime" panose="020B7200000000000000" pitchFamily="34" charset="0"/>
              </a:rPr>
              <a:t>2</a:t>
            </a:r>
            <a:endParaRPr>
              <a:latin typeface=".VnTime" panose="020B7200000000000000" pitchFamily="34" charset="0"/>
            </a:endParaRPr>
          </a:p>
        </p:txBody>
      </p:sp>
      <p:sp>
        <p:nvSpPr>
          <p:cNvPr id="8387" name="Text Box 8386"/>
          <p:cNvSpPr txBox="1"/>
          <p:nvPr/>
        </p:nvSpPr>
        <p:spPr>
          <a:xfrm>
            <a:off x="2484438" y="5456238"/>
            <a:ext cx="836612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latin typeface=".VnTime" panose="020B7200000000000000" pitchFamily="34" charset="0"/>
              </a:rPr>
              <a:t>S</a:t>
            </a:r>
            <a:r>
              <a:rPr baseline="-25000">
                <a:latin typeface=".VnTime" panose="020B7200000000000000" pitchFamily="34" charset="0"/>
              </a:rPr>
              <a:t>x</a:t>
            </a:r>
            <a:r>
              <a:rPr baseline="30000">
                <a:latin typeface=".VnTime" panose="020B7200000000000000" pitchFamily="34" charset="0"/>
              </a:rPr>
              <a:t>2 </a:t>
            </a:r>
            <a:r>
              <a:rPr>
                <a:latin typeface=".VnTime" panose="020B7200000000000000" pitchFamily="34" charset="0"/>
              </a:rPr>
              <a:t>= </a:t>
            </a:r>
          </a:p>
        </p:txBody>
      </p:sp>
      <p:sp>
        <p:nvSpPr>
          <p:cNvPr id="8388" name="Text Box 8387"/>
          <p:cNvSpPr txBox="1"/>
          <p:nvPr/>
        </p:nvSpPr>
        <p:spPr>
          <a:xfrm>
            <a:off x="3190875" y="5229225"/>
            <a:ext cx="5953125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>
                <a:solidFill>
                  <a:srgbClr val="FF3300"/>
                </a:solidFill>
                <a:latin typeface=".VnTime" panose="020B7200000000000000" pitchFamily="34" charset="0"/>
              </a:rPr>
              <a:t>8</a:t>
            </a:r>
            <a:r>
              <a:rPr sz="2000">
                <a:latin typeface=".VnTime" panose="020B7200000000000000" pitchFamily="34" charset="0"/>
              </a:rPr>
              <a:t>(15 – 31)</a:t>
            </a:r>
            <a:r>
              <a:rPr sz="2000" baseline="30000">
                <a:latin typeface=".VnTime" panose="020B7200000000000000" pitchFamily="34" charset="0"/>
              </a:rPr>
              <a:t>2 </a:t>
            </a:r>
            <a:r>
              <a:rPr sz="2000">
                <a:latin typeface=".VnTime" panose="020B7200000000000000" pitchFamily="34" charset="0"/>
              </a:rPr>
              <a:t>+ </a:t>
            </a:r>
            <a:r>
              <a:rPr sz="2000">
                <a:solidFill>
                  <a:srgbClr val="FF3300"/>
                </a:solidFill>
                <a:latin typeface=".VnTime" panose="020B7200000000000000" pitchFamily="34" charset="0"/>
              </a:rPr>
              <a:t>18</a:t>
            </a:r>
            <a:r>
              <a:rPr sz="2000">
                <a:latin typeface=".VnTime" panose="020B7200000000000000" pitchFamily="34" charset="0"/>
              </a:rPr>
              <a:t>(25 – 31)</a:t>
            </a:r>
            <a:r>
              <a:rPr sz="2000" baseline="30000">
                <a:latin typeface=".VnTime" panose="020B7200000000000000" pitchFamily="34" charset="0"/>
              </a:rPr>
              <a:t>2</a:t>
            </a:r>
            <a:r>
              <a:rPr sz="2000">
                <a:latin typeface=".VnTime" panose="020B7200000000000000" pitchFamily="34" charset="0"/>
              </a:rPr>
              <a:t> +</a:t>
            </a:r>
            <a:r>
              <a:rPr sz="2000">
                <a:solidFill>
                  <a:srgbClr val="FF3300"/>
                </a:solidFill>
                <a:latin typeface=".VnTime" panose="020B7200000000000000" pitchFamily="34" charset="0"/>
              </a:rPr>
              <a:t>24</a:t>
            </a:r>
            <a:r>
              <a:rPr sz="2000">
                <a:latin typeface=".VnTime" panose="020B7200000000000000" pitchFamily="34" charset="0"/>
              </a:rPr>
              <a:t>(35 – 31)</a:t>
            </a:r>
            <a:r>
              <a:rPr sz="2000" baseline="30000">
                <a:latin typeface=".VnTime" panose="020B7200000000000000" pitchFamily="34" charset="0"/>
              </a:rPr>
              <a:t>2</a:t>
            </a:r>
            <a:r>
              <a:rPr sz="2000">
                <a:latin typeface=".VnTime" panose="020B7200000000000000" pitchFamily="34" charset="0"/>
              </a:rPr>
              <a:t> + </a:t>
            </a:r>
            <a:r>
              <a:rPr sz="2000">
                <a:solidFill>
                  <a:srgbClr val="FF3300"/>
                </a:solidFill>
                <a:latin typeface=".VnTime" panose="020B7200000000000000" pitchFamily="34" charset="0"/>
              </a:rPr>
              <a:t>10</a:t>
            </a:r>
            <a:r>
              <a:rPr sz="2000">
                <a:latin typeface=".VnTime" panose="020B7200000000000000" pitchFamily="34" charset="0"/>
              </a:rPr>
              <a:t>(45 – 31)</a:t>
            </a:r>
            <a:r>
              <a:rPr sz="2000" baseline="30000">
                <a:latin typeface=".VnTime" panose="020B7200000000000000" pitchFamily="34" charset="0"/>
              </a:rPr>
              <a:t>2</a:t>
            </a:r>
            <a:r>
              <a:rPr sz="2000">
                <a:latin typeface=".VnTime" panose="020B7200000000000000" pitchFamily="34" charset="0"/>
              </a:rPr>
              <a:t> </a:t>
            </a:r>
            <a:r>
              <a:rPr sz="2000" baseline="30000">
                <a:latin typeface=".VnTime" panose="020B7200000000000000" pitchFamily="34" charset="0"/>
              </a:rPr>
              <a:t> </a:t>
            </a:r>
            <a:endParaRPr sz="2000">
              <a:latin typeface=".VnTime" panose="020B7200000000000000" pitchFamily="34" charset="0"/>
            </a:endParaRPr>
          </a:p>
        </p:txBody>
      </p:sp>
      <p:sp>
        <p:nvSpPr>
          <p:cNvPr id="8389" name="Straight Connector 8388"/>
          <p:cNvSpPr/>
          <p:nvPr/>
        </p:nvSpPr>
        <p:spPr>
          <a:xfrm flipV="1">
            <a:off x="3262313" y="5697538"/>
            <a:ext cx="5653087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8390" name="Text Box 8389"/>
          <p:cNvSpPr txBox="1"/>
          <p:nvPr/>
        </p:nvSpPr>
        <p:spPr>
          <a:xfrm>
            <a:off x="5903913" y="5732463"/>
            <a:ext cx="43815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000">
                <a:solidFill>
                  <a:srgbClr val="FF3300"/>
                </a:solidFill>
                <a:latin typeface=".VnTime" panose="020B7200000000000000" pitchFamily="34" charset="0"/>
              </a:rPr>
              <a:t>60</a:t>
            </a:r>
          </a:p>
        </p:txBody>
      </p:sp>
      <p:sp>
        <p:nvSpPr>
          <p:cNvPr id="8392" name="Text Box 8391"/>
          <p:cNvSpPr txBox="1"/>
          <p:nvPr/>
        </p:nvSpPr>
        <p:spPr>
          <a:xfrm>
            <a:off x="3003550" y="6143625"/>
            <a:ext cx="1239838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latin typeface=".VnTime" panose="020B7200000000000000" pitchFamily="34" charset="0"/>
                <a:sym typeface="Symbol" panose="05050102010706020507" pitchFamily="18" charset="2"/>
              </a:rPr>
              <a:t> 84 (3)</a:t>
            </a:r>
            <a:r>
              <a:rPr>
                <a:latin typeface=".VnTime" panose="020B7200000000000000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25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15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975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775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8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275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  <p:bldP spid="8376" grpId="0"/>
      <p:bldP spid="8377" grpId="0"/>
      <p:bldP spid="8378" grpId="0"/>
      <p:bldP spid="8379" grpId="0"/>
      <p:bldP spid="8383" grpId="0"/>
      <p:bldP spid="8384" grpId="0"/>
      <p:bldP spid="8385" grpId="0"/>
      <p:bldP spid="8386" grpId="0"/>
      <p:bldP spid="8387" grpId="0"/>
      <p:bldP spid="8388" grpId="0"/>
      <p:bldP spid="8390" grpId="0"/>
      <p:bldP spid="839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13315"/>
          <p:cNvSpPr txBox="1"/>
          <p:nvPr/>
        </p:nvSpPr>
        <p:spPr>
          <a:xfrm>
            <a:off x="142875" y="317500"/>
            <a:ext cx="8629650" cy="8223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dirty="0" err="1">
                <a:latin typeface=".VnTime" panose="020B7200000000000000" pitchFamily="34" charset="0"/>
              </a:rPr>
              <a:t>VÝ dô 1;TÝnh ph­¬ng sai</a:t>
            </a:r>
            <a:r>
              <a:rPr>
                <a:latin typeface=".VnTime" panose="020B7200000000000000" pitchFamily="34" charset="0"/>
              </a:rPr>
              <a:t> S</a:t>
            </a:r>
            <a:r>
              <a:rPr baseline="-25000">
                <a:latin typeface=".VnTime" panose="020B7200000000000000" pitchFamily="34" charset="0"/>
              </a:rPr>
              <a:t>x</a:t>
            </a:r>
            <a:r>
              <a:rPr baseline="30000">
                <a:latin typeface=".VnTime" panose="020B7200000000000000" pitchFamily="34" charset="0"/>
              </a:rPr>
              <a:t>2</a:t>
            </a:r>
            <a:r>
              <a:rPr dirty="0" err="1">
                <a:latin typeface=".VnTime" panose="020B7200000000000000" pitchFamily="34" charset="0"/>
              </a:rPr>
              <a:t>  cña c¸c sè liÖu thèng kª cho ë b¶ng sau</a:t>
            </a:r>
            <a:r>
              <a:rPr>
                <a:latin typeface=".VnTime" panose="020B7200000000000000" pitchFamily="34" charset="0"/>
              </a:rPr>
              <a:t>:</a:t>
            </a:r>
          </a:p>
          <a:p>
            <a:r>
              <a:rPr dirty="0" err="1">
                <a:latin typeface=".VnTime" panose="020B7200000000000000" pitchFamily="34" charset="0"/>
              </a:rPr>
              <a:t>§é dµi cña 60 l¸ d­¬ng xØ tr­ëng thµnh</a:t>
            </a:r>
            <a:r>
              <a:rPr>
                <a:latin typeface=".VnTime" panose="020B7200000000000000" pitchFamily="34" charset="0"/>
              </a:rPr>
              <a:t>.</a:t>
            </a:r>
          </a:p>
        </p:txBody>
      </p:sp>
      <p:graphicFrame>
        <p:nvGraphicFramePr>
          <p:cNvPr id="13341" name="Table 13340"/>
          <p:cNvGraphicFramePr/>
          <p:nvPr/>
        </p:nvGraphicFramePr>
        <p:xfrm>
          <a:off x="0" y="1268413"/>
          <a:ext cx="2184400" cy="5589588"/>
        </p:xfrm>
        <a:graphic>
          <a:graphicData uri="http://schemas.openxmlformats.org/drawingml/2006/table">
            <a:tbl>
              <a:tblPr/>
              <a:tblGrid>
                <a:gridCol w="1092200"/>
                <a:gridCol w="1092200"/>
              </a:tblGrid>
              <a:tr h="1770063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 dirty="0" err="1">
                          <a:latin typeface=".VnTime" panose="020B7200000000000000" pitchFamily="34" charset="0"/>
                        </a:rPr>
                        <a:t>Líp cña ®é dµi</a:t>
                      </a:r>
                      <a:r>
                        <a:rPr sz="2400">
                          <a:latin typeface=".VnTime" panose="020B7200000000000000" pitchFamily="34" charset="0"/>
                        </a:rPr>
                        <a:t> (cm)</a:t>
                      </a:r>
                      <a:endParaRPr lang="en-US" sz="2400">
                        <a:latin typeface=".VnTime" panose="020B7200000000000000" pitchFamily="34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sz="2400" dirty="0" err="1">
                          <a:solidFill>
                            <a:srgbClr val="FF3300"/>
                          </a:solidFill>
                          <a:latin typeface=".VnTime" panose="020B7200000000000000" pitchFamily="34" charset="0"/>
                        </a:rPr>
                        <a:t>TÇn sè</a:t>
                      </a:r>
                      <a:endParaRPr lang="en-US" sz="2400">
                        <a:solidFill>
                          <a:srgbClr val="FF3300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71525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lnSpc>
                          <a:spcPct val="70000"/>
                        </a:lnSpc>
                        <a:buNone/>
                      </a:pPr>
                      <a:r>
                        <a:rPr sz="2400">
                          <a:latin typeface=".VnTime" panose="020B7200000000000000" pitchFamily="34" charset="0"/>
                        </a:rPr>
                        <a:t> [10;20)</a:t>
                      </a:r>
                      <a:endParaRPr lang="en-US" sz="2400">
                        <a:latin typeface=".VnTime" panose="020B7200000000000000" pitchFamily="34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lnSpc>
                          <a:spcPct val="150000"/>
                        </a:lnSpc>
                        <a:buNone/>
                      </a:pPr>
                      <a:r>
                        <a:rPr sz="2400">
                          <a:solidFill>
                            <a:srgbClr val="FF3300"/>
                          </a:solidFill>
                          <a:latin typeface=".VnTime" panose="020B7200000000000000" pitchFamily="34" charset="0"/>
                        </a:rPr>
                        <a:t>8</a:t>
                      </a:r>
                      <a:endParaRPr lang="en-US" sz="2400">
                        <a:solidFill>
                          <a:srgbClr val="FF3300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74700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lnSpc>
                          <a:spcPct val="70000"/>
                        </a:lnSpc>
                        <a:buNone/>
                      </a:pPr>
                      <a:r>
                        <a:rPr sz="2400">
                          <a:latin typeface=".VnTime" panose="020B7200000000000000" pitchFamily="34" charset="0"/>
                        </a:rPr>
                        <a:t> [20;30)</a:t>
                      </a:r>
                      <a:endParaRPr lang="en-US" sz="2400">
                        <a:latin typeface=".VnTime" panose="020B7200000000000000" pitchFamily="34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lnSpc>
                          <a:spcPct val="150000"/>
                        </a:lnSpc>
                        <a:buNone/>
                      </a:pPr>
                      <a:r>
                        <a:rPr sz="2400">
                          <a:solidFill>
                            <a:srgbClr val="FF3300"/>
                          </a:solidFill>
                          <a:latin typeface=".VnTime" panose="020B7200000000000000" pitchFamily="34" charset="0"/>
                        </a:rPr>
                        <a:t>18</a:t>
                      </a:r>
                      <a:endParaRPr lang="en-US" sz="2400">
                        <a:solidFill>
                          <a:srgbClr val="FF3300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73112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lnSpc>
                          <a:spcPct val="70000"/>
                        </a:lnSpc>
                        <a:buNone/>
                      </a:pPr>
                      <a:r>
                        <a:rPr sz="2400">
                          <a:latin typeface=".VnTime" panose="020B7200000000000000" pitchFamily="34" charset="0"/>
                        </a:rPr>
                        <a:t> [30;40)</a:t>
                      </a:r>
                      <a:endParaRPr lang="en-US" sz="2400">
                        <a:latin typeface=".VnTime" panose="020B7200000000000000" pitchFamily="34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lnSpc>
                          <a:spcPct val="150000"/>
                        </a:lnSpc>
                        <a:buNone/>
                      </a:pPr>
                      <a:r>
                        <a:rPr sz="2400">
                          <a:solidFill>
                            <a:srgbClr val="FF3300"/>
                          </a:solidFill>
                          <a:latin typeface=".VnTime" panose="020B7200000000000000" pitchFamily="34" charset="0"/>
                        </a:rPr>
                        <a:t>24</a:t>
                      </a:r>
                      <a:endParaRPr lang="en-US" sz="2400">
                        <a:solidFill>
                          <a:srgbClr val="FF3300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71525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lnSpc>
                          <a:spcPct val="70000"/>
                        </a:lnSpc>
                        <a:buNone/>
                      </a:pPr>
                      <a:r>
                        <a:rPr sz="2400">
                          <a:latin typeface=".VnTime" panose="020B7200000000000000" pitchFamily="34" charset="0"/>
                        </a:rPr>
                        <a:t> [40;50)</a:t>
                      </a:r>
                      <a:endParaRPr lang="en-US" sz="2400">
                        <a:latin typeface=".VnTime" panose="020B7200000000000000" pitchFamily="34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lnSpc>
                          <a:spcPct val="150000"/>
                        </a:lnSpc>
                        <a:buNone/>
                      </a:pPr>
                      <a:r>
                        <a:rPr sz="2400">
                          <a:solidFill>
                            <a:srgbClr val="FF3300"/>
                          </a:solidFill>
                          <a:latin typeface=".VnTime" panose="020B7200000000000000" pitchFamily="34" charset="0"/>
                        </a:rPr>
                        <a:t>10</a:t>
                      </a:r>
                      <a:endParaRPr lang="en-US" sz="2400">
                        <a:solidFill>
                          <a:srgbClr val="FF3300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28663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lnSpc>
                          <a:spcPct val="70000"/>
                        </a:lnSpc>
                        <a:buNone/>
                      </a:pPr>
                      <a:r>
                        <a:rPr sz="2400" dirty="0" err="1">
                          <a:latin typeface=".VnTime" panose="020B7200000000000000" pitchFamily="34" charset="0"/>
                        </a:rPr>
                        <a:t>Céng</a:t>
                      </a:r>
                      <a:endParaRPr lang="en-US" sz="2400">
                        <a:latin typeface=".VnTime" panose="020B7200000000000000" pitchFamily="34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>
                        <a:lnSpc>
                          <a:spcPct val="150000"/>
                        </a:lnSpc>
                        <a:buNone/>
                      </a:pPr>
                      <a:r>
                        <a:rPr sz="2400">
                          <a:solidFill>
                            <a:srgbClr val="FF3300"/>
                          </a:solidFill>
                          <a:latin typeface=".VnTime" panose="020B7200000000000000" pitchFamily="34" charset="0"/>
                        </a:rPr>
                        <a:t>60</a:t>
                      </a:r>
                      <a:endParaRPr lang="en-US" sz="2400">
                        <a:solidFill>
                          <a:srgbClr val="FF3300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397" name="Table 13396"/>
          <p:cNvGraphicFramePr/>
          <p:nvPr/>
        </p:nvGraphicFramePr>
        <p:xfrm>
          <a:off x="2808288" y="2097088"/>
          <a:ext cx="6096000" cy="1127125"/>
        </p:xfrm>
        <a:graphic>
          <a:graphicData uri="http://schemas.openxmlformats.org/drawingml/2006/table">
            <a:tbl>
              <a:tblPr/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1127125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lnSpc>
                          <a:spcPct val="200000"/>
                        </a:lnSpc>
                        <a:buNone/>
                      </a:pPr>
                      <a:r>
                        <a:rPr dirty="0" err="1">
                          <a:solidFill>
                            <a:schemeClr val="hlink"/>
                          </a:solidFill>
                          <a:latin typeface=".VnTime" panose="020B7200000000000000" pitchFamily="34" charset="0"/>
                        </a:rPr>
                        <a:t>c</a:t>
                      </a:r>
                      <a:r>
                        <a:rPr baseline="-25000" dirty="0" err="1">
                          <a:solidFill>
                            <a:schemeClr val="hlink"/>
                          </a:solidFill>
                          <a:latin typeface=".VnTime" panose="020B7200000000000000" pitchFamily="34" charset="0"/>
                        </a:rPr>
                        <a:t>i</a:t>
                      </a:r>
                      <a:endParaRPr lang="en-US">
                        <a:solidFill>
                          <a:schemeClr val="hlink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lnSpc>
                          <a:spcPct val="200000"/>
                        </a:lnSpc>
                        <a:buNone/>
                      </a:pPr>
                      <a:r>
                        <a:rPr>
                          <a:solidFill>
                            <a:schemeClr val="hlink"/>
                          </a:solidFill>
                          <a:latin typeface=".VnTime" panose="020B7200000000000000" pitchFamily="34" charset="0"/>
                        </a:rPr>
                        <a:t>15</a:t>
                      </a:r>
                      <a:endParaRPr lang="en-US">
                        <a:solidFill>
                          <a:schemeClr val="hlink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lnSpc>
                          <a:spcPct val="200000"/>
                        </a:lnSpc>
                        <a:buNone/>
                      </a:pPr>
                      <a:r>
                        <a:rPr>
                          <a:solidFill>
                            <a:schemeClr val="hlink"/>
                          </a:solidFill>
                          <a:latin typeface=".VnTime" panose="020B7200000000000000" pitchFamily="34" charset="0"/>
                        </a:rPr>
                        <a:t>25</a:t>
                      </a:r>
                      <a:endParaRPr lang="en-US">
                        <a:solidFill>
                          <a:schemeClr val="hlink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lnSpc>
                          <a:spcPct val="200000"/>
                        </a:lnSpc>
                        <a:buNone/>
                      </a:pPr>
                      <a:r>
                        <a:rPr>
                          <a:solidFill>
                            <a:schemeClr val="hlink"/>
                          </a:solidFill>
                          <a:latin typeface=".VnTime" panose="020B7200000000000000" pitchFamily="34" charset="0"/>
                        </a:rPr>
                        <a:t>35</a:t>
                      </a:r>
                      <a:endParaRPr lang="en-US">
                        <a:solidFill>
                          <a:schemeClr val="hlink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>
                        <a:lnSpc>
                          <a:spcPct val="200000"/>
                        </a:lnSpc>
                        <a:buNone/>
                      </a:pPr>
                      <a:r>
                        <a:rPr>
                          <a:solidFill>
                            <a:schemeClr val="hlink"/>
                          </a:solidFill>
                          <a:latin typeface=".VnTime" panose="020B7200000000000000" pitchFamily="34" charset="0"/>
                        </a:rPr>
                        <a:t>45</a:t>
                      </a:r>
                      <a:endParaRPr lang="en-US">
                        <a:solidFill>
                          <a:schemeClr val="hlink"/>
                        </a:solidFill>
                        <a:latin typeface=".VnTime" panose="020B7200000000000000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3384" name="Group 13383"/>
          <p:cNvGrpSpPr/>
          <p:nvPr/>
        </p:nvGrpSpPr>
        <p:grpSpPr>
          <a:xfrm>
            <a:off x="2700338" y="3595688"/>
            <a:ext cx="839787" cy="457200"/>
            <a:chOff x="1915" y="3125"/>
            <a:chExt cx="529" cy="288"/>
          </a:xfrm>
        </p:grpSpPr>
        <p:sp>
          <p:nvSpPr>
            <p:cNvPr id="13382" name="Text Box 13381"/>
            <p:cNvSpPr txBox="1"/>
            <p:nvPr/>
          </p:nvSpPr>
          <p:spPr>
            <a:xfrm>
              <a:off x="1915" y="3125"/>
              <a:ext cx="529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>
                  <a:latin typeface=".VnTime" panose="020B7200000000000000" pitchFamily="34" charset="0"/>
                </a:rPr>
                <a:t>x</a:t>
              </a:r>
              <a:r>
                <a:rPr baseline="30000">
                  <a:latin typeface=".VnTime" panose="020B7200000000000000" pitchFamily="34" charset="0"/>
                </a:rPr>
                <a:t>2</a:t>
              </a:r>
              <a:r>
                <a:rPr>
                  <a:latin typeface=".VnTime" panose="020B7200000000000000" pitchFamily="34" charset="0"/>
                </a:rPr>
                <a:t> =  </a:t>
              </a:r>
            </a:p>
          </p:txBody>
        </p:sp>
        <p:sp>
          <p:nvSpPr>
            <p:cNvPr id="13383" name="Straight Connector 13382"/>
            <p:cNvSpPr/>
            <p:nvPr/>
          </p:nvSpPr>
          <p:spPr>
            <a:xfrm>
              <a:off x="1927" y="3135"/>
              <a:ext cx="205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13390" name="Text Box 13389"/>
          <p:cNvSpPr txBox="1"/>
          <p:nvPr/>
        </p:nvSpPr>
        <p:spPr>
          <a:xfrm>
            <a:off x="3276600" y="3332163"/>
            <a:ext cx="488950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solidFill>
                  <a:srgbClr val="FF3300"/>
                </a:solidFill>
                <a:latin typeface=".VnTime" panose="020B7200000000000000" pitchFamily="34" charset="0"/>
              </a:rPr>
              <a:t>8</a:t>
            </a:r>
            <a:r>
              <a:rPr>
                <a:latin typeface=".VnTime" panose="020B7200000000000000" pitchFamily="34" charset="0"/>
              </a:rPr>
              <a:t>.(15)</a:t>
            </a:r>
            <a:r>
              <a:rPr baseline="30000">
                <a:latin typeface=".VnTime" panose="020B7200000000000000" pitchFamily="34" charset="0"/>
              </a:rPr>
              <a:t>2</a:t>
            </a:r>
            <a:r>
              <a:rPr>
                <a:latin typeface=".VnTime" panose="020B7200000000000000" pitchFamily="34" charset="0"/>
              </a:rPr>
              <a:t> + </a:t>
            </a:r>
            <a:r>
              <a:rPr>
                <a:solidFill>
                  <a:srgbClr val="FF3300"/>
                </a:solidFill>
                <a:latin typeface=".VnTime" panose="020B7200000000000000" pitchFamily="34" charset="0"/>
              </a:rPr>
              <a:t>18</a:t>
            </a:r>
            <a:r>
              <a:rPr>
                <a:latin typeface=".VnTime" panose="020B7200000000000000" pitchFamily="34" charset="0"/>
              </a:rPr>
              <a:t>.(25)</a:t>
            </a:r>
            <a:r>
              <a:rPr baseline="30000">
                <a:latin typeface=".VnTime" panose="020B7200000000000000" pitchFamily="34" charset="0"/>
              </a:rPr>
              <a:t>2</a:t>
            </a:r>
            <a:r>
              <a:rPr>
                <a:latin typeface=".VnTime" panose="020B7200000000000000" pitchFamily="34" charset="0"/>
              </a:rPr>
              <a:t> + </a:t>
            </a:r>
            <a:r>
              <a:rPr>
                <a:solidFill>
                  <a:srgbClr val="FF3300"/>
                </a:solidFill>
                <a:latin typeface=".VnTime" panose="020B7200000000000000" pitchFamily="34" charset="0"/>
              </a:rPr>
              <a:t>24</a:t>
            </a:r>
            <a:r>
              <a:rPr>
                <a:latin typeface=".VnTime" panose="020B7200000000000000" pitchFamily="34" charset="0"/>
              </a:rPr>
              <a:t>.(35)</a:t>
            </a:r>
            <a:r>
              <a:rPr baseline="30000">
                <a:latin typeface=".VnTime" panose="020B7200000000000000" pitchFamily="34" charset="0"/>
              </a:rPr>
              <a:t>2</a:t>
            </a:r>
            <a:r>
              <a:rPr>
                <a:latin typeface=".VnTime" panose="020B7200000000000000" pitchFamily="34" charset="0"/>
              </a:rPr>
              <a:t> +</a:t>
            </a:r>
            <a:r>
              <a:rPr>
                <a:solidFill>
                  <a:srgbClr val="FF3300"/>
                </a:solidFill>
                <a:latin typeface=".VnTime" panose="020B7200000000000000" pitchFamily="34" charset="0"/>
              </a:rPr>
              <a:t>10</a:t>
            </a:r>
            <a:r>
              <a:rPr>
                <a:latin typeface=".VnTime" panose="020B7200000000000000" pitchFamily="34" charset="0"/>
              </a:rPr>
              <a:t>.(45)</a:t>
            </a:r>
            <a:r>
              <a:rPr baseline="30000">
                <a:latin typeface=".VnTime" panose="020B7200000000000000" pitchFamily="34" charset="0"/>
              </a:rPr>
              <a:t>2</a:t>
            </a:r>
            <a:endParaRPr>
              <a:latin typeface=".VnTime" panose="020B7200000000000000" pitchFamily="34" charset="0"/>
            </a:endParaRPr>
          </a:p>
        </p:txBody>
      </p:sp>
      <p:sp>
        <p:nvSpPr>
          <p:cNvPr id="13391" name="Straight Connector 13390"/>
          <p:cNvSpPr/>
          <p:nvPr/>
        </p:nvSpPr>
        <p:spPr>
          <a:xfrm>
            <a:off x="3455988" y="3836988"/>
            <a:ext cx="4573587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392" name="Text Box 13391"/>
          <p:cNvSpPr txBox="1"/>
          <p:nvPr/>
        </p:nvSpPr>
        <p:spPr>
          <a:xfrm>
            <a:off x="5200650" y="3871913"/>
            <a:ext cx="48895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solidFill>
                  <a:srgbClr val="FF3300"/>
                </a:solidFill>
                <a:latin typeface=".VnTime" panose="020B7200000000000000" pitchFamily="34" charset="0"/>
              </a:rPr>
              <a:t>60</a:t>
            </a:r>
          </a:p>
        </p:txBody>
      </p:sp>
      <p:sp>
        <p:nvSpPr>
          <p:cNvPr id="13393" name="Text Box 13392"/>
          <p:cNvSpPr txBox="1"/>
          <p:nvPr/>
        </p:nvSpPr>
        <p:spPr>
          <a:xfrm>
            <a:off x="8224838" y="3640138"/>
            <a:ext cx="111760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latin typeface=".VnTime" panose="020B7200000000000000" pitchFamily="34" charset="0"/>
              </a:rPr>
              <a:t>= 1045 </a:t>
            </a:r>
          </a:p>
        </p:txBody>
      </p:sp>
      <p:grpSp>
        <p:nvGrpSpPr>
          <p:cNvPr id="13401" name="Group 13400"/>
          <p:cNvGrpSpPr/>
          <p:nvPr/>
        </p:nvGrpSpPr>
        <p:grpSpPr>
          <a:xfrm>
            <a:off x="2411413" y="4711700"/>
            <a:ext cx="738187" cy="457200"/>
            <a:chOff x="1915" y="3125"/>
            <a:chExt cx="465" cy="288"/>
          </a:xfrm>
        </p:grpSpPr>
        <p:sp>
          <p:nvSpPr>
            <p:cNvPr id="13402" name="Text Box 13401"/>
            <p:cNvSpPr txBox="1"/>
            <p:nvPr/>
          </p:nvSpPr>
          <p:spPr>
            <a:xfrm>
              <a:off x="1915" y="3125"/>
              <a:ext cx="465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>
                  <a:latin typeface=".VnTime" panose="020B7200000000000000" pitchFamily="34" charset="0"/>
                </a:rPr>
                <a:t>x =  </a:t>
              </a:r>
            </a:p>
          </p:txBody>
        </p:sp>
        <p:sp>
          <p:nvSpPr>
            <p:cNvPr id="13403" name="Straight Connector 13402"/>
            <p:cNvSpPr/>
            <p:nvPr/>
          </p:nvSpPr>
          <p:spPr>
            <a:xfrm>
              <a:off x="1927" y="3135"/>
              <a:ext cx="205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13404" name="Text Box 13403"/>
          <p:cNvSpPr txBox="1"/>
          <p:nvPr/>
        </p:nvSpPr>
        <p:spPr>
          <a:xfrm>
            <a:off x="2987675" y="4448175"/>
            <a:ext cx="448310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solidFill>
                  <a:srgbClr val="FF3300"/>
                </a:solidFill>
                <a:latin typeface=".VnTime" panose="020B7200000000000000" pitchFamily="34" charset="0"/>
              </a:rPr>
              <a:t>8</a:t>
            </a:r>
            <a:r>
              <a:rPr>
                <a:latin typeface=".VnTime" panose="020B7200000000000000" pitchFamily="34" charset="0"/>
              </a:rPr>
              <a:t>.(15) + </a:t>
            </a:r>
            <a:r>
              <a:rPr>
                <a:solidFill>
                  <a:srgbClr val="FF3300"/>
                </a:solidFill>
                <a:latin typeface=".VnTime" panose="020B7200000000000000" pitchFamily="34" charset="0"/>
              </a:rPr>
              <a:t>18</a:t>
            </a:r>
            <a:r>
              <a:rPr>
                <a:latin typeface=".VnTime" panose="020B7200000000000000" pitchFamily="34" charset="0"/>
              </a:rPr>
              <a:t>.(25) + </a:t>
            </a:r>
            <a:r>
              <a:rPr>
                <a:solidFill>
                  <a:srgbClr val="FF3300"/>
                </a:solidFill>
                <a:latin typeface=".VnTime" panose="020B7200000000000000" pitchFamily="34" charset="0"/>
              </a:rPr>
              <a:t>24</a:t>
            </a:r>
            <a:r>
              <a:rPr>
                <a:latin typeface=".VnTime" panose="020B7200000000000000" pitchFamily="34" charset="0"/>
              </a:rPr>
              <a:t>.(35) +</a:t>
            </a:r>
            <a:r>
              <a:rPr>
                <a:solidFill>
                  <a:srgbClr val="FF3300"/>
                </a:solidFill>
                <a:latin typeface=".VnTime" panose="020B7200000000000000" pitchFamily="34" charset="0"/>
              </a:rPr>
              <a:t>10</a:t>
            </a:r>
            <a:r>
              <a:rPr>
                <a:latin typeface=".VnTime" panose="020B7200000000000000" pitchFamily="34" charset="0"/>
              </a:rPr>
              <a:t>.(45)</a:t>
            </a:r>
          </a:p>
        </p:txBody>
      </p:sp>
      <p:sp>
        <p:nvSpPr>
          <p:cNvPr id="13405" name="Straight Connector 13404"/>
          <p:cNvSpPr/>
          <p:nvPr/>
        </p:nvSpPr>
        <p:spPr>
          <a:xfrm>
            <a:off x="3167063" y="4953000"/>
            <a:ext cx="4573587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406" name="Text Box 13405"/>
          <p:cNvSpPr txBox="1"/>
          <p:nvPr/>
        </p:nvSpPr>
        <p:spPr>
          <a:xfrm>
            <a:off x="4911725" y="4987925"/>
            <a:ext cx="48895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solidFill>
                  <a:srgbClr val="FF3300"/>
                </a:solidFill>
                <a:latin typeface=".VnTime" panose="020B7200000000000000" pitchFamily="34" charset="0"/>
              </a:rPr>
              <a:t>60</a:t>
            </a:r>
          </a:p>
        </p:txBody>
      </p:sp>
      <p:sp>
        <p:nvSpPr>
          <p:cNvPr id="13407" name="Text Box 13406"/>
          <p:cNvSpPr txBox="1"/>
          <p:nvPr/>
        </p:nvSpPr>
        <p:spPr>
          <a:xfrm>
            <a:off x="7935913" y="4756150"/>
            <a:ext cx="81280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latin typeface=".VnTime" panose="020B7200000000000000" pitchFamily="34" charset="0"/>
              </a:rPr>
              <a:t>= 31 </a:t>
            </a:r>
          </a:p>
        </p:txBody>
      </p:sp>
      <p:grpSp>
        <p:nvGrpSpPr>
          <p:cNvPr id="13408" name="Group 13407"/>
          <p:cNvGrpSpPr/>
          <p:nvPr/>
        </p:nvGrpSpPr>
        <p:grpSpPr>
          <a:xfrm>
            <a:off x="3525838" y="5445125"/>
            <a:ext cx="1804987" cy="457200"/>
            <a:chOff x="1995" y="3573"/>
            <a:chExt cx="1137" cy="288"/>
          </a:xfrm>
        </p:grpSpPr>
        <p:sp>
          <p:nvSpPr>
            <p:cNvPr id="13409" name="Text Box 13408"/>
            <p:cNvSpPr txBox="1"/>
            <p:nvPr/>
          </p:nvSpPr>
          <p:spPr>
            <a:xfrm>
              <a:off x="1995" y="3573"/>
              <a:ext cx="1137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>
                  <a:latin typeface=".VnTime" panose="020B7200000000000000" pitchFamily="34" charset="0"/>
                </a:rPr>
                <a:t>( x )</a:t>
              </a:r>
              <a:r>
                <a:rPr baseline="30000">
                  <a:latin typeface=".VnTime" panose="020B7200000000000000" pitchFamily="34" charset="0"/>
                </a:rPr>
                <a:t>2</a:t>
              </a:r>
              <a:r>
                <a:rPr>
                  <a:latin typeface=".VnTime" panose="020B7200000000000000" pitchFamily="34" charset="0"/>
                </a:rPr>
                <a:t> = (31 )</a:t>
              </a:r>
              <a:r>
                <a:rPr baseline="30000">
                  <a:latin typeface=".VnTime" panose="020B7200000000000000" pitchFamily="34" charset="0"/>
                </a:rPr>
                <a:t>2</a:t>
              </a:r>
              <a:endParaRPr>
                <a:latin typeface=".VnTime" panose="020B7200000000000000" pitchFamily="34" charset="0"/>
              </a:endParaRPr>
            </a:p>
          </p:txBody>
        </p:sp>
        <p:sp>
          <p:nvSpPr>
            <p:cNvPr id="13410" name="Straight Connector 13409"/>
            <p:cNvSpPr/>
            <p:nvPr/>
          </p:nvSpPr>
          <p:spPr>
            <a:xfrm>
              <a:off x="2121" y="3628"/>
              <a:ext cx="147" cy="6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13411" name="Text Box 13410"/>
          <p:cNvSpPr txBox="1"/>
          <p:nvPr/>
        </p:nvSpPr>
        <p:spPr>
          <a:xfrm>
            <a:off x="2843213" y="5840413"/>
            <a:ext cx="2913062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latin typeface=".VnTime" panose="020B7200000000000000" pitchFamily="34" charset="0"/>
              </a:rPr>
              <a:t>S</a:t>
            </a:r>
            <a:r>
              <a:rPr baseline="-25000">
                <a:latin typeface=".VnTime" panose="020B7200000000000000" pitchFamily="34" charset="0"/>
              </a:rPr>
              <a:t>x</a:t>
            </a:r>
            <a:r>
              <a:rPr baseline="30000">
                <a:latin typeface=".VnTime" panose="020B7200000000000000" pitchFamily="34" charset="0"/>
              </a:rPr>
              <a:t>2 </a:t>
            </a:r>
            <a:r>
              <a:rPr>
                <a:latin typeface=".VnTime" panose="020B7200000000000000" pitchFamily="34" charset="0"/>
              </a:rPr>
              <a:t>= 1045 – 961 = 84 </a:t>
            </a:r>
          </a:p>
        </p:txBody>
      </p:sp>
      <p:sp>
        <p:nvSpPr>
          <p:cNvPr id="13412" name="Text Box 13411"/>
          <p:cNvSpPr txBox="1"/>
          <p:nvPr/>
        </p:nvSpPr>
        <p:spPr>
          <a:xfrm>
            <a:off x="2932113" y="1252538"/>
            <a:ext cx="1031875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dirty="0" err="1">
                <a:latin typeface=".VnTime" panose="020B7200000000000000" pitchFamily="34" charset="0"/>
              </a:rPr>
              <a:t>C¸ch</a:t>
            </a:r>
            <a:r>
              <a:rPr>
                <a:latin typeface=".VnTime" panose="020B7200000000000000" pitchFamily="34" charset="0"/>
              </a:rPr>
              <a:t>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125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25"/>
                            </p:stCondLst>
                            <p:childTnLst>
                              <p:par>
                                <p:cTn id="5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125"/>
                            </p:stCondLst>
                            <p:childTnLst>
                              <p:par>
                                <p:cTn id="5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90" grpId="0"/>
      <p:bldP spid="13392" grpId="0"/>
      <p:bldP spid="13393" grpId="0"/>
      <p:bldP spid="13404" grpId="0"/>
      <p:bldP spid="13406" grpId="0"/>
      <p:bldP spid="13407" grpId="0"/>
      <p:bldP spid="13411" grpId="0"/>
      <p:bldP spid="134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DEO_FILES_RECORD" val="&lt;Videos&gt;&lt;Video Name=&quot;FLV_257_1_82358.flv&quot; Position=&quot;1&quot; SlideID=&quot;257&quot;/&gt;&lt;Video Name=&quot;YouTube - Duyen dang nu sinh_P3 - C3kontum_257_1_18415.flv&quot; Position=&quot;1&quot; SlideID=&quot;257&quot;/&gt;&lt;Video Name=&quot;YouTube - Duyen dang nu sinh_P1 - C3kontum_256_1_61769.flv&quot; Position=&quot;1&quot; SlideID=&quot;256&quot;/&gt;&lt;/Videos&gt;&#10;"/>
  <p:tag name="MMPROD_NEXTUNIQUEID" val="10088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Làm lại&quot;/&gt;&lt;property id=&quot;10068&quot; value=&quot;Đúng rồi&quot;/&gt;&lt;property id=&quot;10069&quot; value=&quot;Sai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bỏ qua&quot;/&gt;&lt;property id=&quot;10128&quot; value=&quot;Click to clear&quot;/&gt;&lt;property id=&quot;10133&quot; value=&quot;6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0&quot;/&gt;&lt;property id=&quot;10183&quot; value=&quot;Bạn phải trả lời trước khi tiếp tục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Arial&amp;quot; IsBold=&amp;quot;0&amp;quot; IsItalic=&amp;quot;0&amp;quot; IsUnderline=&amp;quot;0&amp;quot; FontSize=&amp;quot;44&amp;quot;/&amp;gt;&amp;lt;Answer FontName=&amp;quot;Arial&amp;quot; IsBold=&amp;quot;0&amp;quot; IsItalic=&amp;quot;0&amp;quot; IsUnderline=&amp;quot;0&amp;quot; FontSize=&amp;quot;20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Bạn đã đạt &quot;/&gt;&lt;property id=&quot;10166&quot; value=&quot;Bạn không vượt qua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đã trả lời sai rồi&quot;/&gt;&lt;property id=&quot;10173&quot; value=&quot;câu tră lời của bản&quot;/&gt;&lt;property id=&quot;10174&quot; value=&quot;ban hay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40&quot;/&gt;&lt;object type=&quot;10062&quot; unique_id=&quot;10006&quot;&gt;&lt;object type=&quot;10050&quot; unique_id=&quot;10007&quot;&gt;&lt;property id=&quot;10020&quot; value=&quot;2&quot;/&gt;&lt;property id=&quot;10191&quot; value=&quot;-1&quot;/&gt;&lt;/object&gt;&lt;object type=&quot;10051&quot; unique_id=&quot;10008&quot;&gt;&lt;property id=&quot;10020&quot; value=&quot;2&quot;/&gt;&lt;property id=&quot;10191&quot; value=&quot;-1&quot;/&gt;&lt;/object&gt;&lt;/object&gt;&lt;object type=&quot;10061&quot; unique_id=&quot;20000&quot;&gt;&lt;object type=&quot;10058&quot; unique_id=&quot;10077&quot;&gt;&lt;property id=&quot;10201&quot; value=&quot;Question Group&quot;/&gt;&lt;property id=&quot;10202&quot; value=&quot;1&quot;/&gt;&lt;property id=&quot;10204&quot; value=&quot;4&quot;/&gt;&lt;property id=&quot;10205&quot; value=&quot;10&quot;/&gt;&lt;object type=&quot;10064&quot; unique_id=&quot;10078&quot;&gt;&lt;object type=&quot;10059&quot; unique_id=&quot;10079&quot;&gt;&lt;object type=&quot;10060&quot; unique_id=&quot;10081&quot;&gt;&lt;property id=&quot;10020&quot; value=&quot;2&quot;/&gt;&lt;property id=&quot;10102&quot; value=&quot;0&quot;/&gt;&lt;property id=&quot;10191&quot; value=&quot;-1&quot;/&gt;&lt;property id=&quot;10210&quot; value=&quot;0&quot;/&gt;&lt;property id=&quot;10211&quot; value=&quot;49&quot;/&gt;&lt;/object&gt;&lt;object type=&quot;10060&quot; unique_id=&quot;10082&quot;&gt;&lt;property id=&quot;10020&quot; value=&quot;2&quot;/&gt;&lt;property id=&quot;10102&quot; value=&quot;0&quot;/&gt;&lt;property id=&quot;10191&quot; value=&quot;-1&quot;/&gt;&lt;property id=&quot;10210&quot; value=&quot;50&quot;/&gt;&lt;property id=&quot;10211&quot; value=&quot;100&quot;/&gt;&lt;/object&gt;&lt;/object&gt;&lt;/object&gt;&lt;/object&gt;&lt;/object&gt;&lt;/object&gt;&lt;/object&gt;&lt;/object&gt;&#10;"/>
  <p:tag name="MMPROD_THEME_BG_IMAGE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g4QUE5OSIvPg0KCQk8dWljb2xvciBuYW1lPSJnbG93IiB2YWx1ZT0iMHgzNUQzMzQiLz4NCgkJPHVpY29sb3IgbmFtZT0idGV4dCIgdmFsdWU9IjB4RkZGRkZGIi8+DQoJCTx1aWNvbG9yIG5hbWU9ImxpZ2h0IiB2YWx1ZT0iMHg2MDc4NkIiLz4NCgkJPHVpY29sb3IgbmFtZT0ic2hhZG93IiB2YWx1ZT0iMHgwMDAwMDAiLz4NCgkJPHVpY29sb3IgbmFtZT0iYmFja2dyb3VuZCIgdmFsdWU9IjB4Nzc5Mzg1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PHUONGSAI DOLECHCHUAN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浥䘌ಈ揔ీᢤ&quot;/&gt;&lt;property id=&quot;20182&quot; value=&quot;0&quot;/&gt;&lt;property id=&quot;20183&quot; value=&quot;1&quot;/&gt;&lt;property id=&quot;20184&quot; value=&quot;7&quot;/&gt;&lt;property id=&quot;20224&quot; value=&quot;C:\Users\VM\Desktop\Documents\e lning&quot;/&gt;&lt;property id=&quot;20226&quot; value=&quot;C:\Users\VM\Downloads\Documents\PHUONGSAI DOLECHCHUAN.ppt&quot;/&gt;&lt;property id=&quot;20250&quot; value=&quot;0&quot;/&gt;&lt;property id=&quot;20251&quot; value=&quot;0&quot;/&gt;&lt;property id=&quot;20259&quot; value=&quot;0&quot;/&gt;&lt;object type=&quot;2&quot; unique_id=&quot;10002&quot;&gt;&lt;object type=&quot;3&quot; unique_id=&quot;10004&quot;&gt;&lt;property id=&quot;20148&quot; value=&quot;5&quot;/&gt;&lt;property id=&quot;20300&quot; value=&quot;Slide 3&quot;/&gt;&lt;property id=&quot;20303&quot; value=&quot;-1&quot;/&gt;&lt;property id=&quot;20307&quot; value=&quot;257&quot;/&gt;&lt;property id=&quot;20309&quot; value=&quot;-1&quot;/&gt;&lt;/object&gt;&lt;object type=&quot;3&quot; unique_id=&quot;10005&quot;&gt;&lt;property id=&quot;20148&quot; value=&quot;5&quot;/&gt;&lt;property id=&quot;20300&quot; value=&quot;Slide 4&quot;/&gt;&lt;property id=&quot;20303&quot; value=&quot;-1&quot;/&gt;&lt;property id=&quot;20307&quot; value=&quot;266&quot;/&gt;&lt;property id=&quot;20309&quot; value=&quot;-1&quot;/&gt;&lt;/object&gt;&lt;object type=&quot;3&quot; unique_id=&quot;10006&quot;&gt;&lt;property id=&quot;20148&quot; value=&quot;5&quot;/&gt;&lt;property id=&quot;20300&quot; value=&quot;Slide 5&quot;/&gt;&lt;property id=&quot;20303&quot; value=&quot;-1&quot;/&gt;&lt;property id=&quot;20307&quot; value=&quot;270&quot;/&gt;&lt;property id=&quot;20309&quot; value=&quot;-1&quot;/&gt;&lt;/object&gt;&lt;object type=&quot;3&quot; unique_id=&quot;10007&quot;&gt;&lt;property id=&quot;20148&quot; value=&quot;5&quot;/&gt;&lt;property id=&quot;20300&quot; value=&quot;Slide 6&quot;/&gt;&lt;property id=&quot;20303&quot; value=&quot;-1&quot;/&gt;&lt;property id=&quot;20307&quot; value=&quot;271&quot;/&gt;&lt;property id=&quot;20309&quot; value=&quot;-1&quot;/&gt;&lt;/object&gt;&lt;object type=&quot;3&quot; unique_id=&quot;10008&quot;&gt;&lt;property id=&quot;20148&quot; value=&quot;5&quot;/&gt;&lt;property id=&quot;20300&quot; value=&quot;Slide 7&quot;/&gt;&lt;property id=&quot;20303&quot; value=&quot;-1&quot;/&gt;&lt;property id=&quot;20307&quot; value=&quot;263&quot;/&gt;&lt;property id=&quot;20309&quot; value=&quot;-1&quot;/&gt;&lt;/object&gt;&lt;object type=&quot;3&quot; unique_id=&quot;10009&quot;&gt;&lt;property id=&quot;20148&quot; value=&quot;5&quot;/&gt;&lt;property id=&quot;20300&quot; value=&quot;Slide 8&quot;/&gt;&lt;property id=&quot;20303&quot; value=&quot;-1&quot;/&gt;&lt;property id=&quot;20307&quot; value=&quot;261&quot;/&gt;&lt;property id=&quot;20309&quot; value=&quot;-1&quot;/&gt;&lt;/object&gt;&lt;object type=&quot;3&quot; unique_id=&quot;10010&quot;&gt;&lt;property id=&quot;20148&quot; value=&quot;5&quot;/&gt;&lt;property id=&quot;20300&quot; value=&quot;Slide 9&quot;/&gt;&lt;property id=&quot;20303&quot; value=&quot;-1&quot;/&gt;&lt;property id=&quot;20307&quot; value=&quot;262&quot;/&gt;&lt;property id=&quot;20309&quot; value=&quot;-1&quot;/&gt;&lt;/object&gt;&lt;object type=&quot;3&quot; unique_id=&quot;10011&quot;&gt;&lt;property id=&quot;20148&quot; value=&quot;5&quot;/&gt;&lt;property id=&quot;20300&quot; value=&quot;Slide 10&quot;/&gt;&lt;property id=&quot;20303&quot; value=&quot;-1&quot;/&gt;&lt;property id=&quot;20307&quot; value=&quot;267&quot;/&gt;&lt;property id=&quot;20309&quot; value=&quot;-1&quot;/&gt;&lt;/object&gt;&lt;object type=&quot;3&quot; unique_id=&quot;10012&quot;&gt;&lt;property id=&quot;20148&quot; value=&quot;5&quot;/&gt;&lt;property id=&quot;20300&quot; value=&quot;Slide 11&quot;/&gt;&lt;property id=&quot;20303&quot; value=&quot;-1&quot;/&gt;&lt;property id=&quot;20307&quot; value=&quot;273&quot;/&gt;&lt;property id=&quot;20309&quot; value=&quot;-1&quot;/&gt;&lt;/object&gt;&lt;object type=&quot;3&quot; unique_id=&quot;10013&quot;&gt;&lt;property id=&quot;20148&quot; value=&quot;5&quot;/&gt;&lt;property id=&quot;20300&quot; value=&quot;Slide 12&quot;/&gt;&lt;property id=&quot;20303&quot; value=&quot;-1&quot;/&gt;&lt;property id=&quot;20307&quot; value=&quot;268&quot;/&gt;&lt;property id=&quot;20309&quot; value=&quot;-1&quot;/&gt;&lt;/object&gt;&lt;object type=&quot;3&quot; unique_id=&quot;10014&quot;&gt;&lt;property id=&quot;20148&quot; value=&quot;5&quot;/&gt;&lt;property id=&quot;20300&quot; value=&quot;Slide 13&quot;/&gt;&lt;property id=&quot;20303&quot; value=&quot;-1&quot;/&gt;&lt;property id=&quot;20307&quot; value=&quot;269&quot;/&gt;&lt;property id=&quot;20309&quot; value=&quot;-1&quot;/&gt;&lt;/object&gt;&lt;object type=&quot;3&quot; unique_id=&quot;10015&quot;&gt;&lt;property id=&quot;20148&quot; value=&quot;5&quot;/&gt;&lt;property id=&quot;20300&quot; value=&quot;Slide 14&quot;/&gt;&lt;property id=&quot;20303&quot; value=&quot;-1&quot;/&gt;&lt;property id=&quot;20307&quot; value=&quot;272&quot;/&gt;&lt;property id=&quot;20309&quot; value=&quot;-1&quot;/&gt;&lt;/object&gt;&lt;object type=&quot;3&quot; unique_id=&quot;10016&quot;&gt;&lt;property id=&quot;20148&quot; value=&quot;5&quot;/&gt;&lt;property id=&quot;20300&quot; value=&quot;Slide 15&quot;/&gt;&lt;property id=&quot;20303&quot; value=&quot;-1&quot;/&gt;&lt;property id=&quot;20307&quot; value=&quot;274&quot;/&gt;&lt;property id=&quot;20309&quot; value=&quot;-1&quot;/&gt;&lt;/object&gt;&lt;object type=&quot;3&quot; unique_id=&quot;10017&quot;&gt;&lt;property id=&quot;20148&quot; value=&quot;5&quot;/&gt;&lt;property id=&quot;20300&quot; value=&quot;Slide 16&quot;/&gt;&lt;property id=&quot;20303&quot; value=&quot;-1&quot;/&gt;&lt;property id=&quot;20307&quot; value=&quot;276&quot;/&gt;&lt;property id=&quot;20309&quot; value=&quot;-1&quot;/&gt;&lt;/object&gt;&lt;object type=&quot;3&quot; unique_id=&quot;10018&quot;&gt;&lt;property id=&quot;20148&quot; value=&quot;5&quot;/&gt;&lt;property id=&quot;20300&quot; value=&quot;Slide 17&quot;/&gt;&lt;property id=&quot;20303&quot; value=&quot;-1&quot;/&gt;&lt;property id=&quot;20307&quot; value=&quot;279&quot;/&gt;&lt;property id=&quot;20309&quot; value=&quot;-1&quot;/&gt;&lt;/object&gt;&lt;object type=&quot;3&quot; unique_id=&quot;10019&quot;&gt;&lt;property id=&quot;20148&quot; value=&quot;5&quot;/&gt;&lt;property id=&quot;20300&quot; value=&quot;Slide 18&quot;/&gt;&lt;property id=&quot;20303&quot; value=&quot;-1&quot;/&gt;&lt;property id=&quot;20307&quot; value=&quot;280&quot;/&gt;&lt;property id=&quot;20309&quot; value=&quot;-1&quot;/&gt;&lt;/object&gt;&lt;object type=&quot;3&quot; unique_id=&quot;10020&quot;&gt;&lt;property id=&quot;20148&quot; value=&quot;5&quot;/&gt;&lt;property id=&quot;20300&quot; value=&quot;Slide 19&quot;/&gt;&lt;property id=&quot;20303&quot; value=&quot;-1&quot;/&gt;&lt;property id=&quot;20307&quot; value=&quot;281&quot;/&gt;&lt;property id=&quot;20309&quot; value=&quot;-1&quot;/&gt;&lt;/object&gt;&lt;object type=&quot;3&quot; unique_id=&quot;10021&quot;&gt;&lt;property id=&quot;20148&quot; value=&quot;5&quot;/&gt;&lt;property id=&quot;20300&quot; value=&quot;Slide 20&quot;/&gt;&lt;property id=&quot;20303&quot; value=&quot;-1&quot;/&gt;&lt;property id=&quot;20307&quot; value=&quot;282&quot;/&gt;&lt;property id=&quot;20309&quot; value=&quot;-1&quot;/&gt;&lt;/object&gt;&lt;object type=&quot;3&quot; unique_id=&quot;10719&quot;&gt;&lt;property id=&quot;20148&quot; value=&quot;5&quot;/&gt;&lt;property id=&quot;20300&quot; value=&quot;Slide 1&quot;/&gt;&lt;property id=&quot;20307&quot; value=&quot;283&quot;/&gt;&lt;/object&gt;&lt;object type=&quot;3&quot; unique_id=&quot;10720&quot;&gt;&lt;property id=&quot;20148&quot; value=&quot;5&quot;/&gt;&lt;property id=&quot;20300&quot; value=&quot;Slide 2&quot;/&gt;&lt;property id=&quot;20307&quot; value=&quot;284&quot;/&gt;&lt;/object&gt;&lt;/object&gt;&lt;object type=&quot;8&quot; unique_id=&quot;10042&quot;&gt;&lt;/object&gt;&lt;object type=&quot;4&quot; unique_id=&quot;10631&quot;&gt;&lt;/object&gt;&lt;object type=&quot;10&quot; unique_id=&quot;10666&quot;&gt;&lt;object type=&quot;11&quot; unique_id=&quot;10667&quot;&gt;&lt;property id=&quot;20180&quot; value=&quot;1&quot;/&gt;&lt;property id=&quot;20181&quot; value=&quot;1浥䘌ಈ揔ీᢤ&quot;/&gt;&lt;property id=&quot;20182&quot; value=&quot;0&quot;/&gt;&lt;property id=&quot;20183&quot; value=&quot;1&quot;/&gt;&lt;/object&gt;&lt;object type=&quot;12&quot; unique_id=&quot;10668&quot;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066143530,E:\GIAO AN TRON BO\GIAO AN DIEN TU\Giao An Dien Tư 10\Bài 4 PHUONGSAI DOLECHCHUAN\Media.ppc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VM\Downloads\Music\Xuân Mai - Alibaba.mp3"/>
  <p:tag name="PPSNARRATION" val="2,1066143530,E:\GIAO AN TRON BO\GIAO AN DIEN TU\Giao An Dien Tư 10\Bài 4 PHUONGSAI DOLECHCHUAN\Media.ppcx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Music\Nhac\Quang dung\Bai tinh ca cho giai nhan - quang dung.mp3"/>
  <p:tag name="PPSNARRATION" val="3,1066143530,E:\GIAO AN TRON BO\GIAO AN DIEN TU\Giao An Dien Tư 10\Bài 4 PHUONGSAI DOLECHCHUAN\Media.ppcx"/>
</p:tagLst>
</file>

<file path=ppt/theme/theme1.xml><?xml version="1.0" encoding="utf-8"?>
<a:theme xmlns:a="http://schemas.openxmlformats.org/drawingml/2006/main" name="Mountain Top">
  <a:themeElements>
    <a:clrScheme name="">
      <a:dk1>
        <a:srgbClr val="FFFFFF"/>
      </a:dk1>
      <a:lt1>
        <a:srgbClr val="003399"/>
      </a:lt1>
      <a:dk2>
        <a:srgbClr val="E3E3FF"/>
      </a:dk2>
      <a:lt2>
        <a:srgbClr val="463416"/>
      </a:lt2>
      <a:accent1>
        <a:srgbClr val="3399FF"/>
      </a:accent1>
      <a:accent2>
        <a:srgbClr val="33CCCC"/>
      </a:accent2>
      <a:accent3>
        <a:srgbClr val="AAADCA"/>
      </a:accent3>
      <a:accent4>
        <a:srgbClr val="DCDCDC"/>
      </a:accent4>
      <a:accent5>
        <a:srgbClr val="ADCAFF"/>
      </a:accent5>
      <a:accent6>
        <a:srgbClr val="2DB7B7"/>
      </a:accent6>
      <a:hlink>
        <a:srgbClr val="00FFCC"/>
      </a:hlink>
      <a:folHlink>
        <a:srgbClr val="808000"/>
      </a:folHlink>
    </a:clrScheme>
    <a:fontScheme name="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FFFFFF"/>
        </a:dk1>
        <a:lt1>
          <a:srgbClr val="993300"/>
        </a:lt1>
        <a:dk2>
          <a:srgbClr val="CCAA00"/>
        </a:dk2>
        <a:lt2>
          <a:srgbClr val="4C3A1C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CDCDC"/>
        </a:accent4>
        <a:accent5>
          <a:srgbClr val="FFADAA"/>
        </a:accent5>
        <a:accent6>
          <a:srgbClr val="8D5B00"/>
        </a:accent6>
        <a:hlink>
          <a:srgbClr val="FFCC00"/>
        </a:hlink>
        <a:folHlink>
          <a:srgbClr val="F7DC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9188B0"/>
        </a:lt1>
        <a:dk2>
          <a:srgbClr val="DDE0DC"/>
        </a:dk2>
        <a:lt2>
          <a:srgbClr val="3D0058"/>
        </a:lt2>
        <a:accent1>
          <a:srgbClr val="FFCC00"/>
        </a:accent1>
        <a:accent2>
          <a:srgbClr val="4C3D78"/>
        </a:accent2>
        <a:accent3>
          <a:srgbClr val="C7C4D4"/>
        </a:accent3>
        <a:accent4>
          <a:srgbClr val="DCDCDC"/>
        </a:accent4>
        <a:accent5>
          <a:srgbClr val="FFE2AA"/>
        </a:accent5>
        <a:accent6>
          <a:srgbClr val="43366B"/>
        </a:accent6>
        <a:hlink>
          <a:srgbClr val="743D78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3366"/>
        </a:lt1>
        <a:dk2>
          <a:srgbClr val="C6CCD4"/>
        </a:dk2>
        <a:lt2>
          <a:srgbClr val="10104C"/>
        </a:lt2>
        <a:accent1>
          <a:srgbClr val="33CCFF"/>
        </a:accent1>
        <a:accent2>
          <a:srgbClr val="5B5B8D"/>
        </a:accent2>
        <a:accent3>
          <a:srgbClr val="AAADB9"/>
        </a:accent3>
        <a:accent4>
          <a:srgbClr val="DCDCDC"/>
        </a:accent4>
        <a:accent5>
          <a:srgbClr val="ADE2FF"/>
        </a:accent5>
        <a:accent6>
          <a:srgbClr val="51517E"/>
        </a:accent6>
        <a:hlink>
          <a:srgbClr val="4529AB"/>
        </a:hlink>
        <a:folHlink>
          <a:srgbClr val="00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FFFFFF"/>
        </a:dk2>
        <a:lt2>
          <a:srgbClr val="B0C8CA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CDCDC"/>
        </a:accent4>
        <a:accent5>
          <a:srgbClr val="C4DEFF"/>
        </a:accent5>
        <a:accent6>
          <a:srgbClr val="00007D"/>
        </a:accent6>
        <a:hlink>
          <a:srgbClr val="6666F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3399"/>
        </a:lt1>
        <a:dk2>
          <a:srgbClr val="E3E3FF"/>
        </a:dk2>
        <a:lt2>
          <a:srgbClr val="463416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CDCDC"/>
        </a:accent4>
        <a:accent5>
          <a:srgbClr val="ADCAFF"/>
        </a:accent5>
        <a:accent6>
          <a:srgbClr val="2DB7B7"/>
        </a:accent6>
        <a:hlink>
          <a:srgbClr val="00FFCC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99FF"/>
        </a:lt1>
        <a:dk2>
          <a:srgbClr val="B3EDFF"/>
        </a:dk2>
        <a:lt2>
          <a:srgbClr val="809296"/>
        </a:lt2>
        <a:accent1>
          <a:srgbClr val="FF9933"/>
        </a:accent1>
        <a:accent2>
          <a:srgbClr val="FFAA99"/>
        </a:accent2>
        <a:accent3>
          <a:srgbClr val="B9CAFF"/>
        </a:accent3>
        <a:accent4>
          <a:srgbClr val="DCDCDC"/>
        </a:accent4>
        <a:accent5>
          <a:srgbClr val="FFCAAD"/>
        </a:accent5>
        <a:accent6>
          <a:srgbClr val="E59889"/>
        </a:accent6>
        <a:hlink>
          <a:srgbClr val="FFCFAB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5D1E3"/>
        </a:lt1>
        <a:dk2>
          <a:srgbClr val="CCFFFF"/>
        </a:dk2>
        <a:lt2>
          <a:srgbClr val="006666"/>
        </a:lt2>
        <a:accent1>
          <a:srgbClr val="FFCC00"/>
        </a:accent1>
        <a:accent2>
          <a:srgbClr val="00CC99"/>
        </a:accent2>
        <a:accent3>
          <a:srgbClr val="C3E4EE"/>
        </a:accent3>
        <a:accent4>
          <a:srgbClr val="DCDCDC"/>
        </a:accent4>
        <a:accent5>
          <a:srgbClr val="FFE2AA"/>
        </a:accent5>
        <a:accent6>
          <a:srgbClr val="00B789"/>
        </a:accent6>
        <a:hlink>
          <a:srgbClr val="0099FF"/>
        </a:hlink>
        <a:folHlink>
          <a:srgbClr val="66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A7A491"/>
        </a:lt1>
        <a:dk2>
          <a:srgbClr val="CCD0CA"/>
        </a:dk2>
        <a:lt2>
          <a:srgbClr val="404B3D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CDCDC"/>
        </a:accent4>
        <a:accent5>
          <a:srgbClr val="ADE2E2"/>
        </a:accent5>
        <a:accent6>
          <a:srgbClr val="004543"/>
        </a:accent6>
        <a:hlink>
          <a:srgbClr val="477781"/>
        </a:hlink>
        <a:folHlink>
          <a:srgbClr val="85CC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9E2FF"/>
        </a:accent5>
        <a:accent6>
          <a:srgbClr val="B7D3E5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lass Layers">
  <a:themeElements>
    <a:clrScheme name="">
      <a:dk1>
        <a:srgbClr val="FFFFFF"/>
      </a:dk1>
      <a:lt1>
        <a:srgbClr val="008000"/>
      </a:lt1>
      <a:dk2>
        <a:srgbClr val="FFFFB7"/>
      </a:dk2>
      <a:lt2>
        <a:srgbClr val="006600"/>
      </a:lt2>
      <a:accent1>
        <a:srgbClr val="99CC00"/>
      </a:accent1>
      <a:accent2>
        <a:srgbClr val="00CC00"/>
      </a:accent2>
      <a:accent3>
        <a:srgbClr val="AAC1AA"/>
      </a:accent3>
      <a:accent4>
        <a:srgbClr val="DCDCDC"/>
      </a:accent4>
      <a:accent5>
        <a:srgbClr val="CAE2AA"/>
      </a:accent5>
      <a:accent6>
        <a:srgbClr val="00B700"/>
      </a:accent6>
      <a:hlink>
        <a:srgbClr val="99FF66"/>
      </a:hlink>
      <a:folHlink>
        <a:srgbClr val="FFFF66"/>
      </a:folHlink>
    </a:clrScheme>
    <a:fontScheme name="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FFFFFF"/>
        </a:dk1>
        <a:lt1>
          <a:srgbClr val="FFCC66"/>
        </a:lt1>
        <a:dk2>
          <a:srgbClr val="CC6600"/>
        </a:dk2>
        <a:lt2>
          <a:srgbClr val="FF9900"/>
        </a:lt2>
        <a:accent1>
          <a:srgbClr val="F05000"/>
        </a:accent1>
        <a:accent2>
          <a:srgbClr val="B28300"/>
        </a:accent2>
        <a:accent3>
          <a:srgbClr val="FFE2B9"/>
        </a:accent3>
        <a:accent4>
          <a:srgbClr val="DCDCDC"/>
        </a:accent4>
        <a:accent5>
          <a:srgbClr val="F6B3AA"/>
        </a:accent5>
        <a:accent6>
          <a:srgbClr val="9F7500"/>
        </a:accent6>
        <a:hlink>
          <a:srgbClr val="99CC00"/>
        </a:hlink>
        <a:folHlink>
          <a:srgbClr val="0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993300"/>
        </a:lt1>
        <a:dk2>
          <a:srgbClr val="FEEC94"/>
        </a:dk2>
        <a:lt2>
          <a:srgbClr val="BB5F03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CDCDC"/>
        </a:accent4>
        <a:accent5>
          <a:srgbClr val="FFCAAA"/>
        </a:accent5>
        <a:accent6>
          <a:srgbClr val="A45E02"/>
        </a:accent6>
        <a:hlink>
          <a:srgbClr val="FFFF00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FB56D"/>
        </a:lt1>
        <a:dk2>
          <a:srgbClr val="FFFFCC"/>
        </a:dk2>
        <a:lt2>
          <a:srgbClr val="56925A"/>
        </a:lt2>
        <a:accent1>
          <a:srgbClr val="2B877C"/>
        </a:accent1>
        <a:accent2>
          <a:srgbClr val="5A9A5F"/>
        </a:accent2>
        <a:accent3>
          <a:srgbClr val="BBD6BB"/>
        </a:accent3>
        <a:accent4>
          <a:srgbClr val="DCDCDC"/>
        </a:accent4>
        <a:accent5>
          <a:srgbClr val="ACC3BF"/>
        </a:accent5>
        <a:accent6>
          <a:srgbClr val="508A55"/>
        </a:accent6>
        <a:hlink>
          <a:srgbClr val="99FF33"/>
        </a:hlink>
        <a:folHlink>
          <a:srgbClr val="DDFFB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00"/>
        </a:lt1>
        <a:dk2>
          <a:srgbClr val="FFFFB7"/>
        </a:dk2>
        <a:lt2>
          <a:srgbClr val="006600"/>
        </a:lt2>
        <a:accent1>
          <a:srgbClr val="99CC00"/>
        </a:accent1>
        <a:accent2>
          <a:srgbClr val="00CC00"/>
        </a:accent2>
        <a:accent3>
          <a:srgbClr val="AAC1AA"/>
        </a:accent3>
        <a:accent4>
          <a:srgbClr val="DCDCDC"/>
        </a:accent4>
        <a:accent5>
          <a:srgbClr val="CAE2AA"/>
        </a:accent5>
        <a:accent6>
          <a:srgbClr val="00B700"/>
        </a:accent6>
        <a:hlink>
          <a:srgbClr val="99FF66"/>
        </a:hlink>
        <a:folHlink>
          <a:srgbClr val="FFFF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1F6F8"/>
        </a:accent5>
        <a:accent6>
          <a:srgbClr val="7F98E0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F8F8F8"/>
        </a:dk2>
        <a:lt2>
          <a:srgbClr val="48486A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CDCDC"/>
        </a:accent4>
        <a:accent5>
          <a:srgbClr val="B9CAFF"/>
        </a:accent5>
        <a:accent6>
          <a:srgbClr val="0000E5"/>
        </a:accent6>
        <a:hlink>
          <a:srgbClr val="3DCC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D9D9FF"/>
        </a:dk2>
        <a:lt2>
          <a:srgbClr val="573F8B"/>
        </a:lt2>
        <a:accent1>
          <a:srgbClr val="CC99FF"/>
        </a:accent1>
        <a:accent2>
          <a:srgbClr val="9933FF"/>
        </a:accent2>
        <a:accent3>
          <a:srgbClr val="B9B9CA"/>
        </a:accent3>
        <a:accent4>
          <a:srgbClr val="DCDCDC"/>
        </a:accent4>
        <a:accent5>
          <a:srgbClr val="E2CAFF"/>
        </a:accent5>
        <a:accent6>
          <a:srgbClr val="892DE5"/>
        </a:accent6>
        <a:hlink>
          <a:srgbClr val="99F3FF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2F2F2"/>
        </a:accent3>
        <a:accent4>
          <a:srgbClr val="000000"/>
        </a:accent4>
        <a:accent5>
          <a:srgbClr val="F7F7FA"/>
        </a:accent5>
        <a:accent6>
          <a:srgbClr val="7D7DA1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imono">
  <a:themeElements>
    <a:clrScheme name="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CB7B5"/>
      </a:accent3>
      <a:accent4>
        <a:srgbClr val="270F0D"/>
      </a:accent4>
      <a:accent5>
        <a:srgbClr val="E6D7C1"/>
      </a:accent5>
      <a:accent6>
        <a:srgbClr val="6C9D70"/>
      </a:accent6>
      <a:hlink>
        <a:srgbClr val="F0B854"/>
      </a:hlink>
      <a:folHlink>
        <a:srgbClr val="DC893E"/>
      </a:folHlink>
    </a:clrScheme>
    <a:fontScheme name="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CB7B5"/>
        </a:accent3>
        <a:accent4>
          <a:srgbClr val="270F0D"/>
        </a:accent4>
        <a:accent5>
          <a:srgbClr val="E6D7C1"/>
        </a:accent5>
        <a:accent6>
          <a:srgbClr val="6C9D7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F7D47D"/>
        </a:dk2>
        <a:lt2>
          <a:srgbClr val="000000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CDCDC"/>
        </a:accent4>
        <a:accent5>
          <a:srgbClr val="DCC8B0"/>
        </a:accent5>
        <a:accent6>
          <a:srgbClr val="55915A"/>
        </a:accent6>
        <a:hlink>
          <a:srgbClr val="EB9F17"/>
        </a:hlink>
        <a:folHlink>
          <a:srgbClr val="CF762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3399"/>
        </a:lt1>
        <a:dk2>
          <a:srgbClr val="F4BC40"/>
        </a:dk2>
        <a:lt2>
          <a:srgbClr val="00002E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CDCDC"/>
        </a:accent4>
        <a:accent5>
          <a:srgbClr val="C7C1E2"/>
        </a:accent5>
        <a:accent6>
          <a:srgbClr val="A94890"/>
        </a:accent6>
        <a:hlink>
          <a:srgbClr val="CC66FF"/>
        </a:hlink>
        <a:folHlink>
          <a:srgbClr val="824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FC6CB"/>
        </a:accent3>
        <a:accent4>
          <a:srgbClr val="270F0D"/>
        </a:accent4>
        <a:accent5>
          <a:srgbClr val="C1D2CD"/>
        </a:accent5>
        <a:accent6>
          <a:srgbClr val="B8736E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FCBBF"/>
        </a:accent3>
        <a:accent4>
          <a:srgbClr val="270F0D"/>
        </a:accent4>
        <a:accent5>
          <a:srgbClr val="E6D7C1"/>
        </a:accent5>
        <a:accent6>
          <a:srgbClr val="AD554F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5ED"/>
        </a:accent3>
        <a:accent4>
          <a:srgbClr val="000000"/>
        </a:accent4>
        <a:accent5>
          <a:srgbClr val="CFDFD9"/>
        </a:accent5>
        <a:accent6>
          <a:srgbClr val="4C8070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3DFD6"/>
        </a:accent3>
        <a:accent4>
          <a:srgbClr val="270F0D"/>
        </a:accent4>
        <a:accent5>
          <a:srgbClr val="F3E5CF"/>
        </a:accent5>
        <a:accent6>
          <a:srgbClr val="94B496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8"/>
        </a:accent3>
        <a:accent4>
          <a:srgbClr val="000000"/>
        </a:accent4>
        <a:accent5>
          <a:srgbClr val="F2E6C0"/>
        </a:accent5>
        <a:accent6>
          <a:srgbClr val="BEC682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ireworks">
  <a:themeElements>
    <a:clrScheme name="">
      <a:dk1>
        <a:srgbClr val="FFCC00"/>
      </a:dk1>
      <a:lt1>
        <a:srgbClr val="000000"/>
      </a:lt1>
      <a:dk2>
        <a:srgbClr val="FFFFFF"/>
      </a:dk2>
      <a:lt2>
        <a:srgbClr val="AF273E"/>
      </a:lt2>
      <a:accent1>
        <a:srgbClr val="FF8B17"/>
      </a:accent1>
      <a:accent2>
        <a:srgbClr val="FFE103"/>
      </a:accent2>
      <a:accent3>
        <a:srgbClr val="AAAAAA"/>
      </a:accent3>
      <a:accent4>
        <a:srgbClr val="DCAF00"/>
      </a:accent4>
      <a:accent5>
        <a:srgbClr val="FFC5AA"/>
      </a:accent5>
      <a:accent6>
        <a:srgbClr val="E5CA02"/>
      </a:accent6>
      <a:hlink>
        <a:srgbClr val="FF3399"/>
      </a:hlink>
      <a:folHlink>
        <a:srgbClr val="FE1F08"/>
      </a:folHlink>
    </a:clrScheme>
    <a:fontScheme name="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FFCC00"/>
        </a:dk1>
        <a:lt1>
          <a:srgbClr val="000000"/>
        </a:lt1>
        <a:dk2>
          <a:srgbClr val="FFFFFF"/>
        </a:dk2>
        <a:lt2>
          <a:srgbClr val="AF273E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CAF00"/>
        </a:accent4>
        <a:accent5>
          <a:srgbClr val="FFC5AA"/>
        </a:accent5>
        <a:accent6>
          <a:srgbClr val="E5CA02"/>
        </a:accent6>
        <a:hlink>
          <a:srgbClr val="FF3399"/>
        </a:hlink>
        <a:folHlink>
          <a:srgbClr val="FE1F0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CCFFFF"/>
        </a:dk1>
        <a:lt1>
          <a:srgbClr val="000066"/>
        </a:lt1>
        <a:dk2>
          <a:srgbClr val="00FFFF"/>
        </a:dk2>
        <a:lt2>
          <a:srgbClr val="0000A4"/>
        </a:lt2>
        <a:accent1>
          <a:srgbClr val="51B2E3"/>
        </a:accent1>
        <a:accent2>
          <a:srgbClr val="04E8AC"/>
        </a:accent2>
        <a:accent3>
          <a:srgbClr val="AAAAB9"/>
        </a:accent3>
        <a:accent4>
          <a:srgbClr val="AFDCDC"/>
        </a:accent4>
        <a:accent5>
          <a:srgbClr val="B3D5EE"/>
        </a:accent5>
        <a:accent6>
          <a:srgbClr val="03D09A"/>
        </a:accent6>
        <a:hlink>
          <a:srgbClr val="FF3399"/>
        </a:hlink>
        <a:folHlink>
          <a:srgbClr val="8F5FD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CC00"/>
        </a:dk1>
        <a:lt1>
          <a:srgbClr val="000000"/>
        </a:lt1>
        <a:dk2>
          <a:srgbClr val="FFFFFF"/>
        </a:dk2>
        <a:lt2>
          <a:srgbClr val="9F237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CAF00"/>
        </a:accent4>
        <a:accent5>
          <a:srgbClr val="AED0EB"/>
        </a:accent5>
        <a:accent6>
          <a:srgbClr val="E502CF"/>
        </a:accent6>
        <a:hlink>
          <a:srgbClr val="FF3399"/>
        </a:hlink>
        <a:folHlink>
          <a:srgbClr val="753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CC00"/>
        </a:dk1>
        <a:lt1>
          <a:srgbClr val="000000"/>
        </a:lt1>
        <a:dk2>
          <a:srgbClr val="FFFFFF"/>
        </a:dk2>
        <a:lt2>
          <a:srgbClr val="00603B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CAF00"/>
        </a:accent4>
        <a:accent5>
          <a:srgbClr val="AED0EB"/>
        </a:accent5>
        <a:accent6>
          <a:srgbClr val="05E115"/>
        </a:accent6>
        <a:hlink>
          <a:srgbClr val="FF3399"/>
        </a:hlink>
        <a:folHlink>
          <a:srgbClr val="753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3366"/>
        </a:lt1>
        <a:dk2>
          <a:srgbClr val="FFFFFF"/>
        </a:dk2>
        <a:lt2>
          <a:srgbClr val="FF6600"/>
        </a:lt2>
        <a:accent1>
          <a:srgbClr val="FF99FF"/>
        </a:accent1>
        <a:accent2>
          <a:srgbClr val="FFFF99"/>
        </a:accent2>
        <a:accent3>
          <a:srgbClr val="AAADB9"/>
        </a:accent3>
        <a:accent4>
          <a:srgbClr val="DCDCDC"/>
        </a:accent4>
        <a:accent5>
          <a:srgbClr val="FFCAFF"/>
        </a:accent5>
        <a:accent6>
          <a:srgbClr val="E5E589"/>
        </a:accent6>
        <a:hlink>
          <a:srgbClr val="FF3399"/>
        </a:hlink>
        <a:folHlink>
          <a:srgbClr val="FF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5E589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rtain Call">
  <a:themeElements>
    <a:clrScheme name="">
      <a:dk1>
        <a:srgbClr val="FFFFFF"/>
      </a:dk1>
      <a:lt1>
        <a:srgbClr val="800000"/>
      </a:lt1>
      <a:dk2>
        <a:srgbClr val="FFFFCC"/>
      </a:dk2>
      <a:lt2>
        <a:srgbClr val="602000"/>
      </a:lt2>
      <a:accent1>
        <a:srgbClr val="FF3300"/>
      </a:accent1>
      <a:accent2>
        <a:srgbClr val="000000"/>
      </a:accent2>
      <a:accent3>
        <a:srgbClr val="C1AAAA"/>
      </a:accent3>
      <a:accent4>
        <a:srgbClr val="DCDCDC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FFFFFF"/>
        </a:dk1>
        <a:lt1>
          <a:srgbClr val="800000"/>
        </a:lt1>
        <a:dk2>
          <a:srgbClr val="FFFFCC"/>
        </a:dk2>
        <a:lt2>
          <a:srgbClr val="602000"/>
        </a:lt2>
        <a:accent1>
          <a:srgbClr val="FF3300"/>
        </a:accent1>
        <a:accent2>
          <a:srgbClr val="000000"/>
        </a:accent2>
        <a:accent3>
          <a:srgbClr val="C1AAAA"/>
        </a:accent3>
        <a:accent4>
          <a:srgbClr val="DCDCDC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D8F6F8"/>
        </a:dk2>
        <a:lt2>
          <a:srgbClr val="000066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CDCDC"/>
        </a:accent4>
        <a:accent5>
          <a:srgbClr val="AACAFF"/>
        </a:accent5>
        <a:accent6>
          <a:srgbClr val="000033"/>
        </a:accent6>
        <a:hlink>
          <a:srgbClr val="DDD925"/>
        </a:hlink>
        <a:folHlink>
          <a:srgbClr val="72C6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0066"/>
        </a:lt1>
        <a:dk2>
          <a:srgbClr val="FDFBE3"/>
        </a:dk2>
        <a:lt2>
          <a:srgbClr val="4C3D57"/>
        </a:lt2>
        <a:accent1>
          <a:srgbClr val="976C9E"/>
        </a:accent1>
        <a:accent2>
          <a:srgbClr val="1E1822"/>
        </a:accent2>
        <a:accent3>
          <a:srgbClr val="B9AAB9"/>
        </a:accent3>
        <a:accent4>
          <a:srgbClr val="DCDCDC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00"/>
        </a:lt1>
        <a:dk2>
          <a:srgbClr val="D3F1DB"/>
        </a:dk2>
        <a:lt2>
          <a:srgbClr val="334D3F"/>
        </a:lt2>
        <a:accent1>
          <a:srgbClr val="4A6D84"/>
        </a:accent1>
        <a:accent2>
          <a:srgbClr val="213329"/>
        </a:accent2>
        <a:accent3>
          <a:srgbClr val="AAC1AA"/>
        </a:accent3>
        <a:accent4>
          <a:srgbClr val="DCDCDC"/>
        </a:accent4>
        <a:accent5>
          <a:srgbClr val="B2BB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D8771"/>
        </a:lt1>
        <a:dk2>
          <a:srgbClr val="ECECB2"/>
        </a:dk2>
        <a:lt2>
          <a:srgbClr val="566858"/>
        </a:lt2>
        <a:accent1>
          <a:srgbClr val="76A571"/>
        </a:accent1>
        <a:accent2>
          <a:srgbClr val="465648"/>
        </a:accent2>
        <a:accent3>
          <a:srgbClr val="BBC3BC"/>
        </a:accent3>
        <a:accent4>
          <a:srgbClr val="DCDCDC"/>
        </a:accent4>
        <a:accent5>
          <a:srgbClr val="BDCFBC"/>
        </a:accent5>
        <a:accent6>
          <a:srgbClr val="3E4C40"/>
        </a:accent6>
        <a:hlink>
          <a:srgbClr val="FFDC0B"/>
        </a:hlink>
        <a:folHlink>
          <a:srgbClr val="FC991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D8784"/>
        </a:lt1>
        <a:dk2>
          <a:srgbClr val="B8DEC6"/>
        </a:dk2>
        <a:lt2>
          <a:srgbClr val="0A686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CDCDC"/>
        </a:accent4>
        <a:accent5>
          <a:srgbClr val="AFBDB3"/>
        </a:accent5>
        <a:accent6>
          <a:srgbClr val="004947"/>
        </a:accent6>
        <a:hlink>
          <a:srgbClr val="00E0A5"/>
        </a:hlink>
        <a:folHlink>
          <a:srgbClr val="00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E87AC"/>
        </a:lt1>
        <a:dk2>
          <a:srgbClr val="FFFFFF"/>
        </a:dk2>
        <a:lt2>
          <a:srgbClr val="50688C"/>
        </a:lt2>
        <a:accent1>
          <a:srgbClr val="376EA5"/>
        </a:accent1>
        <a:accent2>
          <a:srgbClr val="445876"/>
        </a:accent2>
        <a:accent3>
          <a:srgbClr val="BBC3D2"/>
        </a:accent3>
        <a:accent4>
          <a:srgbClr val="DCDCDC"/>
        </a:accent4>
        <a:accent5>
          <a:srgbClr val="AEBBCF"/>
        </a:accent5>
        <a:accent6>
          <a:srgbClr val="3C4E69"/>
        </a:accent6>
        <a:hlink>
          <a:srgbClr val="66CCFF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ADE"/>
        </a:accent3>
        <a:accent4>
          <a:srgbClr val="000000"/>
        </a:accent4>
        <a:accent5>
          <a:srgbClr val="DCDCDC"/>
        </a:accent5>
        <a:accent6>
          <a:srgbClr val="9D9A81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CACAC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2077</Words>
  <Application>Microsoft Office PowerPoint</Application>
  <PresentationFormat>On-screen Show (4:3)</PresentationFormat>
  <Paragraphs>357</Paragraphs>
  <Slides>18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Mountain Top</vt:lpstr>
      <vt:lpstr>Glass Layers</vt:lpstr>
      <vt:lpstr>Kimono</vt:lpstr>
      <vt:lpstr>Fireworks</vt:lpstr>
      <vt:lpstr>Default Design</vt:lpstr>
      <vt:lpstr>Curtain Call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THPT Tran Hung Dao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Phuong sai</dc:title>
  <dc:creator>Nguyen Hong Van - THD</dc:creator>
  <cp:lastModifiedBy>DELL</cp:lastModifiedBy>
  <cp:revision>38</cp:revision>
  <dcterms:created xsi:type="dcterms:W3CDTF">2007-03-18T12:07:39Z</dcterms:created>
  <dcterms:modified xsi:type="dcterms:W3CDTF">2021-05-14T02:29:56Z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1033-11.2.0.9052</vt:lpwstr>
  </property>
</Properties>
</file>