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10" r:id="rId14"/>
    <p:sldId id="304" r:id="rId15"/>
    <p:sldId id="299" r:id="rId16"/>
    <p:sldId id="311" r:id="rId17"/>
    <p:sldId id="32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FFF"/>
    <a:srgbClr val="FF3300"/>
    <a:srgbClr val="0000CC"/>
    <a:srgbClr val="69FFFF"/>
    <a:srgbClr val="CC00CC"/>
    <a:srgbClr val="00FF00"/>
    <a:srgbClr val="CCFF99"/>
    <a:srgbClr val="99FF99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0484-502D-4E97-8D28-1F5A1A025AC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EC979FEF-5811-46E8-B4D9-59A9F884F262}">
      <dgm:prSet phldrT="[Text]"/>
      <dgm:spPr/>
      <dgm:t>
        <a:bodyPr/>
        <a:lstStyle/>
        <a:p>
          <a:r>
            <a:rPr lang="en-US" dirty="0"/>
            <a:t>1</a:t>
          </a:r>
          <a:endParaRPr lang="vi-VN" dirty="0"/>
        </a:p>
      </dgm:t>
    </dgm:pt>
    <dgm:pt modelId="{99004572-89D3-4DC8-ACDB-118ABA9B05BF}" type="parTrans" cxnId="{4AE96338-7F18-46BE-9464-72C9987F2522}">
      <dgm:prSet/>
      <dgm:spPr/>
      <dgm:t>
        <a:bodyPr/>
        <a:lstStyle/>
        <a:p>
          <a:endParaRPr lang="vi-VN"/>
        </a:p>
      </dgm:t>
    </dgm:pt>
    <dgm:pt modelId="{D3C02E9B-61F3-4F9F-9E50-AB58610D12D2}" type="sibTrans" cxnId="{4AE96338-7F18-46BE-9464-72C9987F2522}">
      <dgm:prSet/>
      <dgm:spPr/>
      <dgm:t>
        <a:bodyPr/>
        <a:lstStyle/>
        <a:p>
          <a:endParaRPr lang="vi-VN"/>
        </a:p>
      </dgm:t>
    </dgm:pt>
    <dgm:pt modelId="{57A97B79-41A7-4EDF-BD65-9E48DC59512C}">
      <dgm:prSet phldrT="[Text]"/>
      <dgm:spPr/>
      <dgm:t>
        <a:bodyPr/>
        <a:lstStyle/>
        <a:p>
          <a:r>
            <a:rPr lang="en-US" dirty="0"/>
            <a:t> Vocabulary </a:t>
          </a:r>
          <a:endParaRPr lang="vi-VN" dirty="0"/>
        </a:p>
      </dgm:t>
    </dgm:pt>
    <dgm:pt modelId="{2BB717E0-1DB3-4B83-97A2-94837CED2C4D}" type="parTrans" cxnId="{F3A620F4-74D3-4DAF-A67A-4AE010E917B8}">
      <dgm:prSet/>
      <dgm:spPr/>
      <dgm:t>
        <a:bodyPr/>
        <a:lstStyle/>
        <a:p>
          <a:endParaRPr lang="vi-VN"/>
        </a:p>
      </dgm:t>
    </dgm:pt>
    <dgm:pt modelId="{1D28E993-0980-4289-86A5-23177A6A23BF}" type="sibTrans" cxnId="{F3A620F4-74D3-4DAF-A67A-4AE010E917B8}">
      <dgm:prSet/>
      <dgm:spPr/>
      <dgm:t>
        <a:bodyPr/>
        <a:lstStyle/>
        <a:p>
          <a:endParaRPr lang="vi-VN"/>
        </a:p>
      </dgm:t>
    </dgm:pt>
    <dgm:pt modelId="{39A4B332-42CE-464C-B587-BD874AA6B702}">
      <dgm:prSet phldrT="[Text]"/>
      <dgm:spPr/>
      <dgm:t>
        <a:bodyPr/>
        <a:lstStyle/>
        <a:p>
          <a:r>
            <a:rPr lang="en-US" dirty="0"/>
            <a:t>2</a:t>
          </a:r>
          <a:endParaRPr lang="vi-VN" dirty="0"/>
        </a:p>
      </dgm:t>
    </dgm:pt>
    <dgm:pt modelId="{972CA093-E3B7-4012-AF0B-077842D4A2FF}" type="parTrans" cxnId="{F8F28F2F-62DD-4A5C-BA6D-F67D8D078B51}">
      <dgm:prSet/>
      <dgm:spPr/>
      <dgm:t>
        <a:bodyPr/>
        <a:lstStyle/>
        <a:p>
          <a:endParaRPr lang="vi-VN"/>
        </a:p>
      </dgm:t>
    </dgm:pt>
    <dgm:pt modelId="{CA8E40C3-E3D5-4156-B128-100E36A0C97A}" type="sibTrans" cxnId="{F8F28F2F-62DD-4A5C-BA6D-F67D8D078B51}">
      <dgm:prSet/>
      <dgm:spPr/>
      <dgm:t>
        <a:bodyPr/>
        <a:lstStyle/>
        <a:p>
          <a:endParaRPr lang="vi-VN"/>
        </a:p>
      </dgm:t>
    </dgm:pt>
    <dgm:pt modelId="{E3300E13-A9E8-4EC8-9CAE-CA917920F1EC}">
      <dgm:prSet phldrT="[Text]"/>
      <dgm:spPr/>
      <dgm:t>
        <a:bodyPr/>
        <a:lstStyle/>
        <a:p>
          <a:r>
            <a:rPr lang="en-US" dirty="0"/>
            <a:t> Grammar </a:t>
          </a:r>
          <a:endParaRPr lang="vi-VN" dirty="0"/>
        </a:p>
      </dgm:t>
    </dgm:pt>
    <dgm:pt modelId="{723D2136-FD92-4193-B25D-9C16E4392B48}" type="parTrans" cxnId="{F4CFAE76-9621-4236-8C1B-8C85FDC0D9C7}">
      <dgm:prSet/>
      <dgm:spPr/>
      <dgm:t>
        <a:bodyPr/>
        <a:lstStyle/>
        <a:p>
          <a:endParaRPr lang="vi-VN"/>
        </a:p>
      </dgm:t>
    </dgm:pt>
    <dgm:pt modelId="{B4877CA0-18BE-4D78-BEF6-103C77469583}" type="sibTrans" cxnId="{F4CFAE76-9621-4236-8C1B-8C85FDC0D9C7}">
      <dgm:prSet/>
      <dgm:spPr/>
      <dgm:t>
        <a:bodyPr/>
        <a:lstStyle/>
        <a:p>
          <a:endParaRPr lang="vi-VN"/>
        </a:p>
      </dgm:t>
    </dgm:pt>
    <dgm:pt modelId="{E0882495-B842-4E44-BE2A-628B3ABDE27B}" type="pres">
      <dgm:prSet presAssocID="{87EE0484-502D-4E97-8D28-1F5A1A025ACA}" presName="linearFlow" presStyleCnt="0">
        <dgm:presLayoutVars>
          <dgm:dir/>
          <dgm:animLvl val="lvl"/>
          <dgm:resizeHandles val="exact"/>
        </dgm:presLayoutVars>
      </dgm:prSet>
      <dgm:spPr/>
    </dgm:pt>
    <dgm:pt modelId="{1EBFB65F-F149-4196-A876-51CAEE1921EC}" type="pres">
      <dgm:prSet presAssocID="{EC979FEF-5811-46E8-B4D9-59A9F884F262}" presName="composite" presStyleCnt="0"/>
      <dgm:spPr/>
    </dgm:pt>
    <dgm:pt modelId="{FD7F2179-F0E7-43C7-8708-F78F98F76AD1}" type="pres">
      <dgm:prSet presAssocID="{EC979FEF-5811-46E8-B4D9-59A9F884F262}" presName="parentText" presStyleLbl="alignNode1" presStyleIdx="0" presStyleCnt="2" custScaleY="100000" custLinFactNeighborX="1800" custLinFactNeighborY="-3126">
        <dgm:presLayoutVars>
          <dgm:chMax val="1"/>
          <dgm:bulletEnabled val="1"/>
        </dgm:presLayoutVars>
      </dgm:prSet>
      <dgm:spPr/>
    </dgm:pt>
    <dgm:pt modelId="{FD5E4CCA-A279-45E9-A3BD-7E1B39B0DE96}" type="pres">
      <dgm:prSet presAssocID="{EC979FEF-5811-46E8-B4D9-59A9F884F262}" presName="descendantText" presStyleLbl="alignAcc1" presStyleIdx="0" presStyleCnt="2">
        <dgm:presLayoutVars>
          <dgm:bulletEnabled val="1"/>
        </dgm:presLayoutVars>
      </dgm:prSet>
      <dgm:spPr/>
    </dgm:pt>
    <dgm:pt modelId="{9389F140-2EB9-4CCE-8247-179CE0CB8136}" type="pres">
      <dgm:prSet presAssocID="{D3C02E9B-61F3-4F9F-9E50-AB58610D12D2}" presName="sp" presStyleCnt="0"/>
      <dgm:spPr/>
    </dgm:pt>
    <dgm:pt modelId="{309EB80D-7F71-44F1-A865-757C1BFE50A4}" type="pres">
      <dgm:prSet presAssocID="{39A4B332-42CE-464C-B587-BD874AA6B702}" presName="composite" presStyleCnt="0"/>
      <dgm:spPr/>
    </dgm:pt>
    <dgm:pt modelId="{9FB797AC-F0AE-4A36-89F6-2F96CE866BC5}" type="pres">
      <dgm:prSet presAssocID="{39A4B332-42CE-464C-B587-BD874AA6B702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901E0E0A-D31D-4891-8DFC-90700F76E308}" type="pres">
      <dgm:prSet presAssocID="{39A4B332-42CE-464C-B587-BD874AA6B702}" presName="descendantText" presStyleLbl="alignAcc1" presStyleIdx="1" presStyleCnt="2" custLinFactNeighborY="2204">
        <dgm:presLayoutVars>
          <dgm:bulletEnabled val="1"/>
        </dgm:presLayoutVars>
      </dgm:prSet>
      <dgm:spPr/>
    </dgm:pt>
  </dgm:ptLst>
  <dgm:cxnLst>
    <dgm:cxn modelId="{FCCC641F-7388-4B03-B45F-D4CBEB2C6289}" type="presOf" srcId="{57A97B79-41A7-4EDF-BD65-9E48DC59512C}" destId="{FD5E4CCA-A279-45E9-A3BD-7E1B39B0DE96}" srcOrd="0" destOrd="0" presId="urn:microsoft.com/office/officeart/2005/8/layout/chevron2"/>
    <dgm:cxn modelId="{F8F28F2F-62DD-4A5C-BA6D-F67D8D078B51}" srcId="{87EE0484-502D-4E97-8D28-1F5A1A025ACA}" destId="{39A4B332-42CE-464C-B587-BD874AA6B702}" srcOrd="1" destOrd="0" parTransId="{972CA093-E3B7-4012-AF0B-077842D4A2FF}" sibTransId="{CA8E40C3-E3D5-4156-B128-100E36A0C97A}"/>
    <dgm:cxn modelId="{4AE96338-7F18-46BE-9464-72C9987F2522}" srcId="{87EE0484-502D-4E97-8D28-1F5A1A025ACA}" destId="{EC979FEF-5811-46E8-B4D9-59A9F884F262}" srcOrd="0" destOrd="0" parTransId="{99004572-89D3-4DC8-ACDB-118ABA9B05BF}" sibTransId="{D3C02E9B-61F3-4F9F-9E50-AB58610D12D2}"/>
    <dgm:cxn modelId="{F4CFAE76-9621-4236-8C1B-8C85FDC0D9C7}" srcId="{39A4B332-42CE-464C-B587-BD874AA6B702}" destId="{E3300E13-A9E8-4EC8-9CAE-CA917920F1EC}" srcOrd="0" destOrd="0" parTransId="{723D2136-FD92-4193-B25D-9C16E4392B48}" sibTransId="{B4877CA0-18BE-4D78-BEF6-103C77469583}"/>
    <dgm:cxn modelId="{355D7059-32E5-4044-9449-88F79CB26B3E}" type="presOf" srcId="{E3300E13-A9E8-4EC8-9CAE-CA917920F1EC}" destId="{901E0E0A-D31D-4891-8DFC-90700F76E308}" srcOrd="0" destOrd="0" presId="urn:microsoft.com/office/officeart/2005/8/layout/chevron2"/>
    <dgm:cxn modelId="{75FEDA7A-7742-40D3-B218-B06B70F55873}" type="presOf" srcId="{87EE0484-502D-4E97-8D28-1F5A1A025ACA}" destId="{E0882495-B842-4E44-BE2A-628B3ABDE27B}" srcOrd="0" destOrd="0" presId="urn:microsoft.com/office/officeart/2005/8/layout/chevron2"/>
    <dgm:cxn modelId="{5B2F518A-AE4B-499A-A3B1-62FED309C4DA}" type="presOf" srcId="{39A4B332-42CE-464C-B587-BD874AA6B702}" destId="{9FB797AC-F0AE-4A36-89F6-2F96CE866BC5}" srcOrd="0" destOrd="0" presId="urn:microsoft.com/office/officeart/2005/8/layout/chevron2"/>
    <dgm:cxn modelId="{3C9E4095-39F1-47E9-ACB7-A3A0EFB953D1}" type="presOf" srcId="{EC979FEF-5811-46E8-B4D9-59A9F884F262}" destId="{FD7F2179-F0E7-43C7-8708-F78F98F76AD1}" srcOrd="0" destOrd="0" presId="urn:microsoft.com/office/officeart/2005/8/layout/chevron2"/>
    <dgm:cxn modelId="{F3A620F4-74D3-4DAF-A67A-4AE010E917B8}" srcId="{EC979FEF-5811-46E8-B4D9-59A9F884F262}" destId="{57A97B79-41A7-4EDF-BD65-9E48DC59512C}" srcOrd="0" destOrd="0" parTransId="{2BB717E0-1DB3-4B83-97A2-94837CED2C4D}" sibTransId="{1D28E993-0980-4289-86A5-23177A6A23BF}"/>
    <dgm:cxn modelId="{8A98A1D3-1A91-4CD0-AD0A-734ED139BC53}" type="presParOf" srcId="{E0882495-B842-4E44-BE2A-628B3ABDE27B}" destId="{1EBFB65F-F149-4196-A876-51CAEE1921EC}" srcOrd="0" destOrd="0" presId="urn:microsoft.com/office/officeart/2005/8/layout/chevron2"/>
    <dgm:cxn modelId="{D9A018A8-CDC7-471F-BFA1-67A274717597}" type="presParOf" srcId="{1EBFB65F-F149-4196-A876-51CAEE1921EC}" destId="{FD7F2179-F0E7-43C7-8708-F78F98F76AD1}" srcOrd="0" destOrd="0" presId="urn:microsoft.com/office/officeart/2005/8/layout/chevron2"/>
    <dgm:cxn modelId="{2B2CD599-3158-498D-A1E3-4C9621B8431B}" type="presParOf" srcId="{1EBFB65F-F149-4196-A876-51CAEE1921EC}" destId="{FD5E4CCA-A279-45E9-A3BD-7E1B39B0DE96}" srcOrd="1" destOrd="0" presId="urn:microsoft.com/office/officeart/2005/8/layout/chevron2"/>
    <dgm:cxn modelId="{8046BE92-DD44-462D-B34B-7D324C55BA02}" type="presParOf" srcId="{E0882495-B842-4E44-BE2A-628B3ABDE27B}" destId="{9389F140-2EB9-4CCE-8247-179CE0CB8136}" srcOrd="1" destOrd="0" presId="urn:microsoft.com/office/officeart/2005/8/layout/chevron2"/>
    <dgm:cxn modelId="{BE59AEE5-9EE0-4EC3-9D31-0144654B10EF}" type="presParOf" srcId="{E0882495-B842-4E44-BE2A-628B3ABDE27B}" destId="{309EB80D-7F71-44F1-A865-757C1BFE50A4}" srcOrd="2" destOrd="0" presId="urn:microsoft.com/office/officeart/2005/8/layout/chevron2"/>
    <dgm:cxn modelId="{008186F1-5F03-4EB1-9AD0-08E8F73CFF57}" type="presParOf" srcId="{309EB80D-7F71-44F1-A865-757C1BFE50A4}" destId="{9FB797AC-F0AE-4A36-89F6-2F96CE866BC5}" srcOrd="0" destOrd="0" presId="urn:microsoft.com/office/officeart/2005/8/layout/chevron2"/>
    <dgm:cxn modelId="{8275B841-E972-43FD-A25A-1EBC2C16FE47}" type="presParOf" srcId="{309EB80D-7F71-44F1-A865-757C1BFE50A4}" destId="{901E0E0A-D31D-4891-8DFC-90700F76E3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F2179-F0E7-43C7-8708-F78F98F76AD1}">
      <dsp:nvSpPr>
        <dsp:cNvPr id="0" name=""/>
        <dsp:cNvSpPr/>
      </dsp:nvSpPr>
      <dsp:spPr>
        <a:xfrm rot="5400000">
          <a:off x="-273173" y="298224"/>
          <a:ext cx="1988161" cy="13917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1</a:t>
          </a:r>
          <a:endParaRPr lang="vi-VN" sz="4100" kern="1200" dirty="0"/>
        </a:p>
      </dsp:txBody>
      <dsp:txXfrm rot="-5400000">
        <a:off x="25052" y="695857"/>
        <a:ext cx="1391713" cy="596448"/>
      </dsp:txXfrm>
    </dsp:sp>
    <dsp:sp modelId="{FD5E4CCA-A279-45E9-A3BD-7E1B39B0DE96}">
      <dsp:nvSpPr>
        <dsp:cNvPr id="0" name=""/>
        <dsp:cNvSpPr/>
      </dsp:nvSpPr>
      <dsp:spPr>
        <a:xfrm rot="5400000">
          <a:off x="3902132" y="-2510106"/>
          <a:ext cx="1292305" cy="63131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kern="1200" dirty="0"/>
            <a:t> Vocabulary </a:t>
          </a:r>
          <a:endParaRPr lang="vi-VN" sz="6500" kern="1200" dirty="0"/>
        </a:p>
      </dsp:txBody>
      <dsp:txXfrm rot="-5400000">
        <a:off x="1391714" y="63397"/>
        <a:ext cx="6250057" cy="1166135"/>
      </dsp:txXfrm>
    </dsp:sp>
    <dsp:sp modelId="{9FB797AC-F0AE-4A36-89F6-2F96CE866BC5}">
      <dsp:nvSpPr>
        <dsp:cNvPr id="0" name=""/>
        <dsp:cNvSpPr/>
      </dsp:nvSpPr>
      <dsp:spPr>
        <a:xfrm rot="5400000">
          <a:off x="-298224" y="1997933"/>
          <a:ext cx="1988161" cy="13917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2</a:t>
          </a:r>
          <a:endParaRPr lang="vi-VN" sz="4100" kern="1200" dirty="0"/>
        </a:p>
      </dsp:txBody>
      <dsp:txXfrm rot="-5400000">
        <a:off x="1" y="2395566"/>
        <a:ext cx="1391713" cy="596448"/>
      </dsp:txXfrm>
    </dsp:sp>
    <dsp:sp modelId="{901E0E0A-D31D-4891-8DFC-90700F76E308}">
      <dsp:nvSpPr>
        <dsp:cNvPr id="0" name=""/>
        <dsp:cNvSpPr/>
      </dsp:nvSpPr>
      <dsp:spPr>
        <a:xfrm rot="5400000">
          <a:off x="3902132" y="-782226"/>
          <a:ext cx="1292305" cy="63131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kern="1200" dirty="0"/>
            <a:t> Grammar </a:t>
          </a:r>
          <a:endParaRPr lang="vi-VN" sz="6500" kern="1200" dirty="0"/>
        </a:p>
      </dsp:txBody>
      <dsp:txXfrm rot="-5400000">
        <a:off x="1391714" y="1791277"/>
        <a:ext cx="6250057" cy="1166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27CBE-20F8-4382-9B58-248877184B85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5CD54-E243-4803-B237-64787CF45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752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5CD54-E243-4803-B237-64787CF45F4A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793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616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172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002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6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vi-V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54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4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422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763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239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919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320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70D030-66FA-4FD5-896A-DAB282AEC3C4}" type="datetimeFigureOut">
              <a:rPr lang="vi-VN" smtClean="0"/>
              <a:t>19/05/2021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9DB2196-EFE3-4E5E-96FC-1A1C4A0AAE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217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58975"/>
            <a:ext cx="8229600" cy="1326009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ENGLISH 7: </a:t>
            </a:r>
            <a:r>
              <a:rPr lang="en-US" sz="5400"/>
              <a:t>UNIT 16</a:t>
            </a:r>
            <a:br>
              <a:rPr lang="en-US" sz="5400" dirty="0"/>
            </a:br>
            <a:r>
              <a:rPr lang="en-US" sz="5400" dirty="0"/>
              <a:t> </a:t>
            </a:r>
            <a:endParaRPr lang="vi-VN" sz="5400" dirty="0"/>
          </a:p>
        </p:txBody>
      </p:sp>
      <p:sp>
        <p:nvSpPr>
          <p:cNvPr id="5" name="Rectangle 4"/>
          <p:cNvSpPr/>
          <p:nvPr/>
        </p:nvSpPr>
        <p:spPr>
          <a:xfrm>
            <a:off x="605660" y="2669476"/>
            <a:ext cx="82738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n-US" sz="8000" b="1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bg1">
                    <a:lumMod val="8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PEOPLE AND PLACES</a:t>
            </a:r>
            <a:endParaRPr lang="en-US" sz="8000" b="1" cap="none" spc="0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bg1">
                  <a:lumMod val="8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977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755576" y="2636912"/>
            <a:ext cx="8208912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13. Hospitality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lòng mến khách.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Hospitable ( adj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hiếu khách.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14. Ethnic ( adj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thuộc dân tộc, bộ tộc.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15. Minority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thiểu số , người thiểu số.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Ethnic minorities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các dân tộc thiểu số</a:t>
            </a:r>
          </a:p>
        </p:txBody>
      </p:sp>
    </p:spTree>
    <p:extLst>
      <p:ext uri="{BB962C8B-B14F-4D97-AF65-F5344CB8AC3E}">
        <p14:creationId xmlns:p14="http://schemas.microsoft.com/office/powerpoint/2010/main" val="188953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215516" y="2221522"/>
            <a:ext cx="8928992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16. To depend ( on s.b / s.th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phụ thuộc, nhờ ( vào ai / cái gì ).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17. Border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biên giới.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18. To trade ( v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buôn bán, kinh doanh.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Trading center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trung tâm thương mại.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19. Bulb ( n ) = light bulb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bóng đèn.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Electric light bulb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bóng đèn điện.</a:t>
            </a:r>
          </a:p>
        </p:txBody>
      </p:sp>
    </p:spTree>
    <p:extLst>
      <p:ext uri="{BB962C8B-B14F-4D97-AF65-F5344CB8AC3E}">
        <p14:creationId xmlns:p14="http://schemas.microsoft.com/office/powerpoint/2010/main" val="258084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323528" y="2594488"/>
            <a:ext cx="8928992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20.To establish ( v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thiết lập, thành lập.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21. Power station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nhà máy điện.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22. Gramophone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máy hát đĩa.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23. Motion picture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phim điện ảnh.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24. Author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tác giả. 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25. Poetry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thơ ca.</a:t>
            </a:r>
          </a:p>
        </p:txBody>
      </p:sp>
    </p:spTree>
    <p:extLst>
      <p:ext uri="{BB962C8B-B14F-4D97-AF65-F5344CB8AC3E}">
        <p14:creationId xmlns:p14="http://schemas.microsoft.com/office/powerpoint/2010/main" val="331200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E5C6BC-B5E0-4765-B988-CD73BE596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76" y="1"/>
            <a:ext cx="9127024" cy="6021288"/>
          </a:xfrm>
        </p:spPr>
      </p:pic>
    </p:spTree>
    <p:extLst>
      <p:ext uri="{BB962C8B-B14F-4D97-AF65-F5344CB8AC3E}">
        <p14:creationId xmlns:p14="http://schemas.microsoft.com/office/powerpoint/2010/main" val="1641153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2996134" y="116632"/>
            <a:ext cx="3454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Grammar </a:t>
            </a:r>
            <a:endParaRPr lang="en-US" sz="5400" b="1" cap="none" spc="0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1844824"/>
            <a:ext cx="8306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Modal verb (động từ khiếm khuyết) luôn đi kèm với </a:t>
            </a:r>
          </a:p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 từ nguyên mẫu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đằng sau nó.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465" y="2895207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FX: 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520" y="5798172"/>
            <a:ext cx="7880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highlight>
                  <a:srgbClr val="69FFFF"/>
                </a:highlight>
                <a:latin typeface="Times New Roman" pitchFamily="18" charset="0"/>
                <a:cs typeface="Times New Roman" pitchFamily="18" charset="0"/>
              </a:rPr>
              <a:t>* WRONG</a:t>
            </a:r>
            <a:r>
              <a:rPr lang="en-US" sz="2800" b="1">
                <a:solidFill>
                  <a:srgbClr val="FF3300"/>
                </a:solidFill>
                <a:highlight>
                  <a:srgbClr val="69FFFF"/>
                </a:highligh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>
                <a:highlight>
                  <a:srgbClr val="69FFFF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washes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vegetables carefully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7544" y="1039962"/>
            <a:ext cx="3486852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Modal verbs 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DBBFCA-1FE8-43D6-A353-710142944FE2}"/>
              </a:ext>
            </a:extLst>
          </p:cNvPr>
          <p:cNvSpPr txBox="1"/>
          <p:nvPr/>
        </p:nvSpPr>
        <p:spPr>
          <a:xfrm>
            <a:off x="107504" y="3167390"/>
            <a:ext cx="4980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 1.  Minh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very fast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DC885B-1327-40B8-9120-80DBA9F31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085" y="2467885"/>
            <a:ext cx="3219450" cy="128039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8E13399D-7731-4059-A378-7E39320541B7}"/>
              </a:ext>
            </a:extLst>
          </p:cNvPr>
          <p:cNvSpPr txBox="1"/>
          <p:nvPr/>
        </p:nvSpPr>
        <p:spPr>
          <a:xfrm>
            <a:off x="107504" y="4407955"/>
            <a:ext cx="6900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 2.  She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vegetables carefully.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6BA6A3-8C12-494E-BE3B-7D49C7963C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1371" y="4005064"/>
            <a:ext cx="2431061" cy="179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1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28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1799419"/>
            <a:ext cx="8767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Mẫu câu “Where were you born?” được dùng để hỏi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bạn sinh ra ở đâu.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7602" y="2839378"/>
            <a:ext cx="49512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Fx: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A:  Where were you born?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      B:  I was born 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in Viet Nam</a:t>
            </a:r>
            <a:r>
              <a:rPr lang="en-US" sz="2800" i="1" u="sng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57C4C1-9113-4FEA-83E6-B56632264D4E}"/>
              </a:ext>
            </a:extLst>
          </p:cNvPr>
          <p:cNvSpPr/>
          <p:nvPr/>
        </p:nvSpPr>
        <p:spPr>
          <a:xfrm>
            <a:off x="2996134" y="-14610"/>
            <a:ext cx="3454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Grammar </a:t>
            </a:r>
            <a:endParaRPr lang="en-US" sz="5400" b="1" cap="none" spc="0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D974B5-AD63-44DB-A776-32A6A2C48185}"/>
              </a:ext>
            </a:extLst>
          </p:cNvPr>
          <p:cNvSpPr txBox="1"/>
          <p:nvPr/>
        </p:nvSpPr>
        <p:spPr>
          <a:xfrm>
            <a:off x="467544" y="1039962"/>
            <a:ext cx="5318764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2.   Where were you born? 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631050-14EE-4600-B3EF-713238AB33D8}"/>
              </a:ext>
            </a:extLst>
          </p:cNvPr>
          <p:cNvSpPr/>
          <p:nvPr/>
        </p:nvSpPr>
        <p:spPr>
          <a:xfrm>
            <a:off x="420277" y="4509120"/>
            <a:ext cx="8087422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8F4FFD-2C44-4C43-94CE-25D7E7A524A5}"/>
              </a:ext>
            </a:extLst>
          </p:cNvPr>
          <p:cNvSpPr txBox="1"/>
          <p:nvPr/>
        </p:nvSpPr>
        <p:spPr>
          <a:xfrm>
            <a:off x="683568" y="4552942"/>
            <a:ext cx="7854911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Where was/ were + S + born?</a:t>
            </a:r>
          </a:p>
          <a:p>
            <a:pPr>
              <a:lnSpc>
                <a:spcPct val="150000"/>
              </a:lnSpc>
            </a:pPr>
            <a:r>
              <a:rPr lang="en-US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B:  S + was/ were born + in + </a:t>
            </a:r>
            <a:r>
              <a:rPr lang="en-US" sz="4000" b="1" i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F99565-49A2-487C-9191-9FF1FEE04CFD}"/>
              </a:ext>
            </a:extLst>
          </p:cNvPr>
          <p:cNvSpPr txBox="1"/>
          <p:nvPr/>
        </p:nvSpPr>
        <p:spPr>
          <a:xfrm>
            <a:off x="246606" y="3837307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Structure:</a:t>
            </a:r>
          </a:p>
        </p:txBody>
      </p:sp>
    </p:spTree>
    <p:extLst>
      <p:ext uri="{BB962C8B-B14F-4D97-AF65-F5344CB8AC3E}">
        <p14:creationId xmlns:p14="http://schemas.microsoft.com/office/powerpoint/2010/main" val="40388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4" grpId="0" animBg="1"/>
      <p:bldP spid="5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3" y="1725708"/>
            <a:ext cx="8064896" cy="584775"/>
          </a:xfrm>
          <a:prstGeom prst="rect">
            <a:avLst/>
          </a:prstGeom>
          <a:solidFill>
            <a:srgbClr val="C9FFFF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Prefer + to + V(bare) :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Thích làm gì đó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4866562"/>
            <a:ext cx="7685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Fx: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 prefer </a:t>
            </a:r>
            <a:r>
              <a:rPr lang="en-US" sz="28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playing basketball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playing soccer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57C4C1-9113-4FEA-83E6-B56632264D4E}"/>
              </a:ext>
            </a:extLst>
          </p:cNvPr>
          <p:cNvSpPr/>
          <p:nvPr/>
        </p:nvSpPr>
        <p:spPr>
          <a:xfrm>
            <a:off x="2996134" y="-14610"/>
            <a:ext cx="3454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Grammar </a:t>
            </a:r>
            <a:endParaRPr lang="en-US" sz="5400" b="1" cap="none" spc="0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D974B5-AD63-44DB-A776-32A6A2C48185}"/>
              </a:ext>
            </a:extLst>
          </p:cNvPr>
          <p:cNvSpPr txBox="1"/>
          <p:nvPr/>
        </p:nvSpPr>
        <p:spPr>
          <a:xfrm>
            <a:off x="323528" y="707738"/>
            <a:ext cx="2005677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3.   Prefer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278B50-A773-4FDF-8AFE-ABFBA6D4531A}"/>
              </a:ext>
            </a:extLst>
          </p:cNvPr>
          <p:cNvSpPr txBox="1"/>
          <p:nvPr/>
        </p:nvSpPr>
        <p:spPr>
          <a:xfrm>
            <a:off x="572488" y="3408747"/>
            <a:ext cx="8064897" cy="1077218"/>
          </a:xfrm>
          <a:prstGeom prst="rect">
            <a:avLst/>
          </a:prstGeom>
          <a:solidFill>
            <a:srgbClr val="C9FFFF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Prefer + Noun/ V-ing  </a:t>
            </a:r>
            <a:r>
              <a:rPr lang="en-US" sz="32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Noun/ V-ing: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Thích cái gì hơn cái gì 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9E0659-C1E4-4947-9044-5E8C7332FB36}"/>
              </a:ext>
            </a:extLst>
          </p:cNvPr>
          <p:cNvSpPr txBox="1"/>
          <p:nvPr/>
        </p:nvSpPr>
        <p:spPr>
          <a:xfrm>
            <a:off x="1475656" y="2504930"/>
            <a:ext cx="4652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Fx: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 prefer </a:t>
            </a:r>
            <a:r>
              <a:rPr lang="en-US" sz="28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to drink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milk tea.</a:t>
            </a:r>
            <a:endParaRPr lang="vi-VN" sz="2800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4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4" grpId="0" animBg="1"/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284EBA1-D7B9-4385-AF92-433E1DEC17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7344816" cy="57675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C02A466-2E41-4EF6-8587-1C24653BBF7C}"/>
              </a:ext>
            </a:extLst>
          </p:cNvPr>
          <p:cNvSpPr/>
          <p:nvPr/>
        </p:nvSpPr>
        <p:spPr>
          <a:xfrm>
            <a:off x="6804248" y="5877272"/>
            <a:ext cx="122413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6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3820206"/>
              </p:ext>
            </p:extLst>
          </p:nvPr>
        </p:nvGraphicFramePr>
        <p:xfrm>
          <a:off x="899592" y="2060848"/>
          <a:ext cx="7704856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345430"/>
            <a:ext cx="3672408" cy="923330"/>
          </a:xfrm>
          <a:prstGeom prst="rect">
            <a:avLst/>
          </a:prstGeom>
          <a:solidFill>
            <a:srgbClr val="C9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Outline </a:t>
            </a:r>
            <a:endParaRPr lang="vi-VN" sz="5400" dirty="0"/>
          </a:p>
        </p:txBody>
      </p:sp>
    </p:spTree>
    <p:extLst>
      <p:ext uri="{BB962C8B-B14F-4D97-AF65-F5344CB8AC3E}">
        <p14:creationId xmlns:p14="http://schemas.microsoft.com/office/powerpoint/2010/main" val="360215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7" y="742950"/>
            <a:ext cx="701992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395536" y="1268760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places in Asia.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323528" y="2594488"/>
            <a:ext cx="8712968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 Asia ( n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Châu Á.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→ Asian ( n ) / ( adj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 Châu Á / thuộc về Châu Á.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Region ( n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vùng, miền.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 Occasionally ( adv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thỉnh thoảng, đôi khi.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Destination ( n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điểm đến, nơi đến.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5. South - east Asia ( n ) :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Đông Nam Á.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268760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places in Asia.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2AF9438F-F321-4779-A4C6-38C8AAB4CE8A}"/>
              </a:ext>
            </a:extLst>
          </p:cNvPr>
          <p:cNvSpPr txBox="1"/>
          <p:nvPr/>
        </p:nvSpPr>
        <p:spPr>
          <a:xfrm>
            <a:off x="500088" y="2420888"/>
            <a:ext cx="7306151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6. Attraction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sự hấp dẫn.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To attract ( v ) :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thu hút, hấp dẫn.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7. Monument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di tích, đài kỷ niệm.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8. Ancient ( adj ) :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cổ xưa.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9. Tradition ( n ) :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truyền thống.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Traditional ( adj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( thuộc ) truyền thống.</a:t>
            </a:r>
          </a:p>
        </p:txBody>
      </p:sp>
    </p:spTree>
    <p:extLst>
      <p:ext uri="{BB962C8B-B14F-4D97-AF65-F5344CB8AC3E}">
        <p14:creationId xmlns:p14="http://schemas.microsoft.com/office/powerpoint/2010/main" val="159342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611560" y="2342763"/>
            <a:ext cx="8280919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10. Culture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văn hóa, nền văn hóa.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Cultural ( adj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( thuộc ) văn hóa.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11. Puppet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con rối.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Puppet show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buổi biểu diễn múa rối.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12.To admire ( v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ngắm nhìn.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13.Coral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san hô.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14. Tourism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ngành du lịch.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F5BD328F-3655-4434-90F7-9C36C26DD29C}"/>
              </a:ext>
            </a:extLst>
          </p:cNvPr>
          <p:cNvSpPr txBox="1"/>
          <p:nvPr/>
        </p:nvSpPr>
        <p:spPr>
          <a:xfrm>
            <a:off x="467544" y="1268760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places in Asia.</a:t>
            </a:r>
          </a:p>
        </p:txBody>
      </p:sp>
    </p:spTree>
    <p:extLst>
      <p:ext uri="{BB962C8B-B14F-4D97-AF65-F5344CB8AC3E}">
        <p14:creationId xmlns:p14="http://schemas.microsoft.com/office/powerpoint/2010/main" val="249992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6" grpId="0"/>
      <p:bldP spid="6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755576" y="2636912"/>
            <a:ext cx="7306151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1. General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tướng.</a:t>
            </a:r>
          </a:p>
          <a:p>
            <a:pPr>
              <a:lnSpc>
                <a:spcPct val="150000"/>
              </a:lnSpc>
            </a:pPr>
            <a:r>
              <a:rPr lang="en-US" sz="2800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: He is a famous </a:t>
            </a:r>
            <a:r>
              <a:rPr lang="en-US" sz="2800" u="sng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general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.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( Ông ấy là một vị tướng nổi tiếng )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2. To lead ( v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chỉ huy, lãnh đạo.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3. People’s Army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Quân Đội Nhân Dân.</a:t>
            </a:r>
          </a:p>
        </p:txBody>
      </p:sp>
    </p:spTree>
    <p:extLst>
      <p:ext uri="{BB962C8B-B14F-4D97-AF65-F5344CB8AC3E}">
        <p14:creationId xmlns:p14="http://schemas.microsoft.com/office/powerpoint/2010/main" val="52817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755576" y="2636912"/>
            <a:ext cx="7306151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4. Commander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người chỉ huy.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Commander -in-chief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tổng tư lệnh.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5. Force ( n ) :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lực lượng.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6. To defeat ( v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đánh thắng, đánh bại.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7. To be born ( exp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ra đời, được sinh ra.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8. Battle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trận đánh, cuộc chiến đấu.</a:t>
            </a:r>
          </a:p>
        </p:txBody>
      </p:sp>
    </p:spTree>
    <p:extLst>
      <p:ext uri="{BB962C8B-B14F-4D97-AF65-F5344CB8AC3E}">
        <p14:creationId xmlns:p14="http://schemas.microsoft.com/office/powerpoint/2010/main" val="160820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107504" y="354174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16 : PEOPLE AND PLACES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467544" y="1412776"/>
            <a:ext cx="549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i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B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Famous people.</a:t>
            </a:r>
            <a:r>
              <a:rPr lang="en-US" sz="28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8DAD619E-74F4-4641-BF61-E824E9A76004}"/>
              </a:ext>
            </a:extLst>
          </p:cNvPr>
          <p:cNvSpPr txBox="1"/>
          <p:nvPr/>
        </p:nvSpPr>
        <p:spPr>
          <a:xfrm>
            <a:off x="755576" y="2636912"/>
            <a:ext cx="8208912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9.Indochina War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cuộc chiến tranh Đông dương.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10. Veteran ( n ) :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 cựu chiến binh.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11. Site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chỗ, vị trí.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→ Battle site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nơi xảy ra trận đánh.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12. Scenery ( n ) : </a:t>
            </a:r>
            <a:r>
              <a:rPr lang="en-US" sz="2800" i="1">
                <a:latin typeface="Times New Roman" panose="02020603050405020304" charset="0"/>
                <a:cs typeface="Times New Roman" panose="02020603050405020304" charset="0"/>
              </a:rPr>
              <a:t>phong cảnh, cảnh vật.</a:t>
            </a:r>
          </a:p>
        </p:txBody>
      </p:sp>
    </p:spTree>
    <p:extLst>
      <p:ext uri="{BB962C8B-B14F-4D97-AF65-F5344CB8AC3E}">
        <p14:creationId xmlns:p14="http://schemas.microsoft.com/office/powerpoint/2010/main" val="101218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6" grpId="0"/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543</TotalTime>
  <Words>980</Words>
  <Application>Microsoft Office PowerPoint</Application>
  <PresentationFormat>On-screen Show (4:3)</PresentationFormat>
  <Paragraphs>110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Wood Type</vt:lpstr>
      <vt:lpstr>ENGLISH 7: UNIT 16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7: UNIT 10</dc:title>
  <dc:creator>Admin</dc:creator>
  <cp:lastModifiedBy>Ta Thi Xuan Hoa</cp:lastModifiedBy>
  <cp:revision>63</cp:revision>
  <dcterms:created xsi:type="dcterms:W3CDTF">2020-03-31T10:09:59Z</dcterms:created>
  <dcterms:modified xsi:type="dcterms:W3CDTF">2021-05-19T10:22:22Z</dcterms:modified>
</cp:coreProperties>
</file>