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4" autoAdjust="0"/>
    <p:restoredTop sz="94660"/>
  </p:normalViewPr>
  <p:slideViewPr>
    <p:cSldViewPr snapToGrid="0">
      <p:cViewPr>
        <p:scale>
          <a:sx n="125" d="100"/>
          <a:sy n="125" d="100"/>
        </p:scale>
        <p:origin x="-486" y="-19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9/12/2021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0975B-AD02-4D61-8A99-BBB566313B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BÀI: HỘP NẮP LIỀN HÌNH CHỮ NHẬT</a:t>
            </a:r>
            <a:b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GIẤY BÌA CỨNG LOẠI MỎNG )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EFE2A1E2-9B41-4555-8081-D67C342EE9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8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69"/>
    </mc:Choice>
    <mc:Fallback xmlns="">
      <p:transition spd="slow" advTm="152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E80DB-B0CE-4435-8EED-5C3965449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endParaRPr 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FB56B-5836-4CBA-97E7-17366DF47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bìa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cứng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băng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chì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cục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gôm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kéo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C019FB37-A941-47EC-A3DA-F89383EECC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58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47"/>
    </mc:Choice>
    <mc:Fallback xmlns="">
      <p:transition spd="slow" advTm="131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75129-5C93-4395-8C6E-FBF52AB6C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endParaRPr 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BBAC2-22EF-4D88-921E-A354B05BD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4E3DA7-B8BE-4478-8714-85625F4A94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7016" y="2572026"/>
            <a:ext cx="2478984" cy="3305312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3AD2350F-DC1F-4BF1-9634-FB84D03565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63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92"/>
    </mc:Choice>
    <mc:Fallback xmlns="">
      <p:transition spd="slow" advTm="86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CC3A5-8EEA-4EB0-A01B-58F6701CB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QUY TRÌNH THỰC HIỆN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C30D9-76EC-4650-A0D7-508835367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10 cm  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7 cm,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5 cm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B4A76E-677C-47B8-9E0C-A4240955B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6453" y="2982289"/>
            <a:ext cx="4094922" cy="3071192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377F0ED2-F3E8-4E03-A9F9-C201E18481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23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16"/>
    </mc:Choice>
    <mc:Fallback xmlns="">
      <p:transition spd="slow" advTm="147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80087-1293-46D7-8097-14913428E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endParaRPr 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18DC1-707E-471F-BE20-A0B16272B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dán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822E59-C06F-4E11-8F46-93682FBF3C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0261" y="3111499"/>
            <a:ext cx="3922643" cy="29419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EC0C72-7FAC-4016-819C-CE01B77D9A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8997" y="3111499"/>
            <a:ext cx="2280202" cy="30402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5F0D7A-7128-4823-BA37-D647465189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5292" y="3111498"/>
            <a:ext cx="2280202" cy="3040269"/>
          </a:xfrm>
          <a:prstGeom prst="rect">
            <a:avLst/>
          </a:prstGeom>
        </p:spPr>
      </p:pic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B803426E-0FB2-44DB-9931-4E3A34EF4B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05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113"/>
    </mc:Choice>
    <mc:Fallback xmlns="">
      <p:transition spd="slow" advTm="411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58CED-73AA-4856-89FF-F30975C93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endParaRPr 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8ED52-DC09-4F29-886F-A3200B53F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5: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72CEB9-A82E-4BFE-89CC-82FB7D7CCC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6615" y="2362751"/>
            <a:ext cx="2768048" cy="3690730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7A79D0D5-D803-49E9-A57B-C70641044C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41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36"/>
    </mc:Choice>
    <mc:Fallback xmlns="">
      <p:transition spd="slow" advTm="50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7092B-8C7F-4898-BDF8-78FA377BE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YÊU CẦU KỸ THUẬT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BCA16-CFC5-4718-B3E9-95724C6AF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chắn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dáng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kiểu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27915FE2-88BF-4055-8073-42F04FC5CA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44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54"/>
    </mc:Choice>
    <mc:Fallback xmlns="">
      <p:transition spd="slow" advTm="274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B38F4-DB73-49EC-BA16-9DB93335D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Dặn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dò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BE655-E69E-47E8-B10E-721425464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nắp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nắp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tùy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ý.</a:t>
            </a:r>
          </a:p>
          <a:p>
            <a:pPr marL="457200" indent="-457200">
              <a:buAutoNum type="arabicPeriod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nắp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rời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6452794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54</TotalTime>
  <Words>182</Words>
  <Application>Microsoft Office PowerPoint</Application>
  <PresentationFormat>Widescreen</PresentationFormat>
  <Paragraphs>21</Paragraphs>
  <Slides>8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Gill Sans MT</vt:lpstr>
      <vt:lpstr>Gallery</vt:lpstr>
      <vt:lpstr>BÀI: HỘP NẮP LIỀN HÌNH CHỮ NHẬT ( GIẤY BÌA CỨNG LOẠI MỎNG )</vt:lpstr>
      <vt:lpstr>i. Nguyên vật liệu và dụng cụ</vt:lpstr>
      <vt:lpstr>II. Quy trình thực hiện</vt:lpstr>
      <vt:lpstr>II. QUY TRÌNH THỰC HIỆN</vt:lpstr>
      <vt:lpstr>ii. Quy trình thực hiện</vt:lpstr>
      <vt:lpstr>ii. Quy trình thực hiện</vt:lpstr>
      <vt:lpstr>III. YÊU CẦU KỸ THUẬT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BÀI: HỘP NẮP LIỀN HÌNH CHỮ NHẬT</dc:title>
  <dc:creator>Trang</dc:creator>
  <cp:lastModifiedBy>Trang</cp:lastModifiedBy>
  <cp:revision>15</cp:revision>
  <dcterms:created xsi:type="dcterms:W3CDTF">2021-02-19T09:35:11Z</dcterms:created>
  <dcterms:modified xsi:type="dcterms:W3CDTF">2021-09-12T02:16:44Z</dcterms:modified>
</cp:coreProperties>
</file>