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420" r:id="rId2"/>
    <p:sldId id="510" r:id="rId3"/>
    <p:sldId id="422" r:id="rId4"/>
    <p:sldId id="421" r:id="rId5"/>
    <p:sldId id="515" r:id="rId6"/>
    <p:sldId id="533" r:id="rId7"/>
    <p:sldId id="468" r:id="rId8"/>
    <p:sldId id="534" r:id="rId9"/>
    <p:sldId id="516" r:id="rId10"/>
    <p:sldId id="548" r:id="rId11"/>
    <p:sldId id="517" r:id="rId12"/>
    <p:sldId id="547" r:id="rId13"/>
    <p:sldId id="514" r:id="rId14"/>
    <p:sldId id="536" r:id="rId15"/>
    <p:sldId id="511" r:id="rId16"/>
    <p:sldId id="513" r:id="rId17"/>
    <p:sldId id="518" r:id="rId18"/>
    <p:sldId id="537" r:id="rId19"/>
    <p:sldId id="519" r:id="rId20"/>
    <p:sldId id="520" r:id="rId21"/>
    <p:sldId id="538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CCFFFF"/>
    <a:srgbClr val="CCECFF"/>
    <a:srgbClr val="FFCCFF"/>
    <a:srgbClr val="FFFFCC"/>
    <a:srgbClr val="CCFFCC"/>
    <a:srgbClr val="FF6699"/>
    <a:srgbClr val="164749"/>
    <a:srgbClr val="008000"/>
    <a:srgbClr val="9703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49" autoAdjust="0"/>
    <p:restoredTop sz="94624" autoAdjust="0"/>
  </p:normalViewPr>
  <p:slideViewPr>
    <p:cSldViewPr>
      <p:cViewPr varScale="1">
        <p:scale>
          <a:sx n="89" d="100"/>
          <a:sy n="89" d="100"/>
        </p:scale>
        <p:origin x="133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9E842F-4739-4BF7-A360-ADAA5FFF0BA7}" type="doc">
      <dgm:prSet loTypeId="urn:diagrams.loki3.com/BracketList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E5E78BA9-8C0C-414D-952F-C5677A094740}">
      <dgm:prSet phldrT="[Text]" custT="1"/>
      <dgm:spPr>
        <a:solidFill>
          <a:srgbClr val="FFFF00"/>
        </a:solidFill>
        <a:ln w="38100">
          <a:solidFill>
            <a:srgbClr val="FFFF00"/>
          </a:solidFill>
        </a:ln>
      </dgm:spPr>
      <dgm:t>
        <a:bodyPr/>
        <a:lstStyle/>
        <a:p>
          <a:pPr algn="ctr"/>
          <a:r>
            <a:rPr lang="en-US" sz="1700" dirty="0" err="1" smtClean="0">
              <a:solidFill>
                <a:srgbClr val="FF0000"/>
              </a:solidFill>
              <a:latin typeface="#9Slide03 Cabin Condensed SemiB" panose="00000706000000000000" pitchFamily="2" charset="0"/>
            </a:rPr>
            <a:t>Monosaccarit</a:t>
          </a:r>
          <a:endParaRPr lang="en-US" sz="1700" dirty="0">
            <a:solidFill>
              <a:srgbClr val="FF0000"/>
            </a:solidFill>
            <a:latin typeface="#9Slide03 Cabin Condensed SemiB" panose="00000706000000000000" pitchFamily="2" charset="0"/>
          </a:endParaRPr>
        </a:p>
      </dgm:t>
    </dgm:pt>
    <dgm:pt modelId="{7351E9BB-5056-4804-965D-BF10864498D8}" type="parTrans" cxnId="{D0718196-F221-426E-BF48-1A2D63E53D02}">
      <dgm:prSet/>
      <dgm:spPr/>
      <dgm:t>
        <a:bodyPr/>
        <a:lstStyle/>
        <a:p>
          <a:endParaRPr lang="en-US">
            <a:latin typeface="#9Slide03 Cabin Condensed SemiB" panose="00000706000000000000" pitchFamily="2" charset="0"/>
          </a:endParaRPr>
        </a:p>
      </dgm:t>
    </dgm:pt>
    <dgm:pt modelId="{6FDFD663-DFA4-45BF-A4BC-E8500D48719C}" type="sibTrans" cxnId="{D0718196-F221-426E-BF48-1A2D63E53D02}">
      <dgm:prSet/>
      <dgm:spPr/>
      <dgm:t>
        <a:bodyPr/>
        <a:lstStyle/>
        <a:p>
          <a:endParaRPr lang="en-US">
            <a:latin typeface="#9Slide03 Cabin Condensed SemiB" panose="00000706000000000000" pitchFamily="2" charset="0"/>
          </a:endParaRPr>
        </a:p>
      </dgm:t>
    </dgm:pt>
    <dgm:pt modelId="{860B1FFF-D700-4759-B437-7605A7E4CC94}">
      <dgm:prSet phldrT="[Text]" custT="1"/>
      <dgm:spPr>
        <a:solidFill>
          <a:srgbClr val="5EC9CB"/>
        </a:solidFill>
        <a:ln>
          <a:noFill/>
        </a:ln>
      </dgm:spPr>
      <dgm:t>
        <a:bodyPr/>
        <a:lstStyle/>
        <a:p>
          <a:r>
            <a:rPr lang="en-US" sz="2400" b="1" dirty="0" err="1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Glucozơ</a:t>
          </a:r>
          <a:r>
            <a:rPr lang="en-US" sz="2400" b="1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: C</a:t>
          </a:r>
          <a:r>
            <a:rPr lang="en-US" sz="2400" b="1" baseline="-25000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6</a:t>
          </a:r>
          <a:r>
            <a:rPr lang="en-US" sz="2400" b="1" baseline="0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H</a:t>
          </a:r>
          <a:r>
            <a:rPr lang="en-US" sz="2400" b="1" baseline="-25000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12</a:t>
          </a:r>
          <a:r>
            <a:rPr lang="en-US" sz="2400" b="1" baseline="0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O</a:t>
          </a:r>
          <a:r>
            <a:rPr lang="en-US" sz="2400" b="1" baseline="-25000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6</a:t>
          </a:r>
          <a:r>
            <a:rPr lang="en-US" sz="2400" b="1" baseline="0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 (M = 180)</a:t>
          </a:r>
          <a:endParaRPr lang="en-US" sz="2400" b="1" dirty="0">
            <a:solidFill>
              <a:srgbClr val="FFFF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07416B0-3757-44F6-AB43-DFE8C797A949}" type="parTrans" cxnId="{CF8B3352-C092-46D9-84B3-A8874EAE7712}">
      <dgm:prSet/>
      <dgm:spPr/>
      <dgm:t>
        <a:bodyPr/>
        <a:lstStyle/>
        <a:p>
          <a:endParaRPr lang="en-US">
            <a:latin typeface="#9Slide03 Cabin Condensed SemiB" panose="00000706000000000000" pitchFamily="2" charset="0"/>
          </a:endParaRPr>
        </a:p>
      </dgm:t>
    </dgm:pt>
    <dgm:pt modelId="{E5A7F219-C47E-4EA9-8DD5-CF5C0D47AEAE}" type="sibTrans" cxnId="{CF8B3352-C092-46D9-84B3-A8874EAE7712}">
      <dgm:prSet/>
      <dgm:spPr/>
      <dgm:t>
        <a:bodyPr/>
        <a:lstStyle/>
        <a:p>
          <a:endParaRPr lang="en-US">
            <a:latin typeface="#9Slide03 Cabin Condensed SemiB" panose="00000706000000000000" pitchFamily="2" charset="0"/>
          </a:endParaRPr>
        </a:p>
      </dgm:t>
    </dgm:pt>
    <dgm:pt modelId="{1114A679-A627-4D01-97DE-A8B0ED358AFA}">
      <dgm:prSet phldrT="[Text]" custT="1"/>
      <dgm:spPr>
        <a:solidFill>
          <a:srgbClr val="FFFF00"/>
        </a:solidFill>
        <a:ln w="38100">
          <a:solidFill>
            <a:srgbClr val="FFFF00"/>
          </a:solidFill>
        </a:ln>
      </dgm:spPr>
      <dgm:t>
        <a:bodyPr/>
        <a:lstStyle/>
        <a:p>
          <a:pPr algn="ctr"/>
          <a:r>
            <a:rPr lang="en-US" sz="1700" dirty="0" err="1" smtClean="0">
              <a:solidFill>
                <a:srgbClr val="FF0000"/>
              </a:solidFill>
              <a:latin typeface="#9Slide03 Cabin Condensed SemiB" panose="00000706000000000000" pitchFamily="2" charset="0"/>
            </a:rPr>
            <a:t>Đisaccarit</a:t>
          </a:r>
          <a:endParaRPr lang="en-US" sz="1700" dirty="0">
            <a:solidFill>
              <a:srgbClr val="FF0000"/>
            </a:solidFill>
            <a:latin typeface="#9Slide03 Cabin Condensed SemiB" panose="00000706000000000000" pitchFamily="2" charset="0"/>
          </a:endParaRPr>
        </a:p>
      </dgm:t>
    </dgm:pt>
    <dgm:pt modelId="{1DFAC8F0-AADE-451C-8AE8-4F3B8AA0BB3E}" type="parTrans" cxnId="{6D9CAA5B-059A-4290-97BE-706EC5753CC5}">
      <dgm:prSet/>
      <dgm:spPr/>
      <dgm:t>
        <a:bodyPr/>
        <a:lstStyle/>
        <a:p>
          <a:endParaRPr lang="en-US">
            <a:latin typeface="#9Slide03 Cabin Condensed SemiB" panose="00000706000000000000" pitchFamily="2" charset="0"/>
          </a:endParaRPr>
        </a:p>
      </dgm:t>
    </dgm:pt>
    <dgm:pt modelId="{484253EA-E0D0-47ED-83EF-AC9435DD5CEB}" type="sibTrans" cxnId="{6D9CAA5B-059A-4290-97BE-706EC5753CC5}">
      <dgm:prSet/>
      <dgm:spPr/>
      <dgm:t>
        <a:bodyPr/>
        <a:lstStyle/>
        <a:p>
          <a:endParaRPr lang="en-US">
            <a:latin typeface="#9Slide03 Cabin Condensed SemiB" panose="00000706000000000000" pitchFamily="2" charset="0"/>
          </a:endParaRPr>
        </a:p>
      </dgm:t>
    </dgm:pt>
    <dgm:pt modelId="{3978D3AB-D52C-447E-9178-8985786F51B4}">
      <dgm:prSet phldrT="[Text]" custT="1"/>
      <dgm:spPr>
        <a:solidFill>
          <a:srgbClr val="236C6D"/>
        </a:solidFill>
        <a:ln>
          <a:noFill/>
        </a:ln>
      </dgm:spPr>
      <dgm:t>
        <a:bodyPr/>
        <a:lstStyle/>
        <a:p>
          <a:pPr algn="just"/>
          <a:r>
            <a:rPr lang="en-US" sz="2400" b="1" dirty="0" err="1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Saccarozơ</a:t>
          </a:r>
          <a:r>
            <a:rPr lang="en-US" sz="2400" b="1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: C</a:t>
          </a:r>
          <a:r>
            <a:rPr lang="en-US" sz="2400" b="1" baseline="-25000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12</a:t>
          </a:r>
          <a:r>
            <a:rPr lang="en-US" sz="2400" b="1" baseline="0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H</a:t>
          </a:r>
          <a:r>
            <a:rPr lang="en-US" sz="2400" b="1" baseline="-25000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22</a:t>
          </a:r>
          <a:r>
            <a:rPr lang="en-US" sz="2400" b="1" baseline="0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O</a:t>
          </a:r>
          <a:r>
            <a:rPr lang="en-US" sz="2400" b="1" baseline="-25000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11</a:t>
          </a:r>
          <a:r>
            <a:rPr lang="en-US" sz="2400" b="1" baseline="0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 (M = 342)</a:t>
          </a:r>
          <a:endParaRPr lang="en-US" sz="2400" b="1" dirty="0">
            <a:solidFill>
              <a:srgbClr val="FFFF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2446577-5F7E-41D1-A978-820D9822B578}" type="parTrans" cxnId="{F5E561C1-37CA-4654-B24D-CC1E2191F129}">
      <dgm:prSet/>
      <dgm:spPr/>
      <dgm:t>
        <a:bodyPr/>
        <a:lstStyle/>
        <a:p>
          <a:endParaRPr lang="en-US">
            <a:latin typeface="#9Slide03 Cabin Condensed SemiB" panose="00000706000000000000" pitchFamily="2" charset="0"/>
          </a:endParaRPr>
        </a:p>
      </dgm:t>
    </dgm:pt>
    <dgm:pt modelId="{A1FBD073-717F-496F-BDFF-E953D4A397F8}" type="sibTrans" cxnId="{F5E561C1-37CA-4654-B24D-CC1E2191F129}">
      <dgm:prSet/>
      <dgm:spPr/>
      <dgm:t>
        <a:bodyPr/>
        <a:lstStyle/>
        <a:p>
          <a:endParaRPr lang="en-US">
            <a:latin typeface="#9Slide03 Cabin Condensed SemiB" panose="00000706000000000000" pitchFamily="2" charset="0"/>
          </a:endParaRPr>
        </a:p>
      </dgm:t>
    </dgm:pt>
    <dgm:pt modelId="{F92F13B8-C783-40F2-B528-7F1F22E51B1B}">
      <dgm:prSet phldrT="[Text]" custT="1"/>
      <dgm:spPr>
        <a:solidFill>
          <a:srgbClr val="5EC9CB"/>
        </a:solidFill>
        <a:ln>
          <a:noFill/>
        </a:ln>
      </dgm:spPr>
      <dgm:t>
        <a:bodyPr/>
        <a:lstStyle/>
        <a:p>
          <a:r>
            <a:rPr lang="en-US" sz="2400" b="1" dirty="0" err="1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Fructozơ</a:t>
          </a:r>
          <a:r>
            <a:rPr lang="en-US" sz="2400" b="1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: C</a:t>
          </a:r>
          <a:r>
            <a:rPr lang="en-US" sz="2400" b="1" baseline="-25000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6</a:t>
          </a:r>
          <a:r>
            <a:rPr lang="en-US" sz="2400" b="1" baseline="0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H</a:t>
          </a:r>
          <a:r>
            <a:rPr lang="en-US" sz="2400" b="1" baseline="-25000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12</a:t>
          </a:r>
          <a:r>
            <a:rPr lang="en-US" sz="2400" b="1" baseline="0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O</a:t>
          </a:r>
          <a:r>
            <a:rPr lang="en-US" sz="2400" b="1" baseline="-25000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6</a:t>
          </a:r>
          <a:r>
            <a:rPr lang="en-US" sz="2400" b="1" baseline="0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 (M = 180)</a:t>
          </a:r>
          <a:endParaRPr lang="en-US" sz="2400" b="1" dirty="0">
            <a:solidFill>
              <a:srgbClr val="FFFF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8A2AFE0-5DD1-4E00-AC35-2C5CE292D7B2}" type="parTrans" cxnId="{ACAB78B6-8F66-4188-9D28-3B0DA0C26739}">
      <dgm:prSet/>
      <dgm:spPr/>
      <dgm:t>
        <a:bodyPr/>
        <a:lstStyle/>
        <a:p>
          <a:endParaRPr lang="en-US">
            <a:latin typeface="#9Slide03 Cabin Condensed SemiB" panose="00000706000000000000" pitchFamily="2" charset="0"/>
          </a:endParaRPr>
        </a:p>
      </dgm:t>
    </dgm:pt>
    <dgm:pt modelId="{DC57FE76-C617-44E2-A313-B07DFEA12EEE}" type="sibTrans" cxnId="{ACAB78B6-8F66-4188-9D28-3B0DA0C26739}">
      <dgm:prSet/>
      <dgm:spPr/>
      <dgm:t>
        <a:bodyPr/>
        <a:lstStyle/>
        <a:p>
          <a:endParaRPr lang="en-US">
            <a:latin typeface="#9Slide03 Cabin Condensed SemiB" panose="00000706000000000000" pitchFamily="2" charset="0"/>
          </a:endParaRPr>
        </a:p>
      </dgm:t>
    </dgm:pt>
    <dgm:pt modelId="{F2E832E5-0686-40BC-8426-C4AC0C98153B}">
      <dgm:prSet custT="1"/>
      <dgm:spPr>
        <a:solidFill>
          <a:srgbClr val="236C6D"/>
        </a:solidFill>
      </dgm:spPr>
      <dgm:t>
        <a:bodyPr/>
        <a:lstStyle/>
        <a:p>
          <a:pPr algn="just"/>
          <a:r>
            <a:rPr lang="en-US" sz="2400" b="1" dirty="0" err="1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Mantozơ</a:t>
          </a:r>
          <a:r>
            <a:rPr lang="en-US" sz="2400" b="1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: C</a:t>
          </a:r>
          <a:r>
            <a:rPr lang="en-US" sz="2400" b="1" baseline="-25000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12</a:t>
          </a:r>
          <a:r>
            <a:rPr lang="en-US" sz="2400" b="1" baseline="0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H</a:t>
          </a:r>
          <a:r>
            <a:rPr lang="en-US" sz="2400" b="1" baseline="-25000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22</a:t>
          </a:r>
          <a:r>
            <a:rPr lang="en-US" sz="2400" b="1" baseline="0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O</a:t>
          </a:r>
          <a:r>
            <a:rPr lang="en-US" sz="2400" b="1" baseline="-25000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11</a:t>
          </a:r>
          <a:r>
            <a:rPr lang="en-US" sz="2400" b="1" baseline="0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 (M = 342)</a:t>
          </a:r>
          <a:endParaRPr lang="en-US" sz="2400" b="1" dirty="0">
            <a:solidFill>
              <a:srgbClr val="FFFF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8D47D95-93AD-4DB1-9D80-268E177553B9}" type="parTrans" cxnId="{9D1755C6-7811-4C8D-ACFE-62350CBC118E}">
      <dgm:prSet/>
      <dgm:spPr/>
      <dgm:t>
        <a:bodyPr/>
        <a:lstStyle/>
        <a:p>
          <a:endParaRPr lang="en-US"/>
        </a:p>
      </dgm:t>
    </dgm:pt>
    <dgm:pt modelId="{F1A04A3B-4359-462F-8676-B15B65EE3E48}" type="sibTrans" cxnId="{9D1755C6-7811-4C8D-ACFE-62350CBC118E}">
      <dgm:prSet/>
      <dgm:spPr/>
      <dgm:t>
        <a:bodyPr/>
        <a:lstStyle/>
        <a:p>
          <a:endParaRPr lang="en-US"/>
        </a:p>
      </dgm:t>
    </dgm:pt>
    <dgm:pt modelId="{60290D78-984B-494B-9E2A-84236B5512E5}">
      <dgm:prSet phldrT="[Text]"/>
      <dgm:spPr>
        <a:solidFill>
          <a:srgbClr val="FFFF00"/>
        </a:solidFill>
        <a:ln w="38100">
          <a:solidFill>
            <a:srgbClr val="FFFF00"/>
          </a:solidFill>
        </a:ln>
      </dgm:spPr>
      <dgm:t>
        <a:bodyPr/>
        <a:lstStyle/>
        <a:p>
          <a:r>
            <a:rPr lang="en-US" dirty="0" err="1" smtClean="0">
              <a:solidFill>
                <a:srgbClr val="FF0000"/>
              </a:solidFill>
              <a:latin typeface="#9Slide03 Cabin Condensed SemiB" panose="00000706000000000000" pitchFamily="2" charset="0"/>
            </a:rPr>
            <a:t>Polisaccarit</a:t>
          </a:r>
          <a:endParaRPr lang="en-US" dirty="0">
            <a:solidFill>
              <a:srgbClr val="FF0000"/>
            </a:solidFill>
            <a:latin typeface="#9Slide03 Cabin Condensed SemiB" panose="00000706000000000000" pitchFamily="2" charset="0"/>
          </a:endParaRPr>
        </a:p>
      </dgm:t>
    </dgm:pt>
    <dgm:pt modelId="{922D0F04-248F-497F-B474-19263E69EEFA}" type="parTrans" cxnId="{B889CABA-9193-491F-9A1B-43FE866A2688}">
      <dgm:prSet/>
      <dgm:spPr/>
      <dgm:t>
        <a:bodyPr/>
        <a:lstStyle/>
        <a:p>
          <a:endParaRPr lang="en-US"/>
        </a:p>
      </dgm:t>
    </dgm:pt>
    <dgm:pt modelId="{1D273307-3D01-4A19-92DE-01AA38E6AE4C}" type="sibTrans" cxnId="{B889CABA-9193-491F-9A1B-43FE866A2688}">
      <dgm:prSet/>
      <dgm:spPr/>
      <dgm:t>
        <a:bodyPr/>
        <a:lstStyle/>
        <a:p>
          <a:endParaRPr lang="en-US"/>
        </a:p>
      </dgm:t>
    </dgm:pt>
    <dgm:pt modelId="{79389208-1A36-43AB-ACA2-E9BF9DDE0F67}">
      <dgm:prSet phldrT="[Text]" custT="1"/>
      <dgm:spPr>
        <a:solidFill>
          <a:srgbClr val="0B3E3E"/>
        </a:solidFill>
        <a:ln w="38100">
          <a:noFill/>
        </a:ln>
      </dgm:spPr>
      <dgm:t>
        <a:bodyPr/>
        <a:lstStyle/>
        <a:p>
          <a:r>
            <a:rPr lang="en-US" sz="2200" b="1" dirty="0" err="1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Tinh</a:t>
          </a:r>
          <a:r>
            <a:rPr lang="en-US" sz="2200" b="1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b="1" dirty="0" err="1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bột</a:t>
          </a:r>
          <a:r>
            <a:rPr lang="en-US" sz="2200" b="1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: (C</a:t>
          </a:r>
          <a:r>
            <a:rPr lang="en-US" sz="2200" b="1" baseline="-25000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6</a:t>
          </a:r>
          <a:r>
            <a:rPr lang="en-US" sz="2200" b="1" baseline="0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H</a:t>
          </a:r>
          <a:r>
            <a:rPr lang="en-US" sz="2200" b="1" baseline="-25000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10</a:t>
          </a:r>
          <a:r>
            <a:rPr lang="en-US" sz="2200" b="1" baseline="0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O</a:t>
          </a:r>
          <a:r>
            <a:rPr lang="en-US" sz="2200" b="1" baseline="-25000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5</a:t>
          </a:r>
          <a:r>
            <a:rPr lang="en-US" sz="2200" b="1" baseline="0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r>
            <a:rPr lang="en-US" sz="2200" b="1" baseline="-25000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n</a:t>
          </a:r>
          <a:r>
            <a:rPr lang="en-US" sz="2200" b="1" baseline="0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 (M = 162n)</a:t>
          </a:r>
          <a:endParaRPr lang="en-US" sz="2200" b="1" dirty="0">
            <a:solidFill>
              <a:srgbClr val="FFFF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C08A650-870C-48F6-90D7-06458B64E75E}" type="parTrans" cxnId="{9CE74408-2E98-4708-8A33-FEE9F3DB9D85}">
      <dgm:prSet/>
      <dgm:spPr/>
      <dgm:t>
        <a:bodyPr/>
        <a:lstStyle/>
        <a:p>
          <a:endParaRPr lang="en-US"/>
        </a:p>
      </dgm:t>
    </dgm:pt>
    <dgm:pt modelId="{38A77A83-B65B-45E1-8C05-FB703675E492}" type="sibTrans" cxnId="{9CE74408-2E98-4708-8A33-FEE9F3DB9D85}">
      <dgm:prSet/>
      <dgm:spPr/>
      <dgm:t>
        <a:bodyPr/>
        <a:lstStyle/>
        <a:p>
          <a:endParaRPr lang="en-US"/>
        </a:p>
      </dgm:t>
    </dgm:pt>
    <dgm:pt modelId="{68C59799-EC4A-4DA8-9A26-0FBDFD2E1AA0}">
      <dgm:prSet custT="1"/>
      <dgm:spPr>
        <a:solidFill>
          <a:srgbClr val="0B3E3E"/>
        </a:solidFill>
        <a:ln>
          <a:noFill/>
        </a:ln>
      </dgm:spPr>
      <dgm:t>
        <a:bodyPr/>
        <a:lstStyle/>
        <a:p>
          <a:r>
            <a:rPr lang="en-US" sz="2200" b="1" dirty="0" err="1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Xenlulozơ</a:t>
          </a:r>
          <a:r>
            <a:rPr lang="en-US" sz="2200" b="1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: (C</a:t>
          </a:r>
          <a:r>
            <a:rPr lang="en-US" sz="2200" b="1" baseline="-25000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6</a:t>
          </a:r>
          <a:r>
            <a:rPr lang="en-US" sz="2200" b="1" baseline="0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H</a:t>
          </a:r>
          <a:r>
            <a:rPr lang="en-US" sz="2200" b="1" baseline="-25000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10</a:t>
          </a:r>
          <a:r>
            <a:rPr lang="en-US" sz="2200" b="1" baseline="0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O</a:t>
          </a:r>
          <a:r>
            <a:rPr lang="en-US" sz="2200" b="1" baseline="-25000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5</a:t>
          </a:r>
          <a:r>
            <a:rPr lang="en-US" sz="2200" b="1" baseline="0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r>
            <a:rPr lang="en-US" sz="2200" b="1" baseline="-25000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n</a:t>
          </a:r>
          <a:r>
            <a:rPr lang="en-US" sz="2200" b="1" baseline="0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 (M = 162n)</a:t>
          </a:r>
          <a:endParaRPr lang="en-US" sz="2200" b="1" dirty="0">
            <a:solidFill>
              <a:srgbClr val="FFFF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4370F16-E615-488F-AAA6-44BAA2408C19}" type="sibTrans" cxnId="{041FC7D7-C893-4D73-B204-4F1458E490BE}">
      <dgm:prSet/>
      <dgm:spPr/>
      <dgm:t>
        <a:bodyPr/>
        <a:lstStyle/>
        <a:p>
          <a:endParaRPr lang="en-US"/>
        </a:p>
      </dgm:t>
    </dgm:pt>
    <dgm:pt modelId="{85B1AACF-AFAE-4D6A-9AC2-CE1469D5E904}" type="parTrans" cxnId="{041FC7D7-C893-4D73-B204-4F1458E490BE}">
      <dgm:prSet/>
      <dgm:spPr/>
      <dgm:t>
        <a:bodyPr/>
        <a:lstStyle/>
        <a:p>
          <a:endParaRPr lang="en-US"/>
        </a:p>
      </dgm:t>
    </dgm:pt>
    <dgm:pt modelId="{7D1EE17D-5C2E-4EF2-99F9-67954FEB6D10}" type="pres">
      <dgm:prSet presAssocID="{829E842F-4739-4BF7-A360-ADAA5FFF0BA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6D6A05-ABBB-46B7-90FD-525939313CA7}" type="pres">
      <dgm:prSet presAssocID="{E5E78BA9-8C0C-414D-952F-C5677A094740}" presName="linNode" presStyleCnt="0"/>
      <dgm:spPr/>
    </dgm:pt>
    <dgm:pt modelId="{08861409-1190-4A01-9F08-6CA1268ABF12}" type="pres">
      <dgm:prSet presAssocID="{E5E78BA9-8C0C-414D-952F-C5677A094740}" presName="parTx" presStyleLbl="revTx" presStyleIdx="0" presStyleCnt="3" custScaleX="11881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8904CC-9DC5-4D5C-AC3A-E6A4087B1F52}" type="pres">
      <dgm:prSet presAssocID="{E5E78BA9-8C0C-414D-952F-C5677A094740}" presName="bracket" presStyleLbl="parChTrans1D1" presStyleIdx="0" presStyleCnt="3"/>
      <dgm:spPr>
        <a:ln>
          <a:solidFill>
            <a:srgbClr val="AB3B61"/>
          </a:solidFill>
        </a:ln>
      </dgm:spPr>
    </dgm:pt>
    <dgm:pt modelId="{580A72A7-89DC-431A-90D6-4BDF404620AF}" type="pres">
      <dgm:prSet presAssocID="{E5E78BA9-8C0C-414D-952F-C5677A094740}" presName="spH" presStyleCnt="0"/>
      <dgm:spPr/>
    </dgm:pt>
    <dgm:pt modelId="{9A4F773B-27A5-45B4-95BD-22C13E8BA2B5}" type="pres">
      <dgm:prSet presAssocID="{E5E78BA9-8C0C-414D-952F-C5677A094740}" presName="desTx" presStyleLbl="node1" presStyleIdx="0" presStyleCnt="3" custScaleX="1005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B46D46-AB45-4929-B566-6C768BF54C0B}" type="pres">
      <dgm:prSet presAssocID="{6FDFD663-DFA4-45BF-A4BC-E8500D48719C}" presName="spV" presStyleCnt="0"/>
      <dgm:spPr/>
    </dgm:pt>
    <dgm:pt modelId="{68E20E56-E31F-4673-9B31-6C0A325992C9}" type="pres">
      <dgm:prSet presAssocID="{1114A679-A627-4D01-97DE-A8B0ED358AFA}" presName="linNode" presStyleCnt="0"/>
      <dgm:spPr/>
    </dgm:pt>
    <dgm:pt modelId="{2C360262-E912-432E-9A36-370E96AE1DD8}" type="pres">
      <dgm:prSet presAssocID="{1114A679-A627-4D01-97DE-A8B0ED358AFA}" presName="parTx" presStyleLbl="revTx" presStyleIdx="1" presStyleCnt="3" custScaleX="11881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ECF0A4-A1F8-4966-8CAC-128D10468B15}" type="pres">
      <dgm:prSet presAssocID="{1114A679-A627-4D01-97DE-A8B0ED358AFA}" presName="bracket" presStyleLbl="parChTrans1D1" presStyleIdx="1" presStyleCnt="3"/>
      <dgm:spPr>
        <a:ln>
          <a:solidFill>
            <a:srgbClr val="781043"/>
          </a:solidFill>
        </a:ln>
      </dgm:spPr>
    </dgm:pt>
    <dgm:pt modelId="{DCB8CD85-FC4E-41ED-B430-A463320EC4B1}" type="pres">
      <dgm:prSet presAssocID="{1114A679-A627-4D01-97DE-A8B0ED358AFA}" presName="spH" presStyleCnt="0"/>
      <dgm:spPr/>
    </dgm:pt>
    <dgm:pt modelId="{C21907D4-F210-4196-AF46-2CED4FDC9A3C}" type="pres">
      <dgm:prSet presAssocID="{1114A679-A627-4D01-97DE-A8B0ED358AFA}" presName="desTx" presStyleLbl="node1" presStyleIdx="1" presStyleCnt="3" custScaleX="988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9AAD39-739A-4CB9-9525-77C314D53C93}" type="pres">
      <dgm:prSet presAssocID="{484253EA-E0D0-47ED-83EF-AC9435DD5CEB}" presName="spV" presStyleCnt="0"/>
      <dgm:spPr/>
    </dgm:pt>
    <dgm:pt modelId="{5F983EDE-A775-4CCF-8385-98EA29F8CBCC}" type="pres">
      <dgm:prSet presAssocID="{60290D78-984B-494B-9E2A-84236B5512E5}" presName="linNode" presStyleCnt="0"/>
      <dgm:spPr/>
    </dgm:pt>
    <dgm:pt modelId="{EA4259CF-5D84-447C-893A-7828FBD465FE}" type="pres">
      <dgm:prSet presAssocID="{60290D78-984B-494B-9E2A-84236B5512E5}" presName="parTx" presStyleLbl="revTx" presStyleIdx="2" presStyleCnt="3" custScaleX="11881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86F409-46D2-489F-BDE5-DFB6C2DA5FB1}" type="pres">
      <dgm:prSet presAssocID="{60290D78-984B-494B-9E2A-84236B5512E5}" presName="bracket" presStyleLbl="parChTrans1D1" presStyleIdx="2" presStyleCnt="3"/>
      <dgm:spPr/>
    </dgm:pt>
    <dgm:pt modelId="{0D51B98B-A3C5-4AF7-9E08-EBB562476B23}" type="pres">
      <dgm:prSet presAssocID="{60290D78-984B-494B-9E2A-84236B5512E5}" presName="spH" presStyleCnt="0"/>
      <dgm:spPr/>
    </dgm:pt>
    <dgm:pt modelId="{1DC344A4-3404-4B6E-A7AB-88A94B3846AD}" type="pres">
      <dgm:prSet presAssocID="{60290D78-984B-494B-9E2A-84236B5512E5}" presName="desTx" presStyleLbl="node1" presStyleIdx="2" presStyleCnt="3" custScaleX="1027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8192F5-F333-4B52-8D05-A16302B6FFE5}" type="presOf" srcId="{E5E78BA9-8C0C-414D-952F-C5677A094740}" destId="{08861409-1190-4A01-9F08-6CA1268ABF12}" srcOrd="0" destOrd="0" presId="urn:diagrams.loki3.com/BracketList"/>
    <dgm:cxn modelId="{D0718196-F221-426E-BF48-1A2D63E53D02}" srcId="{829E842F-4739-4BF7-A360-ADAA5FFF0BA7}" destId="{E5E78BA9-8C0C-414D-952F-C5677A094740}" srcOrd="0" destOrd="0" parTransId="{7351E9BB-5056-4804-965D-BF10864498D8}" sibTransId="{6FDFD663-DFA4-45BF-A4BC-E8500D48719C}"/>
    <dgm:cxn modelId="{66A9F65A-A2C3-4AA9-8878-3670874BC7AA}" type="presOf" srcId="{860B1FFF-D700-4759-B437-7605A7E4CC94}" destId="{9A4F773B-27A5-45B4-95BD-22C13E8BA2B5}" srcOrd="0" destOrd="0" presId="urn:diagrams.loki3.com/BracketList"/>
    <dgm:cxn modelId="{1A553650-C60A-4026-8705-75C6466EC0C9}" type="presOf" srcId="{829E842F-4739-4BF7-A360-ADAA5FFF0BA7}" destId="{7D1EE17D-5C2E-4EF2-99F9-67954FEB6D10}" srcOrd="0" destOrd="0" presId="urn:diagrams.loki3.com/BracketList"/>
    <dgm:cxn modelId="{6D9CAA5B-059A-4290-97BE-706EC5753CC5}" srcId="{829E842F-4739-4BF7-A360-ADAA5FFF0BA7}" destId="{1114A679-A627-4D01-97DE-A8B0ED358AFA}" srcOrd="1" destOrd="0" parTransId="{1DFAC8F0-AADE-451C-8AE8-4F3B8AA0BB3E}" sibTransId="{484253EA-E0D0-47ED-83EF-AC9435DD5CEB}"/>
    <dgm:cxn modelId="{B889CABA-9193-491F-9A1B-43FE866A2688}" srcId="{829E842F-4739-4BF7-A360-ADAA5FFF0BA7}" destId="{60290D78-984B-494B-9E2A-84236B5512E5}" srcOrd="2" destOrd="0" parTransId="{922D0F04-248F-497F-B474-19263E69EEFA}" sibTransId="{1D273307-3D01-4A19-92DE-01AA38E6AE4C}"/>
    <dgm:cxn modelId="{9CE74408-2E98-4708-8A33-FEE9F3DB9D85}" srcId="{60290D78-984B-494B-9E2A-84236B5512E5}" destId="{79389208-1A36-43AB-ACA2-E9BF9DDE0F67}" srcOrd="0" destOrd="0" parTransId="{7C08A650-870C-48F6-90D7-06458B64E75E}" sibTransId="{38A77A83-B65B-45E1-8C05-FB703675E492}"/>
    <dgm:cxn modelId="{6A112B9D-6672-4603-A0D0-524BC5E19C76}" type="presOf" srcId="{3978D3AB-D52C-447E-9178-8985786F51B4}" destId="{C21907D4-F210-4196-AF46-2CED4FDC9A3C}" srcOrd="0" destOrd="0" presId="urn:diagrams.loki3.com/BracketList"/>
    <dgm:cxn modelId="{ACAB78B6-8F66-4188-9D28-3B0DA0C26739}" srcId="{E5E78BA9-8C0C-414D-952F-C5677A094740}" destId="{F92F13B8-C783-40F2-B528-7F1F22E51B1B}" srcOrd="1" destOrd="0" parTransId="{88A2AFE0-5DD1-4E00-AC35-2C5CE292D7B2}" sibTransId="{DC57FE76-C617-44E2-A313-B07DFEA12EEE}"/>
    <dgm:cxn modelId="{9D1755C6-7811-4C8D-ACFE-62350CBC118E}" srcId="{1114A679-A627-4D01-97DE-A8B0ED358AFA}" destId="{F2E832E5-0686-40BC-8426-C4AC0C98153B}" srcOrd="1" destOrd="0" parTransId="{48D47D95-93AD-4DB1-9D80-268E177553B9}" sibTransId="{F1A04A3B-4359-462F-8676-B15B65EE3E48}"/>
    <dgm:cxn modelId="{20939F8E-BCCA-4B8C-ADD5-CF32CFC1273C}" type="presOf" srcId="{68C59799-EC4A-4DA8-9A26-0FBDFD2E1AA0}" destId="{1DC344A4-3404-4B6E-A7AB-88A94B3846AD}" srcOrd="0" destOrd="1" presId="urn:diagrams.loki3.com/BracketList"/>
    <dgm:cxn modelId="{F5E561C1-37CA-4654-B24D-CC1E2191F129}" srcId="{1114A679-A627-4D01-97DE-A8B0ED358AFA}" destId="{3978D3AB-D52C-447E-9178-8985786F51B4}" srcOrd="0" destOrd="0" parTransId="{22446577-5F7E-41D1-A978-820D9822B578}" sibTransId="{A1FBD073-717F-496F-BDFF-E953D4A397F8}"/>
    <dgm:cxn modelId="{3B7121A4-3753-4C66-B52C-21678FE11584}" type="presOf" srcId="{F92F13B8-C783-40F2-B528-7F1F22E51B1B}" destId="{9A4F773B-27A5-45B4-95BD-22C13E8BA2B5}" srcOrd="0" destOrd="1" presId="urn:diagrams.loki3.com/BracketList"/>
    <dgm:cxn modelId="{42A7B908-0F74-4421-BEAC-0E6625CF9053}" type="presOf" srcId="{F2E832E5-0686-40BC-8426-C4AC0C98153B}" destId="{C21907D4-F210-4196-AF46-2CED4FDC9A3C}" srcOrd="0" destOrd="1" presId="urn:diagrams.loki3.com/BracketList"/>
    <dgm:cxn modelId="{041FC7D7-C893-4D73-B204-4F1458E490BE}" srcId="{60290D78-984B-494B-9E2A-84236B5512E5}" destId="{68C59799-EC4A-4DA8-9A26-0FBDFD2E1AA0}" srcOrd="1" destOrd="0" parTransId="{85B1AACF-AFAE-4D6A-9AC2-CE1469D5E904}" sibTransId="{24370F16-E615-488F-AAA6-44BAA2408C19}"/>
    <dgm:cxn modelId="{675CDEFA-8492-425D-974E-FF8E0CD677CC}" type="presOf" srcId="{60290D78-984B-494B-9E2A-84236B5512E5}" destId="{EA4259CF-5D84-447C-893A-7828FBD465FE}" srcOrd="0" destOrd="0" presId="urn:diagrams.loki3.com/BracketList"/>
    <dgm:cxn modelId="{CF8B3352-C092-46D9-84B3-A8874EAE7712}" srcId="{E5E78BA9-8C0C-414D-952F-C5677A094740}" destId="{860B1FFF-D700-4759-B437-7605A7E4CC94}" srcOrd="0" destOrd="0" parTransId="{007416B0-3757-44F6-AB43-DFE8C797A949}" sibTransId="{E5A7F219-C47E-4EA9-8DD5-CF5C0D47AEAE}"/>
    <dgm:cxn modelId="{1F32277D-7B20-4230-A2A8-B2A09728E4F8}" type="presOf" srcId="{1114A679-A627-4D01-97DE-A8B0ED358AFA}" destId="{2C360262-E912-432E-9A36-370E96AE1DD8}" srcOrd="0" destOrd="0" presId="urn:diagrams.loki3.com/BracketList"/>
    <dgm:cxn modelId="{11475367-72F6-46C9-979B-261190AEC93C}" type="presOf" srcId="{79389208-1A36-43AB-ACA2-E9BF9DDE0F67}" destId="{1DC344A4-3404-4B6E-A7AB-88A94B3846AD}" srcOrd="0" destOrd="0" presId="urn:diagrams.loki3.com/BracketList"/>
    <dgm:cxn modelId="{87748602-6165-448F-A81D-7A80A96204C5}" type="presParOf" srcId="{7D1EE17D-5C2E-4EF2-99F9-67954FEB6D10}" destId="{AF6D6A05-ABBB-46B7-90FD-525939313CA7}" srcOrd="0" destOrd="0" presId="urn:diagrams.loki3.com/BracketList"/>
    <dgm:cxn modelId="{6DFBB7C5-43EC-4F95-A1DC-ED7373E96CA8}" type="presParOf" srcId="{AF6D6A05-ABBB-46B7-90FD-525939313CA7}" destId="{08861409-1190-4A01-9F08-6CA1268ABF12}" srcOrd="0" destOrd="0" presId="urn:diagrams.loki3.com/BracketList"/>
    <dgm:cxn modelId="{536FBE9F-3B9A-4629-97A7-DBCA34CC2405}" type="presParOf" srcId="{AF6D6A05-ABBB-46B7-90FD-525939313CA7}" destId="{E08904CC-9DC5-4D5C-AC3A-E6A4087B1F52}" srcOrd="1" destOrd="0" presId="urn:diagrams.loki3.com/BracketList"/>
    <dgm:cxn modelId="{BC6B6A65-1902-4554-AAB5-05E0177B4149}" type="presParOf" srcId="{AF6D6A05-ABBB-46B7-90FD-525939313CA7}" destId="{580A72A7-89DC-431A-90D6-4BDF404620AF}" srcOrd="2" destOrd="0" presId="urn:diagrams.loki3.com/BracketList"/>
    <dgm:cxn modelId="{CE6224E3-4310-4FB2-B681-D0C638580E12}" type="presParOf" srcId="{AF6D6A05-ABBB-46B7-90FD-525939313CA7}" destId="{9A4F773B-27A5-45B4-95BD-22C13E8BA2B5}" srcOrd="3" destOrd="0" presId="urn:diagrams.loki3.com/BracketList"/>
    <dgm:cxn modelId="{177E219E-8ED1-492E-8D07-AB069D49E9A9}" type="presParOf" srcId="{7D1EE17D-5C2E-4EF2-99F9-67954FEB6D10}" destId="{E8B46D46-AB45-4929-B566-6C768BF54C0B}" srcOrd="1" destOrd="0" presId="urn:diagrams.loki3.com/BracketList"/>
    <dgm:cxn modelId="{56FC54F6-B184-4C1B-AB56-66D0F927456B}" type="presParOf" srcId="{7D1EE17D-5C2E-4EF2-99F9-67954FEB6D10}" destId="{68E20E56-E31F-4673-9B31-6C0A325992C9}" srcOrd="2" destOrd="0" presId="urn:diagrams.loki3.com/BracketList"/>
    <dgm:cxn modelId="{32996CF1-32E8-417E-8595-6ADDA8E58498}" type="presParOf" srcId="{68E20E56-E31F-4673-9B31-6C0A325992C9}" destId="{2C360262-E912-432E-9A36-370E96AE1DD8}" srcOrd="0" destOrd="0" presId="urn:diagrams.loki3.com/BracketList"/>
    <dgm:cxn modelId="{3E6078F2-C802-405A-A576-98BC9E05355A}" type="presParOf" srcId="{68E20E56-E31F-4673-9B31-6C0A325992C9}" destId="{5EECF0A4-A1F8-4966-8CAC-128D10468B15}" srcOrd="1" destOrd="0" presId="urn:diagrams.loki3.com/BracketList"/>
    <dgm:cxn modelId="{D378E3C5-0995-46F2-9CBD-BD299B66CA1E}" type="presParOf" srcId="{68E20E56-E31F-4673-9B31-6C0A325992C9}" destId="{DCB8CD85-FC4E-41ED-B430-A463320EC4B1}" srcOrd="2" destOrd="0" presId="urn:diagrams.loki3.com/BracketList"/>
    <dgm:cxn modelId="{5E0BD4E6-3560-4AE8-B40A-1AED323F46AE}" type="presParOf" srcId="{68E20E56-E31F-4673-9B31-6C0A325992C9}" destId="{C21907D4-F210-4196-AF46-2CED4FDC9A3C}" srcOrd="3" destOrd="0" presId="urn:diagrams.loki3.com/BracketList"/>
    <dgm:cxn modelId="{5B493E1D-76A5-4CF2-BF90-C5AE6B03F27F}" type="presParOf" srcId="{7D1EE17D-5C2E-4EF2-99F9-67954FEB6D10}" destId="{889AAD39-739A-4CB9-9525-77C314D53C93}" srcOrd="3" destOrd="0" presId="urn:diagrams.loki3.com/BracketList"/>
    <dgm:cxn modelId="{23AE2F44-26C9-4BFA-952C-19DA489D1CF9}" type="presParOf" srcId="{7D1EE17D-5C2E-4EF2-99F9-67954FEB6D10}" destId="{5F983EDE-A775-4CCF-8385-98EA29F8CBCC}" srcOrd="4" destOrd="0" presId="urn:diagrams.loki3.com/BracketList"/>
    <dgm:cxn modelId="{B9BAFEC5-9F89-454C-8A55-CC1EFE963203}" type="presParOf" srcId="{5F983EDE-A775-4CCF-8385-98EA29F8CBCC}" destId="{EA4259CF-5D84-447C-893A-7828FBD465FE}" srcOrd="0" destOrd="0" presId="urn:diagrams.loki3.com/BracketList"/>
    <dgm:cxn modelId="{C1216A23-12C3-456D-A179-8AF4C6E8E249}" type="presParOf" srcId="{5F983EDE-A775-4CCF-8385-98EA29F8CBCC}" destId="{CF86F409-46D2-489F-BDE5-DFB6C2DA5FB1}" srcOrd="1" destOrd="0" presId="urn:diagrams.loki3.com/BracketList"/>
    <dgm:cxn modelId="{A723095A-32B4-40C7-8ADF-37C9A77DA388}" type="presParOf" srcId="{5F983EDE-A775-4CCF-8385-98EA29F8CBCC}" destId="{0D51B98B-A3C5-4AF7-9E08-EBB562476B23}" srcOrd="2" destOrd="0" presId="urn:diagrams.loki3.com/BracketList"/>
    <dgm:cxn modelId="{F943FBC2-B137-4E1E-AEC3-66FA9DDD0E72}" type="presParOf" srcId="{5F983EDE-A775-4CCF-8385-98EA29F8CBCC}" destId="{1DC344A4-3404-4B6E-A7AB-88A94B3846AD}" srcOrd="3" destOrd="0" presId="urn:diagrams.loki3.com/Bracket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A0AA93-AE50-457A-A186-5D0657C3D52D}" type="doc">
      <dgm:prSet loTypeId="urn:microsoft.com/office/officeart/2005/8/layout/list1" loCatId="list" qsTypeId="urn:microsoft.com/office/officeart/2005/8/quickstyle/3d2" qsCatId="3D" csTypeId="urn:microsoft.com/office/officeart/2005/8/colors/accent2_2" csCatId="accent2" phldr="1"/>
      <dgm:spPr/>
    </dgm:pt>
    <dgm:pt modelId="{7137981E-7C2E-4F2C-9B72-C6419CEDF861}">
      <dgm:prSet phldrT="[Text]" custT="1"/>
      <dgm:spPr>
        <a:solidFill>
          <a:srgbClr val="92D050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3600" b="1" dirty="0" smtClean="0">
              <a:latin typeface="Calibri" panose="020F0502020204030204" pitchFamily="34" charset="0"/>
              <a:cs typeface="Calibri" panose="020F0502020204030204" pitchFamily="34" charset="0"/>
            </a:rPr>
            <a:t>TÍNH CHẤT VẬT LÍ </a:t>
          </a:r>
        </a:p>
        <a:p>
          <a:pPr>
            <a:spcAft>
              <a:spcPts val="0"/>
            </a:spcAft>
          </a:pPr>
          <a:r>
            <a:rPr lang="en-US" sz="3600" b="1" dirty="0" smtClean="0">
              <a:latin typeface="Calibri" panose="020F0502020204030204" pitchFamily="34" charset="0"/>
              <a:cs typeface="Calibri" panose="020F0502020204030204" pitchFamily="34" charset="0"/>
            </a:rPr>
            <a:t>VÀ TRẠNG THÁI TỰ NHIÊN</a:t>
          </a:r>
          <a:endParaRPr lang="en-US" sz="36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12CF3E2-AA39-4158-AD84-65F1B0005DE8}" type="parTrans" cxnId="{713CCF7F-3E3B-47B6-AB70-756BCF34D87F}">
      <dgm:prSet/>
      <dgm:spPr/>
      <dgm:t>
        <a:bodyPr/>
        <a:lstStyle/>
        <a:p>
          <a:endParaRPr lang="en-US" sz="2400">
            <a:latin typeface="#9Slide03 Bebas Neue Bold" panose="020B0606020202050201" pitchFamily="34" charset="0"/>
          </a:endParaRPr>
        </a:p>
      </dgm:t>
    </dgm:pt>
    <dgm:pt modelId="{42458575-5EF5-4FE9-BCDE-46C784ABE541}" type="sibTrans" cxnId="{713CCF7F-3E3B-47B6-AB70-756BCF34D87F}">
      <dgm:prSet/>
      <dgm:spPr/>
      <dgm:t>
        <a:bodyPr/>
        <a:lstStyle/>
        <a:p>
          <a:endParaRPr lang="en-US" sz="2400">
            <a:latin typeface="#9Slide03 Bebas Neue Bold" panose="020B0606020202050201" pitchFamily="34" charset="0"/>
          </a:endParaRPr>
        </a:p>
      </dgm:t>
    </dgm:pt>
    <dgm:pt modelId="{35C8BAA9-5697-4CA5-9296-85FF82CA05D6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4000" b="1" dirty="0" smtClean="0">
              <a:latin typeface="Calibri" panose="020F0502020204030204" pitchFamily="34" charset="0"/>
              <a:cs typeface="Calibri" panose="020F0502020204030204" pitchFamily="34" charset="0"/>
            </a:rPr>
            <a:t>CẤU TẠO PHÂN TỬ</a:t>
          </a:r>
          <a:endParaRPr lang="en-US" sz="40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521DEF8-D8E7-4910-805F-B5407F8E74BC}" type="parTrans" cxnId="{4F25785D-67A4-4A57-99F7-BF96C9753FD9}">
      <dgm:prSet/>
      <dgm:spPr/>
      <dgm:t>
        <a:bodyPr/>
        <a:lstStyle/>
        <a:p>
          <a:endParaRPr lang="en-US" sz="2400">
            <a:latin typeface="#9Slide03 Bebas Neue Bold" panose="020B0606020202050201" pitchFamily="34" charset="0"/>
          </a:endParaRPr>
        </a:p>
      </dgm:t>
    </dgm:pt>
    <dgm:pt modelId="{0FDB53DF-A90B-43D7-8251-FABC9AD2648E}" type="sibTrans" cxnId="{4F25785D-67A4-4A57-99F7-BF96C9753FD9}">
      <dgm:prSet/>
      <dgm:spPr/>
      <dgm:t>
        <a:bodyPr/>
        <a:lstStyle/>
        <a:p>
          <a:endParaRPr lang="en-US" sz="2400">
            <a:latin typeface="#9Slide03 Bebas Neue Bold" panose="020B0606020202050201" pitchFamily="34" charset="0"/>
          </a:endParaRPr>
        </a:p>
      </dgm:t>
    </dgm:pt>
    <dgm:pt modelId="{BE531C9A-3EC6-4728-B563-64C07E0E34E7}">
      <dgm:prSet phldrT="[Text]" custT="1"/>
      <dgm:spPr>
        <a:solidFill>
          <a:srgbClr val="FF0066"/>
        </a:solidFill>
      </dgm:spPr>
      <dgm:t>
        <a:bodyPr/>
        <a:lstStyle/>
        <a:p>
          <a:r>
            <a:rPr lang="en-US" sz="4000" b="1" dirty="0" smtClean="0">
              <a:latin typeface="Calibri" panose="020F0502020204030204" pitchFamily="34" charset="0"/>
              <a:cs typeface="Calibri" panose="020F0502020204030204" pitchFamily="34" charset="0"/>
            </a:rPr>
            <a:t>TÍNH CHẤT HÓA HỌC</a:t>
          </a:r>
          <a:endParaRPr lang="en-US" sz="40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BFBED47-051A-410B-9EE2-E202862A7C3C}" type="parTrans" cxnId="{E8126538-4D3F-4835-ACE5-39083F16C0DB}">
      <dgm:prSet/>
      <dgm:spPr/>
      <dgm:t>
        <a:bodyPr/>
        <a:lstStyle/>
        <a:p>
          <a:endParaRPr lang="en-US" sz="2400">
            <a:latin typeface="#9Slide03 Bebas Neue Bold" panose="020B0606020202050201" pitchFamily="34" charset="0"/>
          </a:endParaRPr>
        </a:p>
      </dgm:t>
    </dgm:pt>
    <dgm:pt modelId="{8B9ADA35-1CB8-4EF8-B2CF-B7303E7A72CF}" type="sibTrans" cxnId="{E8126538-4D3F-4835-ACE5-39083F16C0DB}">
      <dgm:prSet/>
      <dgm:spPr/>
      <dgm:t>
        <a:bodyPr/>
        <a:lstStyle/>
        <a:p>
          <a:endParaRPr lang="en-US" sz="2400">
            <a:latin typeface="#9Slide03 Bebas Neue Bold" panose="020B0606020202050201" pitchFamily="34" charset="0"/>
          </a:endParaRPr>
        </a:p>
      </dgm:t>
    </dgm:pt>
    <dgm:pt modelId="{EDC1074B-437C-4FA6-BD63-1DB8AF1C6509}">
      <dgm:prSet phldrT="[Text]" custT="1"/>
      <dgm:spPr>
        <a:solidFill>
          <a:srgbClr val="0000FF"/>
        </a:solidFill>
      </dgm:spPr>
      <dgm:t>
        <a:bodyPr/>
        <a:lstStyle/>
        <a:p>
          <a:r>
            <a:rPr lang="en-US" sz="3600" b="1" dirty="0" smtClean="0">
              <a:latin typeface="Calibri" panose="020F0502020204030204" pitchFamily="34" charset="0"/>
              <a:cs typeface="Calibri" panose="020F0502020204030204" pitchFamily="34" charset="0"/>
            </a:rPr>
            <a:t>ĐIỀU CHẾ VÀ ỨNG DỤNG</a:t>
          </a:r>
          <a:endParaRPr lang="en-US" sz="36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B50DA48-82C5-4A4A-936F-84199DD789B4}" type="parTrans" cxnId="{3368444B-C569-4447-8531-888577734C1E}">
      <dgm:prSet/>
      <dgm:spPr/>
      <dgm:t>
        <a:bodyPr/>
        <a:lstStyle/>
        <a:p>
          <a:endParaRPr lang="en-US" sz="2400">
            <a:latin typeface="#9Slide03 Bebas Neue Bold" panose="020B0606020202050201" pitchFamily="34" charset="0"/>
          </a:endParaRPr>
        </a:p>
      </dgm:t>
    </dgm:pt>
    <dgm:pt modelId="{7B1F35CD-CDAA-4FE0-9387-2ADE3ED7D2CF}" type="sibTrans" cxnId="{3368444B-C569-4447-8531-888577734C1E}">
      <dgm:prSet/>
      <dgm:spPr/>
      <dgm:t>
        <a:bodyPr/>
        <a:lstStyle/>
        <a:p>
          <a:endParaRPr lang="en-US" sz="2400">
            <a:latin typeface="#9Slide03 Bebas Neue Bold" panose="020B0606020202050201" pitchFamily="34" charset="0"/>
          </a:endParaRPr>
        </a:p>
      </dgm:t>
    </dgm:pt>
    <dgm:pt modelId="{3D6253D4-C3A5-4334-B16E-87470DE8D883}" type="pres">
      <dgm:prSet presAssocID="{D2A0AA93-AE50-457A-A186-5D0657C3D52D}" presName="linear" presStyleCnt="0">
        <dgm:presLayoutVars>
          <dgm:dir/>
          <dgm:animLvl val="lvl"/>
          <dgm:resizeHandles val="exact"/>
        </dgm:presLayoutVars>
      </dgm:prSet>
      <dgm:spPr/>
    </dgm:pt>
    <dgm:pt modelId="{B661E96F-94A3-4573-8C70-AB5966B8692C}" type="pres">
      <dgm:prSet presAssocID="{7137981E-7C2E-4F2C-9B72-C6419CEDF861}" presName="parentLin" presStyleCnt="0"/>
      <dgm:spPr/>
    </dgm:pt>
    <dgm:pt modelId="{0045FE9B-AACE-455B-A794-DCC3CE163EFB}" type="pres">
      <dgm:prSet presAssocID="{7137981E-7C2E-4F2C-9B72-C6419CEDF861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D78223CF-EA93-4C61-A3EC-A93CDAC2C0C7}" type="pres">
      <dgm:prSet presAssocID="{7137981E-7C2E-4F2C-9B72-C6419CEDF861}" presName="parentText" presStyleLbl="node1" presStyleIdx="0" presStyleCnt="4" custScaleX="12786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31BCE0-D01A-46A8-BC6E-75602AB71FD0}" type="pres">
      <dgm:prSet presAssocID="{7137981E-7C2E-4F2C-9B72-C6419CEDF861}" presName="negativeSpace" presStyleCnt="0"/>
      <dgm:spPr/>
    </dgm:pt>
    <dgm:pt modelId="{DEBDB3EA-AA86-4993-A3D3-5C94A85C199A}" type="pres">
      <dgm:prSet presAssocID="{7137981E-7C2E-4F2C-9B72-C6419CEDF861}" presName="childText" presStyleLbl="conFgAcc1" presStyleIdx="0" presStyleCnt="4">
        <dgm:presLayoutVars>
          <dgm:bulletEnabled val="1"/>
        </dgm:presLayoutVars>
      </dgm:prSet>
      <dgm:spPr/>
    </dgm:pt>
    <dgm:pt modelId="{D18DF460-4E0E-48F9-97B3-E28037953F3B}" type="pres">
      <dgm:prSet presAssocID="{42458575-5EF5-4FE9-BCDE-46C784ABE541}" presName="spaceBetweenRectangles" presStyleCnt="0"/>
      <dgm:spPr/>
    </dgm:pt>
    <dgm:pt modelId="{320F4A16-8553-4605-87D6-EADE9D793CAD}" type="pres">
      <dgm:prSet presAssocID="{35C8BAA9-5697-4CA5-9296-85FF82CA05D6}" presName="parentLin" presStyleCnt="0"/>
      <dgm:spPr/>
    </dgm:pt>
    <dgm:pt modelId="{6CEE0624-66CB-4074-8B32-A1B5045B8DEB}" type="pres">
      <dgm:prSet presAssocID="{35C8BAA9-5697-4CA5-9296-85FF82CA05D6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083AD768-37C4-4681-B819-06866437D891}" type="pres">
      <dgm:prSet presAssocID="{35C8BAA9-5697-4CA5-9296-85FF82CA05D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86BD3B-3C6F-4179-95BE-979378B67226}" type="pres">
      <dgm:prSet presAssocID="{35C8BAA9-5697-4CA5-9296-85FF82CA05D6}" presName="negativeSpace" presStyleCnt="0"/>
      <dgm:spPr/>
    </dgm:pt>
    <dgm:pt modelId="{EB0B3DB8-E654-415F-A022-96C92D3301FC}" type="pres">
      <dgm:prSet presAssocID="{35C8BAA9-5697-4CA5-9296-85FF82CA05D6}" presName="childText" presStyleLbl="conFgAcc1" presStyleIdx="1" presStyleCnt="4">
        <dgm:presLayoutVars>
          <dgm:bulletEnabled val="1"/>
        </dgm:presLayoutVars>
      </dgm:prSet>
      <dgm:spPr/>
    </dgm:pt>
    <dgm:pt modelId="{DFDDCB22-18A8-446C-BB04-E50FBFCBCDB4}" type="pres">
      <dgm:prSet presAssocID="{0FDB53DF-A90B-43D7-8251-FABC9AD2648E}" presName="spaceBetweenRectangles" presStyleCnt="0"/>
      <dgm:spPr/>
    </dgm:pt>
    <dgm:pt modelId="{C5B45B7A-72D3-40CC-99CF-2CEFC9220929}" type="pres">
      <dgm:prSet presAssocID="{BE531C9A-3EC6-4728-B563-64C07E0E34E7}" presName="parentLin" presStyleCnt="0"/>
      <dgm:spPr/>
    </dgm:pt>
    <dgm:pt modelId="{E9247283-B291-470E-AD69-8F43FD32B655}" type="pres">
      <dgm:prSet presAssocID="{BE531C9A-3EC6-4728-B563-64C07E0E34E7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9EB0DDD2-72D1-44C1-9A30-C6591BC64425}" type="pres">
      <dgm:prSet presAssocID="{BE531C9A-3EC6-4728-B563-64C07E0E34E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880A80-0E37-4CA4-ADAE-DDD0A325156D}" type="pres">
      <dgm:prSet presAssocID="{BE531C9A-3EC6-4728-B563-64C07E0E34E7}" presName="negativeSpace" presStyleCnt="0"/>
      <dgm:spPr/>
    </dgm:pt>
    <dgm:pt modelId="{6F3884D3-189C-4934-9BF8-C865EAED4E60}" type="pres">
      <dgm:prSet presAssocID="{BE531C9A-3EC6-4728-B563-64C07E0E34E7}" presName="childText" presStyleLbl="conFgAcc1" presStyleIdx="2" presStyleCnt="4">
        <dgm:presLayoutVars>
          <dgm:bulletEnabled val="1"/>
        </dgm:presLayoutVars>
      </dgm:prSet>
      <dgm:spPr/>
    </dgm:pt>
    <dgm:pt modelId="{031843E4-AEAF-4F28-AC76-1C806BD3F559}" type="pres">
      <dgm:prSet presAssocID="{8B9ADA35-1CB8-4EF8-B2CF-B7303E7A72CF}" presName="spaceBetweenRectangles" presStyleCnt="0"/>
      <dgm:spPr/>
    </dgm:pt>
    <dgm:pt modelId="{FDE73A69-9C6C-4EC8-8113-2AD8DCE9589E}" type="pres">
      <dgm:prSet presAssocID="{EDC1074B-437C-4FA6-BD63-1DB8AF1C6509}" presName="parentLin" presStyleCnt="0"/>
      <dgm:spPr/>
    </dgm:pt>
    <dgm:pt modelId="{0DC7900D-7BA8-484B-88A8-9E5D7C86772A}" type="pres">
      <dgm:prSet presAssocID="{EDC1074B-437C-4FA6-BD63-1DB8AF1C6509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7448222F-C7E1-478F-B6B7-ED2638B1F2D4}" type="pres">
      <dgm:prSet presAssocID="{EDC1074B-437C-4FA6-BD63-1DB8AF1C650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6B6D7E-DCD0-44D4-BABE-4D6CD8F368D2}" type="pres">
      <dgm:prSet presAssocID="{EDC1074B-437C-4FA6-BD63-1DB8AF1C6509}" presName="negativeSpace" presStyleCnt="0"/>
      <dgm:spPr/>
    </dgm:pt>
    <dgm:pt modelId="{BEEF454C-24EB-495C-8423-4411683A403A}" type="pres">
      <dgm:prSet presAssocID="{EDC1074B-437C-4FA6-BD63-1DB8AF1C6509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A8B8BC51-A587-4BC9-8792-767F9E4B5250}" type="presOf" srcId="{BE531C9A-3EC6-4728-B563-64C07E0E34E7}" destId="{9EB0DDD2-72D1-44C1-9A30-C6591BC64425}" srcOrd="1" destOrd="0" presId="urn:microsoft.com/office/officeart/2005/8/layout/list1"/>
    <dgm:cxn modelId="{E8126538-4D3F-4835-ACE5-39083F16C0DB}" srcId="{D2A0AA93-AE50-457A-A186-5D0657C3D52D}" destId="{BE531C9A-3EC6-4728-B563-64C07E0E34E7}" srcOrd="2" destOrd="0" parTransId="{4BFBED47-051A-410B-9EE2-E202862A7C3C}" sibTransId="{8B9ADA35-1CB8-4EF8-B2CF-B7303E7A72CF}"/>
    <dgm:cxn modelId="{0DF98C59-7693-4F58-91CA-A60F3C3F2EB5}" type="presOf" srcId="{7137981E-7C2E-4F2C-9B72-C6419CEDF861}" destId="{D78223CF-EA93-4C61-A3EC-A93CDAC2C0C7}" srcOrd="1" destOrd="0" presId="urn:microsoft.com/office/officeart/2005/8/layout/list1"/>
    <dgm:cxn modelId="{4F25785D-67A4-4A57-99F7-BF96C9753FD9}" srcId="{D2A0AA93-AE50-457A-A186-5D0657C3D52D}" destId="{35C8BAA9-5697-4CA5-9296-85FF82CA05D6}" srcOrd="1" destOrd="0" parTransId="{B521DEF8-D8E7-4910-805F-B5407F8E74BC}" sibTransId="{0FDB53DF-A90B-43D7-8251-FABC9AD2648E}"/>
    <dgm:cxn modelId="{D4A6B751-20B7-4E21-BAEB-7E5F8108776F}" type="presOf" srcId="{EDC1074B-437C-4FA6-BD63-1DB8AF1C6509}" destId="{7448222F-C7E1-478F-B6B7-ED2638B1F2D4}" srcOrd="1" destOrd="0" presId="urn:microsoft.com/office/officeart/2005/8/layout/list1"/>
    <dgm:cxn modelId="{C9E71790-DF17-4D72-BCAC-218CC1C10BE0}" type="presOf" srcId="{35C8BAA9-5697-4CA5-9296-85FF82CA05D6}" destId="{083AD768-37C4-4681-B819-06866437D891}" srcOrd="1" destOrd="0" presId="urn:microsoft.com/office/officeart/2005/8/layout/list1"/>
    <dgm:cxn modelId="{7463A972-AE4A-459C-8B0D-55810E1A1E91}" type="presOf" srcId="{EDC1074B-437C-4FA6-BD63-1DB8AF1C6509}" destId="{0DC7900D-7BA8-484B-88A8-9E5D7C86772A}" srcOrd="0" destOrd="0" presId="urn:microsoft.com/office/officeart/2005/8/layout/list1"/>
    <dgm:cxn modelId="{81A73341-F4E1-4096-8427-E46F1547A1C0}" type="presOf" srcId="{7137981E-7C2E-4F2C-9B72-C6419CEDF861}" destId="{0045FE9B-AACE-455B-A794-DCC3CE163EFB}" srcOrd="0" destOrd="0" presId="urn:microsoft.com/office/officeart/2005/8/layout/list1"/>
    <dgm:cxn modelId="{3368444B-C569-4447-8531-888577734C1E}" srcId="{D2A0AA93-AE50-457A-A186-5D0657C3D52D}" destId="{EDC1074B-437C-4FA6-BD63-1DB8AF1C6509}" srcOrd="3" destOrd="0" parTransId="{5B50DA48-82C5-4A4A-936F-84199DD789B4}" sibTransId="{7B1F35CD-CDAA-4FE0-9387-2ADE3ED7D2CF}"/>
    <dgm:cxn modelId="{CC25AEBD-C649-4BC0-B6BE-61D7336AED8F}" type="presOf" srcId="{BE531C9A-3EC6-4728-B563-64C07E0E34E7}" destId="{E9247283-B291-470E-AD69-8F43FD32B655}" srcOrd="0" destOrd="0" presId="urn:microsoft.com/office/officeart/2005/8/layout/list1"/>
    <dgm:cxn modelId="{DFA12FC3-FD3C-4F5F-94C5-F73D67905DBC}" type="presOf" srcId="{D2A0AA93-AE50-457A-A186-5D0657C3D52D}" destId="{3D6253D4-C3A5-4334-B16E-87470DE8D883}" srcOrd="0" destOrd="0" presId="urn:microsoft.com/office/officeart/2005/8/layout/list1"/>
    <dgm:cxn modelId="{713CCF7F-3E3B-47B6-AB70-756BCF34D87F}" srcId="{D2A0AA93-AE50-457A-A186-5D0657C3D52D}" destId="{7137981E-7C2E-4F2C-9B72-C6419CEDF861}" srcOrd="0" destOrd="0" parTransId="{912CF3E2-AA39-4158-AD84-65F1B0005DE8}" sibTransId="{42458575-5EF5-4FE9-BCDE-46C784ABE541}"/>
    <dgm:cxn modelId="{93DA13D1-6B28-4715-A92D-711BC701AD3F}" type="presOf" srcId="{35C8BAA9-5697-4CA5-9296-85FF82CA05D6}" destId="{6CEE0624-66CB-4074-8B32-A1B5045B8DEB}" srcOrd="0" destOrd="0" presId="urn:microsoft.com/office/officeart/2005/8/layout/list1"/>
    <dgm:cxn modelId="{D3F8C9B8-F0A2-4869-983A-66F633302839}" type="presParOf" srcId="{3D6253D4-C3A5-4334-B16E-87470DE8D883}" destId="{B661E96F-94A3-4573-8C70-AB5966B8692C}" srcOrd="0" destOrd="0" presId="urn:microsoft.com/office/officeart/2005/8/layout/list1"/>
    <dgm:cxn modelId="{F8C9AE65-D1CD-4209-8F8F-B85732CB0D67}" type="presParOf" srcId="{B661E96F-94A3-4573-8C70-AB5966B8692C}" destId="{0045FE9B-AACE-455B-A794-DCC3CE163EFB}" srcOrd="0" destOrd="0" presId="urn:microsoft.com/office/officeart/2005/8/layout/list1"/>
    <dgm:cxn modelId="{EC456E35-A01C-45CD-867F-100DEAAFC3A6}" type="presParOf" srcId="{B661E96F-94A3-4573-8C70-AB5966B8692C}" destId="{D78223CF-EA93-4C61-A3EC-A93CDAC2C0C7}" srcOrd="1" destOrd="0" presId="urn:microsoft.com/office/officeart/2005/8/layout/list1"/>
    <dgm:cxn modelId="{1B7953B3-659D-4510-BA34-588B5DA3821E}" type="presParOf" srcId="{3D6253D4-C3A5-4334-B16E-87470DE8D883}" destId="{9E31BCE0-D01A-46A8-BC6E-75602AB71FD0}" srcOrd="1" destOrd="0" presId="urn:microsoft.com/office/officeart/2005/8/layout/list1"/>
    <dgm:cxn modelId="{1E5E15A1-A3CD-413A-8884-99344A94847D}" type="presParOf" srcId="{3D6253D4-C3A5-4334-B16E-87470DE8D883}" destId="{DEBDB3EA-AA86-4993-A3D3-5C94A85C199A}" srcOrd="2" destOrd="0" presId="urn:microsoft.com/office/officeart/2005/8/layout/list1"/>
    <dgm:cxn modelId="{2B70B000-06F2-4896-A28D-5EEF5CB69444}" type="presParOf" srcId="{3D6253D4-C3A5-4334-B16E-87470DE8D883}" destId="{D18DF460-4E0E-48F9-97B3-E28037953F3B}" srcOrd="3" destOrd="0" presId="urn:microsoft.com/office/officeart/2005/8/layout/list1"/>
    <dgm:cxn modelId="{E3198CA6-56A8-4074-8682-6F50EEEFACA5}" type="presParOf" srcId="{3D6253D4-C3A5-4334-B16E-87470DE8D883}" destId="{320F4A16-8553-4605-87D6-EADE9D793CAD}" srcOrd="4" destOrd="0" presId="urn:microsoft.com/office/officeart/2005/8/layout/list1"/>
    <dgm:cxn modelId="{D04C97B6-3023-437A-849B-8CEC2D3DA044}" type="presParOf" srcId="{320F4A16-8553-4605-87D6-EADE9D793CAD}" destId="{6CEE0624-66CB-4074-8B32-A1B5045B8DEB}" srcOrd="0" destOrd="0" presId="urn:microsoft.com/office/officeart/2005/8/layout/list1"/>
    <dgm:cxn modelId="{FCCECA2D-1E8F-4152-9293-137A0F13C611}" type="presParOf" srcId="{320F4A16-8553-4605-87D6-EADE9D793CAD}" destId="{083AD768-37C4-4681-B819-06866437D891}" srcOrd="1" destOrd="0" presId="urn:microsoft.com/office/officeart/2005/8/layout/list1"/>
    <dgm:cxn modelId="{107C2CE5-4D83-4B08-88F3-40C661AFC18F}" type="presParOf" srcId="{3D6253D4-C3A5-4334-B16E-87470DE8D883}" destId="{2786BD3B-3C6F-4179-95BE-979378B67226}" srcOrd="5" destOrd="0" presId="urn:microsoft.com/office/officeart/2005/8/layout/list1"/>
    <dgm:cxn modelId="{F1D46404-2A5F-408B-9A22-73A6DD535E96}" type="presParOf" srcId="{3D6253D4-C3A5-4334-B16E-87470DE8D883}" destId="{EB0B3DB8-E654-415F-A022-96C92D3301FC}" srcOrd="6" destOrd="0" presId="urn:microsoft.com/office/officeart/2005/8/layout/list1"/>
    <dgm:cxn modelId="{10A2CF23-C037-4B7A-99FE-E4338F1AD234}" type="presParOf" srcId="{3D6253D4-C3A5-4334-B16E-87470DE8D883}" destId="{DFDDCB22-18A8-446C-BB04-E50FBFCBCDB4}" srcOrd="7" destOrd="0" presId="urn:microsoft.com/office/officeart/2005/8/layout/list1"/>
    <dgm:cxn modelId="{29639FD7-D7EB-4960-ADCA-C0944792C42B}" type="presParOf" srcId="{3D6253D4-C3A5-4334-B16E-87470DE8D883}" destId="{C5B45B7A-72D3-40CC-99CF-2CEFC9220929}" srcOrd="8" destOrd="0" presId="urn:microsoft.com/office/officeart/2005/8/layout/list1"/>
    <dgm:cxn modelId="{0D149DDB-4742-4618-BFF5-E124C0688FB3}" type="presParOf" srcId="{C5B45B7A-72D3-40CC-99CF-2CEFC9220929}" destId="{E9247283-B291-470E-AD69-8F43FD32B655}" srcOrd="0" destOrd="0" presId="urn:microsoft.com/office/officeart/2005/8/layout/list1"/>
    <dgm:cxn modelId="{6EF1ECA8-9DC9-42B1-A388-B13D72FEDBE5}" type="presParOf" srcId="{C5B45B7A-72D3-40CC-99CF-2CEFC9220929}" destId="{9EB0DDD2-72D1-44C1-9A30-C6591BC64425}" srcOrd="1" destOrd="0" presId="urn:microsoft.com/office/officeart/2005/8/layout/list1"/>
    <dgm:cxn modelId="{D658629B-97DE-4EF2-B942-085319D69630}" type="presParOf" srcId="{3D6253D4-C3A5-4334-B16E-87470DE8D883}" destId="{86880A80-0E37-4CA4-ADAE-DDD0A325156D}" srcOrd="9" destOrd="0" presId="urn:microsoft.com/office/officeart/2005/8/layout/list1"/>
    <dgm:cxn modelId="{93FC88F5-4812-4374-A268-F15CB292CD92}" type="presParOf" srcId="{3D6253D4-C3A5-4334-B16E-87470DE8D883}" destId="{6F3884D3-189C-4934-9BF8-C865EAED4E60}" srcOrd="10" destOrd="0" presId="urn:microsoft.com/office/officeart/2005/8/layout/list1"/>
    <dgm:cxn modelId="{554FCFDA-924A-4A83-96AE-90BA973E7727}" type="presParOf" srcId="{3D6253D4-C3A5-4334-B16E-87470DE8D883}" destId="{031843E4-AEAF-4F28-AC76-1C806BD3F559}" srcOrd="11" destOrd="0" presId="urn:microsoft.com/office/officeart/2005/8/layout/list1"/>
    <dgm:cxn modelId="{8092FBD3-9530-4F00-B630-DFE4520CD1E5}" type="presParOf" srcId="{3D6253D4-C3A5-4334-B16E-87470DE8D883}" destId="{FDE73A69-9C6C-4EC8-8113-2AD8DCE9589E}" srcOrd="12" destOrd="0" presId="urn:microsoft.com/office/officeart/2005/8/layout/list1"/>
    <dgm:cxn modelId="{A0064C9B-8CC3-4330-926D-2D486BD6DF89}" type="presParOf" srcId="{FDE73A69-9C6C-4EC8-8113-2AD8DCE9589E}" destId="{0DC7900D-7BA8-484B-88A8-9E5D7C86772A}" srcOrd="0" destOrd="0" presId="urn:microsoft.com/office/officeart/2005/8/layout/list1"/>
    <dgm:cxn modelId="{2A58E176-105A-4FF0-9239-EC6B7AD132BC}" type="presParOf" srcId="{FDE73A69-9C6C-4EC8-8113-2AD8DCE9589E}" destId="{7448222F-C7E1-478F-B6B7-ED2638B1F2D4}" srcOrd="1" destOrd="0" presId="urn:microsoft.com/office/officeart/2005/8/layout/list1"/>
    <dgm:cxn modelId="{3A4E31E4-D95F-485A-9DE7-DD4D5DAD2850}" type="presParOf" srcId="{3D6253D4-C3A5-4334-B16E-87470DE8D883}" destId="{236B6D7E-DCD0-44D4-BABE-4D6CD8F368D2}" srcOrd="13" destOrd="0" presId="urn:microsoft.com/office/officeart/2005/8/layout/list1"/>
    <dgm:cxn modelId="{D24E3D38-5FFA-4733-9B1B-3911B645F050}" type="presParOf" srcId="{3D6253D4-C3A5-4334-B16E-87470DE8D883}" destId="{BEEF454C-24EB-495C-8423-4411683A403A}" srcOrd="14" destOrd="0" presId="urn:microsoft.com/office/officeart/2005/8/layout/list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A0AA93-AE50-457A-A186-5D0657C3D52D}" type="doc">
      <dgm:prSet loTypeId="urn:microsoft.com/office/officeart/2005/8/layout/list1" loCatId="list" qsTypeId="urn:microsoft.com/office/officeart/2005/8/quickstyle/3d2" qsCatId="3D" csTypeId="urn:microsoft.com/office/officeart/2005/8/colors/accent2_2" csCatId="accent2" phldr="1"/>
      <dgm:spPr/>
    </dgm:pt>
    <dgm:pt modelId="{7137981E-7C2E-4F2C-9B72-C6419CEDF861}">
      <dgm:prSet phldrT="[Text]" custT="1"/>
      <dgm:spPr>
        <a:solidFill>
          <a:srgbClr val="92D05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3600" b="1" dirty="0" smtClean="0">
              <a:latin typeface="Calibri" panose="020F0502020204030204" pitchFamily="34" charset="0"/>
              <a:cs typeface="Calibri" panose="020F0502020204030204" pitchFamily="34" charset="0"/>
            </a:rPr>
            <a:t>TÍNH CHẤT VẬT LÍ </a:t>
          </a:r>
          <a:endParaRPr lang="en-US" sz="4000" b="1" dirty="0" smtClean="0">
            <a:latin typeface="Calibri" panose="020F0502020204030204" pitchFamily="34" charset="0"/>
            <a:cs typeface="Calibri" panose="020F0502020204030204" pitchFamily="34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3600" b="1" dirty="0" smtClean="0">
              <a:latin typeface="Calibri" panose="020F0502020204030204" pitchFamily="34" charset="0"/>
              <a:cs typeface="Calibri" panose="020F0502020204030204" pitchFamily="34" charset="0"/>
            </a:rPr>
            <a:t>VÀ TRẠNG THÁI TỰ NHIÊN</a:t>
          </a:r>
          <a:endParaRPr lang="en-US" sz="36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12CF3E2-AA39-4158-AD84-65F1B0005DE8}" type="parTrans" cxnId="{713CCF7F-3E3B-47B6-AB70-756BCF34D87F}">
      <dgm:prSet/>
      <dgm:spPr/>
      <dgm:t>
        <a:bodyPr/>
        <a:lstStyle/>
        <a:p>
          <a:endParaRPr lang="en-US" sz="2400">
            <a:latin typeface="#9Slide03 Bebas Neue Bold" panose="020B0606020202050201" pitchFamily="34" charset="0"/>
          </a:endParaRPr>
        </a:p>
      </dgm:t>
    </dgm:pt>
    <dgm:pt modelId="{42458575-5EF5-4FE9-BCDE-46C784ABE541}" type="sibTrans" cxnId="{713CCF7F-3E3B-47B6-AB70-756BCF34D87F}">
      <dgm:prSet/>
      <dgm:spPr/>
      <dgm:t>
        <a:bodyPr/>
        <a:lstStyle/>
        <a:p>
          <a:endParaRPr lang="en-US" sz="2400">
            <a:latin typeface="#9Slide03 Bebas Neue Bold" panose="020B0606020202050201" pitchFamily="34" charset="0"/>
          </a:endParaRPr>
        </a:p>
      </dgm:t>
    </dgm:pt>
    <dgm:pt modelId="{35C8BAA9-5697-4CA5-9296-85FF82CA05D6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4000" b="1" dirty="0" smtClean="0">
              <a:latin typeface="Calibri" panose="020F0502020204030204" pitchFamily="34" charset="0"/>
              <a:cs typeface="Calibri" panose="020F0502020204030204" pitchFamily="34" charset="0"/>
            </a:rPr>
            <a:t>CẤU TẠO PHÂN TỬ</a:t>
          </a:r>
          <a:endParaRPr lang="en-US" sz="40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521DEF8-D8E7-4910-805F-B5407F8E74BC}" type="parTrans" cxnId="{4F25785D-67A4-4A57-99F7-BF96C9753FD9}">
      <dgm:prSet/>
      <dgm:spPr/>
      <dgm:t>
        <a:bodyPr/>
        <a:lstStyle/>
        <a:p>
          <a:endParaRPr lang="en-US" sz="2400">
            <a:latin typeface="#9Slide03 Bebas Neue Bold" panose="020B0606020202050201" pitchFamily="34" charset="0"/>
          </a:endParaRPr>
        </a:p>
      </dgm:t>
    </dgm:pt>
    <dgm:pt modelId="{0FDB53DF-A90B-43D7-8251-FABC9AD2648E}" type="sibTrans" cxnId="{4F25785D-67A4-4A57-99F7-BF96C9753FD9}">
      <dgm:prSet/>
      <dgm:spPr/>
      <dgm:t>
        <a:bodyPr/>
        <a:lstStyle/>
        <a:p>
          <a:endParaRPr lang="en-US" sz="2400">
            <a:latin typeface="#9Slide03 Bebas Neue Bold" panose="020B0606020202050201" pitchFamily="34" charset="0"/>
          </a:endParaRPr>
        </a:p>
      </dgm:t>
    </dgm:pt>
    <dgm:pt modelId="{BE531C9A-3EC6-4728-B563-64C07E0E34E7}">
      <dgm:prSet phldrT="[Text]" custT="1"/>
      <dgm:spPr>
        <a:solidFill>
          <a:srgbClr val="FF0066"/>
        </a:solidFill>
      </dgm:spPr>
      <dgm:t>
        <a:bodyPr/>
        <a:lstStyle/>
        <a:p>
          <a:r>
            <a:rPr lang="en-US" sz="4000" b="1" smtClean="0">
              <a:latin typeface="Calibri" panose="020F0502020204030204" pitchFamily="34" charset="0"/>
              <a:cs typeface="Calibri" panose="020F0502020204030204" pitchFamily="34" charset="0"/>
            </a:rPr>
            <a:t>TÍNH CHẤT HÓA HỌC</a:t>
          </a:r>
          <a:endParaRPr lang="en-US" sz="40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BFBED47-051A-410B-9EE2-E202862A7C3C}" type="parTrans" cxnId="{E8126538-4D3F-4835-ACE5-39083F16C0DB}">
      <dgm:prSet/>
      <dgm:spPr/>
      <dgm:t>
        <a:bodyPr/>
        <a:lstStyle/>
        <a:p>
          <a:endParaRPr lang="en-US" sz="2400">
            <a:latin typeface="#9Slide03 Bebas Neue Bold" panose="020B0606020202050201" pitchFamily="34" charset="0"/>
          </a:endParaRPr>
        </a:p>
      </dgm:t>
    </dgm:pt>
    <dgm:pt modelId="{8B9ADA35-1CB8-4EF8-B2CF-B7303E7A72CF}" type="sibTrans" cxnId="{E8126538-4D3F-4835-ACE5-39083F16C0DB}">
      <dgm:prSet/>
      <dgm:spPr/>
      <dgm:t>
        <a:bodyPr/>
        <a:lstStyle/>
        <a:p>
          <a:endParaRPr lang="en-US" sz="2400">
            <a:latin typeface="#9Slide03 Bebas Neue Bold" panose="020B0606020202050201" pitchFamily="34" charset="0"/>
          </a:endParaRPr>
        </a:p>
      </dgm:t>
    </dgm:pt>
    <dgm:pt modelId="{EDC1074B-437C-4FA6-BD63-1DB8AF1C6509}">
      <dgm:prSet phldrT="[Text]" custT="1"/>
      <dgm:spPr>
        <a:solidFill>
          <a:srgbClr val="0000FF"/>
        </a:solidFill>
      </dgm:spPr>
      <dgm:t>
        <a:bodyPr/>
        <a:lstStyle/>
        <a:p>
          <a:r>
            <a:rPr lang="en-US" sz="3600" b="1" smtClean="0">
              <a:latin typeface="Calibri" panose="020F0502020204030204" pitchFamily="34" charset="0"/>
              <a:cs typeface="Calibri" panose="020F0502020204030204" pitchFamily="34" charset="0"/>
            </a:rPr>
            <a:t>SẢN XUẤT VÀ ỨNG DỤNG</a:t>
          </a:r>
          <a:endParaRPr lang="en-US" sz="36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B50DA48-82C5-4A4A-936F-84199DD789B4}" type="parTrans" cxnId="{3368444B-C569-4447-8531-888577734C1E}">
      <dgm:prSet/>
      <dgm:spPr/>
      <dgm:t>
        <a:bodyPr/>
        <a:lstStyle/>
        <a:p>
          <a:endParaRPr lang="en-US" sz="2400">
            <a:latin typeface="#9Slide03 Bebas Neue Bold" panose="020B0606020202050201" pitchFamily="34" charset="0"/>
          </a:endParaRPr>
        </a:p>
      </dgm:t>
    </dgm:pt>
    <dgm:pt modelId="{7B1F35CD-CDAA-4FE0-9387-2ADE3ED7D2CF}" type="sibTrans" cxnId="{3368444B-C569-4447-8531-888577734C1E}">
      <dgm:prSet/>
      <dgm:spPr/>
      <dgm:t>
        <a:bodyPr/>
        <a:lstStyle/>
        <a:p>
          <a:endParaRPr lang="en-US" sz="2400">
            <a:latin typeface="#9Slide03 Bebas Neue Bold" panose="020B0606020202050201" pitchFamily="34" charset="0"/>
          </a:endParaRPr>
        </a:p>
      </dgm:t>
    </dgm:pt>
    <dgm:pt modelId="{3D6253D4-C3A5-4334-B16E-87470DE8D883}" type="pres">
      <dgm:prSet presAssocID="{D2A0AA93-AE50-457A-A186-5D0657C3D52D}" presName="linear" presStyleCnt="0">
        <dgm:presLayoutVars>
          <dgm:dir/>
          <dgm:animLvl val="lvl"/>
          <dgm:resizeHandles val="exact"/>
        </dgm:presLayoutVars>
      </dgm:prSet>
      <dgm:spPr/>
    </dgm:pt>
    <dgm:pt modelId="{B661E96F-94A3-4573-8C70-AB5966B8692C}" type="pres">
      <dgm:prSet presAssocID="{7137981E-7C2E-4F2C-9B72-C6419CEDF861}" presName="parentLin" presStyleCnt="0"/>
      <dgm:spPr/>
    </dgm:pt>
    <dgm:pt modelId="{0045FE9B-AACE-455B-A794-DCC3CE163EFB}" type="pres">
      <dgm:prSet presAssocID="{7137981E-7C2E-4F2C-9B72-C6419CEDF861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D78223CF-EA93-4C61-A3EC-A93CDAC2C0C7}" type="pres">
      <dgm:prSet presAssocID="{7137981E-7C2E-4F2C-9B72-C6419CEDF861}" presName="parentText" presStyleLbl="node1" presStyleIdx="0" presStyleCnt="4" custScaleX="12786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31BCE0-D01A-46A8-BC6E-75602AB71FD0}" type="pres">
      <dgm:prSet presAssocID="{7137981E-7C2E-4F2C-9B72-C6419CEDF861}" presName="negativeSpace" presStyleCnt="0"/>
      <dgm:spPr/>
    </dgm:pt>
    <dgm:pt modelId="{DEBDB3EA-AA86-4993-A3D3-5C94A85C199A}" type="pres">
      <dgm:prSet presAssocID="{7137981E-7C2E-4F2C-9B72-C6419CEDF861}" presName="childText" presStyleLbl="conFgAcc1" presStyleIdx="0" presStyleCnt="4">
        <dgm:presLayoutVars>
          <dgm:bulletEnabled val="1"/>
        </dgm:presLayoutVars>
      </dgm:prSet>
      <dgm:spPr/>
    </dgm:pt>
    <dgm:pt modelId="{D18DF460-4E0E-48F9-97B3-E28037953F3B}" type="pres">
      <dgm:prSet presAssocID="{42458575-5EF5-4FE9-BCDE-46C784ABE541}" presName="spaceBetweenRectangles" presStyleCnt="0"/>
      <dgm:spPr/>
    </dgm:pt>
    <dgm:pt modelId="{320F4A16-8553-4605-87D6-EADE9D793CAD}" type="pres">
      <dgm:prSet presAssocID="{35C8BAA9-5697-4CA5-9296-85FF82CA05D6}" presName="parentLin" presStyleCnt="0"/>
      <dgm:spPr/>
    </dgm:pt>
    <dgm:pt modelId="{6CEE0624-66CB-4074-8B32-A1B5045B8DEB}" type="pres">
      <dgm:prSet presAssocID="{35C8BAA9-5697-4CA5-9296-85FF82CA05D6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083AD768-37C4-4681-B819-06866437D891}" type="pres">
      <dgm:prSet presAssocID="{35C8BAA9-5697-4CA5-9296-85FF82CA05D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86BD3B-3C6F-4179-95BE-979378B67226}" type="pres">
      <dgm:prSet presAssocID="{35C8BAA9-5697-4CA5-9296-85FF82CA05D6}" presName="negativeSpace" presStyleCnt="0"/>
      <dgm:spPr/>
    </dgm:pt>
    <dgm:pt modelId="{EB0B3DB8-E654-415F-A022-96C92D3301FC}" type="pres">
      <dgm:prSet presAssocID="{35C8BAA9-5697-4CA5-9296-85FF82CA05D6}" presName="childText" presStyleLbl="conFgAcc1" presStyleIdx="1" presStyleCnt="4">
        <dgm:presLayoutVars>
          <dgm:bulletEnabled val="1"/>
        </dgm:presLayoutVars>
      </dgm:prSet>
      <dgm:spPr/>
    </dgm:pt>
    <dgm:pt modelId="{DFDDCB22-18A8-446C-BB04-E50FBFCBCDB4}" type="pres">
      <dgm:prSet presAssocID="{0FDB53DF-A90B-43D7-8251-FABC9AD2648E}" presName="spaceBetweenRectangles" presStyleCnt="0"/>
      <dgm:spPr/>
    </dgm:pt>
    <dgm:pt modelId="{C5B45B7A-72D3-40CC-99CF-2CEFC9220929}" type="pres">
      <dgm:prSet presAssocID="{BE531C9A-3EC6-4728-B563-64C07E0E34E7}" presName="parentLin" presStyleCnt="0"/>
      <dgm:spPr/>
    </dgm:pt>
    <dgm:pt modelId="{E9247283-B291-470E-AD69-8F43FD32B655}" type="pres">
      <dgm:prSet presAssocID="{BE531C9A-3EC6-4728-B563-64C07E0E34E7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9EB0DDD2-72D1-44C1-9A30-C6591BC64425}" type="pres">
      <dgm:prSet presAssocID="{BE531C9A-3EC6-4728-B563-64C07E0E34E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880A80-0E37-4CA4-ADAE-DDD0A325156D}" type="pres">
      <dgm:prSet presAssocID="{BE531C9A-3EC6-4728-B563-64C07E0E34E7}" presName="negativeSpace" presStyleCnt="0"/>
      <dgm:spPr/>
    </dgm:pt>
    <dgm:pt modelId="{6F3884D3-189C-4934-9BF8-C865EAED4E60}" type="pres">
      <dgm:prSet presAssocID="{BE531C9A-3EC6-4728-B563-64C07E0E34E7}" presName="childText" presStyleLbl="conFgAcc1" presStyleIdx="2" presStyleCnt="4">
        <dgm:presLayoutVars>
          <dgm:bulletEnabled val="1"/>
        </dgm:presLayoutVars>
      </dgm:prSet>
      <dgm:spPr/>
    </dgm:pt>
    <dgm:pt modelId="{031843E4-AEAF-4F28-AC76-1C806BD3F559}" type="pres">
      <dgm:prSet presAssocID="{8B9ADA35-1CB8-4EF8-B2CF-B7303E7A72CF}" presName="spaceBetweenRectangles" presStyleCnt="0"/>
      <dgm:spPr/>
    </dgm:pt>
    <dgm:pt modelId="{FDE73A69-9C6C-4EC8-8113-2AD8DCE9589E}" type="pres">
      <dgm:prSet presAssocID="{EDC1074B-437C-4FA6-BD63-1DB8AF1C6509}" presName="parentLin" presStyleCnt="0"/>
      <dgm:spPr/>
    </dgm:pt>
    <dgm:pt modelId="{0DC7900D-7BA8-484B-88A8-9E5D7C86772A}" type="pres">
      <dgm:prSet presAssocID="{EDC1074B-437C-4FA6-BD63-1DB8AF1C6509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7448222F-C7E1-478F-B6B7-ED2638B1F2D4}" type="pres">
      <dgm:prSet presAssocID="{EDC1074B-437C-4FA6-BD63-1DB8AF1C650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6B6D7E-DCD0-44D4-BABE-4D6CD8F368D2}" type="pres">
      <dgm:prSet presAssocID="{EDC1074B-437C-4FA6-BD63-1DB8AF1C6509}" presName="negativeSpace" presStyleCnt="0"/>
      <dgm:spPr/>
    </dgm:pt>
    <dgm:pt modelId="{BEEF454C-24EB-495C-8423-4411683A403A}" type="pres">
      <dgm:prSet presAssocID="{EDC1074B-437C-4FA6-BD63-1DB8AF1C6509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A8B8BC51-A587-4BC9-8792-767F9E4B5250}" type="presOf" srcId="{BE531C9A-3EC6-4728-B563-64C07E0E34E7}" destId="{9EB0DDD2-72D1-44C1-9A30-C6591BC64425}" srcOrd="1" destOrd="0" presId="urn:microsoft.com/office/officeart/2005/8/layout/list1"/>
    <dgm:cxn modelId="{E8126538-4D3F-4835-ACE5-39083F16C0DB}" srcId="{D2A0AA93-AE50-457A-A186-5D0657C3D52D}" destId="{BE531C9A-3EC6-4728-B563-64C07E0E34E7}" srcOrd="2" destOrd="0" parTransId="{4BFBED47-051A-410B-9EE2-E202862A7C3C}" sibTransId="{8B9ADA35-1CB8-4EF8-B2CF-B7303E7A72CF}"/>
    <dgm:cxn modelId="{0DF98C59-7693-4F58-91CA-A60F3C3F2EB5}" type="presOf" srcId="{7137981E-7C2E-4F2C-9B72-C6419CEDF861}" destId="{D78223CF-EA93-4C61-A3EC-A93CDAC2C0C7}" srcOrd="1" destOrd="0" presId="urn:microsoft.com/office/officeart/2005/8/layout/list1"/>
    <dgm:cxn modelId="{4F25785D-67A4-4A57-99F7-BF96C9753FD9}" srcId="{D2A0AA93-AE50-457A-A186-5D0657C3D52D}" destId="{35C8BAA9-5697-4CA5-9296-85FF82CA05D6}" srcOrd="1" destOrd="0" parTransId="{B521DEF8-D8E7-4910-805F-B5407F8E74BC}" sibTransId="{0FDB53DF-A90B-43D7-8251-FABC9AD2648E}"/>
    <dgm:cxn modelId="{D4A6B751-20B7-4E21-BAEB-7E5F8108776F}" type="presOf" srcId="{EDC1074B-437C-4FA6-BD63-1DB8AF1C6509}" destId="{7448222F-C7E1-478F-B6B7-ED2638B1F2D4}" srcOrd="1" destOrd="0" presId="urn:microsoft.com/office/officeart/2005/8/layout/list1"/>
    <dgm:cxn modelId="{C9E71790-DF17-4D72-BCAC-218CC1C10BE0}" type="presOf" srcId="{35C8BAA9-5697-4CA5-9296-85FF82CA05D6}" destId="{083AD768-37C4-4681-B819-06866437D891}" srcOrd="1" destOrd="0" presId="urn:microsoft.com/office/officeart/2005/8/layout/list1"/>
    <dgm:cxn modelId="{7463A972-AE4A-459C-8B0D-55810E1A1E91}" type="presOf" srcId="{EDC1074B-437C-4FA6-BD63-1DB8AF1C6509}" destId="{0DC7900D-7BA8-484B-88A8-9E5D7C86772A}" srcOrd="0" destOrd="0" presId="urn:microsoft.com/office/officeart/2005/8/layout/list1"/>
    <dgm:cxn modelId="{81A73341-F4E1-4096-8427-E46F1547A1C0}" type="presOf" srcId="{7137981E-7C2E-4F2C-9B72-C6419CEDF861}" destId="{0045FE9B-AACE-455B-A794-DCC3CE163EFB}" srcOrd="0" destOrd="0" presId="urn:microsoft.com/office/officeart/2005/8/layout/list1"/>
    <dgm:cxn modelId="{3368444B-C569-4447-8531-888577734C1E}" srcId="{D2A0AA93-AE50-457A-A186-5D0657C3D52D}" destId="{EDC1074B-437C-4FA6-BD63-1DB8AF1C6509}" srcOrd="3" destOrd="0" parTransId="{5B50DA48-82C5-4A4A-936F-84199DD789B4}" sibTransId="{7B1F35CD-CDAA-4FE0-9387-2ADE3ED7D2CF}"/>
    <dgm:cxn modelId="{CC25AEBD-C649-4BC0-B6BE-61D7336AED8F}" type="presOf" srcId="{BE531C9A-3EC6-4728-B563-64C07E0E34E7}" destId="{E9247283-B291-470E-AD69-8F43FD32B655}" srcOrd="0" destOrd="0" presId="urn:microsoft.com/office/officeart/2005/8/layout/list1"/>
    <dgm:cxn modelId="{DFA12FC3-FD3C-4F5F-94C5-F73D67905DBC}" type="presOf" srcId="{D2A0AA93-AE50-457A-A186-5D0657C3D52D}" destId="{3D6253D4-C3A5-4334-B16E-87470DE8D883}" srcOrd="0" destOrd="0" presId="urn:microsoft.com/office/officeart/2005/8/layout/list1"/>
    <dgm:cxn modelId="{713CCF7F-3E3B-47B6-AB70-756BCF34D87F}" srcId="{D2A0AA93-AE50-457A-A186-5D0657C3D52D}" destId="{7137981E-7C2E-4F2C-9B72-C6419CEDF861}" srcOrd="0" destOrd="0" parTransId="{912CF3E2-AA39-4158-AD84-65F1B0005DE8}" sibTransId="{42458575-5EF5-4FE9-BCDE-46C784ABE541}"/>
    <dgm:cxn modelId="{93DA13D1-6B28-4715-A92D-711BC701AD3F}" type="presOf" srcId="{35C8BAA9-5697-4CA5-9296-85FF82CA05D6}" destId="{6CEE0624-66CB-4074-8B32-A1B5045B8DEB}" srcOrd="0" destOrd="0" presId="urn:microsoft.com/office/officeart/2005/8/layout/list1"/>
    <dgm:cxn modelId="{D3F8C9B8-F0A2-4869-983A-66F633302839}" type="presParOf" srcId="{3D6253D4-C3A5-4334-B16E-87470DE8D883}" destId="{B661E96F-94A3-4573-8C70-AB5966B8692C}" srcOrd="0" destOrd="0" presId="urn:microsoft.com/office/officeart/2005/8/layout/list1"/>
    <dgm:cxn modelId="{F8C9AE65-D1CD-4209-8F8F-B85732CB0D67}" type="presParOf" srcId="{B661E96F-94A3-4573-8C70-AB5966B8692C}" destId="{0045FE9B-AACE-455B-A794-DCC3CE163EFB}" srcOrd="0" destOrd="0" presId="urn:microsoft.com/office/officeart/2005/8/layout/list1"/>
    <dgm:cxn modelId="{EC456E35-A01C-45CD-867F-100DEAAFC3A6}" type="presParOf" srcId="{B661E96F-94A3-4573-8C70-AB5966B8692C}" destId="{D78223CF-EA93-4C61-A3EC-A93CDAC2C0C7}" srcOrd="1" destOrd="0" presId="urn:microsoft.com/office/officeart/2005/8/layout/list1"/>
    <dgm:cxn modelId="{1B7953B3-659D-4510-BA34-588B5DA3821E}" type="presParOf" srcId="{3D6253D4-C3A5-4334-B16E-87470DE8D883}" destId="{9E31BCE0-D01A-46A8-BC6E-75602AB71FD0}" srcOrd="1" destOrd="0" presId="urn:microsoft.com/office/officeart/2005/8/layout/list1"/>
    <dgm:cxn modelId="{1E5E15A1-A3CD-413A-8884-99344A94847D}" type="presParOf" srcId="{3D6253D4-C3A5-4334-B16E-87470DE8D883}" destId="{DEBDB3EA-AA86-4993-A3D3-5C94A85C199A}" srcOrd="2" destOrd="0" presId="urn:microsoft.com/office/officeart/2005/8/layout/list1"/>
    <dgm:cxn modelId="{2B70B000-06F2-4896-A28D-5EEF5CB69444}" type="presParOf" srcId="{3D6253D4-C3A5-4334-B16E-87470DE8D883}" destId="{D18DF460-4E0E-48F9-97B3-E28037953F3B}" srcOrd="3" destOrd="0" presId="urn:microsoft.com/office/officeart/2005/8/layout/list1"/>
    <dgm:cxn modelId="{E3198CA6-56A8-4074-8682-6F50EEEFACA5}" type="presParOf" srcId="{3D6253D4-C3A5-4334-B16E-87470DE8D883}" destId="{320F4A16-8553-4605-87D6-EADE9D793CAD}" srcOrd="4" destOrd="0" presId="urn:microsoft.com/office/officeart/2005/8/layout/list1"/>
    <dgm:cxn modelId="{D04C97B6-3023-437A-849B-8CEC2D3DA044}" type="presParOf" srcId="{320F4A16-8553-4605-87D6-EADE9D793CAD}" destId="{6CEE0624-66CB-4074-8B32-A1B5045B8DEB}" srcOrd="0" destOrd="0" presId="urn:microsoft.com/office/officeart/2005/8/layout/list1"/>
    <dgm:cxn modelId="{FCCECA2D-1E8F-4152-9293-137A0F13C611}" type="presParOf" srcId="{320F4A16-8553-4605-87D6-EADE9D793CAD}" destId="{083AD768-37C4-4681-B819-06866437D891}" srcOrd="1" destOrd="0" presId="urn:microsoft.com/office/officeart/2005/8/layout/list1"/>
    <dgm:cxn modelId="{107C2CE5-4D83-4B08-88F3-40C661AFC18F}" type="presParOf" srcId="{3D6253D4-C3A5-4334-B16E-87470DE8D883}" destId="{2786BD3B-3C6F-4179-95BE-979378B67226}" srcOrd="5" destOrd="0" presId="urn:microsoft.com/office/officeart/2005/8/layout/list1"/>
    <dgm:cxn modelId="{F1D46404-2A5F-408B-9A22-73A6DD535E96}" type="presParOf" srcId="{3D6253D4-C3A5-4334-B16E-87470DE8D883}" destId="{EB0B3DB8-E654-415F-A022-96C92D3301FC}" srcOrd="6" destOrd="0" presId="urn:microsoft.com/office/officeart/2005/8/layout/list1"/>
    <dgm:cxn modelId="{10A2CF23-C037-4B7A-99FE-E4338F1AD234}" type="presParOf" srcId="{3D6253D4-C3A5-4334-B16E-87470DE8D883}" destId="{DFDDCB22-18A8-446C-BB04-E50FBFCBCDB4}" srcOrd="7" destOrd="0" presId="urn:microsoft.com/office/officeart/2005/8/layout/list1"/>
    <dgm:cxn modelId="{29639FD7-D7EB-4960-ADCA-C0944792C42B}" type="presParOf" srcId="{3D6253D4-C3A5-4334-B16E-87470DE8D883}" destId="{C5B45B7A-72D3-40CC-99CF-2CEFC9220929}" srcOrd="8" destOrd="0" presId="urn:microsoft.com/office/officeart/2005/8/layout/list1"/>
    <dgm:cxn modelId="{0D149DDB-4742-4618-BFF5-E124C0688FB3}" type="presParOf" srcId="{C5B45B7A-72D3-40CC-99CF-2CEFC9220929}" destId="{E9247283-B291-470E-AD69-8F43FD32B655}" srcOrd="0" destOrd="0" presId="urn:microsoft.com/office/officeart/2005/8/layout/list1"/>
    <dgm:cxn modelId="{6EF1ECA8-9DC9-42B1-A388-B13D72FEDBE5}" type="presParOf" srcId="{C5B45B7A-72D3-40CC-99CF-2CEFC9220929}" destId="{9EB0DDD2-72D1-44C1-9A30-C6591BC64425}" srcOrd="1" destOrd="0" presId="urn:microsoft.com/office/officeart/2005/8/layout/list1"/>
    <dgm:cxn modelId="{D658629B-97DE-4EF2-B942-085319D69630}" type="presParOf" srcId="{3D6253D4-C3A5-4334-B16E-87470DE8D883}" destId="{86880A80-0E37-4CA4-ADAE-DDD0A325156D}" srcOrd="9" destOrd="0" presId="urn:microsoft.com/office/officeart/2005/8/layout/list1"/>
    <dgm:cxn modelId="{93FC88F5-4812-4374-A268-F15CB292CD92}" type="presParOf" srcId="{3D6253D4-C3A5-4334-B16E-87470DE8D883}" destId="{6F3884D3-189C-4934-9BF8-C865EAED4E60}" srcOrd="10" destOrd="0" presId="urn:microsoft.com/office/officeart/2005/8/layout/list1"/>
    <dgm:cxn modelId="{554FCFDA-924A-4A83-96AE-90BA973E7727}" type="presParOf" srcId="{3D6253D4-C3A5-4334-B16E-87470DE8D883}" destId="{031843E4-AEAF-4F28-AC76-1C806BD3F559}" srcOrd="11" destOrd="0" presId="urn:microsoft.com/office/officeart/2005/8/layout/list1"/>
    <dgm:cxn modelId="{8092FBD3-9530-4F00-B630-DFE4520CD1E5}" type="presParOf" srcId="{3D6253D4-C3A5-4334-B16E-87470DE8D883}" destId="{FDE73A69-9C6C-4EC8-8113-2AD8DCE9589E}" srcOrd="12" destOrd="0" presId="urn:microsoft.com/office/officeart/2005/8/layout/list1"/>
    <dgm:cxn modelId="{A0064C9B-8CC3-4330-926D-2D486BD6DF89}" type="presParOf" srcId="{FDE73A69-9C6C-4EC8-8113-2AD8DCE9589E}" destId="{0DC7900D-7BA8-484B-88A8-9E5D7C86772A}" srcOrd="0" destOrd="0" presId="urn:microsoft.com/office/officeart/2005/8/layout/list1"/>
    <dgm:cxn modelId="{2A58E176-105A-4FF0-9239-EC6B7AD132BC}" type="presParOf" srcId="{FDE73A69-9C6C-4EC8-8113-2AD8DCE9589E}" destId="{7448222F-C7E1-478F-B6B7-ED2638B1F2D4}" srcOrd="1" destOrd="0" presId="urn:microsoft.com/office/officeart/2005/8/layout/list1"/>
    <dgm:cxn modelId="{3A4E31E4-D95F-485A-9DE7-DD4D5DAD2850}" type="presParOf" srcId="{3D6253D4-C3A5-4334-B16E-87470DE8D883}" destId="{236B6D7E-DCD0-44D4-BABE-4D6CD8F368D2}" srcOrd="13" destOrd="0" presId="urn:microsoft.com/office/officeart/2005/8/layout/list1"/>
    <dgm:cxn modelId="{D24E3D38-5FFA-4733-9B1B-3911B645F050}" type="presParOf" srcId="{3D6253D4-C3A5-4334-B16E-87470DE8D883}" destId="{BEEF454C-24EB-495C-8423-4411683A403A}" srcOrd="14" destOrd="0" presId="urn:microsoft.com/office/officeart/2005/8/layout/list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861409-1190-4A01-9F08-6CA1268ABF12}">
      <dsp:nvSpPr>
        <dsp:cNvPr id="0" name=""/>
        <dsp:cNvSpPr/>
      </dsp:nvSpPr>
      <dsp:spPr>
        <a:xfrm>
          <a:off x="321" y="674188"/>
          <a:ext cx="1900052" cy="336600"/>
        </a:xfrm>
        <a:prstGeom prst="rect">
          <a:avLst/>
        </a:prstGeom>
        <a:solidFill>
          <a:srgbClr val="FFFF00"/>
        </a:solidFill>
        <a:ln w="38100">
          <a:solidFill>
            <a:srgbClr val="FFFF0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>
              <a:solidFill>
                <a:srgbClr val="FF0000"/>
              </a:solidFill>
              <a:latin typeface="#9Slide03 Cabin Condensed SemiB" panose="00000706000000000000" pitchFamily="2" charset="0"/>
            </a:rPr>
            <a:t>Monosaccarit</a:t>
          </a:r>
          <a:endParaRPr lang="en-US" sz="1700" kern="1200" dirty="0">
            <a:solidFill>
              <a:srgbClr val="FF0000"/>
            </a:solidFill>
            <a:latin typeface="#9Slide03 Cabin Condensed SemiB" panose="00000706000000000000" pitchFamily="2" charset="0"/>
          </a:endParaRPr>
        </a:p>
      </dsp:txBody>
      <dsp:txXfrm>
        <a:off x="321" y="674188"/>
        <a:ext cx="1900052" cy="336600"/>
      </dsp:txXfrm>
    </dsp:sp>
    <dsp:sp modelId="{E08904CC-9DC5-4D5C-AC3A-E6A4087B1F52}">
      <dsp:nvSpPr>
        <dsp:cNvPr id="0" name=""/>
        <dsp:cNvSpPr/>
      </dsp:nvSpPr>
      <dsp:spPr>
        <a:xfrm>
          <a:off x="1900374" y="379663"/>
          <a:ext cx="319828" cy="92565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rgbClr val="AB3B6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4F773B-27A5-45B4-95BD-22C13E8BA2B5}">
      <dsp:nvSpPr>
        <dsp:cNvPr id="0" name=""/>
        <dsp:cNvSpPr/>
      </dsp:nvSpPr>
      <dsp:spPr>
        <a:xfrm>
          <a:off x="2348134" y="379663"/>
          <a:ext cx="4371545" cy="925650"/>
        </a:xfrm>
        <a:prstGeom prst="rect">
          <a:avLst/>
        </a:prstGeom>
        <a:solidFill>
          <a:srgbClr val="5EC9CB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Glucozơ</a:t>
          </a:r>
          <a:r>
            <a:rPr lang="en-US" sz="2400" b="1" kern="1200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: C</a:t>
          </a:r>
          <a:r>
            <a:rPr lang="en-US" sz="2400" b="1" kern="1200" baseline="-25000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6</a:t>
          </a:r>
          <a:r>
            <a:rPr lang="en-US" sz="2400" b="1" kern="1200" baseline="0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H</a:t>
          </a:r>
          <a:r>
            <a:rPr lang="en-US" sz="2400" b="1" kern="1200" baseline="-25000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12</a:t>
          </a:r>
          <a:r>
            <a:rPr lang="en-US" sz="2400" b="1" kern="1200" baseline="0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O</a:t>
          </a:r>
          <a:r>
            <a:rPr lang="en-US" sz="2400" b="1" kern="1200" baseline="-25000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6</a:t>
          </a:r>
          <a:r>
            <a:rPr lang="en-US" sz="2400" b="1" kern="1200" baseline="0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 (M = 180)</a:t>
          </a:r>
          <a:endParaRPr lang="en-US" sz="2400" b="1" kern="1200" dirty="0">
            <a:solidFill>
              <a:srgbClr val="FFFF0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Fructozơ</a:t>
          </a:r>
          <a:r>
            <a:rPr lang="en-US" sz="2400" b="1" kern="1200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: C</a:t>
          </a:r>
          <a:r>
            <a:rPr lang="en-US" sz="2400" b="1" kern="1200" baseline="-25000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6</a:t>
          </a:r>
          <a:r>
            <a:rPr lang="en-US" sz="2400" b="1" kern="1200" baseline="0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H</a:t>
          </a:r>
          <a:r>
            <a:rPr lang="en-US" sz="2400" b="1" kern="1200" baseline="-25000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12</a:t>
          </a:r>
          <a:r>
            <a:rPr lang="en-US" sz="2400" b="1" kern="1200" baseline="0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O</a:t>
          </a:r>
          <a:r>
            <a:rPr lang="en-US" sz="2400" b="1" kern="1200" baseline="-25000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6</a:t>
          </a:r>
          <a:r>
            <a:rPr lang="en-US" sz="2400" b="1" kern="1200" baseline="0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 (M = 180)</a:t>
          </a:r>
          <a:endParaRPr lang="en-US" sz="2400" b="1" kern="1200" dirty="0">
            <a:solidFill>
              <a:srgbClr val="FFFF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348134" y="379663"/>
        <a:ext cx="4371545" cy="925650"/>
      </dsp:txXfrm>
    </dsp:sp>
    <dsp:sp modelId="{2C360262-E912-432E-9A36-370E96AE1DD8}">
      <dsp:nvSpPr>
        <dsp:cNvPr id="0" name=""/>
        <dsp:cNvSpPr/>
      </dsp:nvSpPr>
      <dsp:spPr>
        <a:xfrm>
          <a:off x="321" y="1661039"/>
          <a:ext cx="1921511" cy="336600"/>
        </a:xfrm>
        <a:prstGeom prst="rect">
          <a:avLst/>
        </a:prstGeom>
        <a:solidFill>
          <a:srgbClr val="FFFF00"/>
        </a:solidFill>
        <a:ln w="38100">
          <a:solidFill>
            <a:srgbClr val="FFFF0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>
              <a:solidFill>
                <a:srgbClr val="FF0000"/>
              </a:solidFill>
              <a:latin typeface="#9Slide03 Cabin Condensed SemiB" panose="00000706000000000000" pitchFamily="2" charset="0"/>
            </a:rPr>
            <a:t>Đisaccarit</a:t>
          </a:r>
          <a:endParaRPr lang="en-US" sz="1700" kern="1200" dirty="0">
            <a:solidFill>
              <a:srgbClr val="FF0000"/>
            </a:solidFill>
            <a:latin typeface="#9Slide03 Cabin Condensed SemiB" panose="00000706000000000000" pitchFamily="2" charset="0"/>
          </a:endParaRPr>
        </a:p>
      </dsp:txBody>
      <dsp:txXfrm>
        <a:off x="321" y="1661039"/>
        <a:ext cx="1921511" cy="336600"/>
      </dsp:txXfrm>
    </dsp:sp>
    <dsp:sp modelId="{5EECF0A4-A1F8-4966-8CAC-128D10468B15}">
      <dsp:nvSpPr>
        <dsp:cNvPr id="0" name=""/>
        <dsp:cNvSpPr/>
      </dsp:nvSpPr>
      <dsp:spPr>
        <a:xfrm>
          <a:off x="1921832" y="1366514"/>
          <a:ext cx="323440" cy="92565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rgbClr val="78104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1907D4-F210-4196-AF46-2CED4FDC9A3C}">
      <dsp:nvSpPr>
        <dsp:cNvPr id="0" name=""/>
        <dsp:cNvSpPr/>
      </dsp:nvSpPr>
      <dsp:spPr>
        <a:xfrm>
          <a:off x="2374649" y="1366514"/>
          <a:ext cx="4349963" cy="925650"/>
        </a:xfrm>
        <a:prstGeom prst="rect">
          <a:avLst/>
        </a:prstGeom>
        <a:solidFill>
          <a:srgbClr val="236C6D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Saccarozơ</a:t>
          </a:r>
          <a:r>
            <a:rPr lang="en-US" sz="2400" b="1" kern="1200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: C</a:t>
          </a:r>
          <a:r>
            <a:rPr lang="en-US" sz="2400" b="1" kern="1200" baseline="-25000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12</a:t>
          </a:r>
          <a:r>
            <a:rPr lang="en-US" sz="2400" b="1" kern="1200" baseline="0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H</a:t>
          </a:r>
          <a:r>
            <a:rPr lang="en-US" sz="2400" b="1" kern="1200" baseline="-25000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22</a:t>
          </a:r>
          <a:r>
            <a:rPr lang="en-US" sz="2400" b="1" kern="1200" baseline="0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O</a:t>
          </a:r>
          <a:r>
            <a:rPr lang="en-US" sz="2400" b="1" kern="1200" baseline="-25000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11</a:t>
          </a:r>
          <a:r>
            <a:rPr lang="en-US" sz="2400" b="1" kern="1200" baseline="0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 (M = 342)</a:t>
          </a:r>
          <a:endParaRPr lang="en-US" sz="2400" b="1" kern="1200" dirty="0">
            <a:solidFill>
              <a:srgbClr val="FFFF0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Mantozơ</a:t>
          </a:r>
          <a:r>
            <a:rPr lang="en-US" sz="2400" b="1" kern="1200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: C</a:t>
          </a:r>
          <a:r>
            <a:rPr lang="en-US" sz="2400" b="1" kern="1200" baseline="-25000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12</a:t>
          </a:r>
          <a:r>
            <a:rPr lang="en-US" sz="2400" b="1" kern="1200" baseline="0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H</a:t>
          </a:r>
          <a:r>
            <a:rPr lang="en-US" sz="2400" b="1" kern="1200" baseline="-25000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22</a:t>
          </a:r>
          <a:r>
            <a:rPr lang="en-US" sz="2400" b="1" kern="1200" baseline="0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O</a:t>
          </a:r>
          <a:r>
            <a:rPr lang="en-US" sz="2400" b="1" kern="1200" baseline="-25000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11</a:t>
          </a:r>
          <a:r>
            <a:rPr lang="en-US" sz="2400" b="1" kern="1200" baseline="0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 (M = 342)</a:t>
          </a:r>
          <a:endParaRPr lang="en-US" sz="2400" b="1" kern="1200" dirty="0">
            <a:solidFill>
              <a:srgbClr val="FFFF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374649" y="1366514"/>
        <a:ext cx="4349963" cy="925650"/>
      </dsp:txXfrm>
    </dsp:sp>
    <dsp:sp modelId="{EA4259CF-5D84-447C-893A-7828FBD465FE}">
      <dsp:nvSpPr>
        <dsp:cNvPr id="0" name=""/>
        <dsp:cNvSpPr/>
      </dsp:nvSpPr>
      <dsp:spPr>
        <a:xfrm>
          <a:off x="321" y="2605814"/>
          <a:ext cx="1872742" cy="336600"/>
        </a:xfrm>
        <a:prstGeom prst="rect">
          <a:avLst/>
        </a:prstGeom>
        <a:solidFill>
          <a:srgbClr val="FFFF00"/>
        </a:solidFill>
        <a:ln w="38100">
          <a:solidFill>
            <a:srgbClr val="FFFF00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43180" rIns="120904" bIns="4318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>
              <a:solidFill>
                <a:srgbClr val="FF0000"/>
              </a:solidFill>
              <a:latin typeface="#9Slide03 Cabin Condensed SemiB" panose="00000706000000000000" pitchFamily="2" charset="0"/>
            </a:rPr>
            <a:t>Polisaccarit</a:t>
          </a:r>
          <a:endParaRPr lang="en-US" sz="1700" kern="1200" dirty="0">
            <a:solidFill>
              <a:srgbClr val="FF0000"/>
            </a:solidFill>
            <a:latin typeface="#9Slide03 Cabin Condensed SemiB" panose="00000706000000000000" pitchFamily="2" charset="0"/>
          </a:endParaRPr>
        </a:p>
      </dsp:txBody>
      <dsp:txXfrm>
        <a:off x="321" y="2605814"/>
        <a:ext cx="1872742" cy="336600"/>
      </dsp:txXfrm>
    </dsp:sp>
    <dsp:sp modelId="{CF86F409-46D2-489F-BDE5-DFB6C2DA5FB1}">
      <dsp:nvSpPr>
        <dsp:cNvPr id="0" name=""/>
        <dsp:cNvSpPr/>
      </dsp:nvSpPr>
      <dsp:spPr>
        <a:xfrm>
          <a:off x="1873063" y="2353364"/>
          <a:ext cx="315231" cy="8415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C344A4-3404-4B6E-A7AB-88A94B3846AD}">
      <dsp:nvSpPr>
        <dsp:cNvPr id="0" name=""/>
        <dsp:cNvSpPr/>
      </dsp:nvSpPr>
      <dsp:spPr>
        <a:xfrm>
          <a:off x="2314387" y="2353364"/>
          <a:ext cx="4406543" cy="841500"/>
        </a:xfrm>
        <a:prstGeom prst="rect">
          <a:avLst/>
        </a:prstGeom>
        <a:solidFill>
          <a:srgbClr val="0B3E3E"/>
        </a:solidFill>
        <a:ln w="381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1" kern="1200" dirty="0" err="1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Tinh</a:t>
          </a:r>
          <a:r>
            <a:rPr lang="en-US" sz="2200" b="1" kern="1200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200" b="1" kern="1200" dirty="0" err="1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bột</a:t>
          </a:r>
          <a:r>
            <a:rPr lang="en-US" sz="2200" b="1" kern="1200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: (C</a:t>
          </a:r>
          <a:r>
            <a:rPr lang="en-US" sz="2200" b="1" kern="1200" baseline="-25000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6</a:t>
          </a:r>
          <a:r>
            <a:rPr lang="en-US" sz="2200" b="1" kern="1200" baseline="0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H</a:t>
          </a:r>
          <a:r>
            <a:rPr lang="en-US" sz="2200" b="1" kern="1200" baseline="-25000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10</a:t>
          </a:r>
          <a:r>
            <a:rPr lang="en-US" sz="2200" b="1" kern="1200" baseline="0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O</a:t>
          </a:r>
          <a:r>
            <a:rPr lang="en-US" sz="2200" b="1" kern="1200" baseline="-25000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5</a:t>
          </a:r>
          <a:r>
            <a:rPr lang="en-US" sz="2200" b="1" kern="1200" baseline="0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r>
            <a:rPr lang="en-US" sz="2200" b="1" kern="1200" baseline="-25000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n</a:t>
          </a:r>
          <a:r>
            <a:rPr lang="en-US" sz="2200" b="1" kern="1200" baseline="0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 (M = 162n)</a:t>
          </a:r>
          <a:endParaRPr lang="en-US" sz="2200" b="1" kern="1200" dirty="0">
            <a:solidFill>
              <a:srgbClr val="FFFF0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1" kern="1200" dirty="0" err="1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Xenlulozơ</a:t>
          </a:r>
          <a:r>
            <a:rPr lang="en-US" sz="2200" b="1" kern="1200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: (C</a:t>
          </a:r>
          <a:r>
            <a:rPr lang="en-US" sz="2200" b="1" kern="1200" baseline="-25000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6</a:t>
          </a:r>
          <a:r>
            <a:rPr lang="en-US" sz="2200" b="1" kern="1200" baseline="0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H</a:t>
          </a:r>
          <a:r>
            <a:rPr lang="en-US" sz="2200" b="1" kern="1200" baseline="-25000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10</a:t>
          </a:r>
          <a:r>
            <a:rPr lang="en-US" sz="2200" b="1" kern="1200" baseline="0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O</a:t>
          </a:r>
          <a:r>
            <a:rPr lang="en-US" sz="2200" b="1" kern="1200" baseline="-25000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5</a:t>
          </a:r>
          <a:r>
            <a:rPr lang="en-US" sz="2200" b="1" kern="1200" baseline="0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r>
            <a:rPr lang="en-US" sz="2200" b="1" kern="1200" baseline="-25000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n</a:t>
          </a:r>
          <a:r>
            <a:rPr lang="en-US" sz="2200" b="1" kern="1200" baseline="0" dirty="0" smtClean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rPr>
            <a:t> (M = 162n)</a:t>
          </a:r>
          <a:endParaRPr lang="en-US" sz="2200" b="1" kern="1200" dirty="0">
            <a:solidFill>
              <a:srgbClr val="FFFF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314387" y="2353364"/>
        <a:ext cx="4406543" cy="841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BDB3EA-AA86-4993-A3D3-5C94A85C199A}">
      <dsp:nvSpPr>
        <dsp:cNvPr id="0" name=""/>
        <dsp:cNvSpPr/>
      </dsp:nvSpPr>
      <dsp:spPr>
        <a:xfrm>
          <a:off x="0" y="510239"/>
          <a:ext cx="79248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78223CF-EA93-4C61-A3EC-A93CDAC2C0C7}">
      <dsp:nvSpPr>
        <dsp:cNvPr id="0" name=""/>
        <dsp:cNvSpPr/>
      </dsp:nvSpPr>
      <dsp:spPr>
        <a:xfrm>
          <a:off x="396240" y="52679"/>
          <a:ext cx="7092965" cy="915120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3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TÍNH CHẤT VẬT LÍ 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3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VÀ TRẠNG THÁI TỰ NHIÊN</a:t>
          </a:r>
          <a:endParaRPr lang="en-US" sz="36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40912" y="97351"/>
        <a:ext cx="7003621" cy="825776"/>
      </dsp:txXfrm>
    </dsp:sp>
    <dsp:sp modelId="{EB0B3DB8-E654-415F-A022-96C92D3301FC}">
      <dsp:nvSpPr>
        <dsp:cNvPr id="0" name=""/>
        <dsp:cNvSpPr/>
      </dsp:nvSpPr>
      <dsp:spPr>
        <a:xfrm>
          <a:off x="0" y="1916399"/>
          <a:ext cx="79248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3AD768-37C4-4681-B819-06866437D891}">
      <dsp:nvSpPr>
        <dsp:cNvPr id="0" name=""/>
        <dsp:cNvSpPr/>
      </dsp:nvSpPr>
      <dsp:spPr>
        <a:xfrm>
          <a:off x="396240" y="1458839"/>
          <a:ext cx="5547360" cy="915120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CẤU TẠO PHÂN TỬ</a:t>
          </a:r>
          <a:endParaRPr lang="en-US" sz="40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40912" y="1503511"/>
        <a:ext cx="5458016" cy="825776"/>
      </dsp:txXfrm>
    </dsp:sp>
    <dsp:sp modelId="{6F3884D3-189C-4934-9BF8-C865EAED4E60}">
      <dsp:nvSpPr>
        <dsp:cNvPr id="0" name=""/>
        <dsp:cNvSpPr/>
      </dsp:nvSpPr>
      <dsp:spPr>
        <a:xfrm>
          <a:off x="0" y="3322560"/>
          <a:ext cx="79248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EB0DDD2-72D1-44C1-9A30-C6591BC64425}">
      <dsp:nvSpPr>
        <dsp:cNvPr id="0" name=""/>
        <dsp:cNvSpPr/>
      </dsp:nvSpPr>
      <dsp:spPr>
        <a:xfrm>
          <a:off x="396240" y="2865000"/>
          <a:ext cx="5547360" cy="915120"/>
        </a:xfrm>
        <a:prstGeom prst="roundRect">
          <a:avLst/>
        </a:prstGeom>
        <a:solidFill>
          <a:srgbClr val="FF00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TÍNH CHẤT HÓA HỌC</a:t>
          </a:r>
          <a:endParaRPr lang="en-US" sz="40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40912" y="2909672"/>
        <a:ext cx="5458016" cy="825776"/>
      </dsp:txXfrm>
    </dsp:sp>
    <dsp:sp modelId="{BEEF454C-24EB-495C-8423-4411683A403A}">
      <dsp:nvSpPr>
        <dsp:cNvPr id="0" name=""/>
        <dsp:cNvSpPr/>
      </dsp:nvSpPr>
      <dsp:spPr>
        <a:xfrm>
          <a:off x="0" y="4728720"/>
          <a:ext cx="79248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448222F-C7E1-478F-B6B7-ED2638B1F2D4}">
      <dsp:nvSpPr>
        <dsp:cNvPr id="0" name=""/>
        <dsp:cNvSpPr/>
      </dsp:nvSpPr>
      <dsp:spPr>
        <a:xfrm>
          <a:off x="396240" y="4271160"/>
          <a:ext cx="5547360" cy="915120"/>
        </a:xfrm>
        <a:prstGeom prst="roundRect">
          <a:avLst/>
        </a:prstGeom>
        <a:solidFill>
          <a:srgbClr val="0000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677" tIns="0" rIns="209677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ĐIỀU CHẾ VÀ ỨNG DỤNG</a:t>
          </a:r>
          <a:endParaRPr lang="en-US" sz="36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40912" y="4315832"/>
        <a:ext cx="5458016" cy="8257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92A25DB-5153-4B4B-8B7F-C3999BBEC1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00393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8" indent="0" algn="ctr">
              <a:buNone/>
              <a:defRPr/>
            </a:lvl2pPr>
            <a:lvl3pPr marL="914354" indent="0" algn="ctr">
              <a:buNone/>
              <a:defRPr/>
            </a:lvl3pPr>
            <a:lvl4pPr marL="1371532" indent="0" algn="ctr">
              <a:buNone/>
              <a:defRPr/>
            </a:lvl4pPr>
            <a:lvl5pPr marL="1828709" indent="0" algn="ctr">
              <a:buNone/>
              <a:defRPr/>
            </a:lvl5pPr>
            <a:lvl6pPr marL="2285886" indent="0" algn="ctr">
              <a:buNone/>
              <a:defRPr/>
            </a:lvl6pPr>
            <a:lvl7pPr marL="2743062" indent="0" algn="ctr">
              <a:buNone/>
              <a:defRPr/>
            </a:lvl7pPr>
            <a:lvl8pPr marL="3200240" indent="0" algn="ctr">
              <a:buNone/>
              <a:defRPr/>
            </a:lvl8pPr>
            <a:lvl9pPr marL="365741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C03CC-8D23-4E52-BB46-B5D1BF4882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3101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7AF38-5C18-4AB5-BBED-52517B10DD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4872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C1EA5-9A8E-4AD9-9AEE-471B39B60A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0996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96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96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9668D-9791-448D-8CD9-8A627995F9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5960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6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F10F5-6CC0-449A-B008-1BAC19D381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9389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A0834-812B-498C-815E-BCC5C2CD92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6509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93CE9-36CE-401D-8FB1-3A57CA57C1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157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E68B0-C89A-4B0B-8720-2A293FDA69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8006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800"/>
            </a:lvl2pPr>
            <a:lvl3pPr marL="914354" indent="0">
              <a:buNone/>
              <a:defRPr sz="1600"/>
            </a:lvl3pPr>
            <a:lvl4pPr marL="1371532" indent="0">
              <a:buNone/>
              <a:defRPr sz="1400"/>
            </a:lvl4pPr>
            <a:lvl5pPr marL="1828709" indent="0">
              <a:buNone/>
              <a:defRPr sz="1400"/>
            </a:lvl5pPr>
            <a:lvl6pPr marL="2285886" indent="0">
              <a:buNone/>
              <a:defRPr sz="1400"/>
            </a:lvl6pPr>
            <a:lvl7pPr marL="2743062" indent="0">
              <a:buNone/>
              <a:defRPr sz="1400"/>
            </a:lvl7pPr>
            <a:lvl8pPr marL="3200240" indent="0">
              <a:buNone/>
              <a:defRPr sz="1400"/>
            </a:lvl8pPr>
            <a:lvl9pPr marL="365741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24A4D-FA5B-47C8-A134-53781D3647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1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AAC2A-1EA3-4224-917F-133EEBC7E9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7443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85B00-7BC8-4737-8CCB-0F15FFC7B0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470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74762-7634-4303-ACC0-D0B4A7EA86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8068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29090-82A1-4CEB-B463-42ABBD4379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6525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C3C33-C1E6-4005-808C-1BB0677D35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1376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771FB-9E37-431A-9FCD-2B112D6946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776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1DA5332-0F13-46D0-ACD3-0CDF007D9A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42" indent="-22858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20" indent="-22858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298" indent="-22858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74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652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829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006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image" Target="../media/image12.png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image" Target="../media/image11.png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slideLayout" Target="../slideLayouts/slideLayout7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image" Target="../media/image14.pn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cientists Say: Carbohydrate | Science News for Stud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0"/>
            <a:ext cx="91439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7" y="-18466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33123" y="1752600"/>
            <a:ext cx="9144000" cy="2962513"/>
          </a:xfrm>
          <a:prstGeom prst="roundRect">
            <a:avLst/>
          </a:prstGeom>
          <a:solidFill>
            <a:schemeClr val="bg1">
              <a:alpha val="90000"/>
            </a:schemeClr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CHƯƠNG 2</a:t>
            </a:r>
          </a:p>
          <a:p>
            <a:pPr algn="ctr"/>
            <a:r>
              <a:rPr lang="en-US" sz="96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CACBOHIĐRAT</a:t>
            </a:r>
            <a:endParaRPr lang="en-US" sz="9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68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00"/>
                            </p:stCondLst>
                            <p:childTnLst>
                              <p:par>
                                <p:cTn id="30" presetID="3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ounded Rectangle 53"/>
          <p:cNvSpPr/>
          <p:nvPr/>
        </p:nvSpPr>
        <p:spPr>
          <a:xfrm>
            <a:off x="79059" y="5832874"/>
            <a:ext cx="9021735" cy="933948"/>
          </a:xfrm>
          <a:prstGeom prst="roundRect">
            <a:avLst/>
          </a:prstGeom>
          <a:solidFill>
            <a:srgbClr val="CCFFFF"/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76200" y="1544759"/>
            <a:ext cx="9021735" cy="4156659"/>
          </a:xfrm>
          <a:prstGeom prst="round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76200" y="43639"/>
            <a:ext cx="8991600" cy="1357746"/>
          </a:xfrm>
          <a:prstGeom prst="roundRect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30976" y="516445"/>
            <a:ext cx="2690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000" b="1" i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i="1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Tác</a:t>
            </a:r>
            <a:r>
              <a:rPr lang="en-US" sz="2000" b="1" i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i="1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2000" b="1" i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i="1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2000" b="1" i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Cu(OH)</a:t>
            </a:r>
            <a:r>
              <a:rPr lang="en-US" sz="2000" b="1" i="1" baseline="-250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b="1" i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000" b="1" i="1" baseline="-250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3933763" y="1055303"/>
            <a:ext cx="35273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600" b="1" i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Phức</a:t>
            </a:r>
            <a:r>
              <a:rPr lang="en-US" sz="1600" b="1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i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sz="1600" b="1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i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glucozơ</a:t>
            </a:r>
            <a:r>
              <a:rPr lang="en-US" sz="1600" b="1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b="1" i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</a:t>
            </a:r>
            <a:r>
              <a:rPr lang="en-US" sz="1600" b="1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i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màu</a:t>
            </a:r>
            <a:r>
              <a:rPr lang="en-US" sz="1600" b="1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i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xanh</a:t>
            </a:r>
            <a:r>
              <a:rPr lang="en-US" sz="1600" b="1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lam</a:t>
            </a:r>
            <a:r>
              <a:rPr lang="en-US" sz="1600" b="1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1600" b="1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>
            <p:custDataLst>
              <p:tags r:id="rId3"/>
            </p:custDataLst>
          </p:nvPr>
        </p:nvSpPr>
        <p:spPr>
          <a:xfrm>
            <a:off x="1655089" y="783759"/>
            <a:ext cx="5083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2C</a:t>
            </a:r>
            <a:r>
              <a:rPr lang="en-US" sz="2000" b="1" baseline="-25000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2000" b="1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000" b="1" baseline="-25000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en-US" sz="2000" b="1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000" b="1" baseline="-25000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2000" b="1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+  Cu(OH)</a:t>
            </a:r>
            <a:r>
              <a:rPr lang="en-US" sz="2000" b="1" baseline="-25000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b="1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(C</a:t>
            </a:r>
            <a:r>
              <a:rPr lang="en-US" sz="2000" b="1" baseline="-25000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2000" b="1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000" b="1" baseline="-25000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en-US" sz="2000" b="1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000" b="1" baseline="-25000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2000" b="1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000" b="1" baseline="-25000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b="1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  +  2H</a:t>
            </a:r>
            <a:r>
              <a:rPr lang="en-US" sz="2000" b="1" baseline="-25000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b="1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endParaRPr lang="en-US" sz="2000" b="1" dirty="0">
              <a:solidFill>
                <a:srgbClr val="3333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>
            <p:custDataLst>
              <p:tags r:id="rId4"/>
            </p:custDataLst>
          </p:nvPr>
        </p:nvSpPr>
        <p:spPr>
          <a:xfrm>
            <a:off x="4943958" y="2778956"/>
            <a:ext cx="1827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i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amoni</a:t>
            </a:r>
            <a:r>
              <a:rPr lang="en-US" b="1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gluconat</a:t>
            </a:r>
            <a:r>
              <a:rPr lang="en-US" b="1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b="1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>
            <p:custDataLst>
              <p:tags r:id="rId5"/>
            </p:custDataLst>
          </p:nvPr>
        </p:nvSpPr>
        <p:spPr>
          <a:xfrm>
            <a:off x="194438" y="2158048"/>
            <a:ext cx="4854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HOCH</a:t>
            </a:r>
            <a:r>
              <a:rPr lang="en-US" sz="2000" b="1" baseline="-25000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b="1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[CHOH]</a:t>
            </a:r>
            <a:r>
              <a:rPr lang="en-US" sz="2000" b="1" baseline="-25000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2000" b="1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 + 2AgNO</a:t>
            </a:r>
            <a:r>
              <a:rPr lang="en-US" sz="2000" b="1" baseline="-25000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000" b="1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+ 3NH</a:t>
            </a:r>
            <a:r>
              <a:rPr lang="en-US" sz="2000" b="1" baseline="-25000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000" b="1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H</a:t>
            </a:r>
            <a:r>
              <a:rPr lang="en-US" sz="2000" b="1" baseline="-25000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b="1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endParaRPr lang="en-US" sz="2000" b="1" dirty="0">
              <a:solidFill>
                <a:srgbClr val="3333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>
            <p:custDataLst>
              <p:tags r:id="rId6"/>
            </p:custDataLst>
          </p:nvPr>
        </p:nvSpPr>
        <p:spPr>
          <a:xfrm>
            <a:off x="4343614" y="2443558"/>
            <a:ext cx="4789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HOCH</a:t>
            </a:r>
            <a:r>
              <a:rPr lang="en-US" sz="2000" b="1" baseline="-25000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b="1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[CHOH]</a:t>
            </a:r>
            <a:r>
              <a:rPr lang="en-US" sz="2000" b="1" baseline="-25000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2000" b="1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COONH</a:t>
            </a:r>
            <a:r>
              <a:rPr lang="en-US" sz="2000" b="1" baseline="-25000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2000" b="1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+ 2Ag↓ + 2NH</a:t>
            </a:r>
            <a:r>
              <a:rPr lang="en-US" sz="2000" b="1" baseline="-25000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2000" b="1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  <a:r>
              <a:rPr lang="en-US" sz="2000" b="1" baseline="-25000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sz="2000" b="1" dirty="0">
              <a:solidFill>
                <a:srgbClr val="3333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>
            <p:custDataLst>
              <p:tags r:id="rId7"/>
            </p:custDataLst>
          </p:nvPr>
        </p:nvSpPr>
        <p:spPr>
          <a:xfrm>
            <a:off x="5295724" y="5382964"/>
            <a:ext cx="975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sobitol</a:t>
            </a:r>
            <a:r>
              <a:rPr lang="en-US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/>
          <p:cNvSpPr txBox="1"/>
          <p:nvPr>
            <p:custDataLst>
              <p:tags r:id="rId8"/>
            </p:custDataLst>
          </p:nvPr>
        </p:nvSpPr>
        <p:spPr>
          <a:xfrm>
            <a:off x="1193211" y="5119873"/>
            <a:ext cx="28696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HOCH</a:t>
            </a:r>
            <a:r>
              <a:rPr lang="en-US" sz="2000" b="1" baseline="-25000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b="1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[CHOH]</a:t>
            </a:r>
            <a:r>
              <a:rPr lang="en-US" sz="2000" b="1" baseline="-25000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2000" b="1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  +  H</a:t>
            </a:r>
            <a:r>
              <a:rPr lang="en-US" sz="2000" b="1" baseline="-25000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2000" b="1" dirty="0">
              <a:solidFill>
                <a:srgbClr val="3333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>
            <p:custDataLst>
              <p:tags r:id="rId9"/>
            </p:custDataLst>
          </p:nvPr>
        </p:nvSpPr>
        <p:spPr>
          <a:xfrm>
            <a:off x="4862049" y="5095842"/>
            <a:ext cx="2510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HOCH</a:t>
            </a:r>
            <a:r>
              <a:rPr lang="en-US" sz="2000" b="1" baseline="-25000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b="1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[CHOH]</a:t>
            </a:r>
            <a:r>
              <a:rPr lang="en-US" sz="2000" b="1" baseline="-25000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2000" b="1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en-US" sz="2000" b="1" baseline="-25000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b="1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OH</a:t>
            </a:r>
            <a:endParaRPr lang="en-US" sz="2000" b="1" dirty="0">
              <a:solidFill>
                <a:srgbClr val="3333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36"/>
          <p:cNvSpPr txBox="1"/>
          <p:nvPr>
            <p:custDataLst>
              <p:tags r:id="rId10"/>
            </p:custDataLst>
          </p:nvPr>
        </p:nvSpPr>
        <p:spPr>
          <a:xfrm>
            <a:off x="304800" y="187013"/>
            <a:ext cx="39271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TÍNH CHẤT CỦA ANCOL ĐA CHỨC:</a:t>
            </a:r>
            <a:endParaRPr lang="en-US" sz="2000" b="1" baseline="-25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Box 37"/>
          <p:cNvSpPr txBox="1"/>
          <p:nvPr>
            <p:custDataLst>
              <p:tags r:id="rId11"/>
            </p:custDataLst>
          </p:nvPr>
        </p:nvSpPr>
        <p:spPr>
          <a:xfrm>
            <a:off x="332352" y="1543732"/>
            <a:ext cx="31109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TÍNH CHẤT CỦA ANĐEHIT:</a:t>
            </a:r>
            <a:endParaRPr lang="en-US" sz="2000" b="1" baseline="-25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Box 38"/>
          <p:cNvSpPr txBox="1"/>
          <p:nvPr>
            <p:custDataLst>
              <p:tags r:id="rId12"/>
            </p:custDataLst>
          </p:nvPr>
        </p:nvSpPr>
        <p:spPr>
          <a:xfrm>
            <a:off x="87838" y="1870995"/>
            <a:ext cx="3516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000" b="1" i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i="1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Tác</a:t>
            </a:r>
            <a:r>
              <a:rPr lang="en-US" sz="2000" b="1" i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i="1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2000" b="1" i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i="1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2000" b="1" i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AgNO</a:t>
            </a:r>
            <a:r>
              <a:rPr lang="en-US" sz="2000" b="1" i="1" baseline="-250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000" b="1" i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/NH</a:t>
            </a:r>
            <a:r>
              <a:rPr lang="en-US" sz="2000" b="1" i="1" baseline="-250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000" b="1" i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</a:t>
            </a:r>
            <a:r>
              <a:rPr lang="en-US" sz="2000" b="1" i="1" baseline="300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000" b="1" i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000" b="1" i="1" baseline="-250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Box 39"/>
          <p:cNvSpPr txBox="1"/>
          <p:nvPr>
            <p:custDataLst>
              <p:tags r:id="rId13"/>
            </p:custDataLst>
          </p:nvPr>
        </p:nvSpPr>
        <p:spPr>
          <a:xfrm>
            <a:off x="156324" y="4815567"/>
            <a:ext cx="2091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000" b="1" i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i="1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Tác</a:t>
            </a:r>
            <a:r>
              <a:rPr lang="en-US" sz="2000" b="1" i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i="1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2000" b="1" i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i="1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2000" b="1" i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</a:t>
            </a:r>
            <a:r>
              <a:rPr lang="en-US" sz="2000" b="1" i="1" baseline="-250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b="1" i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000" b="1" i="1" baseline="-250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TextBox 41"/>
          <p:cNvSpPr txBox="1"/>
          <p:nvPr>
            <p:custDataLst>
              <p:tags r:id="rId14"/>
            </p:custDataLst>
          </p:nvPr>
        </p:nvSpPr>
        <p:spPr>
          <a:xfrm>
            <a:off x="591733" y="5915572"/>
            <a:ext cx="26837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PHẢN ỨNG LÊN MEN:</a:t>
            </a:r>
            <a:endParaRPr lang="en-US" sz="2000" b="1" baseline="-25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TextBox 43"/>
          <p:cNvSpPr txBox="1"/>
          <p:nvPr>
            <p:custDataLst>
              <p:tags r:id="rId15"/>
            </p:custDataLst>
          </p:nvPr>
        </p:nvSpPr>
        <p:spPr>
          <a:xfrm>
            <a:off x="1937994" y="6248085"/>
            <a:ext cx="50158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C</a:t>
            </a:r>
            <a:r>
              <a:rPr lang="en-US" sz="2000" b="1" baseline="-25000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2000" b="1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000" b="1" baseline="-25000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en-US" sz="2000" b="1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000" b="1" baseline="-25000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2000" b="1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2C</a:t>
            </a:r>
            <a:r>
              <a:rPr lang="en-US" sz="2000" b="1" baseline="-25000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b="1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000" b="1" baseline="-25000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2000" b="1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OH  +  2CO</a:t>
            </a:r>
            <a:r>
              <a:rPr lang="en-US" sz="2000" b="1" baseline="-25000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b="1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↑</a:t>
            </a:r>
            <a:endParaRPr lang="en-US" sz="2000" b="1" dirty="0">
              <a:solidFill>
                <a:srgbClr val="3333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TextBox 45"/>
          <p:cNvSpPr txBox="1"/>
          <p:nvPr>
            <p:custDataLst>
              <p:tags r:id="rId16"/>
            </p:custDataLst>
          </p:nvPr>
        </p:nvSpPr>
        <p:spPr>
          <a:xfrm>
            <a:off x="16191" y="2844821"/>
            <a:ext cx="38245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000" b="1" i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i="1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Tác</a:t>
            </a:r>
            <a:r>
              <a:rPr lang="en-US" sz="2000" b="1" i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i="1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2000" b="1" i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i="1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2000" b="1" i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Cu(OH)</a:t>
            </a:r>
            <a:r>
              <a:rPr lang="en-US" sz="2000" b="1" i="1" baseline="-250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b="1" i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000" b="1" i="1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NaOH</a:t>
            </a:r>
            <a:r>
              <a:rPr lang="en-US" sz="2000" b="1" i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</a:t>
            </a:r>
            <a:r>
              <a:rPr lang="en-US" sz="2000" b="1" i="1" baseline="300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000" b="1" i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000" b="1" i="1" baseline="-250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extBox 46"/>
          <p:cNvSpPr txBox="1"/>
          <p:nvPr>
            <p:custDataLst>
              <p:tags r:id="rId17"/>
            </p:custDataLst>
          </p:nvPr>
        </p:nvSpPr>
        <p:spPr>
          <a:xfrm>
            <a:off x="370452" y="4233297"/>
            <a:ext cx="35942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HOCH</a:t>
            </a:r>
            <a:r>
              <a:rPr lang="en-US" sz="2000" b="1" baseline="-25000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b="1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[CHOH]</a:t>
            </a:r>
            <a:r>
              <a:rPr lang="en-US" sz="2000" b="1" baseline="-25000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2000" b="1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 + Br</a:t>
            </a:r>
            <a:r>
              <a:rPr lang="en-US" sz="2000" b="1" baseline="-25000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b="1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H</a:t>
            </a:r>
            <a:r>
              <a:rPr lang="en-US" sz="2000" b="1" baseline="-25000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b="1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endParaRPr lang="en-US" sz="2000" b="1" dirty="0">
              <a:solidFill>
                <a:srgbClr val="3333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Box 48"/>
          <p:cNvSpPr txBox="1"/>
          <p:nvPr>
            <p:custDataLst>
              <p:tags r:id="rId18"/>
            </p:custDataLst>
          </p:nvPr>
        </p:nvSpPr>
        <p:spPr>
          <a:xfrm>
            <a:off x="4255564" y="4217235"/>
            <a:ext cx="3204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HOCH</a:t>
            </a:r>
            <a:r>
              <a:rPr lang="en-US" sz="2000" b="1" baseline="-25000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b="1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[CHOH]</a:t>
            </a:r>
            <a:r>
              <a:rPr lang="en-US" sz="2000" b="1" baseline="-25000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2000" b="1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COOH + 2HBr</a:t>
            </a:r>
            <a:endParaRPr lang="en-US" sz="2000" b="1" dirty="0">
              <a:solidFill>
                <a:srgbClr val="3333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TextBox 49"/>
          <p:cNvSpPr txBox="1"/>
          <p:nvPr>
            <p:custDataLst>
              <p:tags r:id="rId19"/>
            </p:custDataLst>
          </p:nvPr>
        </p:nvSpPr>
        <p:spPr>
          <a:xfrm>
            <a:off x="5018652" y="4534734"/>
            <a:ext cx="15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i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axit</a:t>
            </a:r>
            <a:r>
              <a:rPr lang="en-US" b="1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gluconic</a:t>
            </a:r>
            <a:r>
              <a:rPr lang="en-US" b="1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b="1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>
            <p:custDataLst>
              <p:tags r:id="rId20"/>
            </p:custDataLst>
          </p:nvPr>
        </p:nvSpPr>
        <p:spPr>
          <a:xfrm>
            <a:off x="87838" y="3946286"/>
            <a:ext cx="2533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000" b="1" i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i="1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Tác</a:t>
            </a:r>
            <a:r>
              <a:rPr lang="en-US" sz="2000" b="1" i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i="1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2000" b="1" i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i="1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2000" b="1" i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i="1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</a:t>
            </a:r>
            <a:r>
              <a:rPr lang="en-US" sz="2000" b="1" i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Br</a:t>
            </a:r>
            <a:r>
              <a:rPr lang="en-US" sz="2000" b="1" i="1" baseline="-250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b="1" i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2000" b="1" i="1" baseline="-250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TextBox 56"/>
          <p:cNvSpPr txBox="1"/>
          <p:nvPr>
            <p:custDataLst>
              <p:tags r:id="rId21"/>
            </p:custDataLst>
          </p:nvPr>
        </p:nvSpPr>
        <p:spPr>
          <a:xfrm>
            <a:off x="104529" y="3158260"/>
            <a:ext cx="4365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HOCH</a:t>
            </a:r>
            <a:r>
              <a:rPr lang="en-US" sz="2000" b="1" baseline="-25000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b="1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[CHOH]</a:t>
            </a:r>
            <a:r>
              <a:rPr lang="en-US" sz="2000" b="1" baseline="-25000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2000" b="1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 + 2Cu(OH)</a:t>
            </a:r>
            <a:r>
              <a:rPr lang="en-US" sz="2000" b="1" baseline="-25000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b="1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en-US" sz="2000" b="1" dirty="0" err="1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NaOH</a:t>
            </a:r>
            <a:endParaRPr lang="en-US" sz="2000" b="1" dirty="0">
              <a:solidFill>
                <a:srgbClr val="3333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TextBox 58"/>
          <p:cNvSpPr txBox="1"/>
          <p:nvPr>
            <p:custDataLst>
              <p:tags r:id="rId22"/>
            </p:custDataLst>
          </p:nvPr>
        </p:nvSpPr>
        <p:spPr>
          <a:xfrm>
            <a:off x="5160365" y="3733496"/>
            <a:ext cx="1681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i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natri</a:t>
            </a:r>
            <a:r>
              <a:rPr lang="en-US" b="1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gluconat</a:t>
            </a:r>
            <a:r>
              <a:rPr lang="en-US" b="1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b="1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TextBox 59"/>
          <p:cNvSpPr txBox="1"/>
          <p:nvPr>
            <p:custDataLst>
              <p:tags r:id="rId23"/>
            </p:custDataLst>
          </p:nvPr>
        </p:nvSpPr>
        <p:spPr>
          <a:xfrm>
            <a:off x="4598154" y="3463519"/>
            <a:ext cx="4371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HOCH</a:t>
            </a:r>
            <a:r>
              <a:rPr lang="en-US" sz="2000" b="1" baseline="-25000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b="1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[CHOH]</a:t>
            </a:r>
            <a:r>
              <a:rPr lang="en-US" sz="2000" b="1" baseline="-25000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2000" b="1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COONa + Cu</a:t>
            </a:r>
            <a:r>
              <a:rPr lang="en-US" sz="2000" b="1" baseline="-25000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b="1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O↓ + 3H</a:t>
            </a:r>
            <a:r>
              <a:rPr lang="en-US" sz="2000" b="1" baseline="-25000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b="1" dirty="0" smtClean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endParaRPr lang="en-US" sz="2000" b="1" dirty="0">
              <a:solidFill>
                <a:srgbClr val="3333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4844938" y="2061724"/>
                <a:ext cx="810542" cy="487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vertJc m:val="bot"/>
                          <m:ctrlPr>
                            <a:rPr lang="en-US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0" smtClean="0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a:rPr lang="en-US" b="1" i="0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𝐭</m:t>
                              </m:r>
                            </m:e>
                            <m:sup>
                              <m:r>
                                <a:rPr lang="en-US" b="1" i="0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𝐨</m:t>
                              </m:r>
                              <m:r>
                                <a:rPr lang="en-US" b="1" i="0" smtClean="0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</m:sup>
                          </m:sSup>
                        </m:e>
                      </m:groupChr>
                    </m:oMath>
                  </m:oMathPara>
                </a14:m>
                <a:endParaRPr lang="en-US" b="1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4938" y="2061724"/>
                <a:ext cx="810542" cy="487441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Rectangle 62"/>
          <p:cNvSpPr/>
          <p:nvPr/>
        </p:nvSpPr>
        <p:spPr>
          <a:xfrm>
            <a:off x="3894521" y="783759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3333FF"/>
                </a:solidFill>
              </a:rPr>
              <a:t>→</a:t>
            </a:r>
            <a:endParaRPr lang="en-US" b="1" dirty="0">
              <a:solidFill>
                <a:srgbClr val="3333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4365981" y="3026819"/>
                <a:ext cx="812145" cy="487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vertJc m:val="bot"/>
                          <m:ctrlPr>
                            <a:rPr lang="en-US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0" smtClean="0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a:rPr lang="en-US" b="1" i="0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𝐭</m:t>
                              </m:r>
                            </m:e>
                            <m:sup>
                              <m:r>
                                <a:rPr lang="en-US" b="1" i="0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𝐨</m:t>
                              </m:r>
                            </m:sup>
                          </m:sSup>
                          <m:r>
                            <a:rPr lang="en-US" b="1" i="0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     </m:t>
                          </m:r>
                        </m:e>
                      </m:groupChr>
                    </m:oMath>
                  </m:oMathPara>
                </a14:m>
                <a:endParaRPr lang="en-US" b="1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5981" y="3026819"/>
                <a:ext cx="812145" cy="487441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ctangle 64"/>
          <p:cNvSpPr/>
          <p:nvPr/>
        </p:nvSpPr>
        <p:spPr>
          <a:xfrm>
            <a:off x="3826937" y="4218393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3333FF"/>
                </a:solidFill>
              </a:rPr>
              <a:t>→</a:t>
            </a:r>
            <a:endParaRPr lang="en-US" b="1" dirty="0">
              <a:solidFill>
                <a:srgbClr val="3333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4102270" y="5052176"/>
                <a:ext cx="442172" cy="487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vertJc m:val="bot"/>
                          <m:ctrlPr>
                            <a:rPr lang="en-US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0" smtClean="0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a:rPr lang="en-US" b="1" i="0" smtClean="0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𝐍𝐢</m:t>
                              </m:r>
                              <m:r>
                                <a:rPr lang="en-US" b="1" i="0" smtClean="0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r>
                                <a:rPr lang="en-US" b="1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𝐭</m:t>
                              </m:r>
                            </m:e>
                            <m:sup>
                              <m:r>
                                <a:rPr lang="en-US" b="1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𝐨</m:t>
                              </m:r>
                              <m:r>
                                <a:rPr lang="en-US" b="1" i="0" smtClean="0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</m:sup>
                          </m:sSup>
                        </m:e>
                      </m:groupCh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2270" y="5052176"/>
                <a:ext cx="442172" cy="487441"/>
              </a:xfrm>
              <a:prstGeom prst="rect">
                <a:avLst/>
              </a:prstGeom>
              <a:blipFill>
                <a:blip r:embed="rId27"/>
                <a:stretch>
                  <a:fillRect r="-6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3222182" y="6160137"/>
                <a:ext cx="442172" cy="4722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vertJc m:val="bot"/>
                          <m:ctrlPr>
                            <a:rPr lang="en-US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en-US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𝒆𝒏𝒛𝒊𝒎</m:t>
                          </m:r>
                          <m:r>
                            <a:rPr lang="en-US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a:rPr lang="en-US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𝟑𝟎</m:t>
                          </m:r>
                          <m:r>
                            <a:rPr lang="en-US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𝟑𝟓</m:t>
                          </m:r>
                          <m:r>
                            <a:rPr lang="en-US" b="1" i="1" baseline="30000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𝒐</m:t>
                          </m:r>
                          <m:r>
                            <a:rPr lang="en-US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groupCh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2182" y="6160137"/>
                <a:ext cx="442172" cy="472245"/>
              </a:xfrm>
              <a:prstGeom prst="rect">
                <a:avLst/>
              </a:prstGeom>
              <a:blipFill>
                <a:blip r:embed="rId28"/>
                <a:stretch>
                  <a:fillRect r="-20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ectangle 69"/>
          <p:cNvSpPr/>
          <p:nvPr/>
        </p:nvSpPr>
        <p:spPr>
          <a:xfrm>
            <a:off x="7086600" y="3737865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</a:t>
            </a:r>
            <a:r>
              <a:rPr lang="en-US" b="1" i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ỏ</a:t>
            </a:r>
            <a:r>
              <a:rPr lang="en-US" b="1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gạch</a:t>
            </a:r>
            <a:r>
              <a:rPr lang="en-US" b="1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6272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3" grpId="0" animBg="1"/>
      <p:bldP spid="51" grpId="0" animBg="1"/>
      <p:bldP spid="2" grpId="0"/>
      <p:bldP spid="5" grpId="0"/>
      <p:bldP spid="7" grpId="0"/>
      <p:bldP spid="9" grpId="0"/>
      <p:bldP spid="11" grpId="0"/>
      <p:bldP spid="14" grpId="0"/>
      <p:bldP spid="30" grpId="0"/>
      <p:bldP spid="32" grpId="0"/>
      <p:bldP spid="35" grpId="0"/>
      <p:bldP spid="37" grpId="0"/>
      <p:bldP spid="38" grpId="0"/>
      <p:bldP spid="39" grpId="0"/>
      <p:bldP spid="40" grpId="0"/>
      <p:bldP spid="42" grpId="0"/>
      <p:bldP spid="44" grpId="0"/>
      <p:bldP spid="46" grpId="0"/>
      <p:bldP spid="47" grpId="0"/>
      <p:bldP spid="49" grpId="0"/>
      <p:bldP spid="50" grpId="0"/>
      <p:bldP spid="55" grpId="0"/>
      <p:bldP spid="57" grpId="0"/>
      <p:bldP spid="59" grpId="0"/>
      <p:bldP spid="60" grpId="0"/>
      <p:bldP spid="62" grpId="0"/>
      <p:bldP spid="63" grpId="0"/>
      <p:bldP spid="64" grpId="0"/>
      <p:bldP spid="65" grpId="0"/>
      <p:bldP spid="68" grpId="0"/>
      <p:bldP spid="69" grpId="0"/>
      <p:bldP spid="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rizontal Scroll 16"/>
          <p:cNvSpPr/>
          <p:nvPr/>
        </p:nvSpPr>
        <p:spPr>
          <a:xfrm>
            <a:off x="457200" y="139540"/>
            <a:ext cx="8686800" cy="762000"/>
          </a:xfrm>
          <a:prstGeom prst="horizontalScroll">
            <a:avLst>
              <a:gd name="adj" fmla="val 0"/>
            </a:avLst>
          </a:prstGeom>
          <a:solidFill>
            <a:srgbClr val="0831BD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 CHẾ VÀ ỨNG DỤNG</a:t>
            </a: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7" y="-18466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TextBox 2"/>
          <p:cNvSpPr txBox="1">
            <a:spLocks noChangeArrowheads="1"/>
          </p:cNvSpPr>
          <p:nvPr/>
        </p:nvSpPr>
        <p:spPr bwMode="auto">
          <a:xfrm>
            <a:off x="741446" y="1066803"/>
            <a:ext cx="8250155" cy="1077218"/>
          </a:xfrm>
          <a:prstGeom prst="rect">
            <a:avLst/>
          </a:prstGeom>
          <a:solidFill>
            <a:srgbClr val="597BA8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Thủy</a:t>
            </a:r>
            <a:r>
              <a:rPr lang="en-US" alt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phân</a:t>
            </a:r>
            <a:r>
              <a:rPr lang="en-US" alt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tinh</a:t>
            </a:r>
            <a:r>
              <a:rPr lang="en-US" alt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bột</a:t>
            </a:r>
            <a:r>
              <a:rPr lang="en-US" alt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alt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xenlulozơ</a:t>
            </a:r>
            <a:r>
              <a:rPr lang="en-US" alt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alt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xúc</a:t>
            </a:r>
            <a:r>
              <a:rPr lang="en-US" alt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tác</a:t>
            </a:r>
            <a:r>
              <a:rPr lang="en-US" alt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axit</a:t>
            </a:r>
            <a:r>
              <a:rPr lang="en-US" alt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HCl</a:t>
            </a:r>
            <a:r>
              <a:rPr lang="en-US" alt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loãng</a:t>
            </a:r>
            <a:r>
              <a:rPr lang="en-US" alt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alt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enzim</a:t>
            </a:r>
            <a:r>
              <a:rPr lang="en-US" alt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5" name="Horizontal Scroll 14"/>
          <p:cNvSpPr/>
          <p:nvPr/>
        </p:nvSpPr>
        <p:spPr>
          <a:xfrm>
            <a:off x="3" y="4"/>
            <a:ext cx="533400" cy="6857999"/>
          </a:xfrm>
          <a:prstGeom prst="horizontalScroll">
            <a:avLst>
              <a:gd name="adj" fmla="val 0"/>
            </a:avLst>
          </a:prstGeom>
          <a:solidFill>
            <a:srgbClr val="A7396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FEFEF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GLUCOZƠ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866027" y="2438403"/>
            <a:ext cx="8000997" cy="646331"/>
          </a:xfrm>
          <a:prstGeom prst="rect">
            <a:avLst/>
          </a:prstGeom>
          <a:solidFill>
            <a:srgbClr val="2152FA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</a:t>
            </a:r>
            <a:r>
              <a:rPr lang="en-US" altLang="en-US" sz="3600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alt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altLang="en-US" sz="3600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alt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altLang="en-US" sz="3600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alt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altLang="en-US" sz="3600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alt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+    </a:t>
            </a:r>
            <a:r>
              <a:rPr lang="en-US" altLang="en-U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alt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altLang="en-US" sz="3600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   </a:t>
            </a:r>
            <a:r>
              <a:rPr lang="en-US" alt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   </a:t>
            </a:r>
            <a:r>
              <a:rPr lang="en-US" altLang="en-U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n</a:t>
            </a:r>
            <a:r>
              <a:rPr lang="en-US" alt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C</a:t>
            </a:r>
            <a:r>
              <a:rPr lang="en-US" altLang="en-US" sz="3600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6</a:t>
            </a:r>
            <a:r>
              <a:rPr lang="en-US" alt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H</a:t>
            </a:r>
            <a:r>
              <a:rPr lang="en-US" altLang="en-US" sz="3600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12</a:t>
            </a:r>
            <a:r>
              <a:rPr lang="en-US" alt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O</a:t>
            </a:r>
            <a:r>
              <a:rPr lang="en-US" altLang="en-US" sz="3600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6</a:t>
            </a:r>
            <a:endParaRPr lang="en-US" altLang="en-US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Symbol" panose="05050102010706020507" pitchFamily="18" charset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15000" y="2438401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b="1" baseline="300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</a:t>
            </a:r>
            <a:r>
              <a:rPr lang="en-US" b="1" baseline="300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endParaRPr lang="en-US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82803" y="2777665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enzim</a:t>
            </a:r>
            <a:endParaRPr lang="en-US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3" y="3179235"/>
            <a:ext cx="5239269" cy="360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73205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4" grpId="0" animBg="1"/>
      <p:bldP spid="16" grpId="0" animBg="1"/>
      <p:bldP spid="2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lucozơ trạng thái tự nhiên. Tính chất hóa học và Ứng dụng của Glucozơ -  Soạn Bài Tậ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1060371"/>
            <a:ext cx="71628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orizontal Scroll 2"/>
          <p:cNvSpPr/>
          <p:nvPr/>
        </p:nvSpPr>
        <p:spPr>
          <a:xfrm>
            <a:off x="3" y="139540"/>
            <a:ext cx="9143997" cy="762000"/>
          </a:xfrm>
          <a:prstGeom prst="horizontalScroll">
            <a:avLst>
              <a:gd name="adj" fmla="val 0"/>
            </a:avLst>
          </a:prstGeom>
          <a:solidFill>
            <a:srgbClr val="0831BD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 CHẾ VÀ ỨNG DỤNG</a:t>
            </a:r>
          </a:p>
        </p:txBody>
      </p:sp>
      <p:sp>
        <p:nvSpPr>
          <p:cNvPr id="4" name="Horizontal Scroll 3"/>
          <p:cNvSpPr/>
          <p:nvPr/>
        </p:nvSpPr>
        <p:spPr>
          <a:xfrm>
            <a:off x="3" y="4"/>
            <a:ext cx="533400" cy="6857999"/>
          </a:xfrm>
          <a:prstGeom prst="horizontalScroll">
            <a:avLst>
              <a:gd name="adj" fmla="val 0"/>
            </a:avLst>
          </a:prstGeom>
          <a:solidFill>
            <a:srgbClr val="A7396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>
                <a:solidFill>
                  <a:srgbClr val="FEFEF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GLUCOZƠ</a:t>
            </a:r>
            <a:endParaRPr lang="en-US" sz="4000" b="1" dirty="0">
              <a:solidFill>
                <a:srgbClr val="FEFEF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0276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rizontal Scroll 16"/>
          <p:cNvSpPr/>
          <p:nvPr/>
        </p:nvSpPr>
        <p:spPr>
          <a:xfrm>
            <a:off x="2590800" y="184667"/>
            <a:ext cx="3733800" cy="762000"/>
          </a:xfrm>
          <a:prstGeom prst="horizontalScroll">
            <a:avLst>
              <a:gd name="adj" fmla="val 0"/>
            </a:avLst>
          </a:prstGeom>
          <a:solidFill>
            <a:srgbClr val="008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FEFEF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FRUCTOZƠ</a:t>
            </a: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7" y="-18466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57203" y="1501913"/>
            <a:ext cx="8000997" cy="707886"/>
          </a:xfrm>
          <a:prstGeom prst="rect">
            <a:avLst/>
          </a:prstGeom>
          <a:solidFill>
            <a:srgbClr val="2152FA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en-US" altLang="en-US" sz="3600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OH</a:t>
            </a:r>
            <a:r>
              <a:rPr lang="en-US" altLang="en-U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</a:t>
            </a:r>
            <a:r>
              <a:rPr lang="en-US" alt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CHOH</a:t>
            </a:r>
            <a:r>
              <a:rPr lang="en-US" alt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</a:t>
            </a:r>
            <a:r>
              <a:rPr lang="en-US" alt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CHOH</a:t>
            </a:r>
            <a:r>
              <a:rPr lang="en-US" alt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</a:t>
            </a:r>
            <a:r>
              <a:rPr lang="en-US" alt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CHOH</a:t>
            </a:r>
            <a:r>
              <a:rPr lang="en-US" alt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</a:t>
            </a:r>
            <a:r>
              <a:rPr lang="en-US" alt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</a:t>
            </a:r>
            <a:r>
              <a:rPr lang="en-US" alt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</a:t>
            </a:r>
            <a:r>
              <a:rPr lang="en-US" alt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en-US" altLang="en-US" sz="3600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OH</a:t>
            </a:r>
          </a:p>
        </p:txBody>
      </p:sp>
      <p:sp>
        <p:nvSpPr>
          <p:cNvPr id="7" name="Oval 6"/>
          <p:cNvSpPr/>
          <p:nvPr/>
        </p:nvSpPr>
        <p:spPr>
          <a:xfrm>
            <a:off x="6956955" y="1194892"/>
            <a:ext cx="424339" cy="4243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212877" y="1171063"/>
            <a:ext cx="424339" cy="4243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31542" y="1194892"/>
            <a:ext cx="424339" cy="4243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192221" y="1194892"/>
            <a:ext cx="424339" cy="4243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487621" y="1197446"/>
            <a:ext cx="424339" cy="4243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770142" y="1197114"/>
            <a:ext cx="424339" cy="4243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293804" y="3359137"/>
            <a:ext cx="6593619" cy="492443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Rắn</a:t>
            </a:r>
            <a:r>
              <a:rPr lang="en-US" alt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alt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tinh</a:t>
            </a:r>
            <a:r>
              <a:rPr lang="en-US" alt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màu</a:t>
            </a:r>
            <a:r>
              <a:rPr lang="en-US" alt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ngọt</a:t>
            </a:r>
            <a:r>
              <a:rPr lang="en-US" alt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alt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glucozơ</a:t>
            </a:r>
            <a:r>
              <a:rPr lang="en-US" alt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1205464" y="5359085"/>
            <a:ext cx="2051647" cy="523220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FRUCTOZƠ</a:t>
            </a:r>
          </a:p>
        </p:txBody>
      </p:sp>
      <p:grpSp>
        <p:nvGrpSpPr>
          <p:cNvPr id="18" name="Group 12"/>
          <p:cNvGrpSpPr>
            <a:grpSpLocks/>
          </p:cNvGrpSpPr>
          <p:nvPr/>
        </p:nvGrpSpPr>
        <p:grpSpPr bwMode="auto">
          <a:xfrm>
            <a:off x="3227505" y="5143979"/>
            <a:ext cx="1371600" cy="573088"/>
            <a:chOff x="2454" y="2385"/>
            <a:chExt cx="864" cy="361"/>
          </a:xfrm>
          <a:noFill/>
        </p:grpSpPr>
        <p:grpSp>
          <p:nvGrpSpPr>
            <p:cNvPr id="19" name="Group 11"/>
            <p:cNvGrpSpPr>
              <a:grpSpLocks/>
            </p:cNvGrpSpPr>
            <p:nvPr/>
          </p:nvGrpSpPr>
          <p:grpSpPr bwMode="auto">
            <a:xfrm>
              <a:off x="2544" y="2640"/>
              <a:ext cx="662" cy="106"/>
              <a:chOff x="2544" y="2640"/>
              <a:chExt cx="662" cy="106"/>
            </a:xfrm>
            <a:grpFill/>
          </p:grpSpPr>
          <p:sp>
            <p:nvSpPr>
              <p:cNvPr id="21" name="Line 8"/>
              <p:cNvSpPr>
                <a:spLocks noChangeShapeType="1"/>
              </p:cNvSpPr>
              <p:nvPr/>
            </p:nvSpPr>
            <p:spPr bwMode="auto">
              <a:xfrm>
                <a:off x="2576" y="2640"/>
                <a:ext cx="630" cy="0"/>
              </a:xfrm>
              <a:prstGeom prst="line">
                <a:avLst/>
              </a:prstGeom>
              <a:grpFill/>
              <a:ln w="57150">
                <a:solidFill>
                  <a:srgbClr val="C00000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320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" name="Line 9"/>
              <p:cNvSpPr>
                <a:spLocks noChangeShapeType="1"/>
              </p:cNvSpPr>
              <p:nvPr/>
            </p:nvSpPr>
            <p:spPr bwMode="auto">
              <a:xfrm flipH="1">
                <a:off x="2544" y="2746"/>
                <a:ext cx="630" cy="0"/>
              </a:xfrm>
              <a:prstGeom prst="line">
                <a:avLst/>
              </a:prstGeom>
              <a:grpFill/>
              <a:ln w="57150">
                <a:solidFill>
                  <a:srgbClr val="C00000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320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2454" y="2385"/>
              <a:ext cx="864" cy="27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220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OH</a:t>
              </a:r>
              <a:r>
                <a:rPr lang="en-US" altLang="en-US" sz="2200" baseline="3000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</a:t>
              </a:r>
              <a:endParaRPr lang="en-US" altLang="en-US" sz="22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3" name="TextBox 2"/>
          <p:cNvSpPr txBox="1">
            <a:spLocks noChangeArrowheads="1"/>
          </p:cNvSpPr>
          <p:nvPr/>
        </p:nvSpPr>
        <p:spPr bwMode="auto">
          <a:xfrm>
            <a:off x="4534574" y="5362154"/>
            <a:ext cx="1702157" cy="523220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GLUCOZƠ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534" y="2664827"/>
            <a:ext cx="2086715" cy="1920025"/>
          </a:xfrm>
          <a:prstGeom prst="rect">
            <a:avLst/>
          </a:prstGeom>
        </p:spPr>
      </p:pic>
      <p:sp>
        <p:nvSpPr>
          <p:cNvPr id="24" name="TextBox 2"/>
          <p:cNvSpPr txBox="1">
            <a:spLocks noChangeArrowheads="1"/>
          </p:cNvSpPr>
          <p:nvPr/>
        </p:nvSpPr>
        <p:spPr bwMode="auto">
          <a:xfrm>
            <a:off x="258023" y="2514266"/>
            <a:ext cx="6629400" cy="523220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phân</a:t>
            </a: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glucozơ</a:t>
            </a: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CTPT: C</a:t>
            </a:r>
            <a:r>
              <a:rPr lang="en-US" altLang="en-US" sz="2800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altLang="en-US" sz="2800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altLang="en-US" sz="2800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5" name="TextBox 2"/>
          <p:cNvSpPr txBox="1">
            <a:spLocks noChangeArrowheads="1"/>
          </p:cNvSpPr>
          <p:nvPr/>
        </p:nvSpPr>
        <p:spPr bwMode="auto">
          <a:xfrm>
            <a:off x="304799" y="4080578"/>
            <a:ext cx="6582624" cy="523220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chín</a:t>
            </a: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mật</a:t>
            </a: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ong</a:t>
            </a: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069479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6" grpId="0" animBg="1"/>
      <p:bldP spid="23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rizontal Scroll 16"/>
          <p:cNvSpPr/>
          <p:nvPr/>
        </p:nvSpPr>
        <p:spPr>
          <a:xfrm>
            <a:off x="2590800" y="184667"/>
            <a:ext cx="3733800" cy="762000"/>
          </a:xfrm>
          <a:prstGeom prst="horizontalScroll">
            <a:avLst>
              <a:gd name="adj" fmla="val 0"/>
            </a:avLst>
          </a:prstGeom>
          <a:solidFill>
            <a:srgbClr val="008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>
                <a:solidFill>
                  <a:srgbClr val="FEFEF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FRUCTOZƠ</a:t>
            </a:r>
            <a:endParaRPr lang="en-US" sz="4800" b="1" dirty="0">
              <a:solidFill>
                <a:srgbClr val="FEFEF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7" y="-18466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57203" y="1501913"/>
            <a:ext cx="8000997" cy="707886"/>
          </a:xfrm>
          <a:prstGeom prst="rect">
            <a:avLst/>
          </a:prstGeom>
          <a:solidFill>
            <a:srgbClr val="2152FA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en-US" altLang="en-US" sz="3600" b="1" baseline="-25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3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OH</a:t>
            </a:r>
            <a:r>
              <a:rPr lang="en-US" altLang="en-US"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</a:t>
            </a:r>
            <a:r>
              <a:rPr lang="en-US" altLang="en-US" sz="3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CHOH</a:t>
            </a:r>
            <a:r>
              <a:rPr lang="en-US" altLang="en-US" sz="3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</a:t>
            </a:r>
            <a:r>
              <a:rPr lang="en-US" altLang="en-US" sz="3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CHOH</a:t>
            </a:r>
            <a:r>
              <a:rPr lang="en-US" altLang="en-US" sz="3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</a:t>
            </a:r>
            <a:r>
              <a:rPr lang="en-US" altLang="en-US" sz="3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CHOH</a:t>
            </a:r>
            <a:r>
              <a:rPr lang="en-US" altLang="en-US" sz="3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</a:t>
            </a:r>
            <a:r>
              <a:rPr lang="en-US" altLang="en-US" sz="3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</a:t>
            </a:r>
            <a:r>
              <a:rPr lang="en-US" altLang="en-US" sz="3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</a:t>
            </a:r>
            <a:r>
              <a:rPr lang="en-US" altLang="en-US" sz="3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en-US" altLang="en-US" sz="3600" b="1" baseline="-25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36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OH</a:t>
            </a:r>
          </a:p>
        </p:txBody>
      </p:sp>
      <p:sp>
        <p:nvSpPr>
          <p:cNvPr id="7" name="Oval 6"/>
          <p:cNvSpPr/>
          <p:nvPr/>
        </p:nvSpPr>
        <p:spPr>
          <a:xfrm>
            <a:off x="7044930" y="1194891"/>
            <a:ext cx="424339" cy="4243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189832" y="1162586"/>
            <a:ext cx="424339" cy="4243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31542" y="1194892"/>
            <a:ext cx="424339" cy="4243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192221" y="1194892"/>
            <a:ext cx="424339" cy="4243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487621" y="1197446"/>
            <a:ext cx="424339" cy="4243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863243" y="1165365"/>
            <a:ext cx="424339" cy="4243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792654"/>
              </p:ext>
            </p:extLst>
          </p:nvPr>
        </p:nvGraphicFramePr>
        <p:xfrm>
          <a:off x="76201" y="2527480"/>
          <a:ext cx="8915400" cy="242552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xmlns="" val="2816112292"/>
                    </a:ext>
                  </a:extLst>
                </a:gridCol>
                <a:gridCol w="1981199">
                  <a:extLst>
                    <a:ext uri="{9D8B030D-6E8A-4147-A177-3AD203B41FA5}">
                      <a16:colId xmlns:a16="http://schemas.microsoft.com/office/drawing/2014/main" xmlns="" val="236746834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66071591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146303715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1981657716"/>
                    </a:ext>
                  </a:extLst>
                </a:gridCol>
                <a:gridCol w="1371601">
                  <a:extLst>
                    <a:ext uri="{9D8B030D-6E8A-4147-A177-3AD203B41FA5}">
                      <a16:colId xmlns:a16="http://schemas.microsoft.com/office/drawing/2014/main" xmlns="" val="2742139346"/>
                    </a:ext>
                  </a:extLst>
                </a:gridCol>
              </a:tblGrid>
              <a:tr h="808507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#9Slide04 Abraham Lincoln" pitchFamily="2" charset="0"/>
                          <a:cs typeface="Calibri" panose="020F0502020204030204" pitchFamily="34" charset="0"/>
                        </a:rPr>
                        <a:t>TÍNH</a:t>
                      </a:r>
                      <a:r>
                        <a:rPr lang="en-US" sz="2000" b="1" baseline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#9Slide04 Abraham Lincoln" pitchFamily="2" charset="0"/>
                          <a:cs typeface="Calibri" panose="020F0502020204030204" pitchFamily="34" charset="0"/>
                        </a:rPr>
                        <a:t> CHẤT</a:t>
                      </a:r>
                      <a:endParaRPr lang="en-US" sz="2000" b="1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#9Slide04 Abraham Lincoln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103F4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#9Slide04 Abraham Lincoln" pitchFamily="2" charset="0"/>
                          <a:cs typeface="Calibri" panose="020F0502020204030204" pitchFamily="34" charset="0"/>
                        </a:rPr>
                        <a:t>dd</a:t>
                      </a: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#9Slide04 Abraham Lincoln" pitchFamily="2" charset="0"/>
                          <a:cs typeface="Calibri" panose="020F0502020204030204" pitchFamily="34" charset="0"/>
                        </a:rPr>
                        <a:t> AgNO</a:t>
                      </a:r>
                      <a:r>
                        <a:rPr lang="en-US" sz="2000" b="1" baseline="-250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#9Slide04 Abraham Lincoln" pitchFamily="2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#9Slide04 Abraham Lincoln" pitchFamily="2" charset="0"/>
                          <a:cs typeface="Calibri" panose="020F0502020204030204" pitchFamily="34" charset="0"/>
                        </a:rPr>
                        <a:t>/NH</a:t>
                      </a:r>
                      <a:r>
                        <a:rPr lang="en-US" sz="2000" b="1" baseline="-2500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#9Slide04 Abraham Lincoln" pitchFamily="2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#9Slide04 Abraham Lincoln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103F4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#9Slide04 Abraham Lincoln" pitchFamily="2" charset="0"/>
                          <a:cs typeface="Calibri" panose="020F0502020204030204" pitchFamily="34" charset="0"/>
                        </a:rPr>
                        <a:t>Nước</a:t>
                      </a:r>
                      <a:r>
                        <a:rPr lang="en-US" sz="2000" b="1" baseline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#9Slide04 Abraham Lincoln" pitchFamily="2" charset="0"/>
                          <a:cs typeface="Calibri" panose="020F0502020204030204" pitchFamily="34" charset="0"/>
                        </a:rPr>
                        <a:t> Br</a:t>
                      </a:r>
                      <a:r>
                        <a:rPr lang="en-US" sz="2000" b="1" baseline="-2500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#9Slide04 Abraham Lincoln" pitchFamily="2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2000" b="1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#9Slide04 Abraham Lincoln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103F4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#9Slide04 Abraham Lincoln" pitchFamily="2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en-US" sz="2000" b="1" baseline="-2500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#9Slide04 Abraham Lincoln" pitchFamily="2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2000" b="1" baseline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#9Slide04 Abraham Lincoln" pitchFamily="2" charset="0"/>
                          <a:cs typeface="Calibri" panose="020F0502020204030204" pitchFamily="34" charset="0"/>
                        </a:rPr>
                        <a:t> (Ni, t</a:t>
                      </a:r>
                      <a:r>
                        <a:rPr lang="en-US" sz="2000" b="1" baseline="3000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#9Slide04 Abraham Lincoln" pitchFamily="2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en-US" sz="2000" b="1" baseline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#9Slide04 Abraham Lincoln" pitchFamily="2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2000" b="1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#9Slide04 Abraham Lincoln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103F4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#9Slide04 Abraham Lincoln" pitchFamily="2" charset="0"/>
                          <a:cs typeface="Calibri" panose="020F0502020204030204" pitchFamily="34" charset="0"/>
                        </a:rPr>
                        <a:t>Cu(OH)</a:t>
                      </a:r>
                      <a:r>
                        <a:rPr lang="en-US" sz="2000" b="1" baseline="-2500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#9Slide04 Abraham Lincoln" pitchFamily="2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2000" b="1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#9Slide04 Abraham Lincoln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103F4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#9Slide04 Abraham Lincoln" pitchFamily="2" charset="0"/>
                          <a:cs typeface="Calibri" panose="020F0502020204030204" pitchFamily="34" charset="0"/>
                        </a:rPr>
                        <a:t>Lên</a:t>
                      </a:r>
                      <a:r>
                        <a:rPr lang="en-US" sz="2000" b="1" baseline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#9Slide04 Abraham Lincoln" pitchFamily="2" charset="0"/>
                          <a:cs typeface="Calibri" panose="020F0502020204030204" pitchFamily="34" charset="0"/>
                        </a:rPr>
                        <a:t> men</a:t>
                      </a:r>
                      <a:endParaRPr lang="en-US" sz="2000" b="1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#9Slide04 Abraham Lincoln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103F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18237170"/>
                  </a:ext>
                </a:extLst>
              </a:tr>
              <a:tr h="808507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GLUCOZƠ</a:t>
                      </a:r>
                      <a:endParaRPr lang="en-US" sz="2000" b="1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970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#9Slide04 Abraham Lincoln" pitchFamily="2" charset="0"/>
                          <a:cs typeface="Calibri" panose="020F0502020204030204" pitchFamily="34" charset="0"/>
                        </a:rPr>
                        <a:t>2Ag</a:t>
                      </a:r>
                      <a:endParaRPr lang="en-US" sz="2000" b="1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#9Slide04 Abraham Lincoln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970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#9Slide04 Abraham Lincoln" pitchFamily="2" charset="0"/>
                          <a:cs typeface="Calibri" panose="020F0502020204030204" pitchFamily="34" charset="0"/>
                        </a:rPr>
                        <a:t>Mất</a:t>
                      </a:r>
                      <a:r>
                        <a:rPr lang="en-US" sz="2000" b="1" baseline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#9Slide04 Abraham Lincoln" pitchFamily="2" charset="0"/>
                          <a:cs typeface="Calibri" panose="020F0502020204030204" pitchFamily="34" charset="0"/>
                        </a:rPr>
                        <a:t> màu</a:t>
                      </a:r>
                      <a:endParaRPr lang="en-US" sz="2000" b="1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#9Slide04 Abraham Lincoln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970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#9Slide04 Abraham Lincoln" pitchFamily="2" charset="0"/>
                          <a:cs typeface="Calibri" panose="020F0502020204030204" pitchFamily="34" charset="0"/>
                        </a:rPr>
                        <a:t>Sobitol</a:t>
                      </a:r>
                      <a:endParaRPr lang="en-US" sz="2000" b="1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#9Slide04 Abraham Lincoln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970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#9Slide04 Abraham Lincoln" pitchFamily="2" charset="0"/>
                          <a:cs typeface="Calibri" panose="020F0502020204030204" pitchFamily="34" charset="0"/>
                        </a:rPr>
                        <a:t>Màu</a:t>
                      </a:r>
                      <a:r>
                        <a:rPr lang="en-US" sz="2000" b="1" baseline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#9Slide04 Abraham Lincoln" pitchFamily="2" charset="0"/>
                          <a:cs typeface="Calibri" panose="020F0502020204030204" pitchFamily="34" charset="0"/>
                        </a:rPr>
                        <a:t> xanh</a:t>
                      </a:r>
                      <a:endParaRPr lang="en-US" sz="2000" b="1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#9Slide04 Abraham Lincoln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970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#9Slide04 Abraham Lincoln" pitchFamily="2" charset="0"/>
                          <a:cs typeface="Calibri" panose="020F0502020204030204" pitchFamily="34" charset="0"/>
                        </a:rPr>
                        <a:t>2C</a:t>
                      </a:r>
                      <a:r>
                        <a:rPr lang="en-US" sz="2000" b="1" baseline="-2500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#9Slide04 Abraham Lincoln" pitchFamily="2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2000" b="1" baseline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#9Slide04 Abraham Lincoln" pitchFamily="2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en-US" sz="2000" b="1" baseline="-2500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#9Slide04 Abraham Lincoln" pitchFamily="2" charset="0"/>
                          <a:cs typeface="Calibri" panose="020F0502020204030204" pitchFamily="34" charset="0"/>
                        </a:rPr>
                        <a:t>5</a:t>
                      </a:r>
                      <a:r>
                        <a:rPr lang="en-US" sz="2000" b="1" baseline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#9Slide04 Abraham Lincoln" pitchFamily="2" charset="0"/>
                          <a:cs typeface="Calibri" panose="020F0502020204030204" pitchFamily="34" charset="0"/>
                        </a:rPr>
                        <a:t>OH</a:t>
                      </a:r>
                      <a:endParaRPr lang="en-US" sz="2000" b="1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#9Slide04 Abraham Lincoln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9703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7588811"/>
                  </a:ext>
                </a:extLst>
              </a:tr>
              <a:tr h="80850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FRUCTOZƠ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#9Slide04 Abraham Lincoln" pitchFamily="2" charset="0"/>
                          <a:cs typeface="Calibri" panose="020F0502020204030204" pitchFamily="34" charset="0"/>
                        </a:rPr>
                        <a:t>2Ag</a:t>
                      </a:r>
                      <a:endParaRPr lang="en-US" sz="2000" b="1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#9Slide04 Abraham Lincoln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#9Slide04 Abraham Lincoln" pitchFamily="2" charset="0"/>
                          <a:cs typeface="Calibri" panose="020F0502020204030204" pitchFamily="34" charset="0"/>
                        </a:rPr>
                        <a:t>-</a:t>
                      </a:r>
                      <a:endParaRPr lang="en-US" sz="4000" b="1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#9Slide04 Abraham Lincoln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#9Slide04 Abraham Lincoln" pitchFamily="2" charset="0"/>
                          <a:cs typeface="Calibri" panose="020F0502020204030204" pitchFamily="34" charset="0"/>
                        </a:rPr>
                        <a:t>Poliol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#9Slide04 Abraham Lincoln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#9Slide04 Abraham Lincoln" pitchFamily="2" charset="0"/>
                          <a:cs typeface="Calibri" panose="020F0502020204030204" pitchFamily="34" charset="0"/>
                        </a:rPr>
                        <a:t>Màu</a:t>
                      </a: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#9Slide04 Abraham Lincoln" pitchFamily="2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#9Slide04 Abraham Lincoln" pitchFamily="2" charset="0"/>
                          <a:cs typeface="Calibri" panose="020F0502020204030204" pitchFamily="34" charset="0"/>
                        </a:rPr>
                        <a:t>xanh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#9Slide04 Abraham Lincoln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#9Slide04 Abraham Lincoln" pitchFamily="2" charset="0"/>
                          <a:cs typeface="Calibri" panose="020F0502020204030204" pitchFamily="34" charset="0"/>
                        </a:rPr>
                        <a:t>+</a:t>
                      </a:r>
                      <a:endParaRPr lang="en-US" sz="4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#9Slide04 Abraham Lincoln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45020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738165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ách trồng cây mía và giá trị kinh tế cây mía đem lạ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0"/>
            <a:ext cx="914399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552163" y="3404459"/>
            <a:ext cx="6019800" cy="1200329"/>
          </a:xfrm>
          <a:prstGeom prst="rect">
            <a:avLst/>
          </a:prstGeom>
          <a:noFill/>
          <a:ln w="76200">
            <a:solidFill>
              <a:srgbClr val="F7FEF4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endParaRPr lang="en-US" sz="7200">
              <a:solidFill>
                <a:schemeClr val="bg1"/>
              </a:solidFill>
              <a:latin typeface="#9Slide05 SVNClementine" panose="020F0502020204030203" pitchFamily="34" charset="0"/>
            </a:endParaRP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7" y="-18466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43200" y="3581403"/>
            <a:ext cx="6019800" cy="1200329"/>
          </a:xfrm>
          <a:prstGeom prst="rect">
            <a:avLst/>
          </a:prstGeom>
          <a:solidFill>
            <a:srgbClr val="0B3E3E">
              <a:alpha val="82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7200">
              <a:solidFill>
                <a:schemeClr val="bg1"/>
              </a:solidFill>
              <a:latin typeface="#9Slide05 SVNClementine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3441415"/>
            <a:ext cx="6019800" cy="1200329"/>
          </a:xfrm>
          <a:prstGeom prst="rect">
            <a:avLst/>
          </a:prstGeom>
          <a:solidFill>
            <a:srgbClr val="0831BD">
              <a:alpha val="94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Đisaccarit</a:t>
            </a:r>
            <a:endParaRPr lang="en-US" sz="7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7857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  <p:bldP spid="6" grpId="0" animBg="1"/>
      <p:bldP spid="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rizontal Scroll 16"/>
          <p:cNvSpPr/>
          <p:nvPr/>
        </p:nvSpPr>
        <p:spPr>
          <a:xfrm>
            <a:off x="2590800" y="184667"/>
            <a:ext cx="3733800" cy="762000"/>
          </a:xfrm>
          <a:prstGeom prst="horizontalScroll">
            <a:avLst>
              <a:gd name="adj" fmla="val 0"/>
            </a:avLst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>
                <a:solidFill>
                  <a:srgbClr val="FEFEF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SACCAROZƠ</a:t>
            </a:r>
            <a:endParaRPr lang="en-US" sz="4800" b="1" dirty="0">
              <a:solidFill>
                <a:srgbClr val="FEFEF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7" y="-18466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05302832"/>
              </p:ext>
            </p:extLst>
          </p:nvPr>
        </p:nvGraphicFramePr>
        <p:xfrm>
          <a:off x="990600" y="1143000"/>
          <a:ext cx="79248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828311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8223CF-EA93-4C61-A3EC-A93CDAC2C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graphicEl>
                                              <a:dgm id="{D78223CF-EA93-4C61-A3EC-A93CDAC2C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D78223CF-EA93-4C61-A3EC-A93CDAC2C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graphicEl>
                                              <a:dgm id="{D78223CF-EA93-4C61-A3EC-A93CDAC2C0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EBDB3EA-AA86-4993-A3D3-5C94A85C19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graphicEl>
                                              <a:dgm id="{DEBDB3EA-AA86-4993-A3D3-5C94A85C19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graphicEl>
                                              <a:dgm id="{DEBDB3EA-AA86-4993-A3D3-5C94A85C19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graphicEl>
                                              <a:dgm id="{DEBDB3EA-AA86-4993-A3D3-5C94A85C19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3AD768-37C4-4681-B819-06866437D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graphicEl>
                                              <a:dgm id="{083AD768-37C4-4681-B819-06866437D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graphicEl>
                                              <a:dgm id="{083AD768-37C4-4681-B819-06866437D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graphicEl>
                                              <a:dgm id="{083AD768-37C4-4681-B819-06866437D8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B0B3DB8-E654-415F-A022-96C92D3301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graphicEl>
                                              <a:dgm id="{EB0B3DB8-E654-415F-A022-96C92D3301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graphicEl>
                                              <a:dgm id="{EB0B3DB8-E654-415F-A022-96C92D3301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graphicEl>
                                              <a:dgm id="{EB0B3DB8-E654-415F-A022-96C92D3301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B0DDD2-72D1-44C1-9A30-C6591BC64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graphicEl>
                                              <a:dgm id="{9EB0DDD2-72D1-44C1-9A30-C6591BC64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graphicEl>
                                              <a:dgm id="{9EB0DDD2-72D1-44C1-9A30-C6591BC64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graphicEl>
                                              <a:dgm id="{9EB0DDD2-72D1-44C1-9A30-C6591BC644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F3884D3-189C-4934-9BF8-C865EAED4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graphicEl>
                                              <a:dgm id="{6F3884D3-189C-4934-9BF8-C865EAED4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graphicEl>
                                              <a:dgm id="{6F3884D3-189C-4934-9BF8-C865EAED4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graphicEl>
                                              <a:dgm id="{6F3884D3-189C-4934-9BF8-C865EAED4E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48222F-C7E1-478F-B6B7-ED2638B1F2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graphicEl>
                                              <a:dgm id="{7448222F-C7E1-478F-B6B7-ED2638B1F2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graphicEl>
                                              <a:dgm id="{7448222F-C7E1-478F-B6B7-ED2638B1F2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graphicEl>
                                              <a:dgm id="{7448222F-C7E1-478F-B6B7-ED2638B1F2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EEF454C-24EB-495C-8423-4411683A4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graphicEl>
                                              <a:dgm id="{BEEF454C-24EB-495C-8423-4411683A4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graphicEl>
                                              <a:dgm id="{BEEF454C-24EB-495C-8423-4411683A4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graphicEl>
                                              <a:dgm id="{BEEF454C-24EB-495C-8423-4411683A40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Graphic spid="6" grpId="0" uiExpand="1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rizontal Scroll 16"/>
          <p:cNvSpPr/>
          <p:nvPr/>
        </p:nvSpPr>
        <p:spPr>
          <a:xfrm>
            <a:off x="533403" y="139540"/>
            <a:ext cx="8610597" cy="762000"/>
          </a:xfrm>
          <a:prstGeom prst="horizontalScroll">
            <a:avLst>
              <a:gd name="adj" fmla="val 0"/>
            </a:avLst>
          </a:prstGeom>
          <a:solidFill>
            <a:srgbClr val="99D954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 CHẤT VẬT LÍ VÀ TRẠNG THÁI TỰ NHIÊN</a:t>
            </a: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7" y="-18466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5" name="Horizontal Scroll 14"/>
          <p:cNvSpPr/>
          <p:nvPr/>
        </p:nvSpPr>
        <p:spPr>
          <a:xfrm>
            <a:off x="3" y="4"/>
            <a:ext cx="533400" cy="6857999"/>
          </a:xfrm>
          <a:prstGeom prst="horizontalScroll">
            <a:avLst>
              <a:gd name="adj" fmla="val 0"/>
            </a:avLst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>
                <a:solidFill>
                  <a:srgbClr val="FEFEF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SACCAROZƠ</a:t>
            </a:r>
            <a:endParaRPr lang="en-US" sz="4000" b="1" dirty="0">
              <a:solidFill>
                <a:srgbClr val="FEFEF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97" y="1273936"/>
            <a:ext cx="4664477" cy="46644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303" y="3729878"/>
            <a:ext cx="3549756" cy="23618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233" y="1279123"/>
            <a:ext cx="3549755" cy="2362200"/>
          </a:xfrm>
          <a:prstGeom prst="rect">
            <a:avLst/>
          </a:prstGeom>
        </p:spPr>
      </p:pic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521476" y="6245105"/>
            <a:ext cx="8557583" cy="492443"/>
          </a:xfrm>
          <a:prstGeom prst="rect">
            <a:avLst/>
          </a:prstGeom>
          <a:solidFill>
            <a:srgbClr val="338385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Chất</a:t>
            </a:r>
            <a:r>
              <a:rPr lang="en-US" alt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rắn</a:t>
            </a:r>
            <a:r>
              <a:rPr lang="en-US" alt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tinh</a:t>
            </a:r>
            <a:r>
              <a:rPr lang="en-US" alt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alt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màu</a:t>
            </a:r>
            <a:r>
              <a:rPr lang="en-US" alt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tan </a:t>
            </a:r>
            <a:r>
              <a:rPr lang="en-US" altLang="en-US" sz="2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alt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alt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r>
              <a:rPr lang="en-US" altLang="en-US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ngọt</a:t>
            </a:r>
            <a:endParaRPr lang="en-US" altLang="en-US" sz="2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759858" y="1273936"/>
            <a:ext cx="2211942" cy="707886"/>
          </a:xfrm>
          <a:prstGeom prst="rect">
            <a:avLst/>
          </a:prstGeom>
          <a:solidFill>
            <a:srgbClr val="1D3143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altLang="en-US" sz="4000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en-US" altLang="en-US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altLang="en-US" sz="4000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</a:t>
            </a:r>
            <a:r>
              <a:rPr lang="en-US" altLang="en-US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altLang="en-US" sz="4000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endParaRPr lang="en-US" altLang="en-US" sz="4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29636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rizontal Scroll 16"/>
          <p:cNvSpPr/>
          <p:nvPr/>
        </p:nvSpPr>
        <p:spPr>
          <a:xfrm>
            <a:off x="533403" y="139540"/>
            <a:ext cx="8610597" cy="762000"/>
          </a:xfrm>
          <a:prstGeom prst="horizontalScroll">
            <a:avLst>
              <a:gd name="adj" fmla="val 0"/>
            </a:avLst>
          </a:prstGeom>
          <a:solidFill>
            <a:srgbClr val="99D954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 CHẤT VẬT LÍ VÀ TRẠNG THÁI TỰ NHIÊN</a:t>
            </a: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7" y="-18466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5" name="Horizontal Scroll 14"/>
          <p:cNvSpPr/>
          <p:nvPr/>
        </p:nvSpPr>
        <p:spPr>
          <a:xfrm>
            <a:off x="3" y="4"/>
            <a:ext cx="533400" cy="6857999"/>
          </a:xfrm>
          <a:prstGeom prst="horizontalScroll">
            <a:avLst>
              <a:gd name="adj" fmla="val 0"/>
            </a:avLst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FEFEF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SACCAROZƠ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87" y="4191000"/>
            <a:ext cx="4218215" cy="2362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011" y="1143003"/>
            <a:ext cx="3932847" cy="26743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9" t="7867" r="1019" b="8219"/>
          <a:stretch/>
        </p:blipFill>
        <p:spPr>
          <a:xfrm>
            <a:off x="5031371" y="1143000"/>
            <a:ext cx="3971484" cy="2667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2" y="1143003"/>
            <a:ext cx="4179699" cy="26743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90"/>
          <a:stretch/>
        </p:blipFill>
        <p:spPr>
          <a:xfrm>
            <a:off x="5070011" y="4191000"/>
            <a:ext cx="3936064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6795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rizontal Scroll 16"/>
          <p:cNvSpPr/>
          <p:nvPr/>
        </p:nvSpPr>
        <p:spPr>
          <a:xfrm>
            <a:off x="3" y="139540"/>
            <a:ext cx="9143997" cy="762000"/>
          </a:xfrm>
          <a:prstGeom prst="horizontalScroll">
            <a:avLst>
              <a:gd name="adj" fmla="val 0"/>
            </a:avLst>
          </a:prstGeom>
          <a:solidFill>
            <a:srgbClr val="FFC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CẤU TẠO PHÂN TỬ</a:t>
            </a: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7" y="-18466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6" name="Horizontal Scroll 15"/>
          <p:cNvSpPr/>
          <p:nvPr/>
        </p:nvSpPr>
        <p:spPr>
          <a:xfrm>
            <a:off x="3" y="4"/>
            <a:ext cx="533400" cy="6857999"/>
          </a:xfrm>
          <a:prstGeom prst="horizontalScroll">
            <a:avLst>
              <a:gd name="adj" fmla="val 0"/>
            </a:avLst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FEFEF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SACCAROZƠ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3"/>
          <a:stretch/>
        </p:blipFill>
        <p:spPr>
          <a:xfrm>
            <a:off x="1905003" y="1676400"/>
            <a:ext cx="5305425" cy="2968184"/>
          </a:xfrm>
          <a:prstGeom prst="rect">
            <a:avLst/>
          </a:prstGeom>
        </p:spPr>
      </p:pic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5083152" y="4876803"/>
            <a:ext cx="3832248" cy="461665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altLang="en-US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chất</a:t>
            </a:r>
            <a:r>
              <a:rPr lang="en-US" altLang="en-US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altLang="en-US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ancol</a:t>
            </a:r>
            <a:r>
              <a:rPr lang="en-US" altLang="en-US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đa</a:t>
            </a:r>
            <a:r>
              <a:rPr lang="en-US" altLang="en-US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chức</a:t>
            </a:r>
            <a:endParaRPr lang="en-US" alt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4319557" y="5107636"/>
            <a:ext cx="763595" cy="512677"/>
          </a:xfrm>
          <a:prstGeom prst="straightConnector1">
            <a:avLst/>
          </a:prstGeom>
          <a:ln w="38100">
            <a:solidFill>
              <a:srgbClr val="9D2E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219200" y="5235592"/>
            <a:ext cx="3100357" cy="769441"/>
          </a:xfrm>
          <a:prstGeom prst="rect">
            <a:avLst/>
          </a:prstGeom>
          <a:solidFill>
            <a:srgbClr val="EC4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SACCAROZƠ</a:t>
            </a:r>
            <a:endParaRPr lang="en-US" sz="4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1" name="Straight Arrow Connector 20"/>
          <p:cNvCxnSpPr>
            <a:stCxn id="20" idx="3"/>
            <a:endCxn id="22" idx="1"/>
          </p:cNvCxnSpPr>
          <p:nvPr/>
        </p:nvCxnSpPr>
        <p:spPr>
          <a:xfrm>
            <a:off x="4319557" y="5620313"/>
            <a:ext cx="763597" cy="376898"/>
          </a:xfrm>
          <a:prstGeom prst="straightConnector1">
            <a:avLst/>
          </a:prstGeom>
          <a:ln w="38100">
            <a:solidFill>
              <a:srgbClr val="9D2E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"/>
          <p:cNvSpPr txBox="1">
            <a:spLocks noChangeArrowheads="1"/>
          </p:cNvSpPr>
          <p:nvPr/>
        </p:nvSpPr>
        <p:spPr bwMode="auto">
          <a:xfrm>
            <a:off x="5083154" y="5766378"/>
            <a:ext cx="3832246" cy="461665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Phản</a:t>
            </a:r>
            <a:r>
              <a:rPr lang="en-US" altLang="en-US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ứng</a:t>
            </a:r>
            <a:r>
              <a:rPr lang="en-US" altLang="en-US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thủy</a:t>
            </a:r>
            <a:r>
              <a:rPr lang="en-US" altLang="en-US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phân</a:t>
            </a:r>
            <a:endParaRPr lang="en-US" alt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1603041" y="6071434"/>
            <a:ext cx="2332673" cy="584775"/>
          </a:xfrm>
          <a:prstGeom prst="rect">
            <a:avLst/>
          </a:prstGeom>
          <a:solidFill>
            <a:srgbClr val="276D6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altLang="en-US" b="1" baseline="-25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en-US" altLang="en-US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altLang="en-US" b="1" baseline="-25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</a:t>
            </a:r>
            <a:r>
              <a:rPr lang="en-US" altLang="en-US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altLang="en-US" b="1" baseline="-25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endParaRPr lang="en-US" alt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876701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rizontal Scroll 16"/>
          <p:cNvSpPr/>
          <p:nvPr/>
        </p:nvSpPr>
        <p:spPr>
          <a:xfrm>
            <a:off x="3009900" y="154649"/>
            <a:ext cx="3124200" cy="762000"/>
          </a:xfrm>
          <a:prstGeom prst="horizontalScroll">
            <a:avLst>
              <a:gd name="adj" fmla="val 0"/>
            </a:avLst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MỞ ĐẦU</a:t>
            </a:r>
            <a:endParaRPr lang="en-US" sz="48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7" y="-18466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TextBox 2"/>
          <p:cNvSpPr txBox="1">
            <a:spLocks noChangeArrowheads="1"/>
          </p:cNvSpPr>
          <p:nvPr/>
        </p:nvSpPr>
        <p:spPr bwMode="auto">
          <a:xfrm>
            <a:off x="228600" y="1110031"/>
            <a:ext cx="8686800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Cacbohidrat</a:t>
            </a:r>
            <a:r>
              <a:rPr lang="en-US" alt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altLang="en-US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Gluxit</a:t>
            </a:r>
            <a:r>
              <a:rPr lang="en-US" alt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hay </a:t>
            </a:r>
            <a:r>
              <a:rPr lang="en-US" altLang="en-US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Saccarit</a:t>
            </a:r>
            <a:r>
              <a:rPr lang="en-US" altLang="en-US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 </a:t>
            </a:r>
            <a:r>
              <a:rPr lang="en-US" alt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alt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altLang="en-US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chất</a:t>
            </a:r>
            <a:r>
              <a:rPr lang="en-US" altLang="en-US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hữu</a:t>
            </a:r>
            <a:r>
              <a:rPr lang="en-US" altLang="en-US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cơ</a:t>
            </a:r>
            <a:r>
              <a:rPr lang="en-US" altLang="en-US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tạp</a:t>
            </a:r>
            <a:r>
              <a:rPr lang="en-US" altLang="en-US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chức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thường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dạng</a:t>
            </a:r>
            <a:r>
              <a:rPr lang="en-US" altLang="en-US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</a:t>
            </a:r>
            <a:r>
              <a:rPr lang="en-US" altLang="en-US" b="1" baseline="-250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altLang="en-US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(H</a:t>
            </a:r>
            <a:r>
              <a:rPr lang="en-US" altLang="en-US" b="1" baseline="-250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O)</a:t>
            </a:r>
            <a:r>
              <a:rPr lang="en-US" altLang="en-US" b="1" baseline="-250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altLang="en-US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phân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tử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luôn</a:t>
            </a:r>
            <a:r>
              <a:rPr lang="en-US" altLang="en-US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chứa</a:t>
            </a:r>
            <a:r>
              <a:rPr lang="en-US" altLang="en-US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dirty="0" err="1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altLang="en-US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–OH</a:t>
            </a:r>
            <a:r>
              <a:rPr lang="en-US" alt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n-US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819777824"/>
              </p:ext>
            </p:extLst>
          </p:nvPr>
        </p:nvGraphicFramePr>
        <p:xfrm>
          <a:off x="2286000" y="2679691"/>
          <a:ext cx="6724935" cy="3574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184738" y="3444732"/>
            <a:ext cx="2025062" cy="218521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xtLst/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4000" b="1" dirty="0">
              <a:solidFill>
                <a:schemeClr val="bg1"/>
              </a:solidFill>
              <a:latin typeface="Calibri" panose="020F0502020204030204" pitchFamily="34" charset="0"/>
              <a:ea typeface="#9Slide04 Abraham Lincoln" pitchFamily="2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0000"/>
                </a:solidFill>
                <a:latin typeface="Calibri" panose="020F0502020204030204" pitchFamily="34" charset="0"/>
                <a:ea typeface="#9Slide04 Abraham Lincoln" pitchFamily="2" charset="0"/>
                <a:cs typeface="Calibri" panose="020F0502020204030204" pitchFamily="34" charset="0"/>
              </a:rPr>
              <a:t>CACBOHIDRAT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4000" b="1" dirty="0">
              <a:solidFill>
                <a:schemeClr val="bg1"/>
              </a:solidFill>
              <a:latin typeface="Calibri" panose="020F0502020204030204" pitchFamily="34" charset="0"/>
              <a:ea typeface="#9Slide04 Abraham Lincoln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925945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E08904CC-9DC5-4D5C-AC3A-E6A4087B1F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graphicEl>
                                              <a:dgm id="{E08904CC-9DC5-4D5C-AC3A-E6A4087B1F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graphicEl>
                                              <a:dgm id="{E08904CC-9DC5-4D5C-AC3A-E6A4087B1F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graphicEl>
                                              <a:dgm id="{E08904CC-9DC5-4D5C-AC3A-E6A4087B1F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08861409-1190-4A01-9F08-6CA1268AB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>
                                            <p:graphicEl>
                                              <a:dgm id="{08861409-1190-4A01-9F08-6CA1268ABF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>
                                            <p:graphicEl>
                                              <a:dgm id="{08861409-1190-4A01-9F08-6CA1268AB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>
                                            <p:graphicEl>
                                              <a:dgm id="{08861409-1190-4A01-9F08-6CA1268AB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9A4F773B-27A5-45B4-95BD-22C13E8BA2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>
                                            <p:graphicEl>
                                              <a:dgm id="{9A4F773B-27A5-45B4-95BD-22C13E8BA2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>
                                            <p:graphicEl>
                                              <a:dgm id="{9A4F773B-27A5-45B4-95BD-22C13E8BA2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>
                                            <p:graphicEl>
                                              <a:dgm id="{9A4F773B-27A5-45B4-95BD-22C13E8BA2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5EECF0A4-A1F8-4966-8CAC-128D10468B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>
                                            <p:graphicEl>
                                              <a:dgm id="{5EECF0A4-A1F8-4966-8CAC-128D10468B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>
                                            <p:graphicEl>
                                              <a:dgm id="{5EECF0A4-A1F8-4966-8CAC-128D10468B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>
                                            <p:graphicEl>
                                              <a:dgm id="{5EECF0A4-A1F8-4966-8CAC-128D10468B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2C360262-E912-432E-9A36-370E96AE1D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>
                                            <p:graphicEl>
                                              <a:dgm id="{2C360262-E912-432E-9A36-370E96AE1D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>
                                            <p:graphicEl>
                                              <a:dgm id="{2C360262-E912-432E-9A36-370E96AE1D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>
                                            <p:graphicEl>
                                              <a:dgm id="{2C360262-E912-432E-9A36-370E96AE1D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C21907D4-F210-4196-AF46-2CED4FDC9A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>
                                            <p:graphicEl>
                                              <a:dgm id="{C21907D4-F210-4196-AF46-2CED4FDC9A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>
                                            <p:graphicEl>
                                              <a:dgm id="{C21907D4-F210-4196-AF46-2CED4FDC9A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>
                                            <p:graphicEl>
                                              <a:dgm id="{C21907D4-F210-4196-AF46-2CED4FDC9A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CF86F409-46D2-489F-BDE5-DFB6C2DA5F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>
                                            <p:graphicEl>
                                              <a:dgm id="{CF86F409-46D2-489F-BDE5-DFB6C2DA5F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>
                                            <p:graphicEl>
                                              <a:dgm id="{CF86F409-46D2-489F-BDE5-DFB6C2DA5F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>
                                            <p:graphicEl>
                                              <a:dgm id="{CF86F409-46D2-489F-BDE5-DFB6C2DA5F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EA4259CF-5D84-447C-893A-7828FBD465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>
                                            <p:graphicEl>
                                              <a:dgm id="{EA4259CF-5D84-447C-893A-7828FBD465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>
                                            <p:graphicEl>
                                              <a:dgm id="{EA4259CF-5D84-447C-893A-7828FBD465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>
                                            <p:graphicEl>
                                              <a:dgm id="{EA4259CF-5D84-447C-893A-7828FBD465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1DC344A4-3404-4B6E-A7AB-88A94B3846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>
                                            <p:graphicEl>
                                              <a:dgm id="{1DC344A4-3404-4B6E-A7AB-88A94B3846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>
                                            <p:graphicEl>
                                              <a:dgm id="{1DC344A4-3404-4B6E-A7AB-88A94B3846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>
                                            <p:graphicEl>
                                              <a:dgm id="{1DC344A4-3404-4B6E-A7AB-88A94B3846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Graphic spid="16" grpId="0">
        <p:bldSub>
          <a:bldDgm bld="one"/>
        </p:bldSub>
      </p:bldGraphic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rizontal Scroll 16"/>
          <p:cNvSpPr/>
          <p:nvPr/>
        </p:nvSpPr>
        <p:spPr>
          <a:xfrm>
            <a:off x="0" y="80525"/>
            <a:ext cx="9144000" cy="762000"/>
          </a:xfrm>
          <a:prstGeom prst="horizontalScroll">
            <a:avLst>
              <a:gd name="adj" fmla="val 0"/>
            </a:avLst>
          </a:prstGeom>
          <a:solidFill>
            <a:srgbClr val="FF006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 CHẤT HÓA HỌC</a:t>
            </a: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7" y="-18466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Horizontal Scroll 15"/>
          <p:cNvSpPr/>
          <p:nvPr/>
        </p:nvSpPr>
        <p:spPr>
          <a:xfrm>
            <a:off x="3" y="4"/>
            <a:ext cx="533400" cy="6857999"/>
          </a:xfrm>
          <a:prstGeom prst="horizontalScroll">
            <a:avLst>
              <a:gd name="adj" fmla="val 0"/>
            </a:avLst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>
                <a:solidFill>
                  <a:srgbClr val="FEFEF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SACCAROZƠ</a:t>
            </a:r>
            <a:endParaRPr lang="en-US" sz="4000" b="1" dirty="0">
              <a:solidFill>
                <a:srgbClr val="FEFEF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2"/>
          <p:cNvSpPr txBox="1">
            <a:spLocks noChangeArrowheads="1"/>
          </p:cNvSpPr>
          <p:nvPr/>
        </p:nvSpPr>
        <p:spPr bwMode="auto">
          <a:xfrm>
            <a:off x="3269450" y="932741"/>
            <a:ext cx="1033092" cy="1631216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altLang="en-US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chất</a:t>
            </a:r>
            <a:r>
              <a:rPr lang="en-US" altLang="en-US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altLang="en-US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ancol</a:t>
            </a:r>
            <a:r>
              <a:rPr lang="en-US" altLang="en-US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đa</a:t>
            </a:r>
            <a:r>
              <a:rPr lang="en-US" altLang="en-US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chức</a:t>
            </a:r>
            <a:endParaRPr lang="en-US" altLang="en-U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603" y="2407902"/>
            <a:ext cx="1917877" cy="461665"/>
          </a:xfrm>
          <a:prstGeom prst="rect">
            <a:avLst/>
          </a:prstGeom>
          <a:solidFill>
            <a:srgbClr val="EC4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SACCAROZƠ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1" name="Straight Connector 20"/>
          <p:cNvCxnSpPr>
            <a:stCxn id="20" idx="3"/>
          </p:cNvCxnSpPr>
          <p:nvPr/>
        </p:nvCxnSpPr>
        <p:spPr>
          <a:xfrm flipV="1">
            <a:off x="2527480" y="1428638"/>
            <a:ext cx="286983" cy="1210097"/>
          </a:xfrm>
          <a:prstGeom prst="line">
            <a:avLst/>
          </a:prstGeom>
          <a:ln w="38100">
            <a:solidFill>
              <a:srgbClr val="970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809641" y="1428627"/>
            <a:ext cx="474660" cy="0"/>
          </a:xfrm>
          <a:prstGeom prst="straightConnector1">
            <a:avLst/>
          </a:prstGeom>
          <a:ln w="38100">
            <a:solidFill>
              <a:srgbClr val="9D2E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0" idx="3"/>
          </p:cNvCxnSpPr>
          <p:nvPr/>
        </p:nvCxnSpPr>
        <p:spPr>
          <a:xfrm>
            <a:off x="2527480" y="2638735"/>
            <a:ext cx="227423" cy="1228514"/>
          </a:xfrm>
          <a:prstGeom prst="line">
            <a:avLst/>
          </a:prstGeom>
          <a:ln w="38100">
            <a:solidFill>
              <a:srgbClr val="970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739837" y="3867245"/>
            <a:ext cx="474660" cy="0"/>
          </a:xfrm>
          <a:prstGeom prst="straightConnector1">
            <a:avLst/>
          </a:prstGeom>
          <a:ln w="38100">
            <a:solidFill>
              <a:srgbClr val="9D2E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852477" y="2996622"/>
            <a:ext cx="1638090" cy="461665"/>
          </a:xfrm>
          <a:prstGeom prst="rect">
            <a:avLst/>
          </a:prstGeom>
          <a:solidFill>
            <a:srgbClr val="276D6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altLang="en-US" sz="2400" b="1" baseline="-25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en-US" altLang="en-US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altLang="en-US" sz="2400" b="1" baseline="-25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</a:t>
            </a:r>
            <a:r>
              <a:rPr lang="en-US" altLang="en-US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altLang="en-US" sz="2400" b="1" baseline="-25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endParaRPr lang="en-US" alt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"/>
          <p:cNvSpPr txBox="1">
            <a:spLocks noChangeArrowheads="1"/>
          </p:cNvSpPr>
          <p:nvPr/>
        </p:nvSpPr>
        <p:spPr bwMode="auto">
          <a:xfrm>
            <a:off x="3218786" y="3376695"/>
            <a:ext cx="1742548" cy="707886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Thủy</a:t>
            </a:r>
            <a:r>
              <a:rPr lang="en-US" alt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phân</a:t>
            </a:r>
            <a:r>
              <a:rPr lang="en-US" alt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en-US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xt</a:t>
            </a:r>
            <a:r>
              <a:rPr lang="en-US" alt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en-US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altLang="en-US" sz="2000" b="1" baseline="300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altLang="en-US" sz="20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,t</a:t>
            </a:r>
            <a:r>
              <a:rPr lang="en-US" altLang="en-US" sz="2000" b="1" baseline="300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altLang="en-US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alt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4302542" y="1450607"/>
            <a:ext cx="390127" cy="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4728531" y="1126851"/>
            <a:ext cx="4186869" cy="647511"/>
            <a:chOff x="2545732" y="-15051"/>
            <a:chExt cx="5002539" cy="1162207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39" name="Rectangle 38"/>
            <p:cNvSpPr/>
            <p:nvPr/>
          </p:nvSpPr>
          <p:spPr>
            <a:xfrm>
              <a:off x="2545733" y="33406"/>
              <a:ext cx="4406831" cy="1113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TextBox 39"/>
            <p:cNvSpPr txBox="1"/>
            <p:nvPr/>
          </p:nvSpPr>
          <p:spPr>
            <a:xfrm>
              <a:off x="2545732" y="-15051"/>
              <a:ext cx="5002539" cy="111375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1" tIns="95251" rIns="95251" bIns="95251" numCol="1" spcCol="1270" anchor="ctr" anchorCtr="0">
              <a:noAutofit/>
            </a:bodyPr>
            <a:lstStyle/>
            <a:p>
              <a:pPr marL="0" lvl="1" defTabSz="1111223">
                <a:lnSpc>
                  <a:spcPct val="90000"/>
                </a:lnSpc>
                <a:spcAft>
                  <a:spcPct val="15000"/>
                </a:spcAft>
              </a:pPr>
              <a:r>
                <a:rPr lang="en-US" sz="2200" b="1" dirty="0">
                  <a:solidFill>
                    <a:srgbClr val="00B0F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Cu(OH)</a:t>
              </a:r>
              <a:r>
                <a:rPr lang="en-US" sz="2200" b="1" baseline="-25000" dirty="0">
                  <a:solidFill>
                    <a:srgbClr val="00B0F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2200" b="1" dirty="0">
                  <a:latin typeface="Calibri" panose="020F0502020204030204" pitchFamily="34" charset="0"/>
                  <a:cs typeface="Calibri" panose="020F0502020204030204" pitchFamily="34" charset="0"/>
                </a:rPr>
                <a:t>/OH</a:t>
              </a:r>
              <a:r>
                <a:rPr lang="en-US" sz="2200" b="1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-</a:t>
              </a:r>
              <a:r>
                <a:rPr lang="en-US" sz="2200" b="1" dirty="0">
                  <a:latin typeface="Calibri" panose="020F0502020204030204" pitchFamily="34" charset="0"/>
                  <a:cs typeface="Calibri" panose="020F0502020204030204" pitchFamily="34" charset="0"/>
                </a:rPr>
                <a:t>: </a:t>
              </a:r>
              <a:r>
                <a:rPr lang="en-US" sz="2200" b="1" dirty="0" err="1">
                  <a:solidFill>
                    <a:srgbClr val="00B0F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rPr>
                <a:t>phức</a:t>
              </a:r>
              <a:r>
                <a:rPr lang="en-US" sz="2200" b="1" dirty="0">
                  <a:solidFill>
                    <a:srgbClr val="00B0F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rPr>
                <a:t> </a:t>
              </a:r>
              <a:r>
                <a:rPr lang="en-US" sz="2200" b="1" dirty="0" err="1">
                  <a:solidFill>
                    <a:srgbClr val="00B0F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rPr>
                <a:t>màu</a:t>
              </a:r>
              <a:r>
                <a:rPr lang="en-US" sz="2200" b="1" dirty="0">
                  <a:solidFill>
                    <a:srgbClr val="00B0F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rPr>
                <a:t> </a:t>
              </a:r>
              <a:r>
                <a:rPr lang="en-US" sz="2200" b="1" dirty="0" err="1" smtClean="0">
                  <a:solidFill>
                    <a:srgbClr val="00B0F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rPr>
                <a:t>xanh</a:t>
              </a:r>
              <a:r>
                <a:rPr lang="en-US" sz="2200" b="1" dirty="0" smtClean="0">
                  <a:solidFill>
                    <a:srgbClr val="00B0F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rPr>
                <a:t> lam</a:t>
              </a:r>
              <a:endParaRPr lang="en-US" sz="22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5175950" y="3230545"/>
            <a:ext cx="3875473" cy="100018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5251" tIns="95251" rIns="95251" bIns="95251" numCol="1" spcCol="1270" anchor="ctr" anchorCtr="0">
            <a:noAutofit/>
          </a:bodyPr>
          <a:lstStyle/>
          <a:p>
            <a:pPr marL="0" lvl="1" defTabSz="1111223">
              <a:lnSpc>
                <a:spcPct val="90000"/>
              </a:lnSpc>
              <a:spcAft>
                <a:spcPct val="15000"/>
              </a:spcAft>
            </a:pPr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b="1" baseline="-25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b="1" baseline="-25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</a:t>
            </a:r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b="1" baseline="-25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H</a:t>
            </a:r>
            <a:r>
              <a:rPr lang="en-US" b="1" baseline="-25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 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C</a:t>
            </a:r>
            <a:r>
              <a:rPr lang="en-US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6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H</a:t>
            </a:r>
            <a:r>
              <a:rPr lang="en-US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12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O</a:t>
            </a:r>
            <a:r>
              <a:rPr lang="en-US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6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+ </a:t>
            </a:r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C</a:t>
            </a:r>
            <a:r>
              <a:rPr lang="en-US" b="1" baseline="-25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6</a:t>
            </a:r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H</a:t>
            </a:r>
            <a:r>
              <a:rPr lang="en-US" b="1" baseline="-25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12</a:t>
            </a:r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O</a:t>
            </a:r>
            <a:r>
              <a:rPr lang="en-US" b="1" baseline="-25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6</a:t>
            </a:r>
          </a:p>
          <a:p>
            <a:pPr marL="0" lvl="1" defTabSz="1111223">
              <a:lnSpc>
                <a:spcPct val="90000"/>
              </a:lnSpc>
              <a:spcAft>
                <a:spcPct val="15000"/>
              </a:spcAft>
            </a:pPr>
            <a:r>
              <a:rPr lang="en-US" sz="2200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en-US" sz="2200" b="1" baseline="-25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                                   </a:t>
            </a:r>
            <a:r>
              <a:rPr lang="el-GR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α</a:t>
            </a:r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-</a:t>
            </a:r>
            <a:r>
              <a:rPr lang="en-US" sz="16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glucozơ</a:t>
            </a:r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    </a:t>
            </a:r>
            <a:r>
              <a:rPr lang="el-GR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β</a:t>
            </a:r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-</a:t>
            </a:r>
            <a:r>
              <a:rPr lang="en-US" sz="16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fructozơ</a:t>
            </a:r>
            <a:endParaRPr lang="en-US" sz="2000" b="1" baseline="-25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Symbol" panose="05050102010706020507" pitchFamily="18" charset="2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4928677" y="3730638"/>
            <a:ext cx="372666" cy="316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599714" y="3339762"/>
            <a:ext cx="533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1200" b="1" baseline="30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1200" b="1" baseline="-25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200" b="1" baseline="30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endParaRPr lang="en-US" sz="1200" b="1" baseline="30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381" y="4573467"/>
            <a:ext cx="8364220" cy="196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572858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6" grpId="0" animBg="1"/>
      <p:bldP spid="27" grpId="0" animBg="1"/>
      <p:bldP spid="47" grpId="0" animBg="1"/>
      <p:bldP spid="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rizontal Scroll 16"/>
          <p:cNvSpPr/>
          <p:nvPr/>
        </p:nvSpPr>
        <p:spPr>
          <a:xfrm>
            <a:off x="609600" y="148381"/>
            <a:ext cx="8458200" cy="762000"/>
          </a:xfrm>
          <a:prstGeom prst="horizontalScroll">
            <a:avLst>
              <a:gd name="adj" fmla="val 0"/>
            </a:avLst>
          </a:prstGeom>
          <a:solidFill>
            <a:srgbClr val="0831BD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400" b="1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SẢN XUẤT VÀ ỨNG DỤNG</a:t>
            </a:r>
            <a:endParaRPr lang="en-US" sz="44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7" y="-18466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6" name="Horizontal Scroll 15"/>
          <p:cNvSpPr/>
          <p:nvPr/>
        </p:nvSpPr>
        <p:spPr>
          <a:xfrm>
            <a:off x="3" y="4"/>
            <a:ext cx="533400" cy="6857999"/>
          </a:xfrm>
          <a:prstGeom prst="horizontalScroll">
            <a:avLst>
              <a:gd name="adj" fmla="val 0"/>
            </a:avLst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dirty="0" smtClean="0">
                <a:solidFill>
                  <a:srgbClr val="FEFEF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SACCAROZƠ</a:t>
            </a:r>
            <a:endParaRPr lang="en-US" sz="4000" b="1" dirty="0">
              <a:solidFill>
                <a:srgbClr val="FEFEF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2" name="Picture 2" descr="Hoá học 9 Bài 51: Saccaroz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143000"/>
            <a:ext cx="7391400" cy="54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90193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5 healthy fruits to eat every day - Mixed Anim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583"/>
            <a:ext cx="9144000" cy="684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552163" y="3404459"/>
            <a:ext cx="6019800" cy="1200329"/>
          </a:xfrm>
          <a:prstGeom prst="rect">
            <a:avLst/>
          </a:prstGeom>
          <a:noFill/>
          <a:ln w="76200">
            <a:solidFill>
              <a:srgbClr val="F7FEF4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endParaRPr lang="en-US" sz="7200">
              <a:solidFill>
                <a:schemeClr val="bg1"/>
              </a:solidFill>
              <a:latin typeface="#9Slide05 SVNClementine" panose="020F0502020204030203" pitchFamily="34" charset="0"/>
            </a:endParaRP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7" y="-18466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43200" y="3581403"/>
            <a:ext cx="6019800" cy="1200329"/>
          </a:xfrm>
          <a:prstGeom prst="rect">
            <a:avLst/>
          </a:prstGeom>
          <a:solidFill>
            <a:srgbClr val="0B3E3E">
              <a:alpha val="82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7200">
              <a:solidFill>
                <a:schemeClr val="bg1"/>
              </a:solidFill>
              <a:latin typeface="#9Slide05 SVNClementine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3441415"/>
            <a:ext cx="6019800" cy="1200329"/>
          </a:xfrm>
          <a:prstGeom prst="rect">
            <a:avLst/>
          </a:prstGeom>
          <a:solidFill>
            <a:srgbClr val="0831BD">
              <a:alpha val="94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Monosaccarit</a:t>
            </a:r>
            <a:endParaRPr lang="en-US" sz="7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77463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rizontal Scroll 16"/>
          <p:cNvSpPr/>
          <p:nvPr/>
        </p:nvSpPr>
        <p:spPr>
          <a:xfrm>
            <a:off x="2590800" y="184667"/>
            <a:ext cx="3733800" cy="762000"/>
          </a:xfrm>
          <a:prstGeom prst="horizontalScroll">
            <a:avLst>
              <a:gd name="adj" fmla="val 0"/>
            </a:avLst>
          </a:prstGeom>
          <a:solidFill>
            <a:srgbClr val="A7396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FEFEF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GLUCOZƠ</a:t>
            </a: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7" y="-18466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082714132"/>
              </p:ext>
            </p:extLst>
          </p:nvPr>
        </p:nvGraphicFramePr>
        <p:xfrm>
          <a:off x="990600" y="1143000"/>
          <a:ext cx="79248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444763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8223CF-EA93-4C61-A3EC-A93CDAC2C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graphicEl>
                                              <a:dgm id="{D78223CF-EA93-4C61-A3EC-A93CDAC2C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D78223CF-EA93-4C61-A3EC-A93CDAC2C0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graphicEl>
                                              <a:dgm id="{D78223CF-EA93-4C61-A3EC-A93CDAC2C0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EBDB3EA-AA86-4993-A3D3-5C94A85C19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graphicEl>
                                              <a:dgm id="{DEBDB3EA-AA86-4993-A3D3-5C94A85C19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graphicEl>
                                              <a:dgm id="{DEBDB3EA-AA86-4993-A3D3-5C94A85C19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graphicEl>
                                              <a:dgm id="{DEBDB3EA-AA86-4993-A3D3-5C94A85C19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3AD768-37C4-4681-B819-06866437D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graphicEl>
                                              <a:dgm id="{083AD768-37C4-4681-B819-06866437D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graphicEl>
                                              <a:dgm id="{083AD768-37C4-4681-B819-06866437D8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graphicEl>
                                              <a:dgm id="{083AD768-37C4-4681-B819-06866437D8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B0B3DB8-E654-415F-A022-96C92D3301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graphicEl>
                                              <a:dgm id="{EB0B3DB8-E654-415F-A022-96C92D3301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graphicEl>
                                              <a:dgm id="{EB0B3DB8-E654-415F-A022-96C92D3301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graphicEl>
                                              <a:dgm id="{EB0B3DB8-E654-415F-A022-96C92D3301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B0DDD2-72D1-44C1-9A30-C6591BC64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graphicEl>
                                              <a:dgm id="{9EB0DDD2-72D1-44C1-9A30-C6591BC64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graphicEl>
                                              <a:dgm id="{9EB0DDD2-72D1-44C1-9A30-C6591BC64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graphicEl>
                                              <a:dgm id="{9EB0DDD2-72D1-44C1-9A30-C6591BC644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F3884D3-189C-4934-9BF8-C865EAED4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graphicEl>
                                              <a:dgm id="{6F3884D3-189C-4934-9BF8-C865EAED4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graphicEl>
                                              <a:dgm id="{6F3884D3-189C-4934-9BF8-C865EAED4E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graphicEl>
                                              <a:dgm id="{6F3884D3-189C-4934-9BF8-C865EAED4E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48222F-C7E1-478F-B6B7-ED2638B1F2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graphicEl>
                                              <a:dgm id="{7448222F-C7E1-478F-B6B7-ED2638B1F2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graphicEl>
                                              <a:dgm id="{7448222F-C7E1-478F-B6B7-ED2638B1F2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graphicEl>
                                              <a:dgm id="{7448222F-C7E1-478F-B6B7-ED2638B1F2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EEF454C-24EB-495C-8423-4411683A4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graphicEl>
                                              <a:dgm id="{BEEF454C-24EB-495C-8423-4411683A4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graphicEl>
                                              <a:dgm id="{BEEF454C-24EB-495C-8423-4411683A4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graphicEl>
                                              <a:dgm id="{BEEF454C-24EB-495C-8423-4411683A40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Graphic spid="6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rizontal Scroll 16"/>
          <p:cNvSpPr/>
          <p:nvPr/>
        </p:nvSpPr>
        <p:spPr>
          <a:xfrm>
            <a:off x="564175" y="160150"/>
            <a:ext cx="8603016" cy="762000"/>
          </a:xfrm>
          <a:prstGeom prst="horizontalScroll">
            <a:avLst>
              <a:gd name="adj" fmla="val 0"/>
            </a:avLst>
          </a:prstGeom>
          <a:solidFill>
            <a:srgbClr val="99D954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 CHẤT VẬT LÍ VÀ TRẠNG THÁI TỰ NHIÊN</a:t>
            </a: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7" y="-18466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44" name="TextBox 2"/>
          <p:cNvSpPr txBox="1">
            <a:spLocks noChangeArrowheads="1"/>
          </p:cNvSpPr>
          <p:nvPr/>
        </p:nvSpPr>
        <p:spPr bwMode="auto">
          <a:xfrm>
            <a:off x="785611" y="5791203"/>
            <a:ext cx="8053589" cy="954107"/>
          </a:xfrm>
          <a:prstGeom prst="rect">
            <a:avLst/>
          </a:prstGeom>
          <a:solidFill>
            <a:srgbClr val="338385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Chất</a:t>
            </a: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rắn</a:t>
            </a: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tinh</a:t>
            </a: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màu</a:t>
            </a: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tan </a:t>
            </a:r>
            <a:r>
              <a:rPr lang="en-US" alt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ngọt</a:t>
            </a:r>
            <a:endParaRPr lang="en-US" alt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Horizontal Scroll 14"/>
          <p:cNvSpPr/>
          <p:nvPr/>
        </p:nvSpPr>
        <p:spPr>
          <a:xfrm>
            <a:off x="2" y="4"/>
            <a:ext cx="564173" cy="6857999"/>
          </a:xfrm>
          <a:prstGeom prst="horizontalScroll">
            <a:avLst>
              <a:gd name="adj" fmla="val 0"/>
            </a:avLst>
          </a:prstGeom>
          <a:solidFill>
            <a:srgbClr val="A7396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FEFEF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GLUCOZƠ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3" y="1060373"/>
            <a:ext cx="4848594" cy="4584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589" y="1089288"/>
            <a:ext cx="3166813" cy="22635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589" y="3657603"/>
            <a:ext cx="3166813" cy="198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82404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rizontal Scroll 16"/>
          <p:cNvSpPr/>
          <p:nvPr/>
        </p:nvSpPr>
        <p:spPr>
          <a:xfrm>
            <a:off x="0" y="139540"/>
            <a:ext cx="9144000" cy="762000"/>
          </a:xfrm>
          <a:prstGeom prst="horizontalScroll">
            <a:avLst>
              <a:gd name="adj" fmla="val 0"/>
            </a:avLst>
          </a:prstGeom>
          <a:solidFill>
            <a:srgbClr val="99D954"/>
          </a:solidFill>
          <a:ln>
            <a:solidFill>
              <a:srgbClr val="FFC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r" eaLnBrk="1" hangingPunct="1">
              <a:defRPr/>
            </a:pPr>
            <a:r>
              <a:rPr lang="en-US" sz="3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 CHẤT VẬT LÍ VÀ TRẠNG THÁI TỰ NHIÊN</a:t>
            </a: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7" y="-18466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44" name="TextBox 2"/>
          <p:cNvSpPr txBox="1">
            <a:spLocks noChangeArrowheads="1"/>
          </p:cNvSpPr>
          <p:nvPr/>
        </p:nvSpPr>
        <p:spPr bwMode="auto">
          <a:xfrm>
            <a:off x="857750" y="6019800"/>
            <a:ext cx="4343400" cy="646331"/>
          </a:xfrm>
          <a:prstGeom prst="rect">
            <a:avLst/>
          </a:prstGeom>
          <a:solidFill>
            <a:srgbClr val="1D3143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Glucozơ</a:t>
            </a:r>
            <a:r>
              <a:rPr lang="en-US" alt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en-US" sz="3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alt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nho</a:t>
            </a:r>
            <a:endParaRPr lang="en-US" altLang="en-US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Horizontal Scroll 14"/>
          <p:cNvSpPr/>
          <p:nvPr/>
        </p:nvSpPr>
        <p:spPr>
          <a:xfrm>
            <a:off x="3" y="4"/>
            <a:ext cx="533400" cy="6857999"/>
          </a:xfrm>
          <a:prstGeom prst="horizontalScroll">
            <a:avLst>
              <a:gd name="adj" fmla="val 0"/>
            </a:avLst>
          </a:prstGeom>
          <a:solidFill>
            <a:srgbClr val="A7396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FEFEF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GLUCOZƠ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09" y="1082619"/>
            <a:ext cx="4872789" cy="48727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924" y="3664399"/>
            <a:ext cx="3412791" cy="22751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3" y="1066801"/>
            <a:ext cx="3437113" cy="2514060"/>
          </a:xfrm>
          <a:prstGeom prst="rect">
            <a:avLst/>
          </a:prstGeom>
        </p:spPr>
      </p:pic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8254285" y="3666542"/>
            <a:ext cx="742208" cy="523220"/>
          </a:xfrm>
          <a:prstGeom prst="rect">
            <a:avLst/>
          </a:prstGeom>
          <a:solidFill>
            <a:srgbClr val="97031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#9Slide03 Helvetica LT Std ExtC" panose="020B0708030502060204" pitchFamily="34" charset="0"/>
              </a:rPr>
              <a:t>0,1%</a:t>
            </a: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8257505" y="1066801"/>
            <a:ext cx="742208" cy="523220"/>
          </a:xfrm>
          <a:prstGeom prst="rect">
            <a:avLst/>
          </a:prstGeom>
          <a:solidFill>
            <a:srgbClr val="B1380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#9Slide03 Helvetica LT Std ExtC" panose="020B0708030502060204" pitchFamily="34" charset="0"/>
              </a:rPr>
              <a:t>30%</a:t>
            </a:r>
          </a:p>
        </p:txBody>
      </p:sp>
    </p:spTree>
    <p:extLst>
      <p:ext uri="{BB962C8B-B14F-4D97-AF65-F5344CB8AC3E}">
        <p14:creationId xmlns:p14="http://schemas.microsoft.com/office/powerpoint/2010/main" val="113688021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rizontal Scroll 16"/>
          <p:cNvSpPr/>
          <p:nvPr/>
        </p:nvSpPr>
        <p:spPr>
          <a:xfrm>
            <a:off x="3" y="139540"/>
            <a:ext cx="9143997" cy="762000"/>
          </a:xfrm>
          <a:prstGeom prst="horizontalScroll">
            <a:avLst>
              <a:gd name="adj" fmla="val 0"/>
            </a:avLst>
          </a:prstGeom>
          <a:solidFill>
            <a:srgbClr val="FFC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CẤU TẠO PHÂN TỬ</a:t>
            </a: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7" y="-18466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7271199" y="1528660"/>
            <a:ext cx="1796601" cy="646331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-CHO</a:t>
            </a:r>
          </a:p>
        </p:txBody>
      </p:sp>
      <p:sp>
        <p:nvSpPr>
          <p:cNvPr id="15" name="Horizontal Scroll 14"/>
          <p:cNvSpPr/>
          <p:nvPr/>
        </p:nvSpPr>
        <p:spPr>
          <a:xfrm>
            <a:off x="3" y="4"/>
            <a:ext cx="533400" cy="6857999"/>
          </a:xfrm>
          <a:prstGeom prst="horizontalScroll">
            <a:avLst>
              <a:gd name="adj" fmla="val 0"/>
            </a:avLst>
          </a:prstGeom>
          <a:solidFill>
            <a:srgbClr val="A7396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FEFEF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GLUCOZƠ</a:t>
            </a:r>
          </a:p>
        </p:txBody>
      </p:sp>
      <p:cxnSp>
        <p:nvCxnSpPr>
          <p:cNvPr id="20" name="Straight Arrow Connector 19"/>
          <p:cNvCxnSpPr>
            <a:stCxn id="21" idx="3"/>
            <a:endCxn id="51" idx="1"/>
          </p:cNvCxnSpPr>
          <p:nvPr/>
        </p:nvCxnSpPr>
        <p:spPr>
          <a:xfrm flipV="1">
            <a:off x="2436806" y="3297202"/>
            <a:ext cx="763594" cy="305182"/>
          </a:xfrm>
          <a:prstGeom prst="straightConnector1">
            <a:avLst/>
          </a:prstGeom>
          <a:ln w="38100">
            <a:solidFill>
              <a:srgbClr val="9D2E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64527" y="3279218"/>
            <a:ext cx="1872279" cy="646331"/>
          </a:xfrm>
          <a:prstGeom prst="rect">
            <a:avLst/>
          </a:prstGeom>
          <a:solidFill>
            <a:srgbClr val="EC4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36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lucozơ</a:t>
            </a:r>
            <a:endParaRPr lang="en-US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3200402" y="1535267"/>
            <a:ext cx="3581401" cy="830997"/>
          </a:xfrm>
          <a:prstGeom prst="rect">
            <a:avLst/>
          </a:prstGeom>
          <a:solidFill>
            <a:srgbClr val="2152FA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altLang="en-US" sz="24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ó</a:t>
            </a:r>
            <a:r>
              <a:rPr lang="en-US" altLang="en-U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phản</a:t>
            </a:r>
            <a:r>
              <a:rPr lang="en-US" altLang="en-U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ứng</a:t>
            </a:r>
            <a:r>
              <a:rPr lang="en-US" altLang="en-U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tráng</a:t>
            </a:r>
            <a:r>
              <a:rPr lang="en-US" altLang="en-U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bạc</a:t>
            </a:r>
            <a:r>
              <a:rPr lang="en-US" alt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4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altLang="en-U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mất</a:t>
            </a:r>
            <a:r>
              <a:rPr lang="en-US" altLang="en-U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màu</a:t>
            </a:r>
            <a:r>
              <a:rPr lang="en-US" alt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alt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brom</a:t>
            </a:r>
            <a:endParaRPr lang="en-US" alt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9" name="Straight Connector 38"/>
          <p:cNvCxnSpPr>
            <a:stCxn id="21" idx="3"/>
          </p:cNvCxnSpPr>
          <p:nvPr/>
        </p:nvCxnSpPr>
        <p:spPr>
          <a:xfrm flipV="1">
            <a:off x="2436806" y="1886644"/>
            <a:ext cx="306395" cy="1715740"/>
          </a:xfrm>
          <a:prstGeom prst="line">
            <a:avLst/>
          </a:prstGeom>
          <a:ln w="38100">
            <a:solidFill>
              <a:srgbClr val="970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2725741" y="1886461"/>
            <a:ext cx="474660" cy="0"/>
          </a:xfrm>
          <a:prstGeom prst="straightConnector1">
            <a:avLst/>
          </a:prstGeom>
          <a:ln w="38100">
            <a:solidFill>
              <a:srgbClr val="9D2E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6781801" y="1851823"/>
            <a:ext cx="474660" cy="0"/>
          </a:xfrm>
          <a:prstGeom prst="straightConnector1">
            <a:avLst/>
          </a:prstGeom>
          <a:ln w="762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Box 6"/>
          <p:cNvSpPr txBox="1">
            <a:spLocks noChangeArrowheads="1"/>
          </p:cNvSpPr>
          <p:nvPr/>
        </p:nvSpPr>
        <p:spPr bwMode="auto">
          <a:xfrm>
            <a:off x="3200400" y="2743204"/>
            <a:ext cx="3581403" cy="1107996"/>
          </a:xfrm>
          <a:prstGeom prst="rect">
            <a:avLst/>
          </a:prstGeom>
          <a:solidFill>
            <a:srgbClr val="2152FA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2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en-US" sz="22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hản</a:t>
            </a:r>
            <a:r>
              <a:rPr lang="en-US" altLang="en-US" sz="2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ứng</a:t>
            </a:r>
            <a:r>
              <a:rPr lang="en-US" altLang="en-US" sz="2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Cu(OH)</a:t>
            </a:r>
            <a:r>
              <a:rPr lang="en-US" altLang="en-US" sz="2200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US" altLang="en-US" sz="2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ở </a:t>
            </a:r>
            <a:r>
              <a:rPr lang="en-US" altLang="en-US" sz="22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nhiệt</a:t>
            </a:r>
            <a:r>
              <a:rPr lang="en-US" altLang="en-US" sz="2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altLang="en-US" sz="2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thường</a:t>
            </a:r>
            <a:r>
              <a:rPr lang="en-US" altLang="en-US" sz="2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altLang="en-US" sz="2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dung </a:t>
            </a:r>
            <a:r>
              <a:rPr lang="en-US" altLang="en-US" sz="22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dịch</a:t>
            </a:r>
            <a:r>
              <a:rPr lang="en-US" altLang="en-US" sz="2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màu</a:t>
            </a:r>
            <a:r>
              <a:rPr lang="en-US" altLang="en-US" sz="2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xanh</a:t>
            </a:r>
            <a:r>
              <a:rPr lang="en-US" altLang="en-U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lam</a:t>
            </a:r>
          </a:p>
        </p:txBody>
      </p:sp>
      <p:sp>
        <p:nvSpPr>
          <p:cNvPr id="53" name="TextBox 2"/>
          <p:cNvSpPr txBox="1">
            <a:spLocks noChangeArrowheads="1"/>
          </p:cNvSpPr>
          <p:nvPr/>
        </p:nvSpPr>
        <p:spPr bwMode="auto">
          <a:xfrm>
            <a:off x="7298318" y="2832942"/>
            <a:ext cx="1769482" cy="769441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2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altLang="en-US" sz="2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altLang="en-US" sz="2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–OH </a:t>
            </a:r>
            <a:r>
              <a:rPr lang="en-US" altLang="en-US" sz="22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kề</a:t>
            </a:r>
            <a:r>
              <a:rPr lang="en-US" altLang="en-US" sz="2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2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endParaRPr lang="en-US" altLang="en-US" sz="2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6823658" y="3238706"/>
            <a:ext cx="474660" cy="0"/>
          </a:xfrm>
          <a:prstGeom prst="straightConnector1">
            <a:avLst/>
          </a:prstGeom>
          <a:ln w="762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21" idx="3"/>
            <a:endCxn id="60" idx="1"/>
          </p:cNvCxnSpPr>
          <p:nvPr/>
        </p:nvCxnSpPr>
        <p:spPr>
          <a:xfrm>
            <a:off x="2436806" y="3602384"/>
            <a:ext cx="763594" cy="891187"/>
          </a:xfrm>
          <a:prstGeom prst="straightConnector1">
            <a:avLst/>
          </a:prstGeom>
          <a:ln w="38100">
            <a:solidFill>
              <a:srgbClr val="9D2E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 Box 6"/>
          <p:cNvSpPr txBox="1">
            <a:spLocks noChangeArrowheads="1"/>
          </p:cNvSpPr>
          <p:nvPr/>
        </p:nvSpPr>
        <p:spPr bwMode="auto">
          <a:xfrm>
            <a:off x="3200400" y="4078072"/>
            <a:ext cx="3581403" cy="830997"/>
          </a:xfrm>
          <a:prstGeom prst="rect">
            <a:avLst/>
          </a:prstGeom>
          <a:solidFill>
            <a:srgbClr val="2152FA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altLang="en-U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este</a:t>
            </a:r>
            <a:r>
              <a:rPr lang="en-US" altLang="en-U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chứa</a:t>
            </a:r>
            <a:r>
              <a:rPr lang="en-US" alt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US" altLang="en-US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gốc</a:t>
            </a:r>
            <a:r>
              <a:rPr lang="en-US" alt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axit</a:t>
            </a:r>
            <a:r>
              <a:rPr lang="en-US" alt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en-US" altLang="en-US" sz="2400" baseline="-25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altLang="en-US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</a:t>
            </a:r>
            <a:r>
              <a:rPr lang="en-US" altLang="en-US" sz="2400" baseline="30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endParaRPr lang="en-US" altLang="en-US" sz="2400" baseline="30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TextBox 2"/>
          <p:cNvSpPr txBox="1">
            <a:spLocks noChangeArrowheads="1"/>
          </p:cNvSpPr>
          <p:nvPr/>
        </p:nvSpPr>
        <p:spPr bwMode="auto">
          <a:xfrm>
            <a:off x="7267194" y="4078072"/>
            <a:ext cx="1800606" cy="646331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5 -OH</a:t>
            </a:r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6792533" y="4419600"/>
            <a:ext cx="474660" cy="0"/>
          </a:xfrm>
          <a:prstGeom prst="straightConnector1">
            <a:avLst/>
          </a:prstGeom>
          <a:ln w="762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2"/>
          <p:cNvSpPr txBox="1">
            <a:spLocks noChangeArrowheads="1"/>
          </p:cNvSpPr>
          <p:nvPr/>
        </p:nvSpPr>
        <p:spPr bwMode="auto">
          <a:xfrm>
            <a:off x="7271199" y="5076089"/>
            <a:ext cx="1796601" cy="954107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mạch</a:t>
            </a:r>
            <a:r>
              <a:rPr lang="en-US" alt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6C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nhánh</a:t>
            </a:r>
            <a:endParaRPr lang="en-US" altLang="en-US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3200402" y="5229979"/>
            <a:ext cx="3581401" cy="830997"/>
          </a:xfrm>
          <a:prstGeom prst="rect">
            <a:avLst/>
          </a:prstGeom>
          <a:solidFill>
            <a:srgbClr val="2152FA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Khử</a:t>
            </a:r>
            <a:r>
              <a:rPr lang="en-US" alt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hoàn</a:t>
            </a:r>
            <a:r>
              <a:rPr lang="en-US" alt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toàn</a:t>
            </a:r>
            <a:r>
              <a:rPr lang="en-US" alt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</a:t>
            </a:r>
            <a:r>
              <a:rPr lang="en-US" alt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alt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hexan</a:t>
            </a:r>
            <a:endParaRPr lang="en-US" alt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1" name="Straight Connector 70"/>
          <p:cNvCxnSpPr>
            <a:stCxn id="21" idx="3"/>
          </p:cNvCxnSpPr>
          <p:nvPr/>
        </p:nvCxnSpPr>
        <p:spPr>
          <a:xfrm>
            <a:off x="2436806" y="3602384"/>
            <a:ext cx="306395" cy="1978792"/>
          </a:xfrm>
          <a:prstGeom prst="line">
            <a:avLst/>
          </a:prstGeom>
          <a:ln w="38100">
            <a:solidFill>
              <a:srgbClr val="970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2725741" y="5581175"/>
            <a:ext cx="474660" cy="0"/>
          </a:xfrm>
          <a:prstGeom prst="straightConnector1">
            <a:avLst/>
          </a:prstGeom>
          <a:ln w="38100">
            <a:solidFill>
              <a:srgbClr val="9D2E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6781801" y="5546536"/>
            <a:ext cx="474660" cy="0"/>
          </a:xfrm>
          <a:prstGeom prst="straightConnector1">
            <a:avLst/>
          </a:prstGeom>
          <a:ln w="762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 Box 6"/>
          <p:cNvSpPr txBox="1">
            <a:spLocks noChangeArrowheads="1"/>
          </p:cNvSpPr>
          <p:nvPr/>
        </p:nvSpPr>
        <p:spPr bwMode="auto">
          <a:xfrm>
            <a:off x="658174" y="4199366"/>
            <a:ext cx="1645275" cy="646331"/>
          </a:xfrm>
          <a:prstGeom prst="rect">
            <a:avLst/>
          </a:prstGeom>
          <a:solidFill>
            <a:srgbClr val="276D6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altLang="en-US" sz="3600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alt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altLang="en-US" sz="3600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en-US" alt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altLang="en-US" sz="3600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en-US" altLang="en-US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6832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 animBg="1"/>
      <p:bldP spid="21" grpId="0" animBg="1"/>
      <p:bldP spid="22" grpId="0" animBg="1"/>
      <p:bldP spid="51" grpId="0" animBg="1"/>
      <p:bldP spid="53" grpId="0" animBg="1"/>
      <p:bldP spid="60" grpId="0" animBg="1"/>
      <p:bldP spid="61" grpId="0" animBg="1"/>
      <p:bldP spid="69" grpId="0" animBg="1"/>
      <p:bldP spid="70" grpId="0" animBg="1"/>
      <p:bldP spid="8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rizontal Scroll 16"/>
          <p:cNvSpPr/>
          <p:nvPr/>
        </p:nvSpPr>
        <p:spPr>
          <a:xfrm>
            <a:off x="533403" y="139540"/>
            <a:ext cx="8610597" cy="762000"/>
          </a:xfrm>
          <a:prstGeom prst="horizontalScroll">
            <a:avLst>
              <a:gd name="adj" fmla="val 0"/>
            </a:avLst>
          </a:prstGeom>
          <a:solidFill>
            <a:srgbClr val="FFC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CẤU TẠO PHÂN TỬ</a:t>
            </a: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7" y="-18466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3406753" y="1244028"/>
            <a:ext cx="1618445" cy="584775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1 -CHO</a:t>
            </a:r>
          </a:p>
        </p:txBody>
      </p:sp>
      <p:sp>
        <p:nvSpPr>
          <p:cNvPr id="15" name="Horizontal Scroll 14"/>
          <p:cNvSpPr/>
          <p:nvPr/>
        </p:nvSpPr>
        <p:spPr>
          <a:xfrm>
            <a:off x="3" y="4"/>
            <a:ext cx="533400" cy="6857999"/>
          </a:xfrm>
          <a:prstGeom prst="horizontalScroll">
            <a:avLst>
              <a:gd name="adj" fmla="val 0"/>
            </a:avLst>
          </a:prstGeom>
          <a:solidFill>
            <a:srgbClr val="A7396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FEFEFE"/>
                </a:solidFill>
                <a:latin typeface="#9Slide03 SFU Grenoble" panose="00000500000000000000" pitchFamily="2" charset="0"/>
                <a:cs typeface="Times New Roman" pitchFamily="18" charset="0"/>
              </a:rPr>
              <a:t>GLUCOZƠ</a:t>
            </a:r>
          </a:p>
        </p:txBody>
      </p:sp>
      <p:cxnSp>
        <p:nvCxnSpPr>
          <p:cNvPr id="20" name="Straight Arrow Connector 19"/>
          <p:cNvCxnSpPr>
            <a:stCxn id="21" idx="3"/>
            <a:endCxn id="14" idx="1"/>
          </p:cNvCxnSpPr>
          <p:nvPr/>
        </p:nvCxnSpPr>
        <p:spPr>
          <a:xfrm flipV="1">
            <a:off x="2643157" y="1536416"/>
            <a:ext cx="763596" cy="389567"/>
          </a:xfrm>
          <a:prstGeom prst="straightConnector1">
            <a:avLst/>
          </a:prstGeom>
          <a:ln w="38100">
            <a:solidFill>
              <a:srgbClr val="9D2E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74225" y="1602817"/>
            <a:ext cx="1768932" cy="646331"/>
          </a:xfrm>
          <a:prstGeom prst="rect">
            <a:avLst/>
          </a:prstGeom>
          <a:solidFill>
            <a:srgbClr val="EC4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36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lucozơ</a:t>
            </a:r>
            <a:endParaRPr lang="en-US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9" name="Straight Arrow Connector 58"/>
          <p:cNvCxnSpPr>
            <a:stCxn id="21" idx="3"/>
            <a:endCxn id="61" idx="1"/>
          </p:cNvCxnSpPr>
          <p:nvPr/>
        </p:nvCxnSpPr>
        <p:spPr>
          <a:xfrm>
            <a:off x="2643157" y="1925983"/>
            <a:ext cx="763597" cy="500008"/>
          </a:xfrm>
          <a:prstGeom prst="straightConnector1">
            <a:avLst/>
          </a:prstGeom>
          <a:ln w="38100">
            <a:solidFill>
              <a:srgbClr val="9D2E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2"/>
          <p:cNvSpPr txBox="1">
            <a:spLocks noChangeArrowheads="1"/>
          </p:cNvSpPr>
          <p:nvPr/>
        </p:nvSpPr>
        <p:spPr bwMode="auto">
          <a:xfrm>
            <a:off x="3406754" y="2133603"/>
            <a:ext cx="1622449" cy="584775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5 -OH</a:t>
            </a: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739757" y="3431223"/>
            <a:ext cx="8000997" cy="646331"/>
          </a:xfrm>
          <a:prstGeom prst="rect">
            <a:avLst/>
          </a:prstGeom>
          <a:solidFill>
            <a:srgbClr val="2152FA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en-US" altLang="en-US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OH</a:t>
            </a:r>
            <a:r>
              <a:rPr lang="en-US" alt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</a:t>
            </a:r>
            <a:r>
              <a:rPr lang="en-US" alt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CHOH</a:t>
            </a:r>
            <a:r>
              <a:rPr lang="en-US" alt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</a:t>
            </a:r>
            <a:r>
              <a:rPr lang="en-US" alt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CHOH</a:t>
            </a:r>
            <a:r>
              <a:rPr lang="en-US" alt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</a:t>
            </a:r>
            <a:r>
              <a:rPr lang="en-US" alt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CHOH</a:t>
            </a:r>
            <a:r>
              <a:rPr lang="en-US" alt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</a:t>
            </a:r>
            <a:r>
              <a:rPr lang="en-US" alt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CHOH</a:t>
            </a:r>
            <a:r>
              <a:rPr lang="en-US" alt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</a:t>
            </a:r>
            <a:r>
              <a:rPr lang="en-US" alt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CH=O</a:t>
            </a:r>
          </a:p>
        </p:txBody>
      </p:sp>
      <p:sp>
        <p:nvSpPr>
          <p:cNvPr id="2" name="Oval 1"/>
          <p:cNvSpPr/>
          <p:nvPr/>
        </p:nvSpPr>
        <p:spPr>
          <a:xfrm>
            <a:off x="7282407" y="3144079"/>
            <a:ext cx="424339" cy="4243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142133" y="3124201"/>
            <a:ext cx="424339" cy="4243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1012339" y="3115768"/>
            <a:ext cx="424339" cy="4243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2391001" y="3098193"/>
            <a:ext cx="424339" cy="4243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3614264" y="3126756"/>
            <a:ext cx="424339" cy="4243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890923" y="3135466"/>
            <a:ext cx="424339" cy="42433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922990" y="2425989"/>
            <a:ext cx="1645275" cy="584775"/>
          </a:xfrm>
          <a:prstGeom prst="rect">
            <a:avLst/>
          </a:prstGeom>
          <a:solidFill>
            <a:srgbClr val="276D6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altLang="en-US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alt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altLang="en-US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en-US" alt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altLang="en-US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en-US" alt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615" y="4267203"/>
            <a:ext cx="5649276" cy="251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83715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50"/>
                            </p:stCondLst>
                            <p:childTnLst>
                              <p:par>
                                <p:cTn id="46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50"/>
                            </p:stCondLst>
                            <p:childTnLst>
                              <p:par>
                                <p:cTn id="5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1" grpId="0" animBg="1"/>
      <p:bldP spid="24" grpId="0" animBg="1"/>
      <p:bldP spid="2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orizontal Scroll 16"/>
          <p:cNvSpPr/>
          <p:nvPr/>
        </p:nvSpPr>
        <p:spPr>
          <a:xfrm>
            <a:off x="533403" y="139540"/>
            <a:ext cx="8610597" cy="762000"/>
          </a:xfrm>
          <a:prstGeom prst="horizontalScroll">
            <a:avLst>
              <a:gd name="adj" fmla="val 0"/>
            </a:avLst>
          </a:prstGeom>
          <a:solidFill>
            <a:srgbClr val="FF006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 CHẤT HÓA HỌC</a:t>
            </a: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7" y="-18466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Horizontal Scroll 14"/>
          <p:cNvSpPr/>
          <p:nvPr/>
        </p:nvSpPr>
        <p:spPr>
          <a:xfrm>
            <a:off x="3" y="4"/>
            <a:ext cx="533400" cy="6857999"/>
          </a:xfrm>
          <a:prstGeom prst="horizontalScroll">
            <a:avLst>
              <a:gd name="adj" fmla="val 0"/>
            </a:avLst>
          </a:prstGeom>
          <a:solidFill>
            <a:srgbClr val="A7396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FEFEFE"/>
                </a:solidFill>
                <a:latin typeface="#9Slide03 SFU Grenoble" panose="00000500000000000000" pitchFamily="2" charset="0"/>
                <a:cs typeface="Times New Roman" pitchFamily="18" charset="0"/>
              </a:rPr>
              <a:t>GLUCOZƠ</a:t>
            </a: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587357" y="1066803"/>
            <a:ext cx="5661043" cy="461665"/>
          </a:xfrm>
          <a:prstGeom prst="rect">
            <a:avLst/>
          </a:prstGeom>
          <a:solidFill>
            <a:srgbClr val="2152FA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</a:t>
            </a:r>
            <a:r>
              <a:rPr lang="en-US" altLang="en-US" sz="2400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OH</a:t>
            </a:r>
            <a:r>
              <a:rPr lang="en-US" alt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</a:t>
            </a:r>
            <a:r>
              <a:rPr lang="en-US" alt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CHOH</a:t>
            </a:r>
            <a:r>
              <a:rPr lang="en-US" alt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</a:t>
            </a:r>
            <a:r>
              <a:rPr lang="en-US" alt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CHOH</a:t>
            </a:r>
            <a:r>
              <a:rPr lang="en-US" alt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</a:t>
            </a:r>
            <a:r>
              <a:rPr lang="en-US" alt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CHOH</a:t>
            </a:r>
            <a:r>
              <a:rPr lang="en-US" alt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</a:t>
            </a:r>
            <a:r>
              <a:rPr lang="en-US" alt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CHOH</a:t>
            </a:r>
            <a:r>
              <a:rPr lang="en-US" alt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</a:t>
            </a:r>
            <a:r>
              <a:rPr lang="en-US" alt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CH=O</a:t>
            </a:r>
          </a:p>
        </p:txBody>
      </p:sp>
      <p:sp>
        <p:nvSpPr>
          <p:cNvPr id="43" name="TextBox 2"/>
          <p:cNvSpPr txBox="1">
            <a:spLocks noChangeArrowheads="1"/>
          </p:cNvSpPr>
          <p:nvPr/>
        </p:nvSpPr>
        <p:spPr bwMode="auto">
          <a:xfrm>
            <a:off x="2748506" y="2539206"/>
            <a:ext cx="1033092" cy="52322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-CHO</a:t>
            </a:r>
          </a:p>
        </p:txBody>
      </p:sp>
      <p:cxnSp>
        <p:nvCxnSpPr>
          <p:cNvPr id="45" name="Straight Arrow Connector 44"/>
          <p:cNvCxnSpPr>
            <a:stCxn id="46" idx="3"/>
          </p:cNvCxnSpPr>
          <p:nvPr/>
        </p:nvCxnSpPr>
        <p:spPr>
          <a:xfrm>
            <a:off x="2000517" y="4103257"/>
            <a:ext cx="691063" cy="61555"/>
          </a:xfrm>
          <a:prstGeom prst="straightConnector1">
            <a:avLst/>
          </a:prstGeom>
          <a:ln w="38100">
            <a:solidFill>
              <a:srgbClr val="9D2E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83842" y="3841647"/>
            <a:ext cx="1416675" cy="523220"/>
          </a:xfrm>
          <a:prstGeom prst="rect">
            <a:avLst/>
          </a:prstGeom>
          <a:solidFill>
            <a:srgbClr val="EC402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28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lucozơ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8" name="Straight Connector 47"/>
          <p:cNvCxnSpPr>
            <a:stCxn id="46" idx="3"/>
          </p:cNvCxnSpPr>
          <p:nvPr/>
        </p:nvCxnSpPr>
        <p:spPr>
          <a:xfrm flipV="1">
            <a:off x="2000517" y="2862376"/>
            <a:ext cx="286983" cy="1240881"/>
          </a:xfrm>
          <a:prstGeom prst="line">
            <a:avLst/>
          </a:prstGeom>
          <a:ln w="38100">
            <a:solidFill>
              <a:srgbClr val="970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2282679" y="2862371"/>
            <a:ext cx="474660" cy="0"/>
          </a:xfrm>
          <a:prstGeom prst="straightConnector1">
            <a:avLst/>
          </a:prstGeom>
          <a:ln w="38100">
            <a:solidFill>
              <a:srgbClr val="9D2E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2"/>
          <p:cNvSpPr txBox="1">
            <a:spLocks noChangeArrowheads="1"/>
          </p:cNvSpPr>
          <p:nvPr/>
        </p:nvSpPr>
        <p:spPr bwMode="auto">
          <a:xfrm>
            <a:off x="2691581" y="3903198"/>
            <a:ext cx="2261421" cy="461665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Ancol</a:t>
            </a:r>
            <a:r>
              <a:rPr lang="en-US" alt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đa</a:t>
            </a:r>
            <a:r>
              <a:rPr lang="en-US" alt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chức</a:t>
            </a:r>
            <a:endParaRPr lang="en-US" alt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0" name="Straight Connector 59"/>
          <p:cNvCxnSpPr>
            <a:stCxn id="46" idx="3"/>
          </p:cNvCxnSpPr>
          <p:nvPr/>
        </p:nvCxnSpPr>
        <p:spPr>
          <a:xfrm>
            <a:off x="2000517" y="4103257"/>
            <a:ext cx="227423" cy="1197737"/>
          </a:xfrm>
          <a:prstGeom prst="line">
            <a:avLst/>
          </a:prstGeom>
          <a:ln w="38100">
            <a:solidFill>
              <a:srgbClr val="9703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2212875" y="5300991"/>
            <a:ext cx="474660" cy="0"/>
          </a:xfrm>
          <a:prstGeom prst="straightConnector1">
            <a:avLst/>
          </a:prstGeom>
          <a:ln w="38100">
            <a:solidFill>
              <a:srgbClr val="9D2E5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 Box 6"/>
          <p:cNvSpPr txBox="1">
            <a:spLocks noChangeArrowheads="1"/>
          </p:cNvSpPr>
          <p:nvPr/>
        </p:nvSpPr>
        <p:spPr bwMode="auto">
          <a:xfrm>
            <a:off x="671990" y="4592142"/>
            <a:ext cx="1170627" cy="461665"/>
          </a:xfrm>
          <a:prstGeom prst="rect">
            <a:avLst/>
          </a:prstGeom>
          <a:solidFill>
            <a:srgbClr val="276D6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altLang="en-US" sz="2400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alt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altLang="en-US" sz="2400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en-US" alt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altLang="en-US" sz="2400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en-US" alt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TextBox 2"/>
          <p:cNvSpPr txBox="1">
            <a:spLocks noChangeArrowheads="1"/>
          </p:cNvSpPr>
          <p:nvPr/>
        </p:nvSpPr>
        <p:spPr bwMode="auto">
          <a:xfrm>
            <a:off x="2691827" y="5039381"/>
            <a:ext cx="2627154" cy="461665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hản</a:t>
            </a:r>
            <a:r>
              <a:rPr lang="en-US" altLang="en-US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ứng</a:t>
            </a:r>
            <a:r>
              <a:rPr lang="en-US" altLang="en-US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lang="en-US" alt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men</a:t>
            </a:r>
          </a:p>
        </p:txBody>
      </p:sp>
      <p:cxnSp>
        <p:nvCxnSpPr>
          <p:cNvPr id="79" name="Straight Arrow Connector 78"/>
          <p:cNvCxnSpPr>
            <a:stCxn id="43" idx="3"/>
            <a:endCxn id="96" idx="1"/>
          </p:cNvCxnSpPr>
          <p:nvPr/>
        </p:nvCxnSpPr>
        <p:spPr>
          <a:xfrm>
            <a:off x="3781599" y="2800816"/>
            <a:ext cx="404081" cy="42333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51" name="Straight Arrow Connector 18450"/>
          <p:cNvCxnSpPr>
            <a:stCxn id="43" idx="3"/>
            <a:endCxn id="95" idx="1"/>
          </p:cNvCxnSpPr>
          <p:nvPr/>
        </p:nvCxnSpPr>
        <p:spPr>
          <a:xfrm flipV="1">
            <a:off x="3781599" y="2157078"/>
            <a:ext cx="390129" cy="643738"/>
          </a:xfrm>
          <a:prstGeom prst="straightConnector1">
            <a:avLst/>
          </a:prstGeom>
          <a:ln w="28575">
            <a:solidFill>
              <a:srgbClr val="FF040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2"/>
          <p:cNvSpPr txBox="1">
            <a:spLocks noChangeArrowheads="1"/>
          </p:cNvSpPr>
          <p:nvPr/>
        </p:nvSpPr>
        <p:spPr bwMode="auto">
          <a:xfrm>
            <a:off x="4171728" y="1926246"/>
            <a:ext cx="1147253" cy="461665"/>
          </a:xfrm>
          <a:prstGeom prst="rect">
            <a:avLst/>
          </a:prstGeom>
          <a:solidFill>
            <a:srgbClr val="7030A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Khử</a:t>
            </a:r>
          </a:p>
        </p:txBody>
      </p:sp>
      <p:sp>
        <p:nvSpPr>
          <p:cNvPr id="96" name="TextBox 2"/>
          <p:cNvSpPr txBox="1">
            <a:spLocks noChangeArrowheads="1"/>
          </p:cNvSpPr>
          <p:nvPr/>
        </p:nvSpPr>
        <p:spPr bwMode="auto">
          <a:xfrm>
            <a:off x="4185680" y="2993320"/>
            <a:ext cx="1147253" cy="461665"/>
          </a:xfrm>
          <a:prstGeom prst="rect">
            <a:avLst/>
          </a:prstGeom>
          <a:solidFill>
            <a:srgbClr val="7030A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Oxi hóa</a:t>
            </a:r>
          </a:p>
        </p:txBody>
      </p:sp>
      <p:grpSp>
        <p:nvGrpSpPr>
          <p:cNvPr id="100" name="Group 99"/>
          <p:cNvGrpSpPr/>
          <p:nvPr/>
        </p:nvGrpSpPr>
        <p:grpSpPr>
          <a:xfrm>
            <a:off x="5709108" y="1600202"/>
            <a:ext cx="3358695" cy="1113751"/>
            <a:chOff x="2545733" y="33406"/>
            <a:chExt cx="4406831" cy="111375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01" name="Rectangle 100"/>
            <p:cNvSpPr/>
            <p:nvPr/>
          </p:nvSpPr>
          <p:spPr>
            <a:xfrm>
              <a:off x="2545733" y="33406"/>
              <a:ext cx="4406831" cy="1113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2" name="TextBox 101"/>
            <p:cNvSpPr txBox="1"/>
            <p:nvPr/>
          </p:nvSpPr>
          <p:spPr>
            <a:xfrm>
              <a:off x="2545733" y="33406"/>
              <a:ext cx="4406831" cy="111375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1" tIns="95251" rIns="95251" bIns="95251" numCol="1" spcCol="1270" anchor="ctr" anchorCtr="0">
              <a:noAutofit/>
            </a:bodyPr>
            <a:lstStyle/>
            <a:p>
              <a:pPr marL="0" lvl="1" defTabSz="1111223">
                <a:lnSpc>
                  <a:spcPct val="90000"/>
                </a:lnSpc>
                <a:spcAft>
                  <a:spcPct val="15000"/>
                </a:spcAft>
              </a:pPr>
              <a:r>
                <a:rPr lang="en-US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+ </a:t>
              </a:r>
              <a:r>
                <a:rPr lang="en-US" sz="20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dd</a:t>
              </a:r>
              <a:r>
                <a:rPr lang="en-US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AgNO</a:t>
              </a:r>
              <a:r>
                <a:rPr lang="en-US" sz="20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/NH</a:t>
              </a:r>
              <a:r>
                <a:rPr lang="en-US" sz="20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, t</a:t>
              </a:r>
              <a:r>
                <a:rPr lang="en-US" sz="2000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o </a:t>
              </a: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rPr>
                <a:t> </a:t>
              </a:r>
              <a:r>
                <a:rPr lang="en-US" sz="2000" dirty="0" smtClean="0"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rPr>
                <a:t>2Ag</a:t>
              </a:r>
              <a:endParaRPr lang="en-US" sz="2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endParaRPr>
            </a:p>
            <a:p>
              <a:pPr marL="0" lvl="1" defTabSz="1111223">
                <a:lnSpc>
                  <a:spcPct val="90000"/>
                </a:lnSpc>
                <a:spcAft>
                  <a:spcPct val="15000"/>
                </a:spcAft>
              </a:pPr>
              <a:r>
                <a:rPr lang="en-US" sz="2000" dirty="0" smtClean="0">
                  <a:solidFill>
                    <a:srgbClr val="EC4023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rPr>
                <a:t>+ </a:t>
              </a:r>
              <a:r>
                <a:rPr lang="en-US" sz="2000" dirty="0" err="1" smtClean="0">
                  <a:solidFill>
                    <a:srgbClr val="EC402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Nước</a:t>
              </a:r>
              <a:r>
                <a:rPr lang="en-US" sz="2000" dirty="0" smtClean="0">
                  <a:solidFill>
                    <a:srgbClr val="EC402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dirty="0">
                  <a:solidFill>
                    <a:srgbClr val="EC402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Br</a:t>
              </a:r>
              <a:r>
                <a:rPr lang="en-US" sz="2000" baseline="-25000" dirty="0">
                  <a:solidFill>
                    <a:srgbClr val="EC402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: </a:t>
              </a:r>
              <a:r>
                <a:rPr lang="en-US" sz="2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mất</a:t>
              </a: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màu</a:t>
              </a: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da </a:t>
              </a:r>
              <a:r>
                <a:rPr lang="en-US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cam</a:t>
              </a:r>
            </a:p>
            <a:p>
              <a:pPr marL="0" lvl="1" defTabSz="1111223">
                <a:lnSpc>
                  <a:spcPct val="90000"/>
                </a:lnSpc>
                <a:spcAft>
                  <a:spcPct val="15000"/>
                </a:spcAft>
              </a:pPr>
              <a:r>
                <a:rPr lang="en-US" sz="2000" dirty="0" smtClean="0">
                  <a:solidFill>
                    <a:srgbClr val="00B0F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+ Cu(OH)</a:t>
              </a:r>
              <a:r>
                <a:rPr lang="en-US" sz="2000" baseline="-25000" dirty="0" smtClean="0">
                  <a:solidFill>
                    <a:srgbClr val="00B0F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/OH</a:t>
              </a:r>
              <a:r>
                <a:rPr lang="en-US" sz="2000" baseline="30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-</a:t>
              </a: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, t</a:t>
              </a:r>
              <a:r>
                <a:rPr lang="en-US" sz="2000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: </a:t>
              </a:r>
              <a:r>
                <a:rPr lang="en-US" sz="2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rPr>
                <a:t></a:t>
              </a:r>
              <a:r>
                <a:rPr lang="en-US" sz="200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đỏ</a:t>
              </a:r>
              <a:r>
                <a:rPr lang="en-US" sz="2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gạch</a:t>
              </a:r>
              <a:endPara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68" name="Straight Arrow Connector 67"/>
          <p:cNvCxnSpPr>
            <a:stCxn id="95" idx="3"/>
            <a:endCxn id="102" idx="1"/>
          </p:cNvCxnSpPr>
          <p:nvPr/>
        </p:nvCxnSpPr>
        <p:spPr>
          <a:xfrm flipV="1">
            <a:off x="5318981" y="2157078"/>
            <a:ext cx="390127" cy="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" name="Group 112"/>
          <p:cNvGrpSpPr/>
          <p:nvPr/>
        </p:nvGrpSpPr>
        <p:grpSpPr>
          <a:xfrm>
            <a:off x="5711253" y="2900395"/>
            <a:ext cx="3356548" cy="647511"/>
            <a:chOff x="2545733" y="-15051"/>
            <a:chExt cx="4406831" cy="1162207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14" name="Rectangle 113"/>
            <p:cNvSpPr/>
            <p:nvPr/>
          </p:nvSpPr>
          <p:spPr>
            <a:xfrm>
              <a:off x="2545733" y="33406"/>
              <a:ext cx="4406831" cy="1113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5" name="TextBox 114"/>
            <p:cNvSpPr txBox="1"/>
            <p:nvPr/>
          </p:nvSpPr>
          <p:spPr>
            <a:xfrm>
              <a:off x="2545733" y="-15051"/>
              <a:ext cx="4406831" cy="111375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1" tIns="95251" rIns="95251" bIns="95251" numCol="1" spcCol="1270" anchor="ctr" anchorCtr="0">
              <a:noAutofit/>
            </a:bodyPr>
            <a:lstStyle/>
            <a:p>
              <a:pPr marL="0" lvl="1" defTabSz="1111223">
                <a:lnSpc>
                  <a:spcPct val="90000"/>
                </a:lnSpc>
                <a:spcAft>
                  <a:spcPct val="15000"/>
                </a:spcAft>
              </a:pP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+ H</a:t>
              </a:r>
              <a:r>
                <a:rPr lang="en-US" sz="20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tạo</a:t>
              </a: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dirty="0" err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sobitol</a:t>
              </a:r>
              <a:r>
                <a:rPr lang="en-US" sz="2000" dirty="0" smtClean="0">
                  <a:solidFill>
                    <a:srgbClr val="00B0F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(C</a:t>
              </a:r>
              <a:r>
                <a:rPr lang="en-US" sz="2000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</a:t>
              </a:r>
              <a:r>
                <a:rPr lang="en-US" sz="2000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14</a:t>
              </a: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en-US" sz="2000" baseline="-25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  <a:r>
                <a:rPr lang="en-US" sz="2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5709104" y="3840466"/>
            <a:ext cx="3358696" cy="647511"/>
            <a:chOff x="2545733" y="-15051"/>
            <a:chExt cx="4406831" cy="1162207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25" name="Rectangle 124"/>
            <p:cNvSpPr/>
            <p:nvPr/>
          </p:nvSpPr>
          <p:spPr>
            <a:xfrm>
              <a:off x="2545733" y="33406"/>
              <a:ext cx="4406831" cy="1113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6" name="TextBox 125"/>
            <p:cNvSpPr txBox="1"/>
            <p:nvPr/>
          </p:nvSpPr>
          <p:spPr>
            <a:xfrm>
              <a:off x="2545733" y="-15051"/>
              <a:ext cx="4406831" cy="111375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1" tIns="95251" rIns="95251" bIns="95251" numCol="1" spcCol="1270" anchor="ctr" anchorCtr="0">
              <a:noAutofit/>
            </a:bodyPr>
            <a:lstStyle/>
            <a:p>
              <a:pPr marL="0" lvl="1" defTabSz="1111223">
                <a:lnSpc>
                  <a:spcPct val="90000"/>
                </a:lnSpc>
                <a:spcAft>
                  <a:spcPct val="15000"/>
                </a:spcAft>
              </a:pPr>
              <a:r>
                <a:rPr lang="en-US" sz="2000" dirty="0" smtClean="0">
                  <a:solidFill>
                    <a:srgbClr val="00B0F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+ Cu(OH)</a:t>
              </a:r>
              <a:r>
                <a:rPr lang="en-US" sz="2000" baseline="-25000" dirty="0" smtClean="0">
                  <a:solidFill>
                    <a:srgbClr val="00B0F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/OH</a:t>
              </a:r>
              <a:r>
                <a:rPr lang="en-US" sz="2000" baseline="30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-</a:t>
              </a:r>
              <a:r>
                <a:rPr lang="en-US" sz="2200" dirty="0">
                  <a:latin typeface="Calibri" panose="020F0502020204030204" pitchFamily="34" charset="0"/>
                  <a:cs typeface="Calibri" panose="020F0502020204030204" pitchFamily="34" charset="0"/>
                </a:rPr>
                <a:t>: </a:t>
              </a:r>
              <a:r>
                <a:rPr lang="en-US" sz="2200" dirty="0" err="1">
                  <a:solidFill>
                    <a:srgbClr val="00B0F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rPr>
                <a:t>phức</a:t>
              </a:r>
              <a:r>
                <a:rPr lang="en-US" sz="2200" dirty="0">
                  <a:solidFill>
                    <a:srgbClr val="00B0F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rPr>
                <a:t> </a:t>
              </a:r>
              <a:r>
                <a:rPr lang="en-US" sz="2200" dirty="0" err="1">
                  <a:solidFill>
                    <a:srgbClr val="00B0F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rPr>
                <a:t>màu</a:t>
              </a:r>
              <a:r>
                <a:rPr lang="en-US" sz="2200" dirty="0">
                  <a:solidFill>
                    <a:srgbClr val="00B0F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rPr>
                <a:t> </a:t>
              </a:r>
              <a:r>
                <a:rPr lang="en-US" sz="2200" dirty="0" err="1" smtClean="0">
                  <a:solidFill>
                    <a:srgbClr val="00B0F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rPr>
                <a:t>xanh</a:t>
              </a:r>
              <a:r>
                <a:rPr lang="en-US" sz="2200" dirty="0" smtClean="0">
                  <a:solidFill>
                    <a:srgbClr val="00B0F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rPr>
                <a:t> lam</a:t>
              </a:r>
              <a:endParaRPr lang="en-US" sz="22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127" name="Straight Arrow Connector 126"/>
          <p:cNvCxnSpPr/>
          <p:nvPr/>
        </p:nvCxnSpPr>
        <p:spPr>
          <a:xfrm flipV="1">
            <a:off x="5346887" y="3236307"/>
            <a:ext cx="390127" cy="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flipV="1">
            <a:off x="4983599" y="4181518"/>
            <a:ext cx="753415" cy="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407707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7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4" grpId="0" animBg="1"/>
      <p:bldP spid="43" grpId="0" animBg="1"/>
      <p:bldP spid="46" grpId="0" animBg="1"/>
      <p:bldP spid="52" grpId="0" animBg="1"/>
      <p:bldP spid="63" grpId="0" animBg="1"/>
      <p:bldP spid="74" grpId="0" animBg="1"/>
      <p:bldP spid="95" grpId="0" animBg="1"/>
      <p:bldP spid="9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9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8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8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0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8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9895</TotalTime>
  <Words>711</Words>
  <Application>Microsoft Office PowerPoint</Application>
  <PresentationFormat>On-screen Show (4:3)</PresentationFormat>
  <Paragraphs>182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#9Slide03 Cabin Condensed SemiB</vt:lpstr>
      <vt:lpstr>#9Slide03 Helvetica LT Std ExtC</vt:lpstr>
      <vt:lpstr>#9Slide03 SFU Grenoble</vt:lpstr>
      <vt:lpstr>#9Slide04 Abraham Lincoln</vt:lpstr>
      <vt:lpstr>#9Slide05 SVNClementine</vt:lpstr>
      <vt:lpstr>Arial</vt:lpstr>
      <vt:lpstr>Calibri</vt:lpstr>
      <vt:lpstr>Cambria Math</vt:lpstr>
      <vt:lpstr>Symbol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164A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xp sp2 Full</dc:creator>
  <cp:lastModifiedBy>Dell</cp:lastModifiedBy>
  <cp:revision>576</cp:revision>
  <dcterms:created xsi:type="dcterms:W3CDTF">2008-10-28T03:11:49Z</dcterms:created>
  <dcterms:modified xsi:type="dcterms:W3CDTF">2021-09-25T15:40:40Z</dcterms:modified>
</cp:coreProperties>
</file>