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Lst>
  <p:notesMasterIdLst>
    <p:notesMasterId r:id="rId32"/>
  </p:notesMasterIdLst>
  <p:sldIdLst>
    <p:sldId id="256" r:id="rId4"/>
    <p:sldId id="261" r:id="rId5"/>
    <p:sldId id="267" r:id="rId6"/>
    <p:sldId id="262" r:id="rId7"/>
    <p:sldId id="257" r:id="rId8"/>
    <p:sldId id="264" r:id="rId9"/>
    <p:sldId id="265" r:id="rId10"/>
    <p:sldId id="275" r:id="rId11"/>
    <p:sldId id="266" r:id="rId12"/>
    <p:sldId id="273" r:id="rId13"/>
    <p:sldId id="288" r:id="rId14"/>
    <p:sldId id="274" r:id="rId15"/>
    <p:sldId id="269" r:id="rId16"/>
    <p:sldId id="279" r:id="rId17"/>
    <p:sldId id="289" r:id="rId18"/>
    <p:sldId id="276" r:id="rId19"/>
    <p:sldId id="270" r:id="rId20"/>
    <p:sldId id="280" r:id="rId21"/>
    <p:sldId id="281" r:id="rId22"/>
    <p:sldId id="271" r:id="rId23"/>
    <p:sldId id="272" r:id="rId24"/>
    <p:sldId id="282" r:id="rId25"/>
    <p:sldId id="283" r:id="rId26"/>
    <p:sldId id="284" r:id="rId27"/>
    <p:sldId id="287" r:id="rId28"/>
    <p:sldId id="260" r:id="rId29"/>
    <p:sldId id="285" r:id="rId30"/>
    <p:sldId id="286"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1D00"/>
    <a:srgbClr val="CC8300"/>
    <a:srgbClr val="FFAD19"/>
    <a:srgbClr val="FFE4B3"/>
    <a:srgbClr val="FFCCCC"/>
    <a:srgbClr val="663300"/>
    <a:srgbClr val="F8025A"/>
    <a:srgbClr val="EE006C"/>
    <a:srgbClr val="D93F01"/>
    <a:srgbClr val="FFB3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92"/>
    <p:restoredTop sz="86990"/>
  </p:normalViewPr>
  <p:slideViewPr>
    <p:cSldViewPr>
      <p:cViewPr varScale="1">
        <p:scale>
          <a:sx n="87" d="100"/>
          <a:sy n="87" d="100"/>
        </p:scale>
        <p:origin x="1136" y="184"/>
      </p:cViewPr>
      <p:guideLst>
        <p:guide orient="horz" pos="2160"/>
        <p:guide pos="2880"/>
      </p:guideLst>
    </p:cSldViewPr>
  </p:slideViewPr>
  <p:notesTextViewPr>
    <p:cViewPr>
      <p:scale>
        <a:sx n="1" d="1"/>
        <a:sy n="1" d="1"/>
      </p:scale>
      <p:origin x="0" y="0"/>
    </p:cViewPr>
  </p:notesTextViewPr>
  <p:gridSpacing cx="152705" cy="152705"/>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5276AC-3ED1-C44E-BC70-8F36391CE244}" type="datetimeFigureOut">
              <a:rPr lang="en-US" smtClean="0"/>
              <a:t>9/10/21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1BDD25-3FC5-B648-95B3-4A4F92EC2429}" type="slidenum">
              <a:rPr lang="en-US" smtClean="0"/>
              <a:t>‹#›</a:t>
            </a:fld>
            <a:endParaRPr lang="en-US"/>
          </a:p>
        </p:txBody>
      </p:sp>
    </p:spTree>
    <p:extLst>
      <p:ext uri="{BB962C8B-B14F-4D97-AF65-F5344CB8AC3E}">
        <p14:creationId xmlns:p14="http://schemas.microsoft.com/office/powerpoint/2010/main" val="3237078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Đánh</a:t>
            </a:r>
            <a:r>
              <a:rPr lang="en-US" dirty="0"/>
              <a:t> </a:t>
            </a:r>
            <a:r>
              <a:rPr lang="en-US" dirty="0" err="1"/>
              <a:t>giá</a:t>
            </a:r>
            <a:r>
              <a:rPr lang="en-US" dirty="0"/>
              <a:t> </a:t>
            </a:r>
            <a:r>
              <a:rPr lang="en-US" dirty="0" err="1"/>
              <a:t>tính</a:t>
            </a:r>
            <a:r>
              <a:rPr lang="en-US" dirty="0"/>
              <a:t> </a:t>
            </a:r>
            <a:r>
              <a:rPr lang="en-US" dirty="0" err="1"/>
              <a:t>chịu</a:t>
            </a:r>
            <a:r>
              <a:rPr lang="en-US" dirty="0"/>
              <a:t> </a:t>
            </a:r>
            <a:r>
              <a:rPr lang="en-US" dirty="0" err="1"/>
              <a:t>nóng</a:t>
            </a:r>
            <a:r>
              <a:rPr lang="en-US" dirty="0"/>
              <a:t>, </a:t>
            </a:r>
            <a:r>
              <a:rPr lang="en-US" dirty="0" err="1"/>
              <a:t>chịu</a:t>
            </a:r>
            <a:r>
              <a:rPr lang="en-US" dirty="0"/>
              <a:t> </a:t>
            </a:r>
            <a:r>
              <a:rPr lang="en-US" dirty="0" err="1"/>
              <a:t>hạn</a:t>
            </a:r>
            <a:r>
              <a:rPr lang="en-US" dirty="0"/>
              <a:t> </a:t>
            </a:r>
            <a:r>
              <a:rPr lang="en-US" dirty="0" err="1"/>
              <a:t>của</a:t>
            </a:r>
            <a:r>
              <a:rPr lang="en-US" dirty="0"/>
              <a:t> </a:t>
            </a:r>
            <a:r>
              <a:rPr lang="en-US" dirty="0" err="1"/>
              <a:t>cây</a:t>
            </a:r>
            <a:r>
              <a:rPr lang="en-US" dirty="0"/>
              <a:t>.</a:t>
            </a:r>
          </a:p>
          <a:p>
            <a:r>
              <a:rPr lang="en-US" dirty="0" err="1"/>
              <a:t>Cây</a:t>
            </a:r>
            <a:r>
              <a:rPr lang="en-US" dirty="0"/>
              <a:t> </a:t>
            </a:r>
            <a:r>
              <a:rPr lang="en-US" dirty="0" err="1"/>
              <a:t>lấy</a:t>
            </a:r>
            <a:r>
              <a:rPr lang="en-US" dirty="0"/>
              <a:t> </a:t>
            </a:r>
            <a:r>
              <a:rPr lang="en-US" dirty="0" err="1"/>
              <a:t>nước</a:t>
            </a:r>
            <a:r>
              <a:rPr lang="en-US" dirty="0"/>
              <a:t> </a:t>
            </a:r>
            <a:r>
              <a:rPr lang="en-US" dirty="0" err="1"/>
              <a:t>thông</a:t>
            </a:r>
            <a:r>
              <a:rPr lang="en-US" dirty="0"/>
              <a:t> qua </a:t>
            </a:r>
            <a:r>
              <a:rPr lang="en-US" dirty="0" err="1"/>
              <a:t>bộ</a:t>
            </a:r>
            <a:r>
              <a:rPr lang="en-US" dirty="0"/>
              <a:t> </a:t>
            </a:r>
            <a:r>
              <a:rPr lang="en-US" dirty="0" err="1"/>
              <a:t>phận</a:t>
            </a:r>
            <a:r>
              <a:rPr lang="en-US" dirty="0"/>
              <a:t> </a:t>
            </a:r>
            <a:r>
              <a:rPr lang="en-US" dirty="0" err="1"/>
              <a:t>nào</a:t>
            </a:r>
            <a:r>
              <a:rPr lang="en-US" dirty="0"/>
              <a:t>?</a:t>
            </a:r>
          </a:p>
        </p:txBody>
      </p:sp>
      <p:sp>
        <p:nvSpPr>
          <p:cNvPr id="4" name="Slide Number Placeholder 3"/>
          <p:cNvSpPr>
            <a:spLocks noGrp="1"/>
          </p:cNvSpPr>
          <p:nvPr>
            <p:ph type="sldNum" sz="quarter" idx="5"/>
          </p:nvPr>
        </p:nvSpPr>
        <p:spPr/>
        <p:txBody>
          <a:bodyPr/>
          <a:lstStyle/>
          <a:p>
            <a:fld id="{B41BDD25-3FC5-B648-95B3-4A4F92EC2429}" type="slidenum">
              <a:rPr lang="en-US" smtClean="0"/>
              <a:t>2</a:t>
            </a:fld>
            <a:endParaRPr lang="en-US"/>
          </a:p>
        </p:txBody>
      </p:sp>
    </p:spTree>
    <p:extLst>
      <p:ext uri="{BB962C8B-B14F-4D97-AF65-F5344CB8AC3E}">
        <p14:creationId xmlns:p14="http://schemas.microsoft.com/office/powerpoint/2010/main" val="3115795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41BDD25-3FC5-B648-95B3-4A4F92EC2429}" type="slidenum">
              <a:rPr lang="en-US" smtClean="0"/>
              <a:t>15</a:t>
            </a:fld>
            <a:endParaRPr lang="en-US"/>
          </a:p>
        </p:txBody>
      </p:sp>
    </p:spTree>
    <p:extLst>
      <p:ext uri="{BB962C8B-B14F-4D97-AF65-F5344CB8AC3E}">
        <p14:creationId xmlns:p14="http://schemas.microsoft.com/office/powerpoint/2010/main" val="919452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Tại</a:t>
            </a:r>
            <a:r>
              <a:rPr lang="en-US" dirty="0"/>
              <a:t> </a:t>
            </a:r>
            <a:r>
              <a:rPr lang="en-US" dirty="0" err="1"/>
              <a:t>sao</a:t>
            </a:r>
            <a:r>
              <a:rPr lang="en-US" dirty="0"/>
              <a:t> </a:t>
            </a:r>
            <a:r>
              <a:rPr lang="en-US" dirty="0" err="1"/>
              <a:t>cây</a:t>
            </a:r>
            <a:r>
              <a:rPr lang="en-US" dirty="0"/>
              <a:t> </a:t>
            </a:r>
            <a:r>
              <a:rPr lang="en-US" dirty="0" err="1"/>
              <a:t>hút</a:t>
            </a:r>
            <a:r>
              <a:rPr lang="en-US" dirty="0"/>
              <a:t> </a:t>
            </a:r>
            <a:r>
              <a:rPr lang="en-US" dirty="0" err="1"/>
              <a:t>được</a:t>
            </a:r>
            <a:r>
              <a:rPr lang="en-US" dirty="0"/>
              <a:t> </a:t>
            </a:r>
            <a:r>
              <a:rPr lang="en-US" dirty="0" err="1"/>
              <a:t>nước</a:t>
            </a:r>
            <a:r>
              <a:rPr lang="en-US" dirty="0"/>
              <a:t>?</a:t>
            </a:r>
          </a:p>
        </p:txBody>
      </p:sp>
      <p:sp>
        <p:nvSpPr>
          <p:cNvPr id="4" name="Slide Number Placeholder 3"/>
          <p:cNvSpPr>
            <a:spLocks noGrp="1"/>
          </p:cNvSpPr>
          <p:nvPr>
            <p:ph type="sldNum" sz="quarter" idx="5"/>
          </p:nvPr>
        </p:nvSpPr>
        <p:spPr/>
        <p:txBody>
          <a:bodyPr/>
          <a:lstStyle/>
          <a:p>
            <a:fld id="{B41BDD25-3FC5-B648-95B3-4A4F92EC2429}" type="slidenum">
              <a:rPr lang="en-US" smtClean="0"/>
              <a:t>16</a:t>
            </a:fld>
            <a:endParaRPr lang="en-US"/>
          </a:p>
        </p:txBody>
      </p:sp>
    </p:spTree>
    <p:extLst>
      <p:ext uri="{BB962C8B-B14F-4D97-AF65-F5344CB8AC3E}">
        <p14:creationId xmlns:p14="http://schemas.microsoft.com/office/powerpoint/2010/main" val="917324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1BDD25-3FC5-B648-95B3-4A4F92EC2429}" type="slidenum">
              <a:rPr lang="en-US" smtClean="0"/>
              <a:t>21</a:t>
            </a:fld>
            <a:endParaRPr lang="en-US"/>
          </a:p>
        </p:txBody>
      </p:sp>
    </p:spTree>
    <p:extLst>
      <p:ext uri="{BB962C8B-B14F-4D97-AF65-F5344CB8AC3E}">
        <p14:creationId xmlns:p14="http://schemas.microsoft.com/office/powerpoint/2010/main" val="2881923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Vì</a:t>
            </a:r>
            <a:r>
              <a:rPr lang="en-US" dirty="0"/>
              <a:t> </a:t>
            </a:r>
            <a:r>
              <a:rPr lang="en-US" dirty="0" err="1"/>
              <a:t>sao</a:t>
            </a:r>
            <a:r>
              <a:rPr lang="en-US" dirty="0"/>
              <a:t> </a:t>
            </a:r>
            <a:r>
              <a:rPr lang="en-US" dirty="0" err="1"/>
              <a:t>nước</a:t>
            </a:r>
            <a:r>
              <a:rPr lang="en-US" dirty="0"/>
              <a:t> </a:t>
            </a:r>
            <a:r>
              <a:rPr lang="en-US" dirty="0" err="1"/>
              <a:t>từ</a:t>
            </a:r>
            <a:r>
              <a:rPr lang="en-US" dirty="0"/>
              <a:t> long </a:t>
            </a:r>
            <a:r>
              <a:rPr lang="en-US" dirty="0" err="1"/>
              <a:t>hút</a:t>
            </a:r>
            <a:r>
              <a:rPr lang="en-US" dirty="0"/>
              <a:t> </a:t>
            </a:r>
            <a:r>
              <a:rPr lang="en-US" dirty="0" err="1"/>
              <a:t>vào</a:t>
            </a:r>
            <a:r>
              <a:rPr lang="en-US" dirty="0"/>
              <a:t> </a:t>
            </a:r>
            <a:r>
              <a:rPr lang="en-US" dirty="0" err="1"/>
              <a:t>mạch</a:t>
            </a:r>
            <a:r>
              <a:rPr lang="en-US" dirty="0"/>
              <a:t> </a:t>
            </a:r>
            <a:r>
              <a:rPr lang="en-US" dirty="0" err="1"/>
              <a:t>gỗ</a:t>
            </a:r>
            <a:r>
              <a:rPr lang="en-US" dirty="0"/>
              <a:t> </a:t>
            </a:r>
            <a:r>
              <a:rPr lang="en-US" dirty="0" err="1"/>
              <a:t>của</a:t>
            </a:r>
            <a:r>
              <a:rPr lang="en-US" dirty="0"/>
              <a:t> </a:t>
            </a:r>
            <a:r>
              <a:rPr lang="en-US" dirty="0" err="1"/>
              <a:t>rễ</a:t>
            </a:r>
            <a:r>
              <a:rPr lang="en-US" dirty="0"/>
              <a:t> </a:t>
            </a:r>
            <a:r>
              <a:rPr lang="en-US" dirty="0" err="1"/>
              <a:t>chỉ</a:t>
            </a:r>
            <a:r>
              <a:rPr lang="en-US" dirty="0"/>
              <a:t> </a:t>
            </a:r>
            <a:r>
              <a:rPr lang="en-US" dirty="0" err="1"/>
              <a:t>đi</a:t>
            </a:r>
            <a:r>
              <a:rPr lang="en-US" dirty="0"/>
              <a:t> </a:t>
            </a:r>
            <a:r>
              <a:rPr lang="en-US" dirty="0" err="1"/>
              <a:t>theo</a:t>
            </a:r>
            <a:r>
              <a:rPr lang="en-US" dirty="0"/>
              <a:t> 1 </a:t>
            </a:r>
            <a:r>
              <a:rPr lang="en-US" dirty="0" err="1"/>
              <a:t>chiều</a:t>
            </a:r>
            <a:r>
              <a:rPr lang="en-US" dirty="0"/>
              <a:t>? (do </a:t>
            </a:r>
            <a:r>
              <a:rPr lang="en-US" dirty="0" err="1"/>
              <a:t>sự</a:t>
            </a:r>
            <a:r>
              <a:rPr lang="en-US" dirty="0"/>
              <a:t> </a:t>
            </a:r>
            <a:r>
              <a:rPr lang="en-US" dirty="0" err="1"/>
              <a:t>chênh</a:t>
            </a:r>
            <a:r>
              <a:rPr lang="en-US" dirty="0"/>
              <a:t> </a:t>
            </a:r>
            <a:r>
              <a:rPr lang="en-US" dirty="0" err="1"/>
              <a:t>lệch</a:t>
            </a:r>
            <a:r>
              <a:rPr lang="en-US" dirty="0"/>
              <a:t> ASTT </a:t>
            </a:r>
            <a:r>
              <a:rPr lang="en-US" dirty="0" err="1"/>
              <a:t>của</a:t>
            </a:r>
            <a:r>
              <a:rPr lang="en-US" dirty="0"/>
              <a:t> </a:t>
            </a:r>
            <a:r>
              <a:rPr lang="en-US" dirty="0" err="1"/>
              <a:t>các</a:t>
            </a:r>
            <a:r>
              <a:rPr lang="en-US" dirty="0"/>
              <a:t> </a:t>
            </a:r>
            <a:r>
              <a:rPr lang="en-US" dirty="0" err="1"/>
              <a:t>tế</a:t>
            </a:r>
            <a:r>
              <a:rPr lang="en-US" dirty="0"/>
              <a:t> </a:t>
            </a:r>
            <a:r>
              <a:rPr lang="en-US" dirty="0" err="1"/>
              <a:t>bào</a:t>
            </a:r>
            <a:r>
              <a:rPr lang="en-US" dirty="0"/>
              <a:t> </a:t>
            </a:r>
            <a:r>
              <a:rPr lang="en-US" dirty="0" err="1"/>
              <a:t>theo</a:t>
            </a:r>
            <a:r>
              <a:rPr lang="en-US" dirty="0"/>
              <a:t> </a:t>
            </a:r>
            <a:r>
              <a:rPr lang="en-US" dirty="0" err="1"/>
              <a:t>hướng</a:t>
            </a:r>
            <a:r>
              <a:rPr lang="en-US" dirty="0"/>
              <a:t> tang </a:t>
            </a:r>
            <a:r>
              <a:rPr lang="en-US" dirty="0" err="1"/>
              <a:t>dần</a:t>
            </a:r>
            <a:r>
              <a:rPr lang="en-US" dirty="0"/>
              <a:t> </a:t>
            </a:r>
            <a:r>
              <a:rPr lang="en-US" dirty="0" err="1"/>
              <a:t>từ</a:t>
            </a:r>
            <a:r>
              <a:rPr lang="en-US" dirty="0"/>
              <a:t> </a:t>
            </a:r>
            <a:r>
              <a:rPr lang="en-US" dirty="0" err="1"/>
              <a:t>ngoài</a:t>
            </a:r>
            <a:r>
              <a:rPr lang="en-US" dirty="0"/>
              <a:t> </a:t>
            </a:r>
            <a:r>
              <a:rPr lang="en-US" dirty="0" err="1"/>
              <a:t>vào</a:t>
            </a:r>
            <a:r>
              <a:rPr lang="en-US" dirty="0"/>
              <a:t> </a:t>
            </a:r>
            <a:r>
              <a:rPr lang="en-US" dirty="0" err="1"/>
              <a:t>trong</a:t>
            </a:r>
            <a:r>
              <a:rPr lang="en-US" dirty="0"/>
              <a:t>)</a:t>
            </a:r>
          </a:p>
        </p:txBody>
      </p:sp>
      <p:sp>
        <p:nvSpPr>
          <p:cNvPr id="4" name="Slide Number Placeholder 3"/>
          <p:cNvSpPr>
            <a:spLocks noGrp="1"/>
          </p:cNvSpPr>
          <p:nvPr>
            <p:ph type="sldNum" sz="quarter" idx="5"/>
          </p:nvPr>
        </p:nvSpPr>
        <p:spPr/>
        <p:txBody>
          <a:bodyPr/>
          <a:lstStyle/>
          <a:p>
            <a:fld id="{B41BDD25-3FC5-B648-95B3-4A4F92EC2429}" type="slidenum">
              <a:rPr lang="en-US" smtClean="0"/>
              <a:t>25</a:t>
            </a:fld>
            <a:endParaRPr lang="en-US"/>
          </a:p>
        </p:txBody>
      </p:sp>
    </p:spTree>
    <p:extLst>
      <p:ext uri="{BB962C8B-B14F-4D97-AF65-F5344CB8AC3E}">
        <p14:creationId xmlns:p14="http://schemas.microsoft.com/office/powerpoint/2010/main" val="2591079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1BDD25-3FC5-B648-95B3-4A4F92EC2429}" type="slidenum">
              <a:rPr lang="en-US" smtClean="0"/>
              <a:t>28</a:t>
            </a:fld>
            <a:endParaRPr lang="en-US"/>
          </a:p>
        </p:txBody>
      </p:sp>
    </p:spTree>
    <p:extLst>
      <p:ext uri="{BB962C8B-B14F-4D97-AF65-F5344CB8AC3E}">
        <p14:creationId xmlns:p14="http://schemas.microsoft.com/office/powerpoint/2010/main" val="214509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Trong</a:t>
            </a:r>
            <a:r>
              <a:rPr lang="en-US" dirty="0"/>
              <a:t> </a:t>
            </a:r>
            <a:r>
              <a:rPr lang="en-US" dirty="0" err="1"/>
              <a:t>suốt</a:t>
            </a:r>
            <a:r>
              <a:rPr lang="en-US" dirty="0"/>
              <a:t> </a:t>
            </a:r>
            <a:r>
              <a:rPr lang="en-US" dirty="0" err="1"/>
              <a:t>quá</a:t>
            </a:r>
            <a:r>
              <a:rPr lang="en-US" dirty="0"/>
              <a:t> </a:t>
            </a:r>
            <a:r>
              <a:rPr lang="en-US" dirty="0" err="1"/>
              <a:t>trình</a:t>
            </a:r>
            <a:r>
              <a:rPr lang="en-US" dirty="0"/>
              <a:t> </a:t>
            </a:r>
            <a:r>
              <a:rPr lang="en-US" dirty="0" err="1"/>
              <a:t>sống</a:t>
            </a:r>
            <a:r>
              <a:rPr lang="en-US" dirty="0"/>
              <a:t>, </a:t>
            </a:r>
            <a:r>
              <a:rPr lang="en-US" dirty="0" err="1"/>
              <a:t>trao</a:t>
            </a:r>
            <a:r>
              <a:rPr lang="en-US" dirty="0"/>
              <a:t> </a:t>
            </a:r>
            <a:r>
              <a:rPr lang="en-US" dirty="0" err="1"/>
              <a:t>đổi</a:t>
            </a:r>
            <a:r>
              <a:rPr lang="en-US" dirty="0"/>
              <a:t> </a:t>
            </a:r>
            <a:r>
              <a:rPr lang="en-US" dirty="0" err="1"/>
              <a:t>nước</a:t>
            </a:r>
            <a:r>
              <a:rPr lang="en-US" dirty="0"/>
              <a:t> </a:t>
            </a:r>
            <a:r>
              <a:rPr lang="en-US" dirty="0" err="1"/>
              <a:t>gồm</a:t>
            </a:r>
            <a:r>
              <a:rPr lang="en-US" dirty="0"/>
              <a:t> 3 </a:t>
            </a:r>
            <a:r>
              <a:rPr lang="en-US" dirty="0" err="1"/>
              <a:t>quá</a:t>
            </a:r>
            <a:r>
              <a:rPr lang="en-US" dirty="0"/>
              <a:t> </a:t>
            </a:r>
            <a:r>
              <a:rPr lang="en-US" dirty="0" err="1"/>
              <a:t>trình</a:t>
            </a:r>
            <a:r>
              <a:rPr lang="en-US" dirty="0"/>
              <a:t>:</a:t>
            </a:r>
          </a:p>
          <a:p>
            <a:r>
              <a:rPr lang="en-US" dirty="0" err="1"/>
              <a:t>Nước</a:t>
            </a:r>
            <a:r>
              <a:rPr lang="en-US" dirty="0"/>
              <a:t> </a:t>
            </a:r>
            <a:r>
              <a:rPr lang="en-US" dirty="0" err="1"/>
              <a:t>là</a:t>
            </a:r>
            <a:r>
              <a:rPr lang="en-US" dirty="0"/>
              <a:t> </a:t>
            </a:r>
            <a:r>
              <a:rPr lang="en-US" dirty="0" err="1"/>
              <a:t>nhân</a:t>
            </a:r>
            <a:r>
              <a:rPr lang="en-US" dirty="0"/>
              <a:t> </a:t>
            </a:r>
            <a:r>
              <a:rPr lang="en-US" dirty="0" err="1"/>
              <a:t>tố</a:t>
            </a:r>
            <a:r>
              <a:rPr lang="en-US" dirty="0"/>
              <a:t> </a:t>
            </a:r>
            <a:r>
              <a:rPr lang="en-US" dirty="0" err="1"/>
              <a:t>quan</a:t>
            </a:r>
            <a:r>
              <a:rPr lang="en-US" dirty="0"/>
              <a:t> </a:t>
            </a:r>
            <a:r>
              <a:rPr lang="en-US" dirty="0" err="1"/>
              <a:t>trọng</a:t>
            </a:r>
            <a:r>
              <a:rPr lang="en-US" dirty="0"/>
              <a:t> </a:t>
            </a:r>
            <a:r>
              <a:rPr lang="en-US" dirty="0" err="1"/>
              <a:t>đối</a:t>
            </a:r>
            <a:r>
              <a:rPr lang="en-US" dirty="0"/>
              <a:t> </a:t>
            </a:r>
            <a:r>
              <a:rPr lang="en-US" dirty="0" err="1"/>
              <a:t>với</a:t>
            </a:r>
            <a:r>
              <a:rPr lang="en-US" dirty="0"/>
              <a:t> </a:t>
            </a:r>
            <a:r>
              <a:rPr lang="en-US" dirty="0" err="1"/>
              <a:t>cơ</a:t>
            </a:r>
            <a:r>
              <a:rPr lang="en-US" dirty="0"/>
              <a:t> </a:t>
            </a:r>
            <a:r>
              <a:rPr lang="en-US" dirty="0" err="1"/>
              <a:t>thể</a:t>
            </a:r>
            <a:r>
              <a:rPr lang="en-US" dirty="0"/>
              <a:t> song. </a:t>
            </a:r>
            <a:r>
              <a:rPr lang="en-US" dirty="0" err="1"/>
              <a:t>Nó</a:t>
            </a:r>
            <a:r>
              <a:rPr lang="en-US" dirty="0"/>
              <a:t> </a:t>
            </a:r>
            <a:r>
              <a:rPr lang="en-US" dirty="0" err="1"/>
              <a:t>quyết</a:t>
            </a:r>
            <a:r>
              <a:rPr lang="en-US" dirty="0"/>
              <a:t> </a:t>
            </a:r>
            <a:r>
              <a:rPr lang="en-US" dirty="0" err="1"/>
              <a:t>đinh</a:t>
            </a:r>
            <a:r>
              <a:rPr lang="en-US" dirty="0"/>
              <a:t> </a:t>
            </a:r>
            <a:r>
              <a:rPr lang="en-US" dirty="0" err="1"/>
              <a:t>sự</a:t>
            </a:r>
            <a:r>
              <a:rPr lang="en-US" dirty="0"/>
              <a:t> </a:t>
            </a:r>
            <a:r>
              <a:rPr lang="en-US" dirty="0" err="1"/>
              <a:t>phân</a:t>
            </a:r>
            <a:r>
              <a:rPr lang="en-US" dirty="0"/>
              <a:t> </a:t>
            </a:r>
            <a:r>
              <a:rPr lang="en-US" dirty="0" err="1"/>
              <a:t>bố</a:t>
            </a:r>
            <a:r>
              <a:rPr lang="en-US" dirty="0"/>
              <a:t> </a:t>
            </a:r>
            <a:r>
              <a:rPr lang="en-US" dirty="0" err="1"/>
              <a:t>thưc</a:t>
            </a:r>
            <a:r>
              <a:rPr lang="en-US" dirty="0"/>
              <a:t> </a:t>
            </a:r>
            <a:r>
              <a:rPr lang="en-US" dirty="0" err="1"/>
              <a:t>vật</a:t>
            </a:r>
            <a:r>
              <a:rPr lang="en-US" dirty="0"/>
              <a:t> </a:t>
            </a:r>
            <a:r>
              <a:rPr lang="en-US" dirty="0" err="1"/>
              <a:t>trên</a:t>
            </a:r>
            <a:r>
              <a:rPr lang="en-US" dirty="0"/>
              <a:t> TĐ. </a:t>
            </a:r>
            <a:r>
              <a:rPr lang="en-US" dirty="0" err="1"/>
              <a:t>Vậy</a:t>
            </a:r>
            <a:r>
              <a:rPr lang="en-US" dirty="0"/>
              <a:t> </a:t>
            </a:r>
            <a:r>
              <a:rPr lang="en-US" dirty="0" err="1"/>
              <a:t>nước</a:t>
            </a:r>
            <a:r>
              <a:rPr lang="en-US" dirty="0"/>
              <a:t> </a:t>
            </a:r>
            <a:r>
              <a:rPr lang="en-US" dirty="0" err="1"/>
              <a:t>có</a:t>
            </a:r>
            <a:r>
              <a:rPr lang="en-US" dirty="0"/>
              <a:t> </a:t>
            </a:r>
            <a:r>
              <a:rPr lang="en-US" dirty="0" err="1"/>
              <a:t>vai</a:t>
            </a:r>
            <a:r>
              <a:rPr lang="en-US" dirty="0"/>
              <a:t> </a:t>
            </a:r>
            <a:r>
              <a:rPr lang="en-US" dirty="0" err="1"/>
              <a:t>trò</a:t>
            </a:r>
            <a:r>
              <a:rPr lang="en-US" dirty="0"/>
              <a:t> </a:t>
            </a:r>
            <a:r>
              <a:rPr lang="en-US" dirty="0" err="1"/>
              <a:t>gì</a:t>
            </a:r>
            <a:r>
              <a:rPr lang="en-US" dirty="0"/>
              <a:t>?</a:t>
            </a:r>
          </a:p>
        </p:txBody>
      </p:sp>
      <p:sp>
        <p:nvSpPr>
          <p:cNvPr id="4" name="Slide Number Placeholder 3"/>
          <p:cNvSpPr>
            <a:spLocks noGrp="1"/>
          </p:cNvSpPr>
          <p:nvPr>
            <p:ph type="sldNum" sz="quarter" idx="5"/>
          </p:nvPr>
        </p:nvSpPr>
        <p:spPr/>
        <p:txBody>
          <a:bodyPr/>
          <a:lstStyle/>
          <a:p>
            <a:fld id="{B41BDD25-3FC5-B648-95B3-4A4F92EC2429}" type="slidenum">
              <a:rPr lang="en-US" smtClean="0"/>
              <a:t>3</a:t>
            </a:fld>
            <a:endParaRPr lang="en-US"/>
          </a:p>
        </p:txBody>
      </p:sp>
    </p:spTree>
    <p:extLst>
      <p:ext uri="{BB962C8B-B14F-4D97-AF65-F5344CB8AC3E}">
        <p14:creationId xmlns:p14="http://schemas.microsoft.com/office/powerpoint/2010/main" val="2209277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Cấu</a:t>
            </a:r>
            <a:r>
              <a:rPr lang="en-US" dirty="0"/>
              <a:t> </a:t>
            </a:r>
            <a:r>
              <a:rPr lang="en-US" dirty="0" err="1"/>
              <a:t>tạo</a:t>
            </a:r>
            <a:r>
              <a:rPr lang="en-US" dirty="0"/>
              <a:t> </a:t>
            </a:r>
            <a:r>
              <a:rPr lang="en-US" dirty="0" err="1"/>
              <a:t>của</a:t>
            </a:r>
            <a:r>
              <a:rPr lang="en-US" dirty="0"/>
              <a:t> </a:t>
            </a:r>
            <a:r>
              <a:rPr lang="en-US" dirty="0" err="1"/>
              <a:t>rễ</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chức</a:t>
            </a:r>
            <a:r>
              <a:rPr lang="en-US" dirty="0"/>
              <a:t> </a:t>
            </a:r>
            <a:r>
              <a:rPr lang="en-US" dirty="0" err="1"/>
              <a:t>năng</a:t>
            </a:r>
            <a:r>
              <a:rPr lang="en-US" dirty="0"/>
              <a:t> </a:t>
            </a:r>
            <a:r>
              <a:rPr lang="en-US" dirty="0" err="1"/>
              <a:t>hấp</a:t>
            </a:r>
            <a:r>
              <a:rPr lang="en-US" dirty="0"/>
              <a:t> </a:t>
            </a:r>
            <a:r>
              <a:rPr lang="en-US" dirty="0" err="1"/>
              <a:t>thụ</a:t>
            </a:r>
            <a:r>
              <a:rPr lang="en-US" dirty="0"/>
              <a:t> </a:t>
            </a:r>
            <a:r>
              <a:rPr lang="en-US" dirty="0" err="1"/>
              <a:t>nước</a:t>
            </a:r>
            <a:r>
              <a:rPr lang="en-US" dirty="0"/>
              <a:t> </a:t>
            </a:r>
            <a:r>
              <a:rPr lang="en-US" dirty="0" err="1"/>
              <a:t>và</a:t>
            </a:r>
            <a:r>
              <a:rPr lang="en-US" dirty="0"/>
              <a:t> </a:t>
            </a:r>
            <a:r>
              <a:rPr lang="en-US" dirty="0" err="1"/>
              <a:t>ipn</a:t>
            </a:r>
            <a:r>
              <a:rPr lang="en-US" dirty="0"/>
              <a:t> </a:t>
            </a:r>
            <a:r>
              <a:rPr lang="en-US" dirty="0" err="1"/>
              <a:t>khoáng</a:t>
            </a:r>
            <a:r>
              <a:rPr lang="en-US" dirty="0"/>
              <a:t>. </a:t>
            </a:r>
            <a:r>
              <a:rPr lang="en-US" dirty="0" err="1"/>
              <a:t>Cấu</a:t>
            </a:r>
            <a:r>
              <a:rPr lang="en-US" dirty="0"/>
              <a:t> </a:t>
            </a:r>
            <a:r>
              <a:rPr lang="en-US" dirty="0" err="1"/>
              <a:t>tạo</a:t>
            </a:r>
            <a:r>
              <a:rPr lang="en-US" dirty="0"/>
              <a:t> </a:t>
            </a:r>
            <a:r>
              <a:rPr lang="en-US" dirty="0" err="1"/>
              <a:t>ngoài</a:t>
            </a:r>
            <a:r>
              <a:rPr lang="en-US" dirty="0"/>
              <a:t> </a:t>
            </a:r>
            <a:r>
              <a:rPr lang="en-US" dirty="0" err="1"/>
              <a:t>của</a:t>
            </a:r>
            <a:r>
              <a:rPr lang="en-US" dirty="0"/>
              <a:t> </a:t>
            </a:r>
            <a:r>
              <a:rPr lang="en-US" dirty="0" err="1"/>
              <a:t>rế</a:t>
            </a:r>
            <a:r>
              <a:rPr lang="en-US" dirty="0"/>
              <a:t> </a:t>
            </a:r>
            <a:r>
              <a:rPr lang="en-US" dirty="0" err="1"/>
              <a:t>gồm</a:t>
            </a:r>
            <a:r>
              <a:rPr lang="en-US" dirty="0"/>
              <a:t>: </a:t>
            </a:r>
            <a:r>
              <a:rPr lang="en-US" dirty="0" err="1"/>
              <a:t>rễ</a:t>
            </a:r>
            <a:r>
              <a:rPr lang="en-US" dirty="0"/>
              <a:t> </a:t>
            </a:r>
            <a:r>
              <a:rPr lang="en-US" dirty="0" err="1"/>
              <a:t>chính</a:t>
            </a:r>
            <a:r>
              <a:rPr lang="en-US" dirty="0"/>
              <a:t>, </a:t>
            </a:r>
            <a:r>
              <a:rPr lang="en-US" dirty="0" err="1"/>
              <a:t>rễ</a:t>
            </a:r>
            <a:r>
              <a:rPr lang="en-US" dirty="0"/>
              <a:t> </a:t>
            </a:r>
            <a:r>
              <a:rPr lang="en-US" dirty="0" err="1"/>
              <a:t>bên</a:t>
            </a:r>
            <a:r>
              <a:rPr lang="en-US" dirty="0"/>
              <a:t>, </a:t>
            </a:r>
            <a:r>
              <a:rPr lang="en-US" dirty="0" err="1"/>
              <a:t>lông</a:t>
            </a:r>
            <a:r>
              <a:rPr lang="en-US" dirty="0"/>
              <a:t> </a:t>
            </a:r>
            <a:r>
              <a:rPr lang="en-US" dirty="0" err="1"/>
              <a:t>hút</a:t>
            </a:r>
            <a:r>
              <a:rPr lang="en-US" dirty="0"/>
              <a:t>, </a:t>
            </a:r>
            <a:r>
              <a:rPr lang="en-US" dirty="0" err="1"/>
              <a:t>miền</a:t>
            </a:r>
            <a:r>
              <a:rPr lang="en-US" dirty="0"/>
              <a:t> </a:t>
            </a:r>
            <a:r>
              <a:rPr lang="en-US" dirty="0" err="1"/>
              <a:t>sinh</a:t>
            </a:r>
            <a:r>
              <a:rPr lang="en-US" dirty="0"/>
              <a:t> </a:t>
            </a:r>
            <a:r>
              <a:rPr lang="en-US" dirty="0" err="1"/>
              <a:t>trưởng</a:t>
            </a:r>
            <a:r>
              <a:rPr lang="en-US" dirty="0"/>
              <a:t> </a:t>
            </a:r>
            <a:r>
              <a:rPr lang="en-US" dirty="0" err="1"/>
              <a:t>kéo</a:t>
            </a:r>
            <a:r>
              <a:rPr lang="en-US" dirty="0"/>
              <a:t> </a:t>
            </a:r>
            <a:r>
              <a:rPr lang="en-US" dirty="0" err="1"/>
              <a:t>dài</a:t>
            </a:r>
            <a:r>
              <a:rPr lang="en-US" dirty="0"/>
              <a:t>, </a:t>
            </a:r>
            <a:r>
              <a:rPr lang="en-US" dirty="0" err="1"/>
              <a:t>đỉnh</a:t>
            </a:r>
            <a:r>
              <a:rPr lang="en-US" dirty="0"/>
              <a:t> </a:t>
            </a:r>
            <a:r>
              <a:rPr lang="en-US" dirty="0" err="1"/>
              <a:t>sinh</a:t>
            </a:r>
            <a:r>
              <a:rPr lang="en-US" dirty="0"/>
              <a:t> </a:t>
            </a:r>
            <a:r>
              <a:rPr lang="en-US" dirty="0" err="1"/>
              <a:t>trưởng</a:t>
            </a:r>
            <a:r>
              <a:rPr lang="en-US" dirty="0"/>
              <a:t>. </a:t>
            </a:r>
            <a:r>
              <a:rPr lang="en-US" dirty="0" err="1"/>
              <a:t>Đặc</a:t>
            </a:r>
            <a:r>
              <a:rPr lang="en-US" dirty="0"/>
              <a:t> </a:t>
            </a:r>
            <a:r>
              <a:rPr lang="en-US" dirty="0" err="1"/>
              <a:t>biệt</a:t>
            </a:r>
            <a:r>
              <a:rPr lang="en-US" dirty="0"/>
              <a:t> </a:t>
            </a:r>
            <a:r>
              <a:rPr lang="en-US" dirty="0" err="1"/>
              <a:t>miền</a:t>
            </a:r>
            <a:r>
              <a:rPr lang="en-US" dirty="0"/>
              <a:t> </a:t>
            </a:r>
            <a:r>
              <a:rPr lang="en-US" dirty="0" err="1"/>
              <a:t>lông</a:t>
            </a:r>
            <a:r>
              <a:rPr lang="en-US" dirty="0"/>
              <a:t> </a:t>
            </a:r>
            <a:r>
              <a:rPr lang="en-US" dirty="0" err="1"/>
              <a:t>hút</a:t>
            </a:r>
            <a:r>
              <a:rPr lang="en-US" dirty="0"/>
              <a:t> </a:t>
            </a:r>
            <a:r>
              <a:rPr lang="en-US" dirty="0" err="1"/>
              <a:t>phát</a:t>
            </a:r>
            <a:r>
              <a:rPr lang="en-US" dirty="0"/>
              <a:t> </a:t>
            </a:r>
            <a:r>
              <a:rPr lang="en-US" dirty="0" err="1"/>
              <a:t>triển</a:t>
            </a:r>
            <a:r>
              <a:rPr lang="en-US" dirty="0"/>
              <a:t> </a:t>
            </a:r>
            <a:r>
              <a:rPr lang="en-US" dirty="0" err="1"/>
              <a:t>nhanh</a:t>
            </a:r>
            <a:r>
              <a:rPr lang="en-US" dirty="0"/>
              <a:t>.</a:t>
            </a:r>
          </a:p>
          <a:p>
            <a:endParaRPr lang="en-US" dirty="0"/>
          </a:p>
        </p:txBody>
      </p:sp>
      <p:sp>
        <p:nvSpPr>
          <p:cNvPr id="4" name="Slide Number Placeholder 3"/>
          <p:cNvSpPr>
            <a:spLocks noGrp="1"/>
          </p:cNvSpPr>
          <p:nvPr>
            <p:ph type="sldNum" sz="quarter" idx="5"/>
          </p:nvPr>
        </p:nvSpPr>
        <p:spPr/>
        <p:txBody>
          <a:bodyPr/>
          <a:lstStyle/>
          <a:p>
            <a:fld id="{B41BDD25-3FC5-B648-95B3-4A4F92EC2429}" type="slidenum">
              <a:rPr lang="en-US" smtClean="0"/>
              <a:t>6</a:t>
            </a:fld>
            <a:endParaRPr lang="en-US"/>
          </a:p>
        </p:txBody>
      </p:sp>
    </p:spTree>
    <p:extLst>
      <p:ext uri="{BB962C8B-B14F-4D97-AF65-F5344CB8AC3E}">
        <p14:creationId xmlns:p14="http://schemas.microsoft.com/office/powerpoint/2010/main" val="699765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Về</a:t>
            </a:r>
            <a:r>
              <a:rPr lang="en-US" dirty="0"/>
              <a:t> </a:t>
            </a:r>
            <a:r>
              <a:rPr lang="en-US" dirty="0" err="1"/>
              <a:t>hình</a:t>
            </a:r>
            <a:r>
              <a:rPr lang="en-US" dirty="0"/>
              <a:t> </a:t>
            </a:r>
            <a:r>
              <a:rPr lang="en-US" dirty="0" err="1"/>
              <a:t>thái</a:t>
            </a:r>
            <a:r>
              <a:rPr lang="en-US" dirty="0"/>
              <a:t>: </a:t>
            </a:r>
          </a:p>
        </p:txBody>
      </p:sp>
      <p:sp>
        <p:nvSpPr>
          <p:cNvPr id="4" name="Slide Number Placeholder 3"/>
          <p:cNvSpPr>
            <a:spLocks noGrp="1"/>
          </p:cNvSpPr>
          <p:nvPr>
            <p:ph type="sldNum" sz="quarter" idx="5"/>
          </p:nvPr>
        </p:nvSpPr>
        <p:spPr/>
        <p:txBody>
          <a:bodyPr/>
          <a:lstStyle/>
          <a:p>
            <a:fld id="{B41BDD25-3FC5-B648-95B3-4A4F92EC2429}" type="slidenum">
              <a:rPr lang="en-US" smtClean="0"/>
              <a:t>7</a:t>
            </a:fld>
            <a:endParaRPr lang="en-US"/>
          </a:p>
        </p:txBody>
      </p:sp>
    </p:spTree>
    <p:extLst>
      <p:ext uri="{BB962C8B-B14F-4D97-AF65-F5344CB8AC3E}">
        <p14:creationId xmlns:p14="http://schemas.microsoft.com/office/powerpoint/2010/main" val="1457504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Lông</a:t>
            </a:r>
            <a:r>
              <a:rPr lang="en-US" dirty="0"/>
              <a:t> </a:t>
            </a:r>
            <a:r>
              <a:rPr lang="en-US" dirty="0" err="1"/>
              <a:t>hút</a:t>
            </a:r>
            <a:r>
              <a:rPr lang="en-US" dirty="0"/>
              <a:t> </a:t>
            </a:r>
            <a:r>
              <a:rPr lang="en-US" dirty="0" err="1"/>
              <a:t>được</a:t>
            </a:r>
            <a:r>
              <a:rPr lang="en-US" dirty="0"/>
              <a:t> </a:t>
            </a:r>
            <a:r>
              <a:rPr lang="en-US" dirty="0" err="1"/>
              <a:t>hình</a:t>
            </a:r>
            <a:r>
              <a:rPr lang="en-US" dirty="0"/>
              <a:t> </a:t>
            </a:r>
            <a:r>
              <a:rPr lang="en-US" dirty="0" err="1"/>
              <a:t>thành</a:t>
            </a:r>
            <a:r>
              <a:rPr lang="en-US" dirty="0"/>
              <a:t> </a:t>
            </a:r>
            <a:r>
              <a:rPr lang="en-US" dirty="0" err="1"/>
              <a:t>từ</a:t>
            </a:r>
            <a:r>
              <a:rPr lang="en-US" dirty="0"/>
              <a:t> </a:t>
            </a:r>
            <a:r>
              <a:rPr lang="en-US" dirty="0" err="1"/>
              <a:t>tế</a:t>
            </a:r>
            <a:r>
              <a:rPr lang="en-US" dirty="0"/>
              <a:t> </a:t>
            </a:r>
            <a:r>
              <a:rPr lang="en-US" dirty="0" err="1"/>
              <a:t>bào</a:t>
            </a:r>
            <a:r>
              <a:rPr lang="en-US" dirty="0"/>
              <a:t> </a:t>
            </a:r>
            <a:r>
              <a:rPr lang="en-US" dirty="0" err="1"/>
              <a:t>biểu</a:t>
            </a:r>
            <a:r>
              <a:rPr lang="en-US" dirty="0"/>
              <a:t> </a:t>
            </a:r>
            <a:r>
              <a:rPr lang="en-US" dirty="0" err="1"/>
              <a:t>bì</a:t>
            </a:r>
            <a:r>
              <a:rPr lang="en-US" dirty="0"/>
              <a:t> </a:t>
            </a:r>
            <a:r>
              <a:rPr lang="en-US" dirty="0" err="1"/>
              <a:t>rễ</a:t>
            </a:r>
            <a:r>
              <a:rPr lang="en-US" dirty="0"/>
              <a:t>, </a:t>
            </a:r>
            <a:r>
              <a:rPr lang="en-US" dirty="0" err="1"/>
              <a:t>có</a:t>
            </a:r>
            <a:r>
              <a:rPr lang="en-US" dirty="0"/>
              <a:t> hang tram long </a:t>
            </a:r>
            <a:r>
              <a:rPr lang="en-US" dirty="0" err="1"/>
              <a:t>hút</a:t>
            </a:r>
            <a:r>
              <a:rPr lang="en-US" dirty="0"/>
              <a:t> </a:t>
            </a:r>
            <a:r>
              <a:rPr lang="en-US" dirty="0" err="1"/>
              <a:t>trên</a:t>
            </a:r>
            <a:r>
              <a:rPr lang="en-US" dirty="0"/>
              <a:t> </a:t>
            </a:r>
            <a:r>
              <a:rPr lang="en-US" dirty="0" err="1"/>
              <a:t>mỗi</a:t>
            </a:r>
            <a:r>
              <a:rPr lang="en-US" dirty="0"/>
              <a:t> mm2 </a:t>
            </a:r>
            <a:r>
              <a:rPr lang="en-US" dirty="0" err="1"/>
              <a:t>tạo</a:t>
            </a:r>
            <a:r>
              <a:rPr lang="en-US" dirty="0"/>
              <a:t> </a:t>
            </a:r>
            <a:r>
              <a:rPr lang="en-US" dirty="0" err="1"/>
              <a:t>bề</a:t>
            </a:r>
            <a:r>
              <a:rPr lang="en-US" dirty="0"/>
              <a:t> </a:t>
            </a:r>
            <a:r>
              <a:rPr lang="en-US" dirty="0" err="1"/>
              <a:t>mặt</a:t>
            </a:r>
            <a:r>
              <a:rPr lang="en-US" dirty="0"/>
              <a:t> </a:t>
            </a:r>
            <a:r>
              <a:rPr lang="en-US" dirty="0" err="1"/>
              <a:t>tiếp</a:t>
            </a:r>
            <a:r>
              <a:rPr lang="en-US" dirty="0"/>
              <a:t> </a:t>
            </a:r>
            <a:r>
              <a:rPr lang="en-US" dirty="0" err="1"/>
              <a:t>xúc</a:t>
            </a:r>
            <a:r>
              <a:rPr lang="en-US" dirty="0"/>
              <a:t> </a:t>
            </a:r>
            <a:r>
              <a:rPr lang="en-US" dirty="0" err="1"/>
              <a:t>với</a:t>
            </a:r>
            <a:r>
              <a:rPr lang="en-US" dirty="0"/>
              <a:t> hang </a:t>
            </a:r>
            <a:r>
              <a:rPr lang="en-US" dirty="0" err="1"/>
              <a:t>chục</a:t>
            </a:r>
            <a:r>
              <a:rPr lang="en-US" dirty="0"/>
              <a:t>, </a:t>
            </a:r>
            <a:r>
              <a:rPr lang="en-US" dirty="0" err="1"/>
              <a:t>thậm</a:t>
            </a:r>
            <a:r>
              <a:rPr lang="en-US" dirty="0"/>
              <a:t> </a:t>
            </a:r>
            <a:r>
              <a:rPr lang="en-US" dirty="0" err="1"/>
              <a:t>chí</a:t>
            </a:r>
            <a:r>
              <a:rPr lang="en-US" dirty="0"/>
              <a:t> hang tram mm2. </a:t>
            </a:r>
            <a:r>
              <a:rPr lang="en-US" dirty="0" err="1"/>
              <a:t>Tế</a:t>
            </a:r>
            <a:r>
              <a:rPr lang="en-US" dirty="0"/>
              <a:t> </a:t>
            </a:r>
            <a:r>
              <a:rPr lang="en-US" dirty="0" err="1"/>
              <a:t>bào</a:t>
            </a:r>
            <a:r>
              <a:rPr lang="en-US" dirty="0"/>
              <a:t> </a:t>
            </a:r>
            <a:r>
              <a:rPr lang="en-US" dirty="0" err="1"/>
              <a:t>lông</a:t>
            </a:r>
            <a:r>
              <a:rPr lang="en-US" dirty="0"/>
              <a:t> </a:t>
            </a:r>
            <a:r>
              <a:rPr lang="en-US" dirty="0" err="1"/>
              <a:t>hút</a:t>
            </a:r>
            <a:r>
              <a:rPr lang="en-US" dirty="0"/>
              <a:t> </a:t>
            </a:r>
            <a:r>
              <a:rPr lang="en-US" dirty="0" err="1"/>
              <a:t>có</a:t>
            </a:r>
            <a:r>
              <a:rPr lang="en-US" dirty="0"/>
              <a:t> </a:t>
            </a:r>
            <a:r>
              <a:rPr lang="en-US" dirty="0" err="1"/>
              <a:t>thành</a:t>
            </a:r>
            <a:r>
              <a:rPr lang="en-US" dirty="0"/>
              <a:t> </a:t>
            </a:r>
            <a:r>
              <a:rPr lang="en-US" dirty="0" err="1"/>
              <a:t>tế</a:t>
            </a:r>
            <a:r>
              <a:rPr lang="en-US" dirty="0"/>
              <a:t> </a:t>
            </a:r>
            <a:r>
              <a:rPr lang="en-US" dirty="0" err="1"/>
              <a:t>bào</a:t>
            </a:r>
            <a:r>
              <a:rPr lang="en-US" dirty="0"/>
              <a:t> </a:t>
            </a:r>
            <a:r>
              <a:rPr lang="en-US" dirty="0" err="1"/>
              <a:t>mỏng</a:t>
            </a:r>
            <a:r>
              <a:rPr lang="en-US" dirty="0"/>
              <a:t>, </a:t>
            </a:r>
            <a:r>
              <a:rPr lang="en-US" dirty="0" err="1"/>
              <a:t>không</a:t>
            </a:r>
            <a:r>
              <a:rPr lang="en-US" dirty="0"/>
              <a:t> </a:t>
            </a:r>
            <a:r>
              <a:rPr lang="en-US" dirty="0" err="1"/>
              <a:t>thấm</a:t>
            </a:r>
            <a:r>
              <a:rPr lang="en-US" dirty="0"/>
              <a:t> </a:t>
            </a:r>
            <a:r>
              <a:rPr lang="en-US" dirty="0" err="1"/>
              <a:t>cutin</a:t>
            </a:r>
            <a:r>
              <a:rPr lang="en-US" dirty="0"/>
              <a:t>, </a:t>
            </a:r>
            <a:r>
              <a:rPr lang="en-US" dirty="0" err="1"/>
              <a:t>chỉ</a:t>
            </a:r>
            <a:r>
              <a:rPr lang="en-US" dirty="0"/>
              <a:t> </a:t>
            </a:r>
            <a:r>
              <a:rPr lang="en-US" dirty="0" err="1"/>
              <a:t>có</a:t>
            </a:r>
            <a:r>
              <a:rPr lang="en-US" dirty="0"/>
              <a:t> 1 </a:t>
            </a:r>
            <a:r>
              <a:rPr lang="en-US" dirty="0" err="1"/>
              <a:t>không</a:t>
            </a:r>
            <a:r>
              <a:rPr lang="en-US" dirty="0"/>
              <a:t> </a:t>
            </a:r>
            <a:r>
              <a:rPr lang="en-US" dirty="0" err="1"/>
              <a:t>bào</a:t>
            </a:r>
            <a:r>
              <a:rPr lang="en-US" dirty="0"/>
              <a:t> </a:t>
            </a:r>
            <a:r>
              <a:rPr lang="en-US" dirty="0" err="1"/>
              <a:t>trung</a:t>
            </a:r>
            <a:r>
              <a:rPr lang="en-US" dirty="0"/>
              <a:t> </a:t>
            </a:r>
            <a:r>
              <a:rPr lang="en-US" dirty="0" err="1"/>
              <a:t>tâm</a:t>
            </a:r>
            <a:r>
              <a:rPr lang="en-US" dirty="0"/>
              <a:t> </a:t>
            </a:r>
            <a:r>
              <a:rPr lang="en-US" dirty="0" err="1"/>
              <a:t>lớn</a:t>
            </a:r>
            <a:r>
              <a:rPr lang="en-US" dirty="0"/>
              <a:t>, </a:t>
            </a:r>
            <a:r>
              <a:rPr lang="en-US" dirty="0" err="1"/>
              <a:t>có</a:t>
            </a:r>
            <a:r>
              <a:rPr lang="en-US" dirty="0"/>
              <a:t> </a:t>
            </a:r>
            <a:r>
              <a:rPr lang="en-US" dirty="0" err="1"/>
              <a:t>áp</a:t>
            </a:r>
            <a:r>
              <a:rPr lang="en-US" dirty="0"/>
              <a:t> </a:t>
            </a:r>
            <a:r>
              <a:rPr lang="en-US" dirty="0" err="1"/>
              <a:t>suất</a:t>
            </a:r>
            <a:r>
              <a:rPr lang="en-US" dirty="0"/>
              <a:t> </a:t>
            </a:r>
            <a:r>
              <a:rPr lang="en-US" dirty="0" err="1"/>
              <a:t>thẩm</a:t>
            </a:r>
            <a:r>
              <a:rPr lang="en-US" dirty="0"/>
              <a:t> </a:t>
            </a:r>
            <a:r>
              <a:rPr lang="en-US" dirty="0" err="1"/>
              <a:t>thấu</a:t>
            </a:r>
            <a:r>
              <a:rPr lang="en-US" dirty="0"/>
              <a:t> </a:t>
            </a:r>
            <a:r>
              <a:rPr lang="en-US" dirty="0" err="1"/>
              <a:t>lớn</a:t>
            </a:r>
            <a:r>
              <a:rPr lang="en-US" dirty="0"/>
              <a:t> do </a:t>
            </a:r>
            <a:r>
              <a:rPr lang="en-US" dirty="0" err="1"/>
              <a:t>hoạt</a:t>
            </a:r>
            <a:r>
              <a:rPr lang="en-US" dirty="0"/>
              <a:t> </a:t>
            </a:r>
            <a:r>
              <a:rPr lang="en-US" dirty="0" err="1"/>
              <a:t>động</a:t>
            </a:r>
            <a:r>
              <a:rPr lang="en-US" dirty="0"/>
              <a:t> </a:t>
            </a:r>
            <a:r>
              <a:rPr lang="en-US" dirty="0" err="1"/>
              <a:t>hô</a:t>
            </a:r>
            <a:r>
              <a:rPr lang="en-US" dirty="0"/>
              <a:t> </a:t>
            </a:r>
            <a:r>
              <a:rPr lang="en-US" dirty="0" err="1"/>
              <a:t>hấp</a:t>
            </a:r>
            <a:r>
              <a:rPr lang="en-US" dirty="0"/>
              <a:t> </a:t>
            </a:r>
            <a:r>
              <a:rPr lang="en-US" dirty="0" err="1"/>
              <a:t>rế</a:t>
            </a:r>
            <a:r>
              <a:rPr lang="en-US" dirty="0"/>
              <a:t> </a:t>
            </a:r>
            <a:r>
              <a:rPr lang="en-US" dirty="0" err="1"/>
              <a:t>mạnh</a:t>
            </a:r>
            <a:r>
              <a:rPr lang="en-US" dirty="0"/>
              <a:t> </a:t>
            </a:r>
            <a:r>
              <a:rPr lang="en-US" dirty="0" err="1"/>
              <a:t>nên</a:t>
            </a:r>
            <a:r>
              <a:rPr lang="en-US" dirty="0"/>
              <a:t> </a:t>
            </a:r>
            <a:r>
              <a:rPr lang="en-US" dirty="0" err="1"/>
              <a:t>nước</a:t>
            </a:r>
            <a:r>
              <a:rPr lang="en-US" dirty="0"/>
              <a:t> </a:t>
            </a:r>
            <a:r>
              <a:rPr lang="en-US" dirty="0" err="1"/>
              <a:t>và</a:t>
            </a:r>
            <a:r>
              <a:rPr lang="en-US" dirty="0"/>
              <a:t> ion </a:t>
            </a:r>
            <a:r>
              <a:rPr lang="en-US" dirty="0" err="1"/>
              <a:t>khoáng</a:t>
            </a:r>
            <a:r>
              <a:rPr lang="en-US" dirty="0"/>
              <a:t> </a:t>
            </a:r>
            <a:r>
              <a:rPr lang="en-US" dirty="0" err="1"/>
              <a:t>được</a:t>
            </a:r>
            <a:r>
              <a:rPr lang="en-US" dirty="0"/>
              <a:t> </a:t>
            </a:r>
            <a:r>
              <a:rPr lang="en-US" dirty="0" err="1"/>
              <a:t>hấp</a:t>
            </a:r>
            <a:r>
              <a:rPr lang="en-US" dirty="0"/>
              <a:t> </a:t>
            </a:r>
            <a:r>
              <a:rPr lang="en-US" dirty="0" err="1"/>
              <a:t>thu</a:t>
            </a:r>
            <a:r>
              <a:rPr lang="en-US" dirty="0"/>
              <a:t> </a:t>
            </a:r>
            <a:r>
              <a:rPr lang="en-US" dirty="0" err="1"/>
              <a:t>dễ</a:t>
            </a:r>
            <a:r>
              <a:rPr lang="en-US" dirty="0"/>
              <a:t> </a:t>
            </a:r>
            <a:r>
              <a:rPr lang="en-US" dirty="0" err="1"/>
              <a:t>dàng</a:t>
            </a:r>
            <a:r>
              <a:rPr lang="en-US" dirty="0"/>
              <a:t> </a:t>
            </a:r>
            <a:r>
              <a:rPr lang="en-US" dirty="0" err="1"/>
              <a:t>nhờ</a:t>
            </a:r>
            <a:r>
              <a:rPr lang="en-US" dirty="0"/>
              <a:t> </a:t>
            </a:r>
            <a:r>
              <a:rPr lang="en-US" dirty="0" err="1"/>
              <a:t>sự</a:t>
            </a:r>
            <a:r>
              <a:rPr lang="en-US" dirty="0"/>
              <a:t> </a:t>
            </a:r>
            <a:r>
              <a:rPr lang="en-US" dirty="0" err="1"/>
              <a:t>chênh</a:t>
            </a:r>
            <a:r>
              <a:rPr lang="en-US" dirty="0"/>
              <a:t> </a:t>
            </a:r>
            <a:r>
              <a:rPr lang="en-US" dirty="0" err="1"/>
              <a:t>lệch</a:t>
            </a:r>
            <a:r>
              <a:rPr lang="en-US" dirty="0"/>
              <a:t> </a:t>
            </a:r>
            <a:r>
              <a:rPr lang="en-US" dirty="0" err="1"/>
              <a:t>nồng</a:t>
            </a:r>
            <a:r>
              <a:rPr lang="en-US" dirty="0"/>
              <a:t> </a:t>
            </a:r>
            <a:r>
              <a:rPr lang="en-US" dirty="0" err="1"/>
              <a:t>độ</a:t>
            </a:r>
            <a:r>
              <a:rPr lang="en-US" dirty="0"/>
              <a:t> </a:t>
            </a:r>
            <a:r>
              <a:rPr lang="en-US" dirty="0" err="1"/>
              <a:t>giữa</a:t>
            </a:r>
            <a:r>
              <a:rPr lang="en-US" dirty="0"/>
              <a:t> long </a:t>
            </a:r>
            <a:r>
              <a:rPr lang="en-US" dirty="0" err="1"/>
              <a:t>hút</a:t>
            </a:r>
            <a:r>
              <a:rPr lang="en-US" dirty="0"/>
              <a:t> </a:t>
            </a:r>
            <a:r>
              <a:rPr lang="en-US" dirty="0" err="1"/>
              <a:t>và</a:t>
            </a:r>
            <a:r>
              <a:rPr lang="en-US" dirty="0"/>
              <a:t> </a:t>
            </a:r>
            <a:r>
              <a:rPr lang="en-US" dirty="0" err="1"/>
              <a:t>dịch</a:t>
            </a:r>
            <a:r>
              <a:rPr lang="en-US" dirty="0"/>
              <a:t> </a:t>
            </a:r>
            <a:r>
              <a:rPr lang="en-US" dirty="0" err="1"/>
              <a:t>đất</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Môi</a:t>
            </a:r>
            <a:r>
              <a:rPr lang="en-US" dirty="0"/>
              <a:t> </a:t>
            </a:r>
            <a:r>
              <a:rPr lang="en-US" dirty="0" err="1"/>
              <a:t>trường</a:t>
            </a:r>
            <a:r>
              <a:rPr lang="en-US" dirty="0"/>
              <a:t> </a:t>
            </a:r>
            <a:r>
              <a:rPr lang="en-US" dirty="0" err="1"/>
              <a:t>ảnh</a:t>
            </a:r>
            <a:r>
              <a:rPr lang="en-US" dirty="0"/>
              <a:t> </a:t>
            </a:r>
            <a:r>
              <a:rPr lang="en-US" dirty="0" err="1"/>
              <a:t>hưởng</a:t>
            </a:r>
            <a:r>
              <a:rPr lang="en-US" dirty="0"/>
              <a:t> </a:t>
            </a:r>
            <a:r>
              <a:rPr lang="en-US" dirty="0" err="1"/>
              <a:t>đến</a:t>
            </a:r>
            <a:r>
              <a:rPr lang="en-US" dirty="0"/>
              <a:t> </a:t>
            </a:r>
            <a:r>
              <a:rPr lang="en-US" dirty="0" err="1"/>
              <a:t>sự</a:t>
            </a:r>
            <a:r>
              <a:rPr lang="en-US" dirty="0"/>
              <a:t> </a:t>
            </a:r>
            <a:r>
              <a:rPr lang="en-US" dirty="0" err="1"/>
              <a:t>tồn</a:t>
            </a:r>
            <a:r>
              <a:rPr lang="en-US" dirty="0"/>
              <a:t> </a:t>
            </a:r>
            <a:r>
              <a:rPr lang="en-US" dirty="0" err="1"/>
              <a:t>tại</a:t>
            </a:r>
            <a:r>
              <a:rPr lang="en-US" dirty="0"/>
              <a:t> </a:t>
            </a:r>
            <a:r>
              <a:rPr lang="en-US" dirty="0" err="1"/>
              <a:t>và</a:t>
            </a:r>
            <a:r>
              <a:rPr lang="en-US" dirty="0"/>
              <a:t> </a:t>
            </a:r>
            <a:r>
              <a:rPr lang="en-US" dirty="0" err="1"/>
              <a:t>phát</a:t>
            </a:r>
            <a:r>
              <a:rPr lang="en-US" dirty="0"/>
              <a:t> </a:t>
            </a:r>
            <a:r>
              <a:rPr lang="en-US" dirty="0" err="1"/>
              <a:t>triển</a:t>
            </a:r>
            <a:r>
              <a:rPr lang="en-US" dirty="0"/>
              <a:t> </a:t>
            </a:r>
            <a:r>
              <a:rPr lang="en-US" dirty="0" err="1"/>
              <a:t>của</a:t>
            </a:r>
            <a:r>
              <a:rPr lang="en-US" dirty="0"/>
              <a:t> long </a:t>
            </a:r>
            <a:r>
              <a:rPr lang="en-US" dirty="0" err="1"/>
              <a:t>hút</a:t>
            </a:r>
            <a:r>
              <a:rPr lang="en-US" dirty="0"/>
              <a:t> </a:t>
            </a:r>
            <a:r>
              <a:rPr lang="en-US" dirty="0" err="1"/>
              <a:t>ntn</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Để</a:t>
            </a:r>
            <a:r>
              <a:rPr lang="en-US" dirty="0"/>
              <a:t> </a:t>
            </a:r>
            <a:r>
              <a:rPr lang="en-US" dirty="0" err="1"/>
              <a:t>có</a:t>
            </a:r>
            <a:r>
              <a:rPr lang="en-US" dirty="0"/>
              <a:t> </a:t>
            </a:r>
            <a:r>
              <a:rPr lang="en-US" dirty="0" err="1"/>
              <a:t>nhiều</a:t>
            </a:r>
            <a:r>
              <a:rPr lang="en-US" dirty="0"/>
              <a:t> </a:t>
            </a:r>
            <a:r>
              <a:rPr lang="en-US" dirty="0" err="1"/>
              <a:t>lông</a:t>
            </a:r>
            <a:r>
              <a:rPr lang="en-US" dirty="0"/>
              <a:t> </a:t>
            </a:r>
            <a:r>
              <a:rPr lang="en-US" dirty="0" err="1"/>
              <a:t>hút</a:t>
            </a:r>
            <a:r>
              <a:rPr lang="en-US" dirty="0"/>
              <a:t> </a:t>
            </a:r>
            <a:r>
              <a:rPr lang="en-US" dirty="0" err="1"/>
              <a:t>nhằm</a:t>
            </a:r>
            <a:r>
              <a:rPr lang="en-US" dirty="0"/>
              <a:t> tang </a:t>
            </a:r>
            <a:r>
              <a:rPr lang="en-US" dirty="0" err="1"/>
              <a:t>cường</a:t>
            </a:r>
            <a:r>
              <a:rPr lang="en-US" dirty="0"/>
              <a:t> </a:t>
            </a:r>
            <a:r>
              <a:rPr lang="en-US" dirty="0" err="1"/>
              <a:t>khả</a:t>
            </a:r>
            <a:r>
              <a:rPr lang="en-US" dirty="0"/>
              <a:t> </a:t>
            </a:r>
            <a:r>
              <a:rPr lang="en-US" dirty="0" err="1"/>
              <a:t>năng</a:t>
            </a:r>
            <a:r>
              <a:rPr lang="en-US" dirty="0"/>
              <a:t> </a:t>
            </a:r>
            <a:r>
              <a:rPr lang="en-US" dirty="0" err="1"/>
              <a:t>lấy</a:t>
            </a:r>
            <a:r>
              <a:rPr lang="en-US" dirty="0"/>
              <a:t> </a:t>
            </a:r>
            <a:r>
              <a:rPr lang="en-US" dirty="0" err="1"/>
              <a:t>nước</a:t>
            </a:r>
            <a:r>
              <a:rPr lang="en-US" dirty="0"/>
              <a:t> </a:t>
            </a:r>
            <a:r>
              <a:rPr lang="en-US" dirty="0" err="1"/>
              <a:t>và</a:t>
            </a:r>
            <a:r>
              <a:rPr lang="en-US" dirty="0"/>
              <a:t> ion </a:t>
            </a:r>
            <a:r>
              <a:rPr lang="en-US" dirty="0" err="1"/>
              <a:t>khoáng</a:t>
            </a:r>
            <a:r>
              <a:rPr lang="en-US" dirty="0"/>
              <a:t> </a:t>
            </a:r>
            <a:r>
              <a:rPr lang="en-US" dirty="0" err="1"/>
              <a:t>thì</a:t>
            </a:r>
            <a:r>
              <a:rPr lang="en-US" dirty="0"/>
              <a:t> </a:t>
            </a:r>
            <a:r>
              <a:rPr lang="en-US" dirty="0" err="1"/>
              <a:t>bộ</a:t>
            </a:r>
            <a:r>
              <a:rPr lang="en-US" dirty="0"/>
              <a:t> </a:t>
            </a:r>
            <a:r>
              <a:rPr lang="en-US" dirty="0" err="1"/>
              <a:t>rễ</a:t>
            </a:r>
            <a:r>
              <a:rPr lang="en-US" dirty="0"/>
              <a:t> </a:t>
            </a:r>
            <a:r>
              <a:rPr lang="en-US" dirty="0" err="1"/>
              <a:t>cần</a:t>
            </a:r>
            <a:r>
              <a:rPr lang="en-US" dirty="0"/>
              <a:t> </a:t>
            </a:r>
            <a:r>
              <a:rPr lang="en-US" dirty="0" err="1"/>
              <a:t>có</a:t>
            </a:r>
            <a:r>
              <a:rPr lang="en-US" dirty="0"/>
              <a:t> </a:t>
            </a:r>
            <a:r>
              <a:rPr lang="en-US" dirty="0" err="1"/>
              <a:t>đặc</a:t>
            </a:r>
            <a:r>
              <a:rPr lang="en-US" dirty="0"/>
              <a:t> </a:t>
            </a:r>
            <a:r>
              <a:rPr lang="en-US" dirty="0" err="1"/>
              <a:t>điểm</a:t>
            </a:r>
            <a:r>
              <a:rPr lang="en-US" dirty="0"/>
              <a:t> </a:t>
            </a:r>
            <a:r>
              <a:rPr lang="en-US" dirty="0" err="1"/>
              <a:t>gì</a:t>
            </a:r>
            <a:r>
              <a:rPr lang="en-US" dirty="0"/>
              <a:t>? (</a:t>
            </a:r>
            <a:r>
              <a:rPr lang="en-US" dirty="0" err="1"/>
              <a:t>phát</a:t>
            </a:r>
            <a:r>
              <a:rPr lang="en-US" dirty="0"/>
              <a:t> </a:t>
            </a:r>
            <a:r>
              <a:rPr lang="en-US" dirty="0" err="1"/>
              <a:t>triển</a:t>
            </a:r>
            <a:r>
              <a:rPr lang="en-US" dirty="0"/>
              <a:t> </a:t>
            </a:r>
            <a:r>
              <a:rPr lang="en-US" dirty="0" err="1"/>
              <a:t>ntn</a:t>
            </a:r>
            <a:r>
              <a:rPr lang="en-US" dirty="0"/>
              <a:t>?)</a:t>
            </a:r>
          </a:p>
        </p:txBody>
      </p:sp>
      <p:sp>
        <p:nvSpPr>
          <p:cNvPr id="4" name="Slide Number Placeholder 3"/>
          <p:cNvSpPr>
            <a:spLocks noGrp="1"/>
          </p:cNvSpPr>
          <p:nvPr>
            <p:ph type="sldNum" sz="quarter" idx="5"/>
          </p:nvPr>
        </p:nvSpPr>
        <p:spPr/>
        <p:txBody>
          <a:bodyPr/>
          <a:lstStyle/>
          <a:p>
            <a:fld id="{B41BDD25-3FC5-B648-95B3-4A4F92EC2429}" type="slidenum">
              <a:rPr lang="en-US" smtClean="0"/>
              <a:t>8</a:t>
            </a:fld>
            <a:endParaRPr lang="en-US"/>
          </a:p>
        </p:txBody>
      </p:sp>
    </p:spTree>
    <p:extLst>
      <p:ext uri="{BB962C8B-B14F-4D97-AF65-F5344CB8AC3E}">
        <p14:creationId xmlns:p14="http://schemas.microsoft.com/office/powerpoint/2010/main" val="3292250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1BDD25-3FC5-B648-95B3-4A4F92EC2429}" type="slidenum">
              <a:rPr lang="en-US" smtClean="0"/>
              <a:t>9</a:t>
            </a:fld>
            <a:endParaRPr lang="en-US"/>
          </a:p>
        </p:txBody>
      </p:sp>
    </p:spTree>
    <p:extLst>
      <p:ext uri="{BB962C8B-B14F-4D97-AF65-F5344CB8AC3E}">
        <p14:creationId xmlns:p14="http://schemas.microsoft.com/office/powerpoint/2010/main" val="3407187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Thực vật thủy sinh không có lông hút thì cây hấp thụ nước và ion khoáng bằng toàn bộ bề mặt cơ thể.</a:t>
            </a:r>
          </a:p>
          <a:p>
            <a:r>
              <a:rPr lang="vi-VN" sz="1200" b="0" i="0" kern="1200" dirty="0">
                <a:solidFill>
                  <a:schemeClr val="tx1"/>
                </a:solidFill>
                <a:effectLst/>
                <a:latin typeface="+mn-lt"/>
                <a:ea typeface="+mn-ea"/>
                <a:cs typeface="+mn-cs"/>
              </a:rPr>
              <a:t>- Ở tế bào rễ còn non, vách của tế bào chưa bị suberin hóa cũng tham gia hấp thụ nước và ion khoáng.</a:t>
            </a:r>
          </a:p>
          <a:p>
            <a:r>
              <a:rPr lang="vi-VN" sz="1200" b="0" i="0" kern="1200" dirty="0">
                <a:solidFill>
                  <a:schemeClr val="tx1"/>
                </a:solidFill>
                <a:effectLst/>
                <a:latin typeface="+mn-lt"/>
                <a:ea typeface="+mn-ea"/>
                <a:cs typeface="+mn-cs"/>
              </a:rPr>
              <a:t>- Một số cây ở trên cạn, hệ rễ không có lông hút nhưng rễ được nấm rễ bao bọc. Nhờ nấm rễ, các loại cây đó hấp thụ nước và ion khoáng một cách dễ dàng và có tính chọn lọc. Mặt khác, sợi nấm tạo nên bề mặt hấp thụ lớn.</a:t>
            </a:r>
          </a:p>
        </p:txBody>
      </p:sp>
      <p:sp>
        <p:nvSpPr>
          <p:cNvPr id="4" name="Slide Number Placeholder 3"/>
          <p:cNvSpPr>
            <a:spLocks noGrp="1"/>
          </p:cNvSpPr>
          <p:nvPr>
            <p:ph type="sldNum" sz="quarter" idx="5"/>
          </p:nvPr>
        </p:nvSpPr>
        <p:spPr/>
        <p:txBody>
          <a:bodyPr/>
          <a:lstStyle/>
          <a:p>
            <a:fld id="{B41BDD25-3FC5-B648-95B3-4A4F92EC2429}" type="slidenum">
              <a:rPr lang="en-US" smtClean="0"/>
              <a:t>10</a:t>
            </a:fld>
            <a:endParaRPr lang="en-US"/>
          </a:p>
        </p:txBody>
      </p:sp>
    </p:spTree>
    <p:extLst>
      <p:ext uri="{BB962C8B-B14F-4D97-AF65-F5344CB8AC3E}">
        <p14:creationId xmlns:p14="http://schemas.microsoft.com/office/powerpoint/2010/main" val="3735423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41BDD25-3FC5-B648-95B3-4A4F92EC2429}" type="slidenum">
              <a:rPr lang="en-US" smtClean="0"/>
              <a:t>13</a:t>
            </a:fld>
            <a:endParaRPr lang="en-US"/>
          </a:p>
        </p:txBody>
      </p:sp>
    </p:spTree>
    <p:extLst>
      <p:ext uri="{BB962C8B-B14F-4D97-AF65-F5344CB8AC3E}">
        <p14:creationId xmlns:p14="http://schemas.microsoft.com/office/powerpoint/2010/main" val="1770402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Như</a:t>
            </a:r>
            <a:r>
              <a:rPr lang="en-GB" baseline="0" dirty="0"/>
              <a:t> </a:t>
            </a:r>
            <a:r>
              <a:rPr lang="en-GB" baseline="0" dirty="0" err="1"/>
              <a:t>các</a:t>
            </a:r>
            <a:r>
              <a:rPr lang="en-GB" baseline="0" dirty="0"/>
              <a:t> </a:t>
            </a:r>
            <a:r>
              <a:rPr lang="en-GB" baseline="0" dirty="0" err="1"/>
              <a:t>em</a:t>
            </a:r>
            <a:r>
              <a:rPr lang="en-GB" baseline="0" dirty="0"/>
              <a:t> </a:t>
            </a:r>
            <a:r>
              <a:rPr lang="en-GB" baseline="0" dirty="0" err="1"/>
              <a:t>đã</a:t>
            </a:r>
            <a:r>
              <a:rPr lang="en-GB" baseline="0" dirty="0"/>
              <a:t> </a:t>
            </a:r>
            <a:r>
              <a:rPr lang="en-GB" baseline="0" dirty="0" err="1"/>
              <a:t>biết</a:t>
            </a:r>
            <a:r>
              <a:rPr lang="en-GB" baseline="0" dirty="0"/>
              <a:t> &gt; 70% </a:t>
            </a:r>
            <a:r>
              <a:rPr lang="en-GB" baseline="0" dirty="0" err="1"/>
              <a:t>khối</a:t>
            </a:r>
            <a:r>
              <a:rPr lang="en-GB" baseline="0" dirty="0"/>
              <a:t> </a:t>
            </a:r>
            <a:r>
              <a:rPr lang="en-GB" baseline="0" dirty="0" err="1"/>
              <a:t>lượng</a:t>
            </a:r>
            <a:r>
              <a:rPr lang="en-GB" baseline="0" dirty="0"/>
              <a:t> </a:t>
            </a:r>
            <a:r>
              <a:rPr lang="en-GB" baseline="0" dirty="0" err="1"/>
              <a:t>của</a:t>
            </a:r>
            <a:r>
              <a:rPr lang="en-GB" baseline="0" dirty="0"/>
              <a:t> </a:t>
            </a:r>
            <a:r>
              <a:rPr lang="en-GB" baseline="0" dirty="0" err="1"/>
              <a:t>tế</a:t>
            </a:r>
            <a:r>
              <a:rPr lang="en-GB" baseline="0" dirty="0"/>
              <a:t> </a:t>
            </a:r>
            <a:r>
              <a:rPr lang="en-GB" baseline="0" dirty="0" err="1"/>
              <a:t>bào</a:t>
            </a:r>
            <a:r>
              <a:rPr lang="en-GB" baseline="0" dirty="0"/>
              <a:t> </a:t>
            </a:r>
            <a:r>
              <a:rPr lang="en-GB" baseline="0" dirty="0" err="1"/>
              <a:t>là</a:t>
            </a:r>
            <a:r>
              <a:rPr lang="en-GB" baseline="0" dirty="0"/>
              <a:t> </a:t>
            </a:r>
            <a:r>
              <a:rPr lang="en-GB" baseline="0" dirty="0" err="1"/>
              <a:t>nước</a:t>
            </a:r>
            <a:r>
              <a:rPr lang="en-GB" baseline="0" dirty="0"/>
              <a:t> do </a:t>
            </a:r>
            <a:r>
              <a:rPr lang="en-GB" baseline="0" dirty="0" err="1"/>
              <a:t>đó</a:t>
            </a:r>
            <a:r>
              <a:rPr lang="en-GB" baseline="0" dirty="0"/>
              <a:t> </a:t>
            </a:r>
            <a:r>
              <a:rPr lang="en-GB" baseline="0" dirty="0" err="1"/>
              <a:t>sự</a:t>
            </a:r>
            <a:r>
              <a:rPr lang="en-GB" baseline="0" dirty="0"/>
              <a:t> </a:t>
            </a:r>
            <a:r>
              <a:rPr lang="en-GB" baseline="0" dirty="0" err="1"/>
              <a:t>thay</a:t>
            </a:r>
            <a:r>
              <a:rPr lang="en-GB" baseline="0" dirty="0"/>
              <a:t> </a:t>
            </a:r>
            <a:r>
              <a:rPr lang="en-GB" baseline="0" dirty="0" err="1"/>
              <a:t>đổi</a:t>
            </a:r>
            <a:r>
              <a:rPr lang="en-GB" baseline="0" dirty="0"/>
              <a:t> </a:t>
            </a:r>
            <a:r>
              <a:rPr lang="en-GB" baseline="0" dirty="0" err="1"/>
              <a:t>hình</a:t>
            </a:r>
            <a:r>
              <a:rPr lang="en-GB" baseline="0" dirty="0"/>
              <a:t> </a:t>
            </a:r>
            <a:r>
              <a:rPr lang="en-GB" baseline="0" dirty="0" err="1"/>
              <a:t>dạng</a:t>
            </a:r>
            <a:r>
              <a:rPr lang="en-GB" baseline="0" dirty="0"/>
              <a:t> </a:t>
            </a:r>
            <a:r>
              <a:rPr lang="en-GB" baseline="0" dirty="0" err="1"/>
              <a:t>tế</a:t>
            </a:r>
            <a:r>
              <a:rPr lang="en-GB" baseline="0" dirty="0"/>
              <a:t> </a:t>
            </a:r>
            <a:r>
              <a:rPr lang="en-GB" baseline="0" dirty="0" err="1"/>
              <a:t>bào</a:t>
            </a:r>
            <a:r>
              <a:rPr lang="en-GB" baseline="0" dirty="0"/>
              <a:t> </a:t>
            </a:r>
            <a:r>
              <a:rPr lang="en-GB" baseline="0" dirty="0" err="1"/>
              <a:t>chủ</a:t>
            </a:r>
            <a:r>
              <a:rPr lang="en-GB" baseline="0" dirty="0"/>
              <a:t> </a:t>
            </a:r>
            <a:r>
              <a:rPr lang="en-GB" baseline="0" dirty="0" err="1"/>
              <a:t>yếu</a:t>
            </a:r>
            <a:r>
              <a:rPr lang="en-GB" baseline="0" dirty="0"/>
              <a:t> </a:t>
            </a:r>
            <a:r>
              <a:rPr lang="en-GB" baseline="0" dirty="0" err="1"/>
              <a:t>là</a:t>
            </a:r>
            <a:r>
              <a:rPr lang="en-GB" baseline="0" dirty="0"/>
              <a:t> do </a:t>
            </a:r>
            <a:r>
              <a:rPr lang="en-GB" baseline="0" dirty="0" err="1"/>
              <a:t>sự</a:t>
            </a:r>
            <a:r>
              <a:rPr lang="en-GB" baseline="0" dirty="0"/>
              <a:t> </a:t>
            </a:r>
            <a:r>
              <a:rPr lang="en-GB" baseline="0" dirty="0" err="1"/>
              <a:t>thay</a:t>
            </a:r>
            <a:r>
              <a:rPr lang="en-GB" baseline="0" dirty="0"/>
              <a:t> </a:t>
            </a:r>
            <a:r>
              <a:rPr lang="en-GB" baseline="0" dirty="0" err="1"/>
              <a:t>đổi</a:t>
            </a:r>
            <a:r>
              <a:rPr lang="en-GB" baseline="0" dirty="0"/>
              <a:t> </a:t>
            </a:r>
            <a:r>
              <a:rPr lang="en-GB" baseline="0" dirty="0" err="1"/>
              <a:t>hàm</a:t>
            </a:r>
            <a:r>
              <a:rPr lang="en-GB" baseline="0" dirty="0"/>
              <a:t> </a:t>
            </a:r>
            <a:r>
              <a:rPr lang="en-GB" baseline="0" dirty="0" err="1"/>
              <a:t>lượng</a:t>
            </a:r>
            <a:r>
              <a:rPr lang="en-GB" baseline="0" dirty="0"/>
              <a:t> </a:t>
            </a:r>
            <a:r>
              <a:rPr lang="en-GB" baseline="0" dirty="0" err="1"/>
              <a:t>nước</a:t>
            </a:r>
            <a:r>
              <a:rPr lang="en-GB" baseline="0" dirty="0"/>
              <a:t> </a:t>
            </a:r>
            <a:r>
              <a:rPr lang="en-GB" baseline="0" dirty="0" err="1"/>
              <a:t>trong</a:t>
            </a:r>
            <a:r>
              <a:rPr lang="en-GB" baseline="0" dirty="0"/>
              <a:t> </a:t>
            </a:r>
            <a:r>
              <a:rPr lang="en-GB" baseline="0" dirty="0" err="1"/>
              <a:t>tế</a:t>
            </a:r>
            <a:r>
              <a:rPr lang="en-GB" baseline="0" dirty="0"/>
              <a:t> </a:t>
            </a:r>
            <a:r>
              <a:rPr lang="en-GB" baseline="0" dirty="0" err="1"/>
              <a:t>bào</a:t>
            </a:r>
            <a:r>
              <a:rPr lang="en-GB" baseline="0" dirty="0"/>
              <a:t> </a:t>
            </a:r>
            <a:r>
              <a:rPr lang="en-GB" baseline="0" dirty="0" err="1"/>
              <a:t>hồng</a:t>
            </a:r>
            <a:r>
              <a:rPr lang="en-GB" baseline="0" dirty="0"/>
              <a:t> </a:t>
            </a:r>
            <a:r>
              <a:rPr lang="en-GB" baseline="0" dirty="0" err="1"/>
              <a:t>cầu</a:t>
            </a:r>
            <a:r>
              <a:rPr lang="en-GB" baseline="0" dirty="0"/>
              <a:t>. </a:t>
            </a:r>
            <a:r>
              <a:rPr lang="en-GB" baseline="0" dirty="0" err="1"/>
              <a:t>Ở</a:t>
            </a:r>
            <a:r>
              <a:rPr lang="en-GB" baseline="0" dirty="0"/>
              <a:t> </a:t>
            </a:r>
            <a:r>
              <a:rPr lang="en-GB" baseline="0" dirty="0" err="1"/>
              <a:t>nồng</a:t>
            </a:r>
            <a:r>
              <a:rPr lang="en-GB" baseline="0" dirty="0"/>
              <a:t> </a:t>
            </a:r>
            <a:r>
              <a:rPr lang="en-GB" baseline="0" dirty="0" err="1"/>
              <a:t>độ</a:t>
            </a:r>
            <a:r>
              <a:rPr lang="en-GB" baseline="0" dirty="0"/>
              <a:t> 9 </a:t>
            </a:r>
            <a:r>
              <a:rPr lang="en-GB" baseline="0" dirty="0" err="1"/>
              <a:t>phần</a:t>
            </a:r>
            <a:r>
              <a:rPr lang="en-GB" baseline="0" dirty="0"/>
              <a:t> </a:t>
            </a:r>
            <a:r>
              <a:rPr lang="en-GB" baseline="0" dirty="0" err="1"/>
              <a:t>ngàn</a:t>
            </a:r>
            <a:r>
              <a:rPr lang="en-GB" baseline="0" dirty="0"/>
              <a:t> </a:t>
            </a:r>
            <a:r>
              <a:rPr lang="en-GB" baseline="0" dirty="0" err="1"/>
              <a:t>tế</a:t>
            </a:r>
            <a:r>
              <a:rPr lang="en-GB" baseline="0" dirty="0"/>
              <a:t> </a:t>
            </a:r>
            <a:r>
              <a:rPr lang="en-GB" baseline="0" dirty="0" err="1"/>
              <a:t>bào</a:t>
            </a:r>
            <a:r>
              <a:rPr lang="en-GB" baseline="0" dirty="0"/>
              <a:t> </a:t>
            </a:r>
            <a:r>
              <a:rPr lang="en-GB" baseline="0" dirty="0" err="1"/>
              <a:t>hồng</a:t>
            </a:r>
            <a:r>
              <a:rPr lang="en-GB" baseline="0" dirty="0"/>
              <a:t> </a:t>
            </a:r>
            <a:r>
              <a:rPr lang="en-GB" baseline="0" dirty="0" err="1"/>
              <a:t>cầu</a:t>
            </a:r>
            <a:r>
              <a:rPr lang="en-GB" baseline="0" dirty="0"/>
              <a:t> co </a:t>
            </a:r>
            <a:r>
              <a:rPr lang="en-GB" baseline="0" dirty="0" err="1"/>
              <a:t>lại</a:t>
            </a:r>
            <a:r>
              <a:rPr lang="en-GB" baseline="0" dirty="0"/>
              <a:t> </a:t>
            </a:r>
            <a:r>
              <a:rPr lang="en-GB" baseline="0" dirty="0" err="1"/>
              <a:t>là</a:t>
            </a:r>
            <a:r>
              <a:rPr lang="en-GB" baseline="0" dirty="0"/>
              <a:t> do </a:t>
            </a:r>
            <a:r>
              <a:rPr lang="en-GB" baseline="0" dirty="0" err="1"/>
              <a:t>lúc</a:t>
            </a:r>
            <a:r>
              <a:rPr lang="en-GB" baseline="0" dirty="0"/>
              <a:t> </a:t>
            </a:r>
            <a:r>
              <a:rPr lang="en-GB" baseline="0" dirty="0" err="1"/>
              <a:t>này</a:t>
            </a:r>
            <a:r>
              <a:rPr lang="en-GB" baseline="0" dirty="0"/>
              <a:t> </a:t>
            </a:r>
            <a:r>
              <a:rPr lang="en-GB" baseline="0" dirty="0" err="1"/>
              <a:t>nước</a:t>
            </a:r>
            <a:r>
              <a:rPr lang="en-GB" baseline="0" dirty="0"/>
              <a:t> </a:t>
            </a:r>
            <a:r>
              <a:rPr lang="en-GB" baseline="0" dirty="0" err="1"/>
              <a:t>từ</a:t>
            </a:r>
            <a:r>
              <a:rPr lang="en-GB" baseline="0" dirty="0"/>
              <a:t> </a:t>
            </a:r>
            <a:r>
              <a:rPr lang="en-GB" baseline="0" dirty="0" err="1"/>
              <a:t>bên</a:t>
            </a:r>
            <a:r>
              <a:rPr lang="en-GB" baseline="0" dirty="0"/>
              <a:t> </a:t>
            </a:r>
            <a:r>
              <a:rPr lang="en-GB" baseline="0" dirty="0" err="1"/>
              <a:t>trong</a:t>
            </a:r>
            <a:r>
              <a:rPr lang="en-GB" baseline="0" dirty="0"/>
              <a:t> </a:t>
            </a:r>
            <a:r>
              <a:rPr lang="en-GB" baseline="0" dirty="0" err="1"/>
              <a:t>tế</a:t>
            </a:r>
            <a:r>
              <a:rPr lang="en-GB" baseline="0" dirty="0"/>
              <a:t> </a:t>
            </a:r>
            <a:r>
              <a:rPr lang="en-GB" baseline="0" dirty="0" err="1"/>
              <a:t>bào</a:t>
            </a:r>
            <a:r>
              <a:rPr lang="en-GB" baseline="0" dirty="0"/>
              <a:t> </a:t>
            </a:r>
            <a:r>
              <a:rPr lang="en-GB" baseline="0" dirty="0" err="1"/>
              <a:t>đi</a:t>
            </a:r>
            <a:r>
              <a:rPr lang="en-GB" baseline="0" dirty="0"/>
              <a:t> </a:t>
            </a:r>
            <a:r>
              <a:rPr lang="en-GB" baseline="0" dirty="0" err="1"/>
              <a:t>ra</a:t>
            </a:r>
            <a:r>
              <a:rPr lang="en-GB" baseline="0" dirty="0"/>
              <a:t> </a:t>
            </a:r>
            <a:r>
              <a:rPr lang="en-GB" baseline="0" dirty="0" err="1"/>
              <a:t>ngoài</a:t>
            </a:r>
            <a:r>
              <a:rPr lang="en-GB" baseline="0" dirty="0"/>
              <a:t>. Như </a:t>
            </a:r>
            <a:r>
              <a:rPr lang="en-GB" baseline="0" dirty="0" err="1"/>
              <a:t>vậy</a:t>
            </a:r>
            <a:r>
              <a:rPr lang="en-GB" baseline="0" dirty="0"/>
              <a:t> </a:t>
            </a:r>
            <a:r>
              <a:rPr lang="en-GB" baseline="0" dirty="0" err="1"/>
              <a:t>môi</a:t>
            </a:r>
            <a:r>
              <a:rPr lang="en-GB" baseline="0" dirty="0"/>
              <a:t> </a:t>
            </a:r>
            <a:r>
              <a:rPr lang="en-GB" baseline="0" dirty="0" err="1"/>
              <a:t>trường</a:t>
            </a:r>
            <a:r>
              <a:rPr lang="en-GB" baseline="0" dirty="0"/>
              <a:t> </a:t>
            </a:r>
            <a:r>
              <a:rPr lang="en-GB" baseline="0" dirty="0" err="1"/>
              <a:t>sẽ</a:t>
            </a:r>
            <a:r>
              <a:rPr lang="en-GB" baseline="0" dirty="0"/>
              <a:t> </a:t>
            </a:r>
            <a:r>
              <a:rPr lang="en-GB" baseline="0" dirty="0" err="1"/>
              <a:t>có</a:t>
            </a:r>
            <a:r>
              <a:rPr lang="en-GB" baseline="0" dirty="0"/>
              <a:t> </a:t>
            </a:r>
            <a:r>
              <a:rPr lang="en-GB" baseline="0" dirty="0" err="1"/>
              <a:t>nồng</a:t>
            </a:r>
            <a:r>
              <a:rPr lang="en-GB" baseline="0" dirty="0"/>
              <a:t> </a:t>
            </a:r>
            <a:r>
              <a:rPr lang="en-GB" baseline="0" dirty="0" err="1"/>
              <a:t>độ</a:t>
            </a:r>
            <a:r>
              <a:rPr lang="en-GB" baseline="0" dirty="0"/>
              <a:t> </a:t>
            </a:r>
            <a:r>
              <a:rPr lang="en-GB" baseline="0" dirty="0" err="1"/>
              <a:t>cao</a:t>
            </a:r>
            <a:r>
              <a:rPr lang="en-GB" baseline="0" dirty="0"/>
              <a:t> </a:t>
            </a:r>
            <a:r>
              <a:rPr lang="en-GB" baseline="0" dirty="0" err="1"/>
              <a:t>hơn</a:t>
            </a:r>
            <a:r>
              <a:rPr lang="en-GB" baseline="0" dirty="0"/>
              <a:t> so </a:t>
            </a:r>
            <a:r>
              <a:rPr lang="en-GB" baseline="0" dirty="0" err="1"/>
              <a:t>với</a:t>
            </a:r>
            <a:r>
              <a:rPr lang="en-GB" baseline="0" dirty="0"/>
              <a:t> </a:t>
            </a:r>
            <a:r>
              <a:rPr lang="en-GB" baseline="0" dirty="0" err="1"/>
              <a:t>nồng</a:t>
            </a:r>
            <a:r>
              <a:rPr lang="en-GB" baseline="0" dirty="0"/>
              <a:t> </a:t>
            </a:r>
            <a:r>
              <a:rPr lang="en-GB" baseline="0" dirty="0" err="1"/>
              <a:t>độ</a:t>
            </a:r>
            <a:r>
              <a:rPr lang="en-GB" baseline="0" dirty="0"/>
              <a:t> </a:t>
            </a:r>
            <a:r>
              <a:rPr lang="en-GB" baseline="0" dirty="0" err="1"/>
              <a:t>bên</a:t>
            </a:r>
            <a:r>
              <a:rPr lang="en-GB" baseline="0" dirty="0"/>
              <a:t> </a:t>
            </a:r>
            <a:r>
              <a:rPr lang="en-GB" baseline="0" dirty="0" err="1"/>
              <a:t>trong</a:t>
            </a:r>
            <a:r>
              <a:rPr lang="en-GB" baseline="0" dirty="0"/>
              <a:t> </a:t>
            </a:r>
            <a:r>
              <a:rPr lang="en-GB" baseline="0" dirty="0" err="1"/>
              <a:t>tế</a:t>
            </a:r>
            <a:r>
              <a:rPr lang="en-GB" baseline="0" dirty="0"/>
              <a:t> </a:t>
            </a:r>
            <a:r>
              <a:rPr lang="en-GB" baseline="0" dirty="0" err="1"/>
              <a:t>bào</a:t>
            </a:r>
            <a:r>
              <a:rPr lang="en-GB" baseline="0" dirty="0"/>
              <a:t> </a:t>
            </a:r>
            <a:r>
              <a:rPr lang="en-GB" baseline="0" dirty="0" err="1"/>
              <a:t>làm</a:t>
            </a:r>
            <a:r>
              <a:rPr lang="en-GB" baseline="0" dirty="0"/>
              <a:t> </a:t>
            </a:r>
            <a:r>
              <a:rPr lang="en-GB" baseline="0" dirty="0" err="1"/>
              <a:t>cho</a:t>
            </a:r>
            <a:r>
              <a:rPr lang="en-GB" baseline="0" dirty="0"/>
              <a:t> </a:t>
            </a:r>
            <a:r>
              <a:rPr lang="en-GB" baseline="0" dirty="0" err="1"/>
              <a:t>tế</a:t>
            </a:r>
            <a:r>
              <a:rPr lang="en-GB" baseline="0" dirty="0"/>
              <a:t> </a:t>
            </a:r>
            <a:r>
              <a:rPr lang="en-GB" baseline="0" dirty="0" err="1"/>
              <a:t>bào</a:t>
            </a:r>
            <a:r>
              <a:rPr lang="en-GB" baseline="0" dirty="0"/>
              <a:t> </a:t>
            </a:r>
            <a:r>
              <a:rPr lang="en-GB" baseline="0" dirty="0" err="1"/>
              <a:t>bị</a:t>
            </a:r>
            <a:r>
              <a:rPr lang="en-GB" baseline="0" dirty="0"/>
              <a:t> </a:t>
            </a:r>
            <a:r>
              <a:rPr lang="en-GB" baseline="0" dirty="0" err="1"/>
              <a:t>mất</a:t>
            </a:r>
            <a:r>
              <a:rPr lang="en-GB" baseline="0" dirty="0"/>
              <a:t> </a:t>
            </a:r>
            <a:r>
              <a:rPr lang="en-GB" baseline="0" dirty="0" err="1"/>
              <a:t>nước</a:t>
            </a:r>
            <a:r>
              <a:rPr lang="en-GB" baseline="0" dirty="0"/>
              <a:t>. </a:t>
            </a:r>
            <a:r>
              <a:rPr lang="en-GB" baseline="0" dirty="0" err="1"/>
              <a:t>Vì</a:t>
            </a:r>
            <a:r>
              <a:rPr lang="en-GB" baseline="0" dirty="0"/>
              <a:t> </a:t>
            </a:r>
            <a:r>
              <a:rPr lang="en-GB" baseline="0" dirty="0" err="1"/>
              <a:t>lúc</a:t>
            </a:r>
            <a:r>
              <a:rPr lang="en-GB" baseline="0" dirty="0"/>
              <a:t> </a:t>
            </a:r>
            <a:r>
              <a:rPr lang="en-GB" baseline="0" dirty="0" err="1"/>
              <a:t>nãy</a:t>
            </a:r>
            <a:r>
              <a:rPr lang="en-GB" baseline="0" dirty="0"/>
              <a:t> </a:t>
            </a:r>
            <a:r>
              <a:rPr lang="en-GB" baseline="0" dirty="0" err="1"/>
              <a:t>cô</a:t>
            </a:r>
            <a:r>
              <a:rPr lang="en-GB" baseline="0" dirty="0"/>
              <a:t> </a:t>
            </a:r>
            <a:r>
              <a:rPr lang="en-GB" baseline="0" dirty="0" err="1"/>
              <a:t>có</a:t>
            </a:r>
            <a:r>
              <a:rPr lang="en-GB" baseline="0" dirty="0"/>
              <a:t> </a:t>
            </a:r>
            <a:r>
              <a:rPr lang="en-GB" baseline="0" dirty="0" err="1"/>
              <a:t>nói</a:t>
            </a:r>
            <a:r>
              <a:rPr lang="en-GB" baseline="0" dirty="0"/>
              <a:t> </a:t>
            </a:r>
            <a:r>
              <a:rPr lang="en-GB" baseline="0" dirty="0" err="1"/>
              <a:t>chiều</a:t>
            </a:r>
            <a:r>
              <a:rPr lang="en-GB" baseline="0" dirty="0"/>
              <a:t> </a:t>
            </a:r>
            <a:r>
              <a:rPr lang="en-GB" baseline="0" dirty="0" err="1"/>
              <a:t>vận</a:t>
            </a:r>
            <a:r>
              <a:rPr lang="en-GB" baseline="0" dirty="0"/>
              <a:t> </a:t>
            </a:r>
            <a:r>
              <a:rPr lang="en-GB" baseline="0" dirty="0" err="1"/>
              <a:t>chuyển</a:t>
            </a:r>
            <a:r>
              <a:rPr lang="en-GB" baseline="0" dirty="0"/>
              <a:t> </a:t>
            </a:r>
            <a:r>
              <a:rPr lang="en-GB" baseline="0" dirty="0" err="1"/>
              <a:t>của</a:t>
            </a:r>
            <a:r>
              <a:rPr lang="en-GB" baseline="0" dirty="0"/>
              <a:t> </a:t>
            </a:r>
            <a:r>
              <a:rPr lang="en-GB" baseline="0" dirty="0" err="1"/>
              <a:t>nước</a:t>
            </a:r>
            <a:r>
              <a:rPr lang="en-GB" baseline="0" dirty="0"/>
              <a:t> </a:t>
            </a:r>
            <a:r>
              <a:rPr lang="en-GB" baseline="0" dirty="0" err="1"/>
              <a:t>là</a:t>
            </a:r>
            <a:r>
              <a:rPr lang="en-GB" baseline="0" dirty="0"/>
              <a:t> </a:t>
            </a:r>
            <a:r>
              <a:rPr lang="en-GB" baseline="0" dirty="0" err="1"/>
              <a:t>từ</a:t>
            </a:r>
            <a:r>
              <a:rPr lang="en-GB" baseline="0" dirty="0"/>
              <a:t> </a:t>
            </a:r>
            <a:r>
              <a:rPr lang="en-GB" baseline="0" dirty="0" err="1"/>
              <a:t>nơi</a:t>
            </a:r>
            <a:r>
              <a:rPr lang="en-GB" baseline="0" dirty="0"/>
              <a:t> </a:t>
            </a:r>
            <a:r>
              <a:rPr lang="en-GB" baseline="0" dirty="0" err="1"/>
              <a:t>có</a:t>
            </a:r>
            <a:r>
              <a:rPr lang="en-GB" baseline="0" dirty="0"/>
              <a:t> </a:t>
            </a:r>
            <a:r>
              <a:rPr lang="en-GB" baseline="0" dirty="0" err="1"/>
              <a:t>nồng</a:t>
            </a:r>
            <a:r>
              <a:rPr lang="en-GB" baseline="0" dirty="0"/>
              <a:t> </a:t>
            </a:r>
            <a:r>
              <a:rPr lang="en-GB" baseline="0" dirty="0" err="1"/>
              <a:t>độ</a:t>
            </a:r>
            <a:r>
              <a:rPr lang="en-GB" baseline="0" dirty="0"/>
              <a:t> </a:t>
            </a:r>
            <a:r>
              <a:rPr lang="en-GB" baseline="0" dirty="0" err="1"/>
              <a:t>thấp</a:t>
            </a:r>
            <a:r>
              <a:rPr lang="en-GB" baseline="0" dirty="0"/>
              <a:t> </a:t>
            </a:r>
            <a:r>
              <a:rPr lang="en-GB" baseline="0" dirty="0" err="1"/>
              <a:t>đến</a:t>
            </a:r>
            <a:r>
              <a:rPr lang="en-GB" baseline="0" dirty="0"/>
              <a:t> </a:t>
            </a:r>
            <a:r>
              <a:rPr lang="en-GB" baseline="0" dirty="0" err="1"/>
              <a:t>nơi</a:t>
            </a:r>
            <a:r>
              <a:rPr lang="en-GB" baseline="0" dirty="0"/>
              <a:t> </a:t>
            </a:r>
            <a:r>
              <a:rPr lang="en-GB" baseline="0" dirty="0" err="1"/>
              <a:t>có</a:t>
            </a:r>
            <a:r>
              <a:rPr lang="en-GB" baseline="0" dirty="0"/>
              <a:t> </a:t>
            </a:r>
            <a:r>
              <a:rPr lang="en-GB" baseline="0" dirty="0" err="1"/>
              <a:t>nồng</a:t>
            </a:r>
            <a:r>
              <a:rPr lang="en-GB" baseline="0" dirty="0"/>
              <a:t> </a:t>
            </a:r>
            <a:r>
              <a:rPr lang="en-GB" baseline="0" dirty="0" err="1"/>
              <a:t>độ</a:t>
            </a:r>
            <a:r>
              <a:rPr lang="en-GB" baseline="0" dirty="0"/>
              <a:t> </a:t>
            </a:r>
            <a:r>
              <a:rPr lang="en-GB" baseline="0" dirty="0" err="1"/>
              <a:t>cao</a:t>
            </a:r>
            <a:r>
              <a:rPr lang="en-GB" baseline="0" dirty="0"/>
              <a:t> </a:t>
            </a:r>
            <a:r>
              <a:rPr lang="en-GB" baseline="0" dirty="0" err="1"/>
              <a:t>vậy</a:t>
            </a:r>
            <a:r>
              <a:rPr lang="en-GB" baseline="0" dirty="0"/>
              <a:t> </a:t>
            </a:r>
            <a:r>
              <a:rPr lang="en-GB" baseline="0" dirty="0" err="1"/>
              <a:t>thì</a:t>
            </a:r>
            <a:r>
              <a:rPr lang="en-GB" baseline="0" dirty="0"/>
              <a:t> ở </a:t>
            </a:r>
            <a:r>
              <a:rPr lang="en-GB" baseline="0" dirty="0" err="1"/>
              <a:t>đây</a:t>
            </a:r>
            <a:r>
              <a:rPr lang="en-GB" baseline="0" dirty="0"/>
              <a:t> dung </a:t>
            </a:r>
            <a:r>
              <a:rPr lang="en-GB" baseline="0" dirty="0" err="1"/>
              <a:t>dịch</a:t>
            </a:r>
            <a:r>
              <a:rPr lang="en-GB" baseline="0" dirty="0"/>
              <a:t> </a:t>
            </a:r>
            <a:r>
              <a:rPr lang="en-GB" baseline="0" dirty="0" err="1"/>
              <a:t>nước</a:t>
            </a:r>
            <a:r>
              <a:rPr lang="en-GB" baseline="0" dirty="0"/>
              <a:t> </a:t>
            </a:r>
            <a:r>
              <a:rPr lang="en-GB" baseline="0" dirty="0" err="1"/>
              <a:t>muối</a:t>
            </a:r>
            <a:r>
              <a:rPr lang="en-GB" baseline="0" dirty="0"/>
              <a:t> </a:t>
            </a:r>
            <a:r>
              <a:rPr lang="en-GB" baseline="0" dirty="0" err="1"/>
              <a:t>có</a:t>
            </a:r>
            <a:r>
              <a:rPr lang="en-GB" baseline="0" dirty="0"/>
              <a:t> </a:t>
            </a:r>
            <a:r>
              <a:rPr lang="en-GB" baseline="0" dirty="0" err="1"/>
              <a:t>nồng</a:t>
            </a:r>
            <a:r>
              <a:rPr lang="en-GB" baseline="0" dirty="0"/>
              <a:t> </a:t>
            </a:r>
            <a:r>
              <a:rPr lang="en-GB" baseline="0" dirty="0" err="1"/>
              <a:t>độ</a:t>
            </a:r>
            <a:r>
              <a:rPr lang="en-GB" baseline="0" dirty="0"/>
              <a:t> </a:t>
            </a:r>
            <a:r>
              <a:rPr lang="en-GB" baseline="0" dirty="0" err="1"/>
              <a:t>cao</a:t>
            </a:r>
            <a:r>
              <a:rPr lang="en-GB" baseline="0" dirty="0"/>
              <a:t> </a:t>
            </a:r>
            <a:r>
              <a:rPr lang="en-GB" baseline="0" dirty="0" err="1"/>
              <a:t>hơn</a:t>
            </a:r>
            <a:r>
              <a:rPr lang="en-GB" baseline="0" dirty="0"/>
              <a:t> </a:t>
            </a:r>
            <a:r>
              <a:rPr lang="en-GB" baseline="0" dirty="0" err="1"/>
              <a:t>trong</a:t>
            </a:r>
            <a:r>
              <a:rPr lang="en-GB" baseline="0" dirty="0"/>
              <a:t> </a:t>
            </a:r>
            <a:r>
              <a:rPr lang="en-GB" baseline="0" dirty="0" err="1"/>
              <a:t>tế</a:t>
            </a:r>
            <a:r>
              <a:rPr lang="en-GB" baseline="0" dirty="0"/>
              <a:t> </a:t>
            </a:r>
            <a:r>
              <a:rPr lang="en-GB" baseline="0" dirty="0" err="1"/>
              <a:t>bào</a:t>
            </a:r>
            <a:r>
              <a:rPr lang="en-GB" baseline="0" dirty="0"/>
              <a:t> </a:t>
            </a:r>
            <a:r>
              <a:rPr lang="en-GB" baseline="0" dirty="0" err="1"/>
              <a:t>làm</a:t>
            </a:r>
            <a:r>
              <a:rPr lang="en-GB" baseline="0" dirty="0"/>
              <a:t> </a:t>
            </a:r>
            <a:r>
              <a:rPr lang="en-GB" baseline="0" dirty="0" err="1"/>
              <a:t>tế</a:t>
            </a:r>
            <a:r>
              <a:rPr lang="en-GB" baseline="0" dirty="0"/>
              <a:t> </a:t>
            </a:r>
            <a:r>
              <a:rPr lang="en-GB" baseline="0" dirty="0" err="1"/>
              <a:t>bào</a:t>
            </a:r>
            <a:r>
              <a:rPr lang="en-GB" baseline="0" dirty="0"/>
              <a:t> </a:t>
            </a:r>
            <a:r>
              <a:rPr lang="en-GB" baseline="0" dirty="0" err="1"/>
              <a:t>bị</a:t>
            </a:r>
            <a:r>
              <a:rPr lang="en-GB" baseline="0" dirty="0"/>
              <a:t> </a:t>
            </a:r>
            <a:r>
              <a:rPr lang="en-GB" baseline="0" dirty="0" err="1"/>
              <a:t>mất</a:t>
            </a:r>
            <a:r>
              <a:rPr lang="en-GB" baseline="0" dirty="0"/>
              <a:t> </a:t>
            </a:r>
            <a:r>
              <a:rPr lang="en-GB" baseline="0" dirty="0" err="1"/>
              <a:t>nước.Ở</a:t>
            </a:r>
            <a:r>
              <a:rPr lang="en-GB" baseline="0" dirty="0"/>
              <a:t> </a:t>
            </a:r>
            <a:r>
              <a:rPr lang="en-GB" baseline="0" dirty="0" err="1"/>
              <a:t>cốc</a:t>
            </a:r>
            <a:r>
              <a:rPr lang="en-GB" baseline="0" dirty="0"/>
              <a:t> </a:t>
            </a:r>
            <a:r>
              <a:rPr lang="en-GB" baseline="0" dirty="0" err="1"/>
              <a:t>thứ</a:t>
            </a:r>
            <a:r>
              <a:rPr lang="en-GB" baseline="0" dirty="0"/>
              <a:t> 2 ……</a:t>
            </a:r>
            <a:endParaRPr lang="en-GB" dirty="0"/>
          </a:p>
          <a:p>
            <a:r>
              <a:rPr lang="en-GB" dirty="0" err="1"/>
              <a:t>Dựa</a:t>
            </a:r>
            <a:r>
              <a:rPr lang="en-GB" dirty="0"/>
              <a:t> </a:t>
            </a:r>
            <a:r>
              <a:rPr lang="en-GB" dirty="0" err="1"/>
              <a:t>vào</a:t>
            </a:r>
            <a:r>
              <a:rPr lang="en-GB" baseline="0" dirty="0"/>
              <a:t> </a:t>
            </a:r>
            <a:r>
              <a:rPr lang="en-GB" baseline="0" dirty="0" err="1"/>
              <a:t>sự</a:t>
            </a:r>
            <a:r>
              <a:rPr lang="en-GB" baseline="0" dirty="0"/>
              <a:t> </a:t>
            </a:r>
            <a:r>
              <a:rPr lang="en-GB" baseline="0" dirty="0" err="1"/>
              <a:t>chệnh</a:t>
            </a:r>
            <a:r>
              <a:rPr lang="en-GB" baseline="0" dirty="0"/>
              <a:t> </a:t>
            </a:r>
            <a:r>
              <a:rPr lang="en-GB" baseline="0" dirty="0" err="1"/>
              <a:t>lệch</a:t>
            </a:r>
            <a:r>
              <a:rPr lang="en-GB" baseline="0" dirty="0"/>
              <a:t> </a:t>
            </a:r>
            <a:r>
              <a:rPr lang="en-GB" baseline="0" dirty="0" err="1"/>
              <a:t>nồng</a:t>
            </a:r>
            <a:r>
              <a:rPr lang="en-GB" baseline="0" dirty="0"/>
              <a:t> </a:t>
            </a:r>
            <a:r>
              <a:rPr lang="en-GB" baseline="0" dirty="0" err="1"/>
              <a:t>độ</a:t>
            </a:r>
            <a:r>
              <a:rPr lang="en-GB" baseline="0" dirty="0"/>
              <a:t> </a:t>
            </a:r>
            <a:r>
              <a:rPr lang="en-GB" baseline="0" dirty="0" err="1"/>
              <a:t>các</a:t>
            </a:r>
            <a:r>
              <a:rPr lang="en-GB" baseline="0" dirty="0"/>
              <a:t> </a:t>
            </a:r>
            <a:r>
              <a:rPr lang="en-GB" baseline="0" dirty="0" err="1"/>
              <a:t>chất</a:t>
            </a:r>
            <a:r>
              <a:rPr lang="en-GB" baseline="0" dirty="0"/>
              <a:t> </a:t>
            </a:r>
            <a:r>
              <a:rPr lang="en-GB" baseline="0" dirty="0" err="1"/>
              <a:t>hòa</a:t>
            </a:r>
            <a:r>
              <a:rPr lang="en-GB" baseline="0" dirty="0"/>
              <a:t> tan ở 2 </a:t>
            </a:r>
            <a:r>
              <a:rPr lang="en-GB" baseline="0" dirty="0" err="1"/>
              <a:t>phía</a:t>
            </a:r>
            <a:r>
              <a:rPr lang="en-GB" baseline="0" dirty="0"/>
              <a:t> </a:t>
            </a:r>
            <a:r>
              <a:rPr lang="en-GB" baseline="0" dirty="0" err="1"/>
              <a:t>của</a:t>
            </a:r>
            <a:r>
              <a:rPr lang="en-GB" baseline="0" dirty="0"/>
              <a:t> </a:t>
            </a:r>
            <a:r>
              <a:rPr lang="en-GB" baseline="0" dirty="0" err="1"/>
              <a:t>màng</a:t>
            </a:r>
            <a:r>
              <a:rPr lang="en-GB" baseline="0" dirty="0"/>
              <a:t> </a:t>
            </a:r>
            <a:r>
              <a:rPr lang="en-GB" baseline="0" dirty="0" err="1"/>
              <a:t>chúng</a:t>
            </a:r>
            <a:r>
              <a:rPr lang="en-GB" baseline="0" dirty="0"/>
              <a:t> ta </a:t>
            </a:r>
            <a:r>
              <a:rPr lang="en-GB" baseline="0" dirty="0" err="1"/>
              <a:t>sẽ</a:t>
            </a:r>
            <a:r>
              <a:rPr lang="en-GB" baseline="0" dirty="0"/>
              <a:t> </a:t>
            </a:r>
            <a:r>
              <a:rPr lang="en-GB" baseline="0" dirty="0" err="1"/>
              <a:t>đặt</a:t>
            </a:r>
            <a:r>
              <a:rPr lang="en-GB" baseline="0" dirty="0"/>
              <a:t> </a:t>
            </a:r>
            <a:r>
              <a:rPr lang="en-GB" baseline="0" dirty="0" err="1"/>
              <a:t>tên</a:t>
            </a:r>
            <a:r>
              <a:rPr lang="en-GB" baseline="0" dirty="0"/>
              <a:t> </a:t>
            </a:r>
            <a:r>
              <a:rPr lang="en-GB" baseline="0" dirty="0" err="1"/>
              <a:t>cho</a:t>
            </a:r>
            <a:r>
              <a:rPr lang="en-GB" baseline="0" dirty="0"/>
              <a:t> </a:t>
            </a:r>
            <a:r>
              <a:rPr lang="en-GB" baseline="0" dirty="0" err="1"/>
              <a:t>các</a:t>
            </a:r>
            <a:r>
              <a:rPr lang="en-GB" baseline="0" dirty="0"/>
              <a:t> </a:t>
            </a:r>
            <a:r>
              <a:rPr lang="en-GB" baseline="0" dirty="0" err="1"/>
              <a:t>loại</a:t>
            </a:r>
            <a:r>
              <a:rPr lang="en-GB" baseline="0" dirty="0"/>
              <a:t> </a:t>
            </a:r>
            <a:r>
              <a:rPr lang="en-GB" baseline="0" dirty="0" err="1"/>
              <a:t>môi</a:t>
            </a:r>
            <a:r>
              <a:rPr lang="en-GB" baseline="0" dirty="0"/>
              <a:t> </a:t>
            </a:r>
            <a:r>
              <a:rPr lang="en-GB" baseline="0" dirty="0" err="1"/>
              <a:t>trường</a:t>
            </a:r>
            <a:endParaRPr lang="en-GB" dirty="0"/>
          </a:p>
        </p:txBody>
      </p:sp>
      <p:sp>
        <p:nvSpPr>
          <p:cNvPr id="4" name="Slide Number Placeholder 3"/>
          <p:cNvSpPr>
            <a:spLocks noGrp="1"/>
          </p:cNvSpPr>
          <p:nvPr>
            <p:ph type="sldNum" sz="quarter" idx="10"/>
          </p:nvPr>
        </p:nvSpPr>
        <p:spPr/>
        <p:txBody>
          <a:bodyPr/>
          <a:lstStyle/>
          <a:p>
            <a:fld id="{E8D3DF98-DD78-4AE9-9114-FA382312B4ED}" type="slidenum">
              <a:rPr lang="en-GB" smtClean="0"/>
              <a:t>14</a:t>
            </a:fld>
            <a:endParaRPr lang="en-GB"/>
          </a:p>
        </p:txBody>
      </p:sp>
    </p:spTree>
    <p:extLst>
      <p:ext uri="{BB962C8B-B14F-4D97-AF65-F5344CB8AC3E}">
        <p14:creationId xmlns:p14="http://schemas.microsoft.com/office/powerpoint/2010/main" val="37440919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07080" y="3276295"/>
            <a:ext cx="7482545" cy="1527049"/>
          </a:xfrm>
        </p:spPr>
        <p:txBody>
          <a:bodyPr>
            <a:normAutofit/>
          </a:bodyPr>
          <a:lstStyle>
            <a:lvl1pPr algn="r">
              <a:defRPr sz="3600">
                <a:solidFill>
                  <a:srgbClr val="FF0000"/>
                </a:solidFill>
                <a:effectLst>
                  <a:outerShdw blurRad="50800" dist="38100" dir="2700000" algn="tl" rotWithShape="0">
                    <a:prstClr val="black">
                      <a:alpha val="60000"/>
                    </a:prstClr>
                  </a:outerShdw>
                </a:effectLst>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907080" y="4956050"/>
            <a:ext cx="7482545" cy="610820"/>
          </a:xfrm>
        </p:spPr>
        <p:txBody>
          <a:bodyPr>
            <a:normAutofit/>
          </a:bodyPr>
          <a:lstStyle>
            <a:lvl1pPr marL="0" indent="0" algn="r">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pPr/>
              <a:t>9/10/21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9/10/21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9/10/21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9/10/21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pic>
        <p:nvPicPr>
          <p:cNvPr id="7" name="Picture 6" descr="E:\websites\free-power-point-templates\2012\logos.png"/>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700408" y="3101616"/>
            <a:ext cx="1951712" cy="70261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609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87B3F-5BBE-BB4C-9EAB-F86E27F6E453}"/>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820B187-040C-944A-8013-F56469D4296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FBC9328-44C6-D749-9C40-AC0396C5CA63}"/>
              </a:ext>
            </a:extLst>
          </p:cNvPr>
          <p:cNvSpPr>
            <a:spLocks noGrp="1"/>
          </p:cNvSpPr>
          <p:nvPr>
            <p:ph type="dt" sz="half" idx="10"/>
          </p:nvPr>
        </p:nvSpPr>
        <p:spPr/>
        <p:txBody>
          <a:bodyPr/>
          <a:lstStyle/>
          <a:p>
            <a:fld id="{53074F12-AA26-4AC8-9962-C36BB8F32554}" type="datetimeFigureOut">
              <a:rPr lang="en-US" smtClean="0"/>
              <a:pPr/>
              <a:t>9/10/21</a:t>
            </a:fld>
            <a:endParaRPr lang="en-US"/>
          </a:p>
        </p:txBody>
      </p:sp>
      <p:sp>
        <p:nvSpPr>
          <p:cNvPr id="5" name="Footer Placeholder 4">
            <a:extLst>
              <a:ext uri="{FF2B5EF4-FFF2-40B4-BE49-F238E27FC236}">
                <a16:creationId xmlns:a16="http://schemas.microsoft.com/office/drawing/2014/main" id="{1FA17247-0D00-EB4D-83CF-2675C59D8DA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CA4FE01-47AD-8E41-89D4-849C212F9FC9}"/>
              </a:ext>
            </a:extLst>
          </p:cNvPr>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38305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8CC99-88D6-BD47-A716-717D4575E8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D59665-E114-5441-82AC-EE17D1F5EF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982328-0CD8-B24E-931C-5AA9A76924ED}"/>
              </a:ext>
            </a:extLst>
          </p:cNvPr>
          <p:cNvSpPr>
            <a:spLocks noGrp="1"/>
          </p:cNvSpPr>
          <p:nvPr>
            <p:ph type="dt" sz="half" idx="10"/>
          </p:nvPr>
        </p:nvSpPr>
        <p:spPr/>
        <p:txBody>
          <a:bodyPr/>
          <a:lstStyle/>
          <a:p>
            <a:fld id="{53074F12-AA26-4AC8-9962-C36BB8F32554}" type="datetimeFigureOut">
              <a:rPr lang="en-US" smtClean="0"/>
              <a:pPr/>
              <a:t>9/10/21</a:t>
            </a:fld>
            <a:endParaRPr lang="en-US"/>
          </a:p>
        </p:txBody>
      </p:sp>
      <p:sp>
        <p:nvSpPr>
          <p:cNvPr id="5" name="Footer Placeholder 4">
            <a:extLst>
              <a:ext uri="{FF2B5EF4-FFF2-40B4-BE49-F238E27FC236}">
                <a16:creationId xmlns:a16="http://schemas.microsoft.com/office/drawing/2014/main" id="{3CC04FE6-23BF-D447-B85C-1796D5620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3DD49C-59BD-324A-B6BB-A359E553B9D7}"/>
              </a:ext>
            </a:extLst>
          </p:cNvPr>
          <p:cNvSpPr>
            <a:spLocks noGrp="1"/>
          </p:cNvSpPr>
          <p:nvPr>
            <p:ph type="sldNum" sz="quarter" idx="12"/>
          </p:nvPr>
        </p:nvSpPr>
        <p:spPr/>
        <p:txBody>
          <a:bodyPr/>
          <a:lstStyle/>
          <a:p>
            <a:fld id="{B82CCC60-E8CD-4174-8B1A-7DF615B22EEF}" type="slidenum">
              <a:rPr lang="en-US" smtClean="0"/>
              <a:pPr/>
              <a:t>‹#›</a:t>
            </a:fld>
            <a:endParaRPr lang="en-US"/>
          </a:p>
        </p:txBody>
      </p:sp>
      <p:pic>
        <p:nvPicPr>
          <p:cNvPr id="7" name="Picture 6" descr="E:\websites\free-power-point-templates\2012\logos.png">
            <a:extLst>
              <a:ext uri="{FF2B5EF4-FFF2-40B4-BE49-F238E27FC236}">
                <a16:creationId xmlns:a16="http://schemas.microsoft.com/office/drawing/2014/main" id="{DDFFF3EC-B88F-2B4A-89CF-24F6065A786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001902" y="0"/>
            <a:ext cx="1951712" cy="70261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0975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70900-E75B-CA48-82ED-151B7E0C857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944C88D-2253-E24B-8B07-05F6B17BFD8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516F29-A1AF-8743-8419-3D2C4548495A}"/>
              </a:ext>
            </a:extLst>
          </p:cNvPr>
          <p:cNvSpPr>
            <a:spLocks noGrp="1"/>
          </p:cNvSpPr>
          <p:nvPr>
            <p:ph type="dt" sz="half" idx="10"/>
          </p:nvPr>
        </p:nvSpPr>
        <p:spPr/>
        <p:txBody>
          <a:bodyPr/>
          <a:lstStyle/>
          <a:p>
            <a:fld id="{53074F12-AA26-4AC8-9962-C36BB8F32554}" type="datetimeFigureOut">
              <a:rPr lang="en-US" smtClean="0"/>
              <a:pPr/>
              <a:t>9/10/21</a:t>
            </a:fld>
            <a:endParaRPr lang="en-US"/>
          </a:p>
        </p:txBody>
      </p:sp>
      <p:sp>
        <p:nvSpPr>
          <p:cNvPr id="5" name="Footer Placeholder 4">
            <a:extLst>
              <a:ext uri="{FF2B5EF4-FFF2-40B4-BE49-F238E27FC236}">
                <a16:creationId xmlns:a16="http://schemas.microsoft.com/office/drawing/2014/main" id="{1705484E-8E3E-CE46-ADC6-E6BB6B1F4F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05E2BB-0A79-C54E-AAFE-3AE0ADBAD2F7}"/>
              </a:ext>
            </a:extLst>
          </p:cNvPr>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331464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649E8-AF94-B346-90B4-9CC4D8CF5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4AE80A-1DFD-5D4D-8EF9-B95791E6DC54}"/>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024349-4945-A745-A9CE-992B4359DDFD}"/>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44AE88-F8E0-5F40-B758-0666BF3F9C44}"/>
              </a:ext>
            </a:extLst>
          </p:cNvPr>
          <p:cNvSpPr>
            <a:spLocks noGrp="1"/>
          </p:cNvSpPr>
          <p:nvPr>
            <p:ph type="dt" sz="half" idx="10"/>
          </p:nvPr>
        </p:nvSpPr>
        <p:spPr/>
        <p:txBody>
          <a:bodyPr/>
          <a:lstStyle/>
          <a:p>
            <a:fld id="{53074F12-AA26-4AC8-9962-C36BB8F32554}" type="datetimeFigureOut">
              <a:rPr lang="en-US" smtClean="0"/>
              <a:pPr/>
              <a:t>9/10/21</a:t>
            </a:fld>
            <a:endParaRPr lang="en-US"/>
          </a:p>
        </p:txBody>
      </p:sp>
      <p:sp>
        <p:nvSpPr>
          <p:cNvPr id="6" name="Footer Placeholder 5">
            <a:extLst>
              <a:ext uri="{FF2B5EF4-FFF2-40B4-BE49-F238E27FC236}">
                <a16:creationId xmlns:a16="http://schemas.microsoft.com/office/drawing/2014/main" id="{BB3BAB02-DD83-BA4C-8D01-CC49D56D26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EFD35E-0914-2D4A-88D9-253CEEF14140}"/>
              </a:ext>
            </a:extLst>
          </p:cNvPr>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021890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9824B-160C-4F40-A113-9DAB01A6741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F44250-DC6A-A149-A347-C1CD0C1DF21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6036E-DD9E-1942-A9A5-4901CC959AFB}"/>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F4B4D2-31C5-CA49-BB0A-9FA7015EC9C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17B059A-02FA-D74A-AAE3-E883AECC5516}"/>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767D91-F9AE-7343-A079-C02D8E1391C0}"/>
              </a:ext>
            </a:extLst>
          </p:cNvPr>
          <p:cNvSpPr>
            <a:spLocks noGrp="1"/>
          </p:cNvSpPr>
          <p:nvPr>
            <p:ph type="dt" sz="half" idx="10"/>
          </p:nvPr>
        </p:nvSpPr>
        <p:spPr/>
        <p:txBody>
          <a:bodyPr/>
          <a:lstStyle/>
          <a:p>
            <a:fld id="{53074F12-AA26-4AC8-9962-C36BB8F32554}" type="datetimeFigureOut">
              <a:rPr lang="en-US" smtClean="0"/>
              <a:pPr/>
              <a:t>9/10/21</a:t>
            </a:fld>
            <a:endParaRPr lang="en-US"/>
          </a:p>
        </p:txBody>
      </p:sp>
      <p:sp>
        <p:nvSpPr>
          <p:cNvPr id="8" name="Footer Placeholder 7">
            <a:extLst>
              <a:ext uri="{FF2B5EF4-FFF2-40B4-BE49-F238E27FC236}">
                <a16:creationId xmlns:a16="http://schemas.microsoft.com/office/drawing/2014/main" id="{CD305FE2-AE03-6E40-BCD9-EBF18F6B9E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F0D877-FDEC-B940-B531-60E1FFAF4D2C}"/>
              </a:ext>
            </a:extLst>
          </p:cNvPr>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7463958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6E21B-9284-F94D-AFC2-64A0BEF2AE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C7DC6C-8CA5-4E4E-A097-E06699E53C42}"/>
              </a:ext>
            </a:extLst>
          </p:cNvPr>
          <p:cNvSpPr>
            <a:spLocks noGrp="1"/>
          </p:cNvSpPr>
          <p:nvPr>
            <p:ph type="dt" sz="half" idx="10"/>
          </p:nvPr>
        </p:nvSpPr>
        <p:spPr/>
        <p:txBody>
          <a:bodyPr/>
          <a:lstStyle/>
          <a:p>
            <a:fld id="{53074F12-AA26-4AC8-9962-C36BB8F32554}" type="datetimeFigureOut">
              <a:rPr lang="en-US" smtClean="0"/>
              <a:pPr/>
              <a:t>9/10/21</a:t>
            </a:fld>
            <a:endParaRPr lang="en-US"/>
          </a:p>
        </p:txBody>
      </p:sp>
      <p:sp>
        <p:nvSpPr>
          <p:cNvPr id="4" name="Footer Placeholder 3">
            <a:extLst>
              <a:ext uri="{FF2B5EF4-FFF2-40B4-BE49-F238E27FC236}">
                <a16:creationId xmlns:a16="http://schemas.microsoft.com/office/drawing/2014/main" id="{53AB4C91-D3EE-BF4F-A080-3DE77299DE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AF9448-21A8-324D-AA6F-33BFE1C17210}"/>
              </a:ext>
            </a:extLst>
          </p:cNvPr>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036148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727587-B8C2-7345-A14A-366FBF92C6EA}"/>
              </a:ext>
            </a:extLst>
          </p:cNvPr>
          <p:cNvSpPr>
            <a:spLocks noGrp="1"/>
          </p:cNvSpPr>
          <p:nvPr>
            <p:ph type="dt" sz="half" idx="10"/>
          </p:nvPr>
        </p:nvSpPr>
        <p:spPr/>
        <p:txBody>
          <a:bodyPr/>
          <a:lstStyle/>
          <a:p>
            <a:fld id="{53074F12-AA26-4AC8-9962-C36BB8F32554}" type="datetimeFigureOut">
              <a:rPr lang="en-US" smtClean="0"/>
              <a:pPr/>
              <a:t>9/10/21</a:t>
            </a:fld>
            <a:endParaRPr lang="en-US"/>
          </a:p>
        </p:txBody>
      </p:sp>
      <p:sp>
        <p:nvSpPr>
          <p:cNvPr id="3" name="Footer Placeholder 2">
            <a:extLst>
              <a:ext uri="{FF2B5EF4-FFF2-40B4-BE49-F238E27FC236}">
                <a16:creationId xmlns:a16="http://schemas.microsoft.com/office/drawing/2014/main" id="{7186940D-B941-194C-9041-E2F2F79534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BEF7A6-09EB-A14B-B382-5017C073AA7D}"/>
              </a:ext>
            </a:extLst>
          </p:cNvPr>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58287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1670" y="527605"/>
            <a:ext cx="8093212" cy="763525"/>
          </a:xfrm>
        </p:spPr>
        <p:txBody>
          <a:bodyPr>
            <a:normAutofit/>
          </a:bodyPr>
          <a:lstStyle>
            <a:lvl1pPr algn="l">
              <a:defRPr sz="3600">
                <a:solidFill>
                  <a:srgbClr val="FF0000"/>
                </a:solidFill>
                <a:effectLst>
                  <a:outerShdw blurRad="50800" dist="38100" dir="2700000" algn="tl" rotWithShape="0">
                    <a:prstClr val="black">
                      <a:alpha val="60000"/>
                    </a:prstClr>
                  </a:outerShdw>
                </a:effectLst>
              </a:defRPr>
            </a:lvl1pPr>
          </a:lstStyle>
          <a:p>
            <a:r>
              <a:rPr lang="en-US" dirty="0"/>
              <a:t>Click to edit Master title style</a:t>
            </a:r>
          </a:p>
        </p:txBody>
      </p:sp>
      <p:sp>
        <p:nvSpPr>
          <p:cNvPr id="3" name="Content Placeholder 2"/>
          <p:cNvSpPr>
            <a:spLocks noGrp="1"/>
          </p:cNvSpPr>
          <p:nvPr>
            <p:ph idx="1"/>
          </p:nvPr>
        </p:nvSpPr>
        <p:spPr>
          <a:xfrm>
            <a:off x="601671" y="1596540"/>
            <a:ext cx="8085130" cy="4733855"/>
          </a:xfrm>
        </p:spPr>
        <p:txBody>
          <a:bodyPr/>
          <a:lstStyle>
            <a:lvl1pPr algn="l">
              <a:defRPr sz="2800">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9/10/21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pic>
        <p:nvPicPr>
          <p:cNvPr id="7" name="Picture 6" descr="E:\websites\free-power-point-templates\2012\logos.png"/>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001902" y="0"/>
            <a:ext cx="1951712" cy="70261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471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37921-FFB6-CE40-9B72-323B6165FA2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AEB8FE8-B189-CA44-B259-2407739EA4D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49BE89-5E1E-D042-8922-A57523FE8DA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F7D0987-1BC7-BF45-8AF4-5C1E4F0AFD12}"/>
              </a:ext>
            </a:extLst>
          </p:cNvPr>
          <p:cNvSpPr>
            <a:spLocks noGrp="1"/>
          </p:cNvSpPr>
          <p:nvPr>
            <p:ph type="dt" sz="half" idx="10"/>
          </p:nvPr>
        </p:nvSpPr>
        <p:spPr/>
        <p:txBody>
          <a:bodyPr/>
          <a:lstStyle/>
          <a:p>
            <a:fld id="{53074F12-AA26-4AC8-9962-C36BB8F32554}" type="datetimeFigureOut">
              <a:rPr lang="en-US" smtClean="0"/>
              <a:pPr/>
              <a:t>9/10/21</a:t>
            </a:fld>
            <a:endParaRPr lang="en-US"/>
          </a:p>
        </p:txBody>
      </p:sp>
      <p:sp>
        <p:nvSpPr>
          <p:cNvPr id="6" name="Footer Placeholder 5">
            <a:extLst>
              <a:ext uri="{FF2B5EF4-FFF2-40B4-BE49-F238E27FC236}">
                <a16:creationId xmlns:a16="http://schemas.microsoft.com/office/drawing/2014/main" id="{904D3E40-E9EB-2D41-97B4-C29D71AD03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A4C8A6-5B52-FE41-B39D-347124F0D13E}"/>
              </a:ext>
            </a:extLst>
          </p:cNvPr>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4015081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E33B2-9B36-1740-95B3-8619D129A2D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D4DBE80-8E9B-AD4C-894B-54845A7BD0A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8D04534-9096-F04E-BE61-6983E1F8DC1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22946C-F202-7A4C-92F8-563F070740E8}"/>
              </a:ext>
            </a:extLst>
          </p:cNvPr>
          <p:cNvSpPr>
            <a:spLocks noGrp="1"/>
          </p:cNvSpPr>
          <p:nvPr>
            <p:ph type="dt" sz="half" idx="10"/>
          </p:nvPr>
        </p:nvSpPr>
        <p:spPr/>
        <p:txBody>
          <a:bodyPr/>
          <a:lstStyle/>
          <a:p>
            <a:fld id="{53074F12-AA26-4AC8-9962-C36BB8F32554}" type="datetimeFigureOut">
              <a:rPr lang="en-US" smtClean="0"/>
              <a:pPr/>
              <a:t>9/10/21</a:t>
            </a:fld>
            <a:endParaRPr lang="en-US"/>
          </a:p>
        </p:txBody>
      </p:sp>
      <p:sp>
        <p:nvSpPr>
          <p:cNvPr id="6" name="Footer Placeholder 5">
            <a:extLst>
              <a:ext uri="{FF2B5EF4-FFF2-40B4-BE49-F238E27FC236}">
                <a16:creationId xmlns:a16="http://schemas.microsoft.com/office/drawing/2014/main" id="{BE1D3C11-E372-5740-91F3-BBCD1827C0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D927B8-64CC-064A-BEFF-79994730BC7E}"/>
              </a:ext>
            </a:extLst>
          </p:cNvPr>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146753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F3BB9-6132-D748-B4F8-7AC7CD3716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A6D30B-B8BC-3742-9E95-80BF54A162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419B16-E531-5243-B67B-6D37FCAFDEDB}"/>
              </a:ext>
            </a:extLst>
          </p:cNvPr>
          <p:cNvSpPr>
            <a:spLocks noGrp="1"/>
          </p:cNvSpPr>
          <p:nvPr>
            <p:ph type="dt" sz="half" idx="10"/>
          </p:nvPr>
        </p:nvSpPr>
        <p:spPr/>
        <p:txBody>
          <a:bodyPr/>
          <a:lstStyle/>
          <a:p>
            <a:fld id="{53074F12-AA26-4AC8-9962-C36BB8F32554}" type="datetimeFigureOut">
              <a:rPr lang="en-US" smtClean="0"/>
              <a:pPr/>
              <a:t>9/10/21</a:t>
            </a:fld>
            <a:endParaRPr lang="en-US"/>
          </a:p>
        </p:txBody>
      </p:sp>
      <p:sp>
        <p:nvSpPr>
          <p:cNvPr id="5" name="Footer Placeholder 4">
            <a:extLst>
              <a:ext uri="{FF2B5EF4-FFF2-40B4-BE49-F238E27FC236}">
                <a16:creationId xmlns:a16="http://schemas.microsoft.com/office/drawing/2014/main" id="{2217909B-1030-3E4A-B30E-F1172D0443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FF044-6410-5247-B551-8759E352DBB0}"/>
              </a:ext>
            </a:extLst>
          </p:cNvPr>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0132698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60A01D-537B-3D4E-B13A-70F7372087A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A2A5CC-D741-9248-A6EE-7BC94202916C}"/>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ABE63D-9B70-E549-8014-0BD16DF7F7CA}"/>
              </a:ext>
            </a:extLst>
          </p:cNvPr>
          <p:cNvSpPr>
            <a:spLocks noGrp="1"/>
          </p:cNvSpPr>
          <p:nvPr>
            <p:ph type="dt" sz="half" idx="10"/>
          </p:nvPr>
        </p:nvSpPr>
        <p:spPr/>
        <p:txBody>
          <a:bodyPr/>
          <a:lstStyle/>
          <a:p>
            <a:fld id="{53074F12-AA26-4AC8-9962-C36BB8F32554}" type="datetimeFigureOut">
              <a:rPr lang="en-US" smtClean="0"/>
              <a:pPr/>
              <a:t>9/10/21</a:t>
            </a:fld>
            <a:endParaRPr lang="en-US"/>
          </a:p>
        </p:txBody>
      </p:sp>
      <p:sp>
        <p:nvSpPr>
          <p:cNvPr id="5" name="Footer Placeholder 4">
            <a:extLst>
              <a:ext uri="{FF2B5EF4-FFF2-40B4-BE49-F238E27FC236}">
                <a16:creationId xmlns:a16="http://schemas.microsoft.com/office/drawing/2014/main" id="{A79C4169-0F5F-5B4E-8015-B44259E966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B866E0-01BE-EE4E-B16E-A3E0E892E339}"/>
              </a:ext>
            </a:extLst>
          </p:cNvPr>
          <p:cNvSpPr>
            <a:spLocks noGrp="1"/>
          </p:cNvSpPr>
          <p:nvPr>
            <p:ph type="sldNum" sz="quarter" idx="12"/>
          </p:nvPr>
        </p:nvSpPr>
        <p:spPr/>
        <p:txBody>
          <a:bodyPr/>
          <a:lstStyle/>
          <a:p>
            <a:fld id="{B82CCC60-E8CD-4174-8B1A-7DF615B22EEF}" type="slidenum">
              <a:rPr lang="en-US" smtClean="0"/>
              <a:pPr/>
              <a:t>‹#›</a:t>
            </a:fld>
            <a:endParaRPr lang="en-US"/>
          </a:p>
        </p:txBody>
      </p:sp>
      <p:pic>
        <p:nvPicPr>
          <p:cNvPr id="7" name="Picture 6" descr="E:\websites\free-power-point-templates\2012\logos.png">
            <a:extLst>
              <a:ext uri="{FF2B5EF4-FFF2-40B4-BE49-F238E27FC236}">
                <a16:creationId xmlns:a16="http://schemas.microsoft.com/office/drawing/2014/main" id="{7E39BB9F-44B8-0448-BD10-542A093B3C7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700408" y="3101616"/>
            <a:ext cx="1951712" cy="70261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5950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87B3F-5BBE-BB4C-9EAB-F86E27F6E453}"/>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820B187-040C-944A-8013-F56469D4296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FBC9328-44C6-D749-9C40-AC0396C5CA63}"/>
              </a:ext>
            </a:extLst>
          </p:cNvPr>
          <p:cNvSpPr>
            <a:spLocks noGrp="1"/>
          </p:cNvSpPr>
          <p:nvPr>
            <p:ph type="dt" sz="half" idx="10"/>
          </p:nvPr>
        </p:nvSpPr>
        <p:spPr/>
        <p:txBody>
          <a:bodyPr/>
          <a:lstStyle/>
          <a:p>
            <a:fld id="{53074F12-AA26-4AC8-9962-C36BB8F32554}" type="datetimeFigureOut">
              <a:rPr lang="en-US" smtClean="0"/>
              <a:pPr/>
              <a:t>9/10/21</a:t>
            </a:fld>
            <a:endParaRPr lang="en-US"/>
          </a:p>
        </p:txBody>
      </p:sp>
      <p:sp>
        <p:nvSpPr>
          <p:cNvPr id="5" name="Footer Placeholder 4">
            <a:extLst>
              <a:ext uri="{FF2B5EF4-FFF2-40B4-BE49-F238E27FC236}">
                <a16:creationId xmlns:a16="http://schemas.microsoft.com/office/drawing/2014/main" id="{1FA17247-0D00-EB4D-83CF-2675C59D8DA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CA4FE01-47AD-8E41-89D4-849C212F9FC9}"/>
              </a:ext>
            </a:extLst>
          </p:cNvPr>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4009808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8CC99-88D6-BD47-A716-717D4575E8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D59665-E114-5441-82AC-EE17D1F5EF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982328-0CD8-B24E-931C-5AA9A76924ED}"/>
              </a:ext>
            </a:extLst>
          </p:cNvPr>
          <p:cNvSpPr>
            <a:spLocks noGrp="1"/>
          </p:cNvSpPr>
          <p:nvPr>
            <p:ph type="dt" sz="half" idx="10"/>
          </p:nvPr>
        </p:nvSpPr>
        <p:spPr/>
        <p:txBody>
          <a:bodyPr/>
          <a:lstStyle/>
          <a:p>
            <a:fld id="{53074F12-AA26-4AC8-9962-C36BB8F32554}" type="datetimeFigureOut">
              <a:rPr lang="en-US" smtClean="0"/>
              <a:pPr/>
              <a:t>9/10/21</a:t>
            </a:fld>
            <a:endParaRPr lang="en-US"/>
          </a:p>
        </p:txBody>
      </p:sp>
      <p:sp>
        <p:nvSpPr>
          <p:cNvPr id="5" name="Footer Placeholder 4">
            <a:extLst>
              <a:ext uri="{FF2B5EF4-FFF2-40B4-BE49-F238E27FC236}">
                <a16:creationId xmlns:a16="http://schemas.microsoft.com/office/drawing/2014/main" id="{3CC04FE6-23BF-D447-B85C-1796D5620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3DD49C-59BD-324A-B6BB-A359E553B9D7}"/>
              </a:ext>
            </a:extLst>
          </p:cNvPr>
          <p:cNvSpPr>
            <a:spLocks noGrp="1"/>
          </p:cNvSpPr>
          <p:nvPr>
            <p:ph type="sldNum" sz="quarter" idx="12"/>
          </p:nvPr>
        </p:nvSpPr>
        <p:spPr/>
        <p:txBody>
          <a:bodyPr/>
          <a:lstStyle/>
          <a:p>
            <a:fld id="{B82CCC60-E8CD-4174-8B1A-7DF615B22EEF}" type="slidenum">
              <a:rPr lang="en-US" smtClean="0"/>
              <a:pPr/>
              <a:t>‹#›</a:t>
            </a:fld>
            <a:endParaRPr lang="en-US"/>
          </a:p>
        </p:txBody>
      </p:sp>
      <p:pic>
        <p:nvPicPr>
          <p:cNvPr id="7" name="Picture 6" descr="E:\websites\free-power-point-templates\2012\logos.png">
            <a:extLst>
              <a:ext uri="{FF2B5EF4-FFF2-40B4-BE49-F238E27FC236}">
                <a16:creationId xmlns:a16="http://schemas.microsoft.com/office/drawing/2014/main" id="{BDE23D4B-287C-D74E-91EC-70089F00435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001902" y="0"/>
            <a:ext cx="1951712" cy="70261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2337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70900-E75B-CA48-82ED-151B7E0C857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944C88D-2253-E24B-8B07-05F6B17BFD8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516F29-A1AF-8743-8419-3D2C4548495A}"/>
              </a:ext>
            </a:extLst>
          </p:cNvPr>
          <p:cNvSpPr>
            <a:spLocks noGrp="1"/>
          </p:cNvSpPr>
          <p:nvPr>
            <p:ph type="dt" sz="half" idx="10"/>
          </p:nvPr>
        </p:nvSpPr>
        <p:spPr/>
        <p:txBody>
          <a:bodyPr/>
          <a:lstStyle/>
          <a:p>
            <a:fld id="{53074F12-AA26-4AC8-9962-C36BB8F32554}" type="datetimeFigureOut">
              <a:rPr lang="en-US" smtClean="0"/>
              <a:pPr/>
              <a:t>9/10/21</a:t>
            </a:fld>
            <a:endParaRPr lang="en-US"/>
          </a:p>
        </p:txBody>
      </p:sp>
      <p:sp>
        <p:nvSpPr>
          <p:cNvPr id="5" name="Footer Placeholder 4">
            <a:extLst>
              <a:ext uri="{FF2B5EF4-FFF2-40B4-BE49-F238E27FC236}">
                <a16:creationId xmlns:a16="http://schemas.microsoft.com/office/drawing/2014/main" id="{1705484E-8E3E-CE46-ADC6-E6BB6B1F4F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05E2BB-0A79-C54E-AAFE-3AE0ADBAD2F7}"/>
              </a:ext>
            </a:extLst>
          </p:cNvPr>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548637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649E8-AF94-B346-90B4-9CC4D8CF5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4AE80A-1DFD-5D4D-8EF9-B95791E6DC54}"/>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024349-4945-A745-A9CE-992B4359DDFD}"/>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44AE88-F8E0-5F40-B758-0666BF3F9C44}"/>
              </a:ext>
            </a:extLst>
          </p:cNvPr>
          <p:cNvSpPr>
            <a:spLocks noGrp="1"/>
          </p:cNvSpPr>
          <p:nvPr>
            <p:ph type="dt" sz="half" idx="10"/>
          </p:nvPr>
        </p:nvSpPr>
        <p:spPr/>
        <p:txBody>
          <a:bodyPr/>
          <a:lstStyle/>
          <a:p>
            <a:fld id="{53074F12-AA26-4AC8-9962-C36BB8F32554}" type="datetimeFigureOut">
              <a:rPr lang="en-US" smtClean="0"/>
              <a:pPr/>
              <a:t>9/10/21</a:t>
            </a:fld>
            <a:endParaRPr lang="en-US"/>
          </a:p>
        </p:txBody>
      </p:sp>
      <p:sp>
        <p:nvSpPr>
          <p:cNvPr id="6" name="Footer Placeholder 5">
            <a:extLst>
              <a:ext uri="{FF2B5EF4-FFF2-40B4-BE49-F238E27FC236}">
                <a16:creationId xmlns:a16="http://schemas.microsoft.com/office/drawing/2014/main" id="{BB3BAB02-DD83-BA4C-8D01-CC49D56D26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EFD35E-0914-2D4A-88D9-253CEEF14140}"/>
              </a:ext>
            </a:extLst>
          </p:cNvPr>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3656702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9824B-160C-4F40-A113-9DAB01A6741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F44250-DC6A-A149-A347-C1CD0C1DF21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6036E-DD9E-1942-A9A5-4901CC959AFB}"/>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F4B4D2-31C5-CA49-BB0A-9FA7015EC9C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17B059A-02FA-D74A-AAE3-E883AECC5516}"/>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767D91-F9AE-7343-A079-C02D8E1391C0}"/>
              </a:ext>
            </a:extLst>
          </p:cNvPr>
          <p:cNvSpPr>
            <a:spLocks noGrp="1"/>
          </p:cNvSpPr>
          <p:nvPr>
            <p:ph type="dt" sz="half" idx="10"/>
          </p:nvPr>
        </p:nvSpPr>
        <p:spPr/>
        <p:txBody>
          <a:bodyPr/>
          <a:lstStyle/>
          <a:p>
            <a:fld id="{53074F12-AA26-4AC8-9962-C36BB8F32554}" type="datetimeFigureOut">
              <a:rPr lang="en-US" smtClean="0"/>
              <a:pPr/>
              <a:t>9/10/21</a:t>
            </a:fld>
            <a:endParaRPr lang="en-US"/>
          </a:p>
        </p:txBody>
      </p:sp>
      <p:sp>
        <p:nvSpPr>
          <p:cNvPr id="8" name="Footer Placeholder 7">
            <a:extLst>
              <a:ext uri="{FF2B5EF4-FFF2-40B4-BE49-F238E27FC236}">
                <a16:creationId xmlns:a16="http://schemas.microsoft.com/office/drawing/2014/main" id="{CD305FE2-AE03-6E40-BCD9-EBF18F6B9E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F0D877-FDEC-B940-B531-60E1FFAF4D2C}"/>
              </a:ext>
            </a:extLst>
          </p:cNvPr>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4689039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6E21B-9284-F94D-AFC2-64A0BEF2AE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C7DC6C-8CA5-4E4E-A097-E06699E53C42}"/>
              </a:ext>
            </a:extLst>
          </p:cNvPr>
          <p:cNvSpPr>
            <a:spLocks noGrp="1"/>
          </p:cNvSpPr>
          <p:nvPr>
            <p:ph type="dt" sz="half" idx="10"/>
          </p:nvPr>
        </p:nvSpPr>
        <p:spPr/>
        <p:txBody>
          <a:bodyPr/>
          <a:lstStyle/>
          <a:p>
            <a:fld id="{53074F12-AA26-4AC8-9962-C36BB8F32554}" type="datetimeFigureOut">
              <a:rPr lang="en-US" smtClean="0"/>
              <a:pPr/>
              <a:t>9/10/21</a:t>
            </a:fld>
            <a:endParaRPr lang="en-US"/>
          </a:p>
        </p:txBody>
      </p:sp>
      <p:sp>
        <p:nvSpPr>
          <p:cNvPr id="4" name="Footer Placeholder 3">
            <a:extLst>
              <a:ext uri="{FF2B5EF4-FFF2-40B4-BE49-F238E27FC236}">
                <a16:creationId xmlns:a16="http://schemas.microsoft.com/office/drawing/2014/main" id="{53AB4C91-D3EE-BF4F-A080-3DE77299DE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AF9448-21A8-324D-AA6F-33BFE1C17210}"/>
              </a:ext>
            </a:extLst>
          </p:cNvPr>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372454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3310" y="374901"/>
            <a:ext cx="6871726" cy="916230"/>
          </a:xfrm>
          <a:noFill/>
        </p:spPr>
        <p:txBody>
          <a:bodyPr>
            <a:normAutofit/>
          </a:bodyPr>
          <a:lstStyle>
            <a:lvl1pPr algn="l">
              <a:defRPr sz="3600">
                <a:solidFill>
                  <a:srgbClr val="FF0000"/>
                </a:solidFill>
                <a:effectLst>
                  <a:outerShdw blurRad="50800" dist="38100" dir="2700000" algn="tl" rotWithShape="0">
                    <a:prstClr val="black">
                      <a:alpha val="60000"/>
                    </a:prstClr>
                  </a:outerShdw>
                </a:effectLst>
              </a:defRPr>
            </a:lvl1pPr>
          </a:lstStyle>
          <a:p>
            <a:r>
              <a:rPr lang="en-US" dirty="0"/>
              <a:t>Click to edit Master title style</a:t>
            </a:r>
          </a:p>
        </p:txBody>
      </p:sp>
      <p:sp>
        <p:nvSpPr>
          <p:cNvPr id="3" name="Content Placeholder 2"/>
          <p:cNvSpPr>
            <a:spLocks noGrp="1"/>
          </p:cNvSpPr>
          <p:nvPr>
            <p:ph idx="1"/>
          </p:nvPr>
        </p:nvSpPr>
        <p:spPr>
          <a:xfrm>
            <a:off x="1823309" y="1443835"/>
            <a:ext cx="6871725" cy="4886559"/>
          </a:xfrm>
        </p:spPr>
        <p:txBody>
          <a:bodyPr/>
          <a:lstStyle>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9/10/21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727587-B8C2-7345-A14A-366FBF92C6EA}"/>
              </a:ext>
            </a:extLst>
          </p:cNvPr>
          <p:cNvSpPr>
            <a:spLocks noGrp="1"/>
          </p:cNvSpPr>
          <p:nvPr>
            <p:ph type="dt" sz="half" idx="10"/>
          </p:nvPr>
        </p:nvSpPr>
        <p:spPr/>
        <p:txBody>
          <a:bodyPr/>
          <a:lstStyle/>
          <a:p>
            <a:fld id="{53074F12-AA26-4AC8-9962-C36BB8F32554}" type="datetimeFigureOut">
              <a:rPr lang="en-US" smtClean="0"/>
              <a:pPr/>
              <a:t>9/10/21</a:t>
            </a:fld>
            <a:endParaRPr lang="en-US"/>
          </a:p>
        </p:txBody>
      </p:sp>
      <p:sp>
        <p:nvSpPr>
          <p:cNvPr id="3" name="Footer Placeholder 2">
            <a:extLst>
              <a:ext uri="{FF2B5EF4-FFF2-40B4-BE49-F238E27FC236}">
                <a16:creationId xmlns:a16="http://schemas.microsoft.com/office/drawing/2014/main" id="{7186940D-B941-194C-9041-E2F2F79534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BEF7A6-09EB-A14B-B382-5017C073AA7D}"/>
              </a:ext>
            </a:extLst>
          </p:cNvPr>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238462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37921-FFB6-CE40-9B72-323B6165FA2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AEB8FE8-B189-CA44-B259-2407739EA4D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49BE89-5E1E-D042-8922-A57523FE8DA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F7D0987-1BC7-BF45-8AF4-5C1E4F0AFD12}"/>
              </a:ext>
            </a:extLst>
          </p:cNvPr>
          <p:cNvSpPr>
            <a:spLocks noGrp="1"/>
          </p:cNvSpPr>
          <p:nvPr>
            <p:ph type="dt" sz="half" idx="10"/>
          </p:nvPr>
        </p:nvSpPr>
        <p:spPr/>
        <p:txBody>
          <a:bodyPr/>
          <a:lstStyle/>
          <a:p>
            <a:fld id="{53074F12-AA26-4AC8-9962-C36BB8F32554}" type="datetimeFigureOut">
              <a:rPr lang="en-US" smtClean="0"/>
              <a:pPr/>
              <a:t>9/10/21</a:t>
            </a:fld>
            <a:endParaRPr lang="en-US"/>
          </a:p>
        </p:txBody>
      </p:sp>
      <p:sp>
        <p:nvSpPr>
          <p:cNvPr id="6" name="Footer Placeholder 5">
            <a:extLst>
              <a:ext uri="{FF2B5EF4-FFF2-40B4-BE49-F238E27FC236}">
                <a16:creationId xmlns:a16="http://schemas.microsoft.com/office/drawing/2014/main" id="{904D3E40-E9EB-2D41-97B4-C29D71AD03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A4C8A6-5B52-FE41-B39D-347124F0D13E}"/>
              </a:ext>
            </a:extLst>
          </p:cNvPr>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1926801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E33B2-9B36-1740-95B3-8619D129A2D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D4DBE80-8E9B-AD4C-894B-54845A7BD0A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8D04534-9096-F04E-BE61-6983E1F8DC1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22946C-F202-7A4C-92F8-563F070740E8}"/>
              </a:ext>
            </a:extLst>
          </p:cNvPr>
          <p:cNvSpPr>
            <a:spLocks noGrp="1"/>
          </p:cNvSpPr>
          <p:nvPr>
            <p:ph type="dt" sz="half" idx="10"/>
          </p:nvPr>
        </p:nvSpPr>
        <p:spPr/>
        <p:txBody>
          <a:bodyPr/>
          <a:lstStyle/>
          <a:p>
            <a:fld id="{53074F12-AA26-4AC8-9962-C36BB8F32554}" type="datetimeFigureOut">
              <a:rPr lang="en-US" smtClean="0"/>
              <a:pPr/>
              <a:t>9/10/21</a:t>
            </a:fld>
            <a:endParaRPr lang="en-US"/>
          </a:p>
        </p:txBody>
      </p:sp>
      <p:sp>
        <p:nvSpPr>
          <p:cNvPr id="6" name="Footer Placeholder 5">
            <a:extLst>
              <a:ext uri="{FF2B5EF4-FFF2-40B4-BE49-F238E27FC236}">
                <a16:creationId xmlns:a16="http://schemas.microsoft.com/office/drawing/2014/main" id="{BE1D3C11-E372-5740-91F3-BBCD1827C0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D927B8-64CC-064A-BEFF-79994730BC7E}"/>
              </a:ext>
            </a:extLst>
          </p:cNvPr>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072876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F3BB9-6132-D748-B4F8-7AC7CD3716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A6D30B-B8BC-3742-9E95-80BF54A162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419B16-E531-5243-B67B-6D37FCAFDEDB}"/>
              </a:ext>
            </a:extLst>
          </p:cNvPr>
          <p:cNvSpPr>
            <a:spLocks noGrp="1"/>
          </p:cNvSpPr>
          <p:nvPr>
            <p:ph type="dt" sz="half" idx="10"/>
          </p:nvPr>
        </p:nvSpPr>
        <p:spPr/>
        <p:txBody>
          <a:bodyPr/>
          <a:lstStyle/>
          <a:p>
            <a:fld id="{53074F12-AA26-4AC8-9962-C36BB8F32554}" type="datetimeFigureOut">
              <a:rPr lang="en-US" smtClean="0"/>
              <a:pPr/>
              <a:t>9/10/21</a:t>
            </a:fld>
            <a:endParaRPr lang="en-US"/>
          </a:p>
        </p:txBody>
      </p:sp>
      <p:sp>
        <p:nvSpPr>
          <p:cNvPr id="5" name="Footer Placeholder 4">
            <a:extLst>
              <a:ext uri="{FF2B5EF4-FFF2-40B4-BE49-F238E27FC236}">
                <a16:creationId xmlns:a16="http://schemas.microsoft.com/office/drawing/2014/main" id="{2217909B-1030-3E4A-B30E-F1172D0443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FF044-6410-5247-B551-8759E352DBB0}"/>
              </a:ext>
            </a:extLst>
          </p:cNvPr>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6191921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60A01D-537B-3D4E-B13A-70F7372087A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A2A5CC-D741-9248-A6EE-7BC94202916C}"/>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ABE63D-9B70-E549-8014-0BD16DF7F7CA}"/>
              </a:ext>
            </a:extLst>
          </p:cNvPr>
          <p:cNvSpPr>
            <a:spLocks noGrp="1"/>
          </p:cNvSpPr>
          <p:nvPr>
            <p:ph type="dt" sz="half" idx="10"/>
          </p:nvPr>
        </p:nvSpPr>
        <p:spPr/>
        <p:txBody>
          <a:bodyPr/>
          <a:lstStyle/>
          <a:p>
            <a:fld id="{53074F12-AA26-4AC8-9962-C36BB8F32554}" type="datetimeFigureOut">
              <a:rPr lang="en-US" smtClean="0"/>
              <a:pPr/>
              <a:t>9/10/21</a:t>
            </a:fld>
            <a:endParaRPr lang="en-US"/>
          </a:p>
        </p:txBody>
      </p:sp>
      <p:sp>
        <p:nvSpPr>
          <p:cNvPr id="5" name="Footer Placeholder 4">
            <a:extLst>
              <a:ext uri="{FF2B5EF4-FFF2-40B4-BE49-F238E27FC236}">
                <a16:creationId xmlns:a16="http://schemas.microsoft.com/office/drawing/2014/main" id="{A79C4169-0F5F-5B4E-8015-B44259E966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B866E0-01BE-EE4E-B16E-A3E0E892E339}"/>
              </a:ext>
            </a:extLst>
          </p:cNvPr>
          <p:cNvSpPr>
            <a:spLocks noGrp="1"/>
          </p:cNvSpPr>
          <p:nvPr>
            <p:ph type="sldNum" sz="quarter" idx="12"/>
          </p:nvPr>
        </p:nvSpPr>
        <p:spPr/>
        <p:txBody>
          <a:bodyPr/>
          <a:lstStyle/>
          <a:p>
            <a:fld id="{B82CCC60-E8CD-4174-8B1A-7DF615B22EEF}" type="slidenum">
              <a:rPr lang="en-US" smtClean="0"/>
              <a:pPr/>
              <a:t>‹#›</a:t>
            </a:fld>
            <a:endParaRPr lang="en-US"/>
          </a:p>
        </p:txBody>
      </p:sp>
      <p:pic>
        <p:nvPicPr>
          <p:cNvPr id="7" name="Picture 6" descr="E:\websites\free-power-point-templates\2012\logos.png">
            <a:extLst>
              <a:ext uri="{FF2B5EF4-FFF2-40B4-BE49-F238E27FC236}">
                <a16:creationId xmlns:a16="http://schemas.microsoft.com/office/drawing/2014/main" id="{65870401-A2C9-614E-82EA-450EE00A855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700408" y="3101616"/>
            <a:ext cx="1951712" cy="70261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61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9/10/21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pPr/>
              <a:t>9/10/21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8965" y="374900"/>
            <a:ext cx="8246070" cy="763525"/>
          </a:xfrm>
        </p:spPr>
        <p:txBody>
          <a:bodyPr>
            <a:normAutofit/>
          </a:bodyPr>
          <a:lstStyle>
            <a:lvl1pPr algn="l">
              <a:defRPr sz="3600">
                <a:solidFill>
                  <a:srgbClr val="FF0000"/>
                </a:solidFill>
                <a:effectLst>
                  <a:outerShdw blurRad="50800" dist="38100" dir="2700000" algn="tl" rotWithShape="0">
                    <a:prstClr val="black">
                      <a:alpha val="60000"/>
                    </a:prstClr>
                  </a:outerShdw>
                </a:effectLst>
              </a:defRPr>
            </a:lvl1pPr>
          </a:lstStyle>
          <a:p>
            <a:r>
              <a:rPr lang="en-US" dirty="0"/>
              <a:t>Click to edit Master title style</a:t>
            </a:r>
          </a:p>
        </p:txBody>
      </p:sp>
      <p:sp>
        <p:nvSpPr>
          <p:cNvPr id="3" name="Text Placeholder 2"/>
          <p:cNvSpPr>
            <a:spLocks noGrp="1"/>
          </p:cNvSpPr>
          <p:nvPr>
            <p:ph type="body" idx="1"/>
          </p:nvPr>
        </p:nvSpPr>
        <p:spPr>
          <a:xfrm>
            <a:off x="457200" y="1882908"/>
            <a:ext cx="4040188" cy="639762"/>
          </a:xfrm>
        </p:spPr>
        <p:txBody>
          <a:bodyPr anchor="b"/>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512770"/>
            <a:ext cx="4040188" cy="3311079"/>
          </a:xfrm>
        </p:spPr>
        <p:txBody>
          <a:bodyPr/>
          <a:lstStyle>
            <a:lvl1pPr algn="ctr">
              <a:defRPr sz="2400">
                <a:solidFill>
                  <a:schemeClr val="tx1"/>
                </a:solidFill>
              </a:defRPr>
            </a:lvl1pPr>
            <a:lvl2pPr algn="ctr">
              <a:defRPr sz="2000">
                <a:solidFill>
                  <a:schemeClr val="tx1"/>
                </a:solidFill>
              </a:defRPr>
            </a:lvl2pPr>
            <a:lvl3pPr algn="ctr">
              <a:defRPr sz="1800">
                <a:solidFill>
                  <a:schemeClr val="tx1"/>
                </a:solidFill>
              </a:defRPr>
            </a:lvl3pPr>
            <a:lvl4pPr algn="ctr">
              <a:defRPr sz="1600">
                <a:solidFill>
                  <a:schemeClr val="tx1"/>
                </a:solidFill>
              </a:defRPr>
            </a:lvl4pPr>
            <a:lvl5pPr algn="ct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882908"/>
            <a:ext cx="4041775" cy="639762"/>
          </a:xfrm>
        </p:spPr>
        <p:txBody>
          <a:bodyPr anchor="b"/>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512770"/>
            <a:ext cx="4041775" cy="3311079"/>
          </a:xfrm>
        </p:spPr>
        <p:txBody>
          <a:bodyPr/>
          <a:lstStyle>
            <a:lvl1pPr algn="ctr">
              <a:defRPr sz="2400">
                <a:solidFill>
                  <a:schemeClr val="tx1"/>
                </a:solidFill>
              </a:defRPr>
            </a:lvl1pPr>
            <a:lvl2pPr algn="ctr">
              <a:defRPr sz="2000">
                <a:solidFill>
                  <a:schemeClr val="tx1"/>
                </a:solidFill>
              </a:defRPr>
            </a:lvl2pPr>
            <a:lvl3pPr algn="ctr">
              <a:defRPr sz="1800">
                <a:solidFill>
                  <a:schemeClr val="tx1"/>
                </a:solidFill>
              </a:defRPr>
            </a:lvl3pPr>
            <a:lvl4pPr algn="ctr">
              <a:defRPr sz="1600">
                <a:solidFill>
                  <a:schemeClr val="tx1"/>
                </a:solidFill>
              </a:defRPr>
            </a:lvl4pPr>
            <a:lvl5pPr algn="ct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pPr/>
              <a:t>9/10/21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pPr/>
              <a:t>9/10/21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9/10/21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9/10/21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9/10/21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a:p>
        </p:txBody>
      </p:sp>
      <p:pic>
        <p:nvPicPr>
          <p:cNvPr id="7" name="Picture 6" descr="E:\websites\free-power-point-templates\2012\logos.png"/>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8542330" y="6641399"/>
            <a:ext cx="601670" cy="21660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BF7472-125E-8842-BDF8-377D8C101C3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9D6340-20B1-0240-9DFD-46D86097EE4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01C5F1-DD7B-BF4B-A53B-28024393E6B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3074F12-AA26-4AC8-9962-C36BB8F32554}" type="datetimeFigureOut">
              <a:rPr lang="en-US" smtClean="0"/>
              <a:pPr/>
              <a:t>9/10/21</a:t>
            </a:fld>
            <a:endParaRPr lang="en-US"/>
          </a:p>
        </p:txBody>
      </p:sp>
      <p:sp>
        <p:nvSpPr>
          <p:cNvPr id="5" name="Footer Placeholder 4">
            <a:extLst>
              <a:ext uri="{FF2B5EF4-FFF2-40B4-BE49-F238E27FC236}">
                <a16:creationId xmlns:a16="http://schemas.microsoft.com/office/drawing/2014/main" id="{90E09062-FEEA-F544-97D1-6F72BD5EE15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846458-B6EE-6841-B216-58E02CCCD73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82CCC60-E8CD-4174-8B1A-7DF615B22EEF}" type="slidenum">
              <a:rPr lang="en-US" smtClean="0"/>
              <a:pPr/>
              <a:t>‹#›</a:t>
            </a:fld>
            <a:endParaRPr lang="en-US"/>
          </a:p>
        </p:txBody>
      </p:sp>
      <p:pic>
        <p:nvPicPr>
          <p:cNvPr id="7" name="Picture 6" descr="E:\websites\free-power-point-templates\2012\logos.png">
            <a:extLst>
              <a:ext uri="{FF2B5EF4-FFF2-40B4-BE49-F238E27FC236}">
                <a16:creationId xmlns:a16="http://schemas.microsoft.com/office/drawing/2014/main" id="{D8BA5C30-DD09-6547-B49F-AF916C0F45F8}"/>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8542330" y="6641399"/>
            <a:ext cx="601670" cy="21660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83332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BF7472-125E-8842-BDF8-377D8C101C3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9D6340-20B1-0240-9DFD-46D86097EE4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01C5F1-DD7B-BF4B-A53B-28024393E6B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3074F12-AA26-4AC8-9962-C36BB8F32554}" type="datetimeFigureOut">
              <a:rPr lang="en-US" smtClean="0"/>
              <a:pPr/>
              <a:t>9/10/21</a:t>
            </a:fld>
            <a:endParaRPr lang="en-US"/>
          </a:p>
        </p:txBody>
      </p:sp>
      <p:sp>
        <p:nvSpPr>
          <p:cNvPr id="5" name="Footer Placeholder 4">
            <a:extLst>
              <a:ext uri="{FF2B5EF4-FFF2-40B4-BE49-F238E27FC236}">
                <a16:creationId xmlns:a16="http://schemas.microsoft.com/office/drawing/2014/main" id="{90E09062-FEEA-F544-97D1-6F72BD5EE15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846458-B6EE-6841-B216-58E02CCCD73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82CCC60-E8CD-4174-8B1A-7DF615B22EEF}" type="slidenum">
              <a:rPr lang="en-US" smtClean="0"/>
              <a:pPr/>
              <a:t>‹#›</a:t>
            </a:fld>
            <a:endParaRPr lang="en-US"/>
          </a:p>
        </p:txBody>
      </p:sp>
      <p:pic>
        <p:nvPicPr>
          <p:cNvPr id="7" name="Picture 6" descr="E:\websites\free-power-point-templates\2012\logos.png">
            <a:extLst>
              <a:ext uri="{FF2B5EF4-FFF2-40B4-BE49-F238E27FC236}">
                <a16:creationId xmlns:a16="http://schemas.microsoft.com/office/drawing/2014/main" id="{A064C3E4-6151-814F-9CE5-781C41346B91}"/>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8542330" y="6641399"/>
            <a:ext cx="601670" cy="21660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2717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tiff"/><Relationship Id="rId7" Type="http://schemas.openxmlformats.org/officeDocument/2006/relationships/image" Target="../media/image21.tiff"/><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8.tiff"/></Relationships>
</file>

<file path=ppt/slides/_rels/slide1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30.xml"/><Relationship Id="rId4" Type="http://schemas.openxmlformats.org/officeDocument/2006/relationships/image" Target="../media/image24.tiff"/></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5" Type="http://schemas.openxmlformats.org/officeDocument/2006/relationships/image" Target="../media/image14.tiff"/><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4.xml"/><Relationship Id="rId1" Type="http://schemas.openxmlformats.org/officeDocument/2006/relationships/slideLayout" Target="../slideLayouts/slideLayout30.xml"/><Relationship Id="rId4" Type="http://schemas.openxmlformats.org/officeDocument/2006/relationships/image" Target="../media/image41.tiff"/></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5.tiff"/></Relationships>
</file>

<file path=ppt/slides/_rels/slide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0727" y="3276295"/>
            <a:ext cx="7482545" cy="1527050"/>
          </a:xfrm>
        </p:spPr>
        <p:txBody>
          <a:bodyPr>
            <a:normAutofit/>
          </a:bodyPr>
          <a:lstStyle/>
          <a:p>
            <a:pPr algn="ctr"/>
            <a:r>
              <a:rPr lang="en-US" b="1" dirty="0">
                <a:latin typeface="Arial" panose="020B0604020202020204" pitchFamily="34" charset="0"/>
                <a:cs typeface="Arial" panose="020B0604020202020204" pitchFamily="34" charset="0"/>
              </a:rPr>
              <a:t>CHƯƠNG I: CHUYỂN HOÁ VẬT CHẤT VÀ NĂNG LƯỢNG</a:t>
            </a:r>
          </a:p>
        </p:txBody>
      </p:sp>
      <p:sp>
        <p:nvSpPr>
          <p:cNvPr id="3" name="Subtitle 2"/>
          <p:cNvSpPr>
            <a:spLocks noGrp="1"/>
          </p:cNvSpPr>
          <p:nvPr>
            <p:ph type="subTitle" idx="1"/>
          </p:nvPr>
        </p:nvSpPr>
        <p:spPr>
          <a:xfrm>
            <a:off x="351458" y="4956050"/>
            <a:ext cx="8496282" cy="1221640"/>
          </a:xfrm>
        </p:spPr>
        <p:txBody>
          <a:bodyPr>
            <a:normAutofit/>
          </a:bodyPr>
          <a:lstStyle/>
          <a:p>
            <a:pPr algn="ctr"/>
            <a:r>
              <a:rPr lang="en-US" sz="3200" b="1" dirty="0">
                <a:solidFill>
                  <a:srgbClr val="FFFF00"/>
                </a:solidFill>
                <a:latin typeface="Arial" panose="020B0604020202020204" pitchFamily="34" charset="0"/>
                <a:cs typeface="Arial" panose="020B0604020202020204" pitchFamily="34" charset="0"/>
              </a:rPr>
              <a:t>A - CHUYỂN HOÁ VẬT CHẤT VÀ NĂNG LƯỢNG </a:t>
            </a:r>
            <a:r>
              <a:rPr lang="en-US" sz="3200" b="1" dirty="0" err="1">
                <a:solidFill>
                  <a:srgbClr val="FFFF00"/>
                </a:solidFill>
                <a:latin typeface="Arial" panose="020B0604020202020204" pitchFamily="34" charset="0"/>
                <a:cs typeface="Arial" panose="020B0604020202020204" pitchFamily="34" charset="0"/>
              </a:rPr>
              <a:t>Ở</a:t>
            </a:r>
            <a:r>
              <a:rPr lang="en-US" sz="3200" b="1" dirty="0">
                <a:solidFill>
                  <a:srgbClr val="FFFF00"/>
                </a:solidFill>
                <a:latin typeface="Arial" panose="020B0604020202020204" pitchFamily="34" charset="0"/>
                <a:cs typeface="Arial" panose="020B0604020202020204" pitchFamily="34" charset="0"/>
              </a:rPr>
              <a:t> THỰC VẬT</a:t>
            </a:r>
          </a:p>
        </p:txBody>
      </p:sp>
      <p:sp>
        <p:nvSpPr>
          <p:cNvPr id="7" name="TextBox 6">
            <a:extLst>
              <a:ext uri="{FF2B5EF4-FFF2-40B4-BE49-F238E27FC236}">
                <a16:creationId xmlns:a16="http://schemas.microsoft.com/office/drawing/2014/main" id="{DA3516CD-0773-3C45-A81B-EFA7E6535153}"/>
              </a:ext>
            </a:extLst>
          </p:cNvPr>
          <p:cNvSpPr txBox="1"/>
          <p:nvPr/>
        </p:nvSpPr>
        <p:spPr>
          <a:xfrm>
            <a:off x="6099050" y="6457890"/>
            <a:ext cx="3044950" cy="400110"/>
          </a:xfrm>
          <a:prstGeom prst="rect">
            <a:avLst/>
          </a:prstGeom>
          <a:solidFill>
            <a:schemeClr val="bg2">
              <a:lumMod val="50000"/>
            </a:schemeClr>
          </a:solid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2000" dirty="0">
                <a:latin typeface="Arial" panose="020B0604020202020204" pitchFamily="34" charset="0"/>
                <a:cs typeface="Arial" panose="020B0604020202020204" pitchFamily="34" charset="0"/>
              </a:rPr>
              <a:t>GV: VŨ THUỲ DUNG</a:t>
            </a:r>
          </a:p>
        </p:txBody>
      </p:sp>
    </p:spTree>
    <p:extLst>
      <p:ext uri="{BB962C8B-B14F-4D97-AF65-F5344CB8AC3E}">
        <p14:creationId xmlns:p14="http://schemas.microsoft.com/office/powerpoint/2010/main" val="36392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D4F88-DEAB-6741-B5E4-96E399A8AEF5}"/>
              </a:ext>
            </a:extLst>
          </p:cNvPr>
          <p:cNvPicPr>
            <a:picLocks noChangeAspect="1"/>
          </p:cNvPicPr>
          <p:nvPr/>
        </p:nvPicPr>
        <p:blipFill>
          <a:blip r:embed="rId3"/>
          <a:stretch>
            <a:fillRect/>
          </a:stretch>
        </p:blipFill>
        <p:spPr>
          <a:xfrm>
            <a:off x="4585540" y="2122805"/>
            <a:ext cx="4572000" cy="4803345"/>
          </a:xfrm>
          <a:prstGeom prst="rect">
            <a:avLst/>
          </a:prstGeom>
          <a:ln>
            <a:noFill/>
          </a:ln>
          <a:effectLst>
            <a:softEdge rad="112500"/>
          </a:effectLst>
        </p:spPr>
      </p:pic>
      <p:pic>
        <p:nvPicPr>
          <p:cNvPr id="6" name="Picture 5">
            <a:extLst>
              <a:ext uri="{FF2B5EF4-FFF2-40B4-BE49-F238E27FC236}">
                <a16:creationId xmlns:a16="http://schemas.microsoft.com/office/drawing/2014/main" id="{EF4D869C-EB78-804F-88C8-B53B76C2ED6B}"/>
              </a:ext>
            </a:extLst>
          </p:cNvPr>
          <p:cNvPicPr>
            <a:picLocks noChangeAspect="1"/>
          </p:cNvPicPr>
          <p:nvPr/>
        </p:nvPicPr>
        <p:blipFill>
          <a:blip r:embed="rId4"/>
          <a:stretch>
            <a:fillRect/>
          </a:stretch>
        </p:blipFill>
        <p:spPr>
          <a:xfrm>
            <a:off x="-9150" y="3276295"/>
            <a:ext cx="4698567" cy="3523925"/>
          </a:xfrm>
          <a:prstGeom prst="rect">
            <a:avLst/>
          </a:prstGeom>
          <a:ln>
            <a:noFill/>
          </a:ln>
          <a:effectLst>
            <a:softEdge rad="112500"/>
          </a:effectLst>
        </p:spPr>
      </p:pic>
      <p:sp>
        <p:nvSpPr>
          <p:cNvPr id="7" name="Cloud Callout 6">
            <a:extLst>
              <a:ext uri="{FF2B5EF4-FFF2-40B4-BE49-F238E27FC236}">
                <a16:creationId xmlns:a16="http://schemas.microsoft.com/office/drawing/2014/main" id="{EEB3A85E-BC67-1D41-8682-EBFBDB130AE0}"/>
              </a:ext>
            </a:extLst>
          </p:cNvPr>
          <p:cNvSpPr/>
          <p:nvPr/>
        </p:nvSpPr>
        <p:spPr>
          <a:xfrm>
            <a:off x="296259" y="99036"/>
            <a:ext cx="6732560" cy="3429000"/>
          </a:xfrm>
          <a:prstGeom prst="cloudCallout">
            <a:avLst>
              <a:gd name="adj1" fmla="val 41004"/>
              <a:gd name="adj2" fmla="val 7238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err="1">
                <a:solidFill>
                  <a:srgbClr val="0070C0"/>
                </a:solidFill>
                <a:latin typeface="Arial" panose="020B0604020202020204" pitchFamily="34" charset="0"/>
                <a:cs typeface="Arial" panose="020B0604020202020204" pitchFamily="34" charset="0"/>
              </a:rPr>
              <a:t>Thực</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vật</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thuỷ</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sinh</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không</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có</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lông</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hút</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thì</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hấp</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thụ</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nước</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và</a:t>
            </a:r>
            <a:r>
              <a:rPr lang="en-US" sz="3200" dirty="0">
                <a:solidFill>
                  <a:srgbClr val="0070C0"/>
                </a:solidFill>
                <a:latin typeface="Arial" panose="020B0604020202020204" pitchFamily="34" charset="0"/>
                <a:cs typeface="Arial" panose="020B0604020202020204" pitchFamily="34" charset="0"/>
              </a:rPr>
              <a:t> ion </a:t>
            </a:r>
            <a:r>
              <a:rPr lang="en-US" sz="3200" dirty="0" err="1">
                <a:solidFill>
                  <a:srgbClr val="0070C0"/>
                </a:solidFill>
                <a:latin typeface="Arial" panose="020B0604020202020204" pitchFamily="34" charset="0"/>
                <a:cs typeface="Arial" panose="020B0604020202020204" pitchFamily="34" charset="0"/>
              </a:rPr>
              <a:t>khoáng</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bằng</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cách</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nào</a:t>
            </a:r>
            <a:r>
              <a:rPr lang="en-US" sz="3200" dirty="0">
                <a:solidFill>
                  <a:srgbClr val="0070C0"/>
                </a:solidFill>
                <a:latin typeface="Arial" panose="020B0604020202020204" pitchFamily="34" charset="0"/>
                <a:cs typeface="Arial" panose="020B0604020202020204" pitchFamily="34" charset="0"/>
              </a:rPr>
              <a:t>?</a:t>
            </a:r>
          </a:p>
        </p:txBody>
      </p:sp>
      <p:pic>
        <p:nvPicPr>
          <p:cNvPr id="8" name="Picture 7">
            <a:extLst>
              <a:ext uri="{FF2B5EF4-FFF2-40B4-BE49-F238E27FC236}">
                <a16:creationId xmlns:a16="http://schemas.microsoft.com/office/drawing/2014/main" id="{8263EB2B-C008-1843-8E91-7D731A977AD2}"/>
              </a:ext>
            </a:extLst>
          </p:cNvPr>
          <p:cNvPicPr>
            <a:picLocks noChangeAspect="1"/>
          </p:cNvPicPr>
          <p:nvPr/>
        </p:nvPicPr>
        <p:blipFill>
          <a:blip r:embed="rId5"/>
          <a:stretch>
            <a:fillRect/>
          </a:stretch>
        </p:blipFill>
        <p:spPr>
          <a:xfrm>
            <a:off x="4585540" y="1848819"/>
            <a:ext cx="4546493" cy="5050975"/>
          </a:xfrm>
          <a:prstGeom prst="rect">
            <a:avLst/>
          </a:prstGeom>
          <a:ln>
            <a:noFill/>
          </a:ln>
          <a:effectLst>
            <a:softEdge rad="112500"/>
          </a:effectLst>
        </p:spPr>
      </p:pic>
      <p:pic>
        <p:nvPicPr>
          <p:cNvPr id="9" name="Picture 8">
            <a:extLst>
              <a:ext uri="{FF2B5EF4-FFF2-40B4-BE49-F238E27FC236}">
                <a16:creationId xmlns:a16="http://schemas.microsoft.com/office/drawing/2014/main" id="{AE9AE7C0-95EA-7F4A-A8BB-A417C730DC22}"/>
              </a:ext>
            </a:extLst>
          </p:cNvPr>
          <p:cNvPicPr>
            <a:picLocks noChangeAspect="1"/>
          </p:cNvPicPr>
          <p:nvPr/>
        </p:nvPicPr>
        <p:blipFill>
          <a:blip r:embed="rId6"/>
          <a:stretch>
            <a:fillRect/>
          </a:stretch>
        </p:blipFill>
        <p:spPr>
          <a:xfrm>
            <a:off x="-9150" y="-38110"/>
            <a:ext cx="4768512" cy="3314404"/>
          </a:xfrm>
          <a:prstGeom prst="rect">
            <a:avLst/>
          </a:prstGeom>
          <a:ln>
            <a:noFill/>
          </a:ln>
          <a:effectLst>
            <a:softEdge rad="112500"/>
          </a:effectLst>
        </p:spPr>
      </p:pic>
      <p:pic>
        <p:nvPicPr>
          <p:cNvPr id="10" name="Picture 9">
            <a:extLst>
              <a:ext uri="{FF2B5EF4-FFF2-40B4-BE49-F238E27FC236}">
                <a16:creationId xmlns:a16="http://schemas.microsoft.com/office/drawing/2014/main" id="{72C04D87-A8E8-854F-A759-E47B4C2EB503}"/>
              </a:ext>
            </a:extLst>
          </p:cNvPr>
          <p:cNvPicPr>
            <a:picLocks noChangeAspect="1"/>
          </p:cNvPicPr>
          <p:nvPr/>
        </p:nvPicPr>
        <p:blipFill>
          <a:blip r:embed="rId7"/>
          <a:stretch>
            <a:fillRect/>
          </a:stretch>
        </p:blipFill>
        <p:spPr>
          <a:xfrm>
            <a:off x="-79095" y="3219292"/>
            <a:ext cx="4768512" cy="3580927"/>
          </a:xfrm>
          <a:prstGeom prst="rect">
            <a:avLst/>
          </a:prstGeom>
          <a:ln>
            <a:noFill/>
          </a:ln>
          <a:effectLst>
            <a:softEdge rad="112500"/>
          </a:effectLst>
        </p:spPr>
      </p:pic>
      <p:sp>
        <p:nvSpPr>
          <p:cNvPr id="11" name="Cloud 10">
            <a:extLst>
              <a:ext uri="{FF2B5EF4-FFF2-40B4-BE49-F238E27FC236}">
                <a16:creationId xmlns:a16="http://schemas.microsoft.com/office/drawing/2014/main" id="{5AA05340-AB1C-814A-AAE9-B5D068586CEE}"/>
              </a:ext>
            </a:extLst>
          </p:cNvPr>
          <p:cNvSpPr/>
          <p:nvPr/>
        </p:nvSpPr>
        <p:spPr>
          <a:xfrm>
            <a:off x="2080989" y="9483"/>
            <a:ext cx="6939562" cy="3952659"/>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marL="457200" indent="-457200" algn="just">
              <a:buFont typeface="Arial" panose="020B0604020202020204" pitchFamily="34" charset="0"/>
              <a:buChar char="•"/>
            </a:pPr>
            <a:r>
              <a:rPr lang="en-US" sz="3200" dirty="0" err="1">
                <a:solidFill>
                  <a:schemeClr val="accent6">
                    <a:lumMod val="75000"/>
                  </a:schemeClr>
                </a:solidFill>
                <a:latin typeface="Arial" panose="020B0604020202020204" pitchFamily="34" charset="0"/>
                <a:cs typeface="Arial" panose="020B0604020202020204" pitchFamily="34" charset="0"/>
              </a:rPr>
              <a:t>Có</a:t>
            </a:r>
            <a:r>
              <a:rPr lang="en-US" sz="3200" dirty="0">
                <a:solidFill>
                  <a:schemeClr val="accent6">
                    <a:lumMod val="75000"/>
                  </a:schemeClr>
                </a:solidFill>
                <a:latin typeface="Arial" panose="020B0604020202020204" pitchFamily="34" charset="0"/>
                <a:cs typeface="Arial" panose="020B0604020202020204" pitchFamily="34" charset="0"/>
              </a:rPr>
              <a:t> </a:t>
            </a:r>
            <a:r>
              <a:rPr lang="en-US" sz="3200" dirty="0" err="1">
                <a:solidFill>
                  <a:schemeClr val="accent6">
                    <a:lumMod val="75000"/>
                  </a:schemeClr>
                </a:solidFill>
                <a:latin typeface="Arial" panose="020B0604020202020204" pitchFamily="34" charset="0"/>
                <a:cs typeface="Arial" panose="020B0604020202020204" pitchFamily="34" charset="0"/>
              </a:rPr>
              <a:t>hệ</a:t>
            </a:r>
            <a:r>
              <a:rPr lang="en-US" sz="3200" dirty="0">
                <a:solidFill>
                  <a:schemeClr val="accent6">
                    <a:lumMod val="75000"/>
                  </a:schemeClr>
                </a:solidFill>
                <a:latin typeface="Arial" panose="020B0604020202020204" pitchFamily="34" charset="0"/>
                <a:cs typeface="Arial" panose="020B0604020202020204" pitchFamily="34" charset="0"/>
              </a:rPr>
              <a:t> </a:t>
            </a:r>
            <a:r>
              <a:rPr lang="en-US" sz="3200" dirty="0" err="1">
                <a:solidFill>
                  <a:schemeClr val="accent6">
                    <a:lumMod val="75000"/>
                  </a:schemeClr>
                </a:solidFill>
                <a:latin typeface="Arial" panose="020B0604020202020204" pitchFamily="34" charset="0"/>
                <a:cs typeface="Arial" panose="020B0604020202020204" pitchFamily="34" charset="0"/>
              </a:rPr>
              <a:t>thống</a:t>
            </a:r>
            <a:r>
              <a:rPr lang="en-US" sz="3200" dirty="0">
                <a:solidFill>
                  <a:schemeClr val="accent6">
                    <a:lumMod val="75000"/>
                  </a:schemeClr>
                </a:solidFill>
                <a:latin typeface="Arial" panose="020B0604020202020204" pitchFamily="34" charset="0"/>
                <a:cs typeface="Arial" panose="020B0604020202020204" pitchFamily="34" charset="0"/>
              </a:rPr>
              <a:t> </a:t>
            </a:r>
            <a:r>
              <a:rPr lang="en-US" sz="3200" dirty="0" err="1">
                <a:solidFill>
                  <a:schemeClr val="accent6">
                    <a:lumMod val="75000"/>
                  </a:schemeClr>
                </a:solidFill>
                <a:latin typeface="Arial" panose="020B0604020202020204" pitchFamily="34" charset="0"/>
                <a:cs typeface="Arial" panose="020B0604020202020204" pitchFamily="34" charset="0"/>
              </a:rPr>
              <a:t>nấm</a:t>
            </a:r>
            <a:r>
              <a:rPr lang="en-US" sz="3200" dirty="0">
                <a:solidFill>
                  <a:schemeClr val="accent6">
                    <a:lumMod val="75000"/>
                  </a:schemeClr>
                </a:solidFill>
                <a:latin typeface="Arial" panose="020B0604020202020204" pitchFamily="34" charset="0"/>
                <a:cs typeface="Arial" panose="020B0604020202020204" pitchFamily="34" charset="0"/>
              </a:rPr>
              <a:t> </a:t>
            </a:r>
            <a:r>
              <a:rPr lang="en-US" sz="3200" dirty="0" err="1">
                <a:solidFill>
                  <a:schemeClr val="accent6">
                    <a:lumMod val="75000"/>
                  </a:schemeClr>
                </a:solidFill>
                <a:latin typeface="Arial" panose="020B0604020202020204" pitchFamily="34" charset="0"/>
                <a:cs typeface="Arial" panose="020B0604020202020204" pitchFamily="34" charset="0"/>
              </a:rPr>
              <a:t>rễ</a:t>
            </a:r>
            <a:r>
              <a:rPr lang="en-US" sz="3200" dirty="0">
                <a:solidFill>
                  <a:schemeClr val="accent6">
                    <a:lumMod val="75000"/>
                  </a:schemeClr>
                </a:solidFill>
                <a:latin typeface="Arial" panose="020B0604020202020204" pitchFamily="34" charset="0"/>
                <a:cs typeface="Arial" panose="020B0604020202020204" pitchFamily="34" charset="0"/>
              </a:rPr>
              <a:t> </a:t>
            </a:r>
            <a:r>
              <a:rPr lang="en-US" sz="3200" dirty="0" err="1">
                <a:solidFill>
                  <a:schemeClr val="accent6">
                    <a:lumMod val="75000"/>
                  </a:schemeClr>
                </a:solidFill>
                <a:latin typeface="Arial" panose="020B0604020202020204" pitchFamily="34" charset="0"/>
                <a:cs typeface="Arial" panose="020B0604020202020204" pitchFamily="34" charset="0"/>
              </a:rPr>
              <a:t>cộng</a:t>
            </a:r>
            <a:r>
              <a:rPr lang="en-US" sz="3200" dirty="0">
                <a:solidFill>
                  <a:schemeClr val="accent6">
                    <a:lumMod val="75000"/>
                  </a:schemeClr>
                </a:solidFill>
                <a:latin typeface="Arial" panose="020B0604020202020204" pitchFamily="34" charset="0"/>
                <a:cs typeface="Arial" panose="020B0604020202020204" pitchFamily="34" charset="0"/>
              </a:rPr>
              <a:t> </a:t>
            </a:r>
            <a:r>
              <a:rPr lang="en-US" sz="3200" dirty="0" err="1">
                <a:solidFill>
                  <a:schemeClr val="accent6">
                    <a:lumMod val="75000"/>
                  </a:schemeClr>
                </a:solidFill>
                <a:latin typeface="Arial" panose="020B0604020202020204" pitchFamily="34" charset="0"/>
                <a:cs typeface="Arial" panose="020B0604020202020204" pitchFamily="34" charset="0"/>
              </a:rPr>
              <a:t>sinh</a:t>
            </a:r>
            <a:r>
              <a:rPr lang="en-US" sz="3200" dirty="0">
                <a:solidFill>
                  <a:schemeClr val="accent6">
                    <a:lumMod val="75000"/>
                  </a:schemeClr>
                </a:solidFill>
                <a:latin typeface="Arial" panose="020B0604020202020204" pitchFamily="34" charset="0"/>
                <a:cs typeface="Arial" panose="020B0604020202020204" pitchFamily="34" charset="0"/>
              </a:rPr>
              <a:t>.</a:t>
            </a:r>
          </a:p>
          <a:p>
            <a:pPr marL="457200" indent="-457200" algn="just">
              <a:buFont typeface="Arial" panose="020B0604020202020204" pitchFamily="34" charset="0"/>
              <a:buChar char="•"/>
            </a:pPr>
            <a:r>
              <a:rPr lang="en-US" sz="3200" dirty="0" err="1">
                <a:solidFill>
                  <a:srgbClr val="7030A0"/>
                </a:solidFill>
                <a:latin typeface="Arial" panose="020B0604020202020204" pitchFamily="34" charset="0"/>
                <a:cs typeface="Arial" panose="020B0604020202020204" pitchFamily="34" charset="0"/>
              </a:rPr>
              <a:t>Tế</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bào</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rễ</a:t>
            </a:r>
            <a:r>
              <a:rPr lang="en-US" sz="3200" dirty="0">
                <a:solidFill>
                  <a:srgbClr val="7030A0"/>
                </a:solidFill>
                <a:latin typeface="Arial" panose="020B0604020202020204" pitchFamily="34" charset="0"/>
                <a:cs typeface="Arial" panose="020B0604020202020204" pitchFamily="34" charset="0"/>
              </a:rPr>
              <a:t> non, </a:t>
            </a:r>
            <a:r>
              <a:rPr lang="en-US" sz="3200" dirty="0" err="1">
                <a:solidFill>
                  <a:srgbClr val="7030A0"/>
                </a:solidFill>
                <a:latin typeface="Arial" panose="020B0604020202020204" pitchFamily="34" charset="0"/>
                <a:cs typeface="Arial" panose="020B0604020202020204" pitchFamily="34" charset="0"/>
              </a:rPr>
              <a:t>vách</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tb</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chưa</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bị</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suberin</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hoá</a:t>
            </a:r>
            <a:endParaRPr lang="en-US" sz="3200" dirty="0">
              <a:solidFill>
                <a:srgbClr val="7030A0"/>
              </a:solidFill>
              <a:latin typeface="Arial" panose="020B0604020202020204" pitchFamily="34" charset="0"/>
              <a:cs typeface="Arial" panose="020B0604020202020204" pitchFamily="34" charset="0"/>
            </a:endParaRPr>
          </a:p>
        </p:txBody>
      </p:sp>
      <p:sp>
        <p:nvSpPr>
          <p:cNvPr id="2" name="Cloud 1">
            <a:extLst>
              <a:ext uri="{FF2B5EF4-FFF2-40B4-BE49-F238E27FC236}">
                <a16:creationId xmlns:a16="http://schemas.microsoft.com/office/drawing/2014/main" id="{9BF75A62-5414-0041-A9EB-BDA743B85D64}"/>
              </a:ext>
            </a:extLst>
          </p:cNvPr>
          <p:cNvSpPr/>
          <p:nvPr/>
        </p:nvSpPr>
        <p:spPr>
          <a:xfrm>
            <a:off x="193077" y="55337"/>
            <a:ext cx="6288991" cy="3429000"/>
          </a:xfrm>
          <a:prstGeom prst="cloud">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err="1">
                <a:solidFill>
                  <a:schemeClr val="accent6">
                    <a:lumMod val="50000"/>
                  </a:schemeClr>
                </a:solidFill>
                <a:latin typeface="Arial" panose="020B0604020202020204" pitchFamily="34" charset="0"/>
                <a:cs typeface="Arial" panose="020B0604020202020204" pitchFamily="34" charset="0"/>
              </a:rPr>
              <a:t>Thực</a:t>
            </a:r>
            <a:r>
              <a:rPr lang="en-US" sz="3200" dirty="0">
                <a:solidFill>
                  <a:schemeClr val="accent6">
                    <a:lumMod val="50000"/>
                  </a:schemeClr>
                </a:solidFill>
                <a:latin typeface="Arial" panose="020B0604020202020204" pitchFamily="34" charset="0"/>
                <a:cs typeface="Arial" panose="020B0604020202020204" pitchFamily="34" charset="0"/>
              </a:rPr>
              <a:t> </a:t>
            </a:r>
            <a:r>
              <a:rPr lang="en-US" sz="3200" dirty="0" err="1">
                <a:solidFill>
                  <a:schemeClr val="accent6">
                    <a:lumMod val="50000"/>
                  </a:schemeClr>
                </a:solidFill>
                <a:latin typeface="Arial" panose="020B0604020202020204" pitchFamily="34" charset="0"/>
                <a:cs typeface="Arial" panose="020B0604020202020204" pitchFamily="34" charset="0"/>
              </a:rPr>
              <a:t>vật</a:t>
            </a:r>
            <a:r>
              <a:rPr lang="en-US" sz="3200" dirty="0">
                <a:solidFill>
                  <a:schemeClr val="accent6">
                    <a:lumMod val="50000"/>
                  </a:schemeClr>
                </a:solidFill>
                <a:latin typeface="Arial" panose="020B0604020202020204" pitchFamily="34" charset="0"/>
                <a:cs typeface="Arial" panose="020B0604020202020204" pitchFamily="34" charset="0"/>
              </a:rPr>
              <a:t> </a:t>
            </a:r>
            <a:r>
              <a:rPr lang="en-US" sz="3200" dirty="0" err="1">
                <a:solidFill>
                  <a:schemeClr val="accent6">
                    <a:lumMod val="50000"/>
                  </a:schemeClr>
                </a:solidFill>
                <a:latin typeface="Arial" panose="020B0604020202020204" pitchFamily="34" charset="0"/>
                <a:cs typeface="Arial" panose="020B0604020202020204" pitchFamily="34" charset="0"/>
              </a:rPr>
              <a:t>thuỷ</a:t>
            </a:r>
            <a:r>
              <a:rPr lang="en-US" sz="3200" dirty="0">
                <a:solidFill>
                  <a:schemeClr val="accent6">
                    <a:lumMod val="50000"/>
                  </a:schemeClr>
                </a:solidFill>
                <a:latin typeface="Arial" panose="020B0604020202020204" pitchFamily="34" charset="0"/>
                <a:cs typeface="Arial" panose="020B0604020202020204" pitchFamily="34" charset="0"/>
              </a:rPr>
              <a:t> </a:t>
            </a:r>
            <a:r>
              <a:rPr lang="en-US" sz="3200" dirty="0" err="1">
                <a:solidFill>
                  <a:schemeClr val="accent6">
                    <a:lumMod val="50000"/>
                  </a:schemeClr>
                </a:solidFill>
                <a:latin typeface="Arial" panose="020B0604020202020204" pitchFamily="34" charset="0"/>
                <a:cs typeface="Arial" panose="020B0604020202020204" pitchFamily="34" charset="0"/>
              </a:rPr>
              <a:t>sinh</a:t>
            </a:r>
            <a:r>
              <a:rPr lang="en-US" sz="3200" dirty="0">
                <a:solidFill>
                  <a:schemeClr val="accent6">
                    <a:lumMod val="50000"/>
                  </a:schemeClr>
                </a:solidFill>
                <a:latin typeface="Arial" panose="020B0604020202020204" pitchFamily="34" charset="0"/>
                <a:cs typeface="Arial" panose="020B0604020202020204" pitchFamily="34" charset="0"/>
              </a:rPr>
              <a:t> dung </a:t>
            </a:r>
            <a:r>
              <a:rPr lang="en-US" sz="3200" dirty="0" err="1">
                <a:solidFill>
                  <a:schemeClr val="accent6">
                    <a:lumMod val="50000"/>
                  </a:schemeClr>
                </a:solidFill>
                <a:latin typeface="Arial" panose="020B0604020202020204" pitchFamily="34" charset="0"/>
                <a:cs typeface="Arial" panose="020B0604020202020204" pitchFamily="34" charset="0"/>
              </a:rPr>
              <a:t>toàn</a:t>
            </a:r>
            <a:r>
              <a:rPr lang="en-US" sz="3200" dirty="0">
                <a:solidFill>
                  <a:schemeClr val="accent6">
                    <a:lumMod val="50000"/>
                  </a:schemeClr>
                </a:solidFill>
                <a:latin typeface="Arial" panose="020B0604020202020204" pitchFamily="34" charset="0"/>
                <a:cs typeface="Arial" panose="020B0604020202020204" pitchFamily="34" charset="0"/>
              </a:rPr>
              <a:t> </a:t>
            </a:r>
            <a:r>
              <a:rPr lang="en-US" sz="3200" dirty="0" err="1">
                <a:solidFill>
                  <a:schemeClr val="accent6">
                    <a:lumMod val="50000"/>
                  </a:schemeClr>
                </a:solidFill>
                <a:latin typeface="Arial" panose="020B0604020202020204" pitchFamily="34" charset="0"/>
                <a:cs typeface="Arial" panose="020B0604020202020204" pitchFamily="34" charset="0"/>
              </a:rPr>
              <a:t>bộ</a:t>
            </a:r>
            <a:r>
              <a:rPr lang="en-US" sz="3200" dirty="0">
                <a:solidFill>
                  <a:schemeClr val="accent6">
                    <a:lumMod val="50000"/>
                  </a:schemeClr>
                </a:solidFill>
                <a:latin typeface="Arial" panose="020B0604020202020204" pitchFamily="34" charset="0"/>
                <a:cs typeface="Arial" panose="020B0604020202020204" pitchFamily="34" charset="0"/>
              </a:rPr>
              <a:t> </a:t>
            </a:r>
            <a:r>
              <a:rPr lang="en-US" sz="3200" dirty="0" err="1">
                <a:solidFill>
                  <a:schemeClr val="accent6">
                    <a:lumMod val="50000"/>
                  </a:schemeClr>
                </a:solidFill>
                <a:latin typeface="Arial" panose="020B0604020202020204" pitchFamily="34" charset="0"/>
                <a:cs typeface="Arial" panose="020B0604020202020204" pitchFamily="34" charset="0"/>
              </a:rPr>
              <a:t>cơ</a:t>
            </a:r>
            <a:r>
              <a:rPr lang="en-US" sz="3200" dirty="0">
                <a:solidFill>
                  <a:schemeClr val="accent6">
                    <a:lumMod val="50000"/>
                  </a:schemeClr>
                </a:solidFill>
                <a:latin typeface="Arial" panose="020B0604020202020204" pitchFamily="34" charset="0"/>
                <a:cs typeface="Arial" panose="020B0604020202020204" pitchFamily="34" charset="0"/>
              </a:rPr>
              <a:t> </a:t>
            </a:r>
            <a:r>
              <a:rPr lang="en-US" sz="3200" dirty="0" err="1">
                <a:solidFill>
                  <a:schemeClr val="accent6">
                    <a:lumMod val="50000"/>
                  </a:schemeClr>
                </a:solidFill>
                <a:latin typeface="Arial" panose="020B0604020202020204" pitchFamily="34" charset="0"/>
                <a:cs typeface="Arial" panose="020B0604020202020204" pitchFamily="34" charset="0"/>
              </a:rPr>
              <a:t>thể</a:t>
            </a:r>
            <a:r>
              <a:rPr lang="en-US" sz="3200" dirty="0">
                <a:solidFill>
                  <a:schemeClr val="accent6">
                    <a:lumMod val="50000"/>
                  </a:schemeClr>
                </a:solidFill>
                <a:latin typeface="Arial" panose="020B0604020202020204" pitchFamily="34" charset="0"/>
                <a:cs typeface="Arial" panose="020B0604020202020204" pitchFamily="34" charset="0"/>
              </a:rPr>
              <a:t> </a:t>
            </a:r>
            <a:r>
              <a:rPr lang="en-US" sz="3200" dirty="0" err="1">
                <a:solidFill>
                  <a:schemeClr val="accent6">
                    <a:lumMod val="50000"/>
                  </a:schemeClr>
                </a:solidFill>
                <a:latin typeface="Arial" panose="020B0604020202020204" pitchFamily="34" charset="0"/>
                <a:cs typeface="Arial" panose="020B0604020202020204" pitchFamily="34" charset="0"/>
              </a:rPr>
              <a:t>để</a:t>
            </a:r>
            <a:r>
              <a:rPr lang="en-US" sz="3200" dirty="0">
                <a:solidFill>
                  <a:schemeClr val="accent6">
                    <a:lumMod val="50000"/>
                  </a:schemeClr>
                </a:solidFill>
                <a:latin typeface="Arial" panose="020B0604020202020204" pitchFamily="34" charset="0"/>
                <a:cs typeface="Arial" panose="020B0604020202020204" pitchFamily="34" charset="0"/>
              </a:rPr>
              <a:t> </a:t>
            </a:r>
            <a:r>
              <a:rPr lang="en-US" sz="3200" dirty="0" err="1">
                <a:solidFill>
                  <a:schemeClr val="accent6">
                    <a:lumMod val="50000"/>
                  </a:schemeClr>
                </a:solidFill>
                <a:latin typeface="Arial" panose="020B0604020202020204" pitchFamily="34" charset="0"/>
                <a:cs typeface="Arial" panose="020B0604020202020204" pitchFamily="34" charset="0"/>
              </a:rPr>
              <a:t>hấp</a:t>
            </a:r>
            <a:r>
              <a:rPr lang="en-US" sz="3200" dirty="0">
                <a:solidFill>
                  <a:schemeClr val="accent6">
                    <a:lumMod val="50000"/>
                  </a:schemeClr>
                </a:solidFill>
                <a:latin typeface="Arial" panose="020B0604020202020204" pitchFamily="34" charset="0"/>
                <a:cs typeface="Arial" panose="020B0604020202020204" pitchFamily="34" charset="0"/>
              </a:rPr>
              <a:t> </a:t>
            </a:r>
            <a:r>
              <a:rPr lang="en-US" sz="3200" dirty="0" err="1">
                <a:solidFill>
                  <a:schemeClr val="accent6">
                    <a:lumMod val="50000"/>
                  </a:schemeClr>
                </a:solidFill>
                <a:latin typeface="Arial" panose="020B0604020202020204" pitchFamily="34" charset="0"/>
                <a:cs typeface="Arial" panose="020B0604020202020204" pitchFamily="34" charset="0"/>
              </a:rPr>
              <a:t>thụ</a:t>
            </a:r>
            <a:r>
              <a:rPr lang="en-US" sz="3200" dirty="0">
                <a:solidFill>
                  <a:schemeClr val="accent6">
                    <a:lumMod val="50000"/>
                  </a:schemeClr>
                </a:solidFill>
                <a:latin typeface="Arial" panose="020B0604020202020204" pitchFamily="34" charset="0"/>
                <a:cs typeface="Arial" panose="020B0604020202020204" pitchFamily="34" charset="0"/>
              </a:rPr>
              <a:t> </a:t>
            </a:r>
            <a:r>
              <a:rPr lang="en-US" sz="3200" dirty="0" err="1">
                <a:solidFill>
                  <a:schemeClr val="accent6">
                    <a:lumMod val="50000"/>
                  </a:schemeClr>
                </a:solidFill>
                <a:latin typeface="Arial" panose="020B0604020202020204" pitchFamily="34" charset="0"/>
                <a:cs typeface="Arial" panose="020B0604020202020204" pitchFamily="34" charset="0"/>
              </a:rPr>
              <a:t>nước</a:t>
            </a:r>
            <a:r>
              <a:rPr lang="en-US" sz="3200" dirty="0">
                <a:solidFill>
                  <a:schemeClr val="accent6">
                    <a:lumMod val="50000"/>
                  </a:schemeClr>
                </a:solidFill>
                <a:latin typeface="Arial" panose="020B0604020202020204" pitchFamily="34" charset="0"/>
                <a:cs typeface="Arial" panose="020B0604020202020204" pitchFamily="34" charset="0"/>
              </a:rPr>
              <a:t> </a:t>
            </a:r>
            <a:r>
              <a:rPr lang="en-US" sz="3200" dirty="0" err="1">
                <a:solidFill>
                  <a:schemeClr val="accent6">
                    <a:lumMod val="50000"/>
                  </a:schemeClr>
                </a:solidFill>
                <a:latin typeface="Arial" panose="020B0604020202020204" pitchFamily="34" charset="0"/>
                <a:cs typeface="Arial" panose="020B0604020202020204" pitchFamily="34" charset="0"/>
              </a:rPr>
              <a:t>và</a:t>
            </a:r>
            <a:r>
              <a:rPr lang="en-US" sz="3200" dirty="0">
                <a:solidFill>
                  <a:schemeClr val="accent6">
                    <a:lumMod val="50000"/>
                  </a:schemeClr>
                </a:solidFill>
                <a:latin typeface="Arial" panose="020B0604020202020204" pitchFamily="34" charset="0"/>
                <a:cs typeface="Arial" panose="020B0604020202020204" pitchFamily="34" charset="0"/>
              </a:rPr>
              <a:t> ion </a:t>
            </a:r>
            <a:r>
              <a:rPr lang="en-US" sz="3200" dirty="0" err="1">
                <a:solidFill>
                  <a:schemeClr val="accent6">
                    <a:lumMod val="50000"/>
                  </a:schemeClr>
                </a:solidFill>
                <a:latin typeface="Arial" panose="020B0604020202020204" pitchFamily="34" charset="0"/>
                <a:cs typeface="Arial" panose="020B0604020202020204" pitchFamily="34" charset="0"/>
              </a:rPr>
              <a:t>khoáng</a:t>
            </a:r>
            <a:endParaRPr lang="en-US" sz="3200" dirty="0">
              <a:solidFill>
                <a:schemeClr val="accent6">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963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xit" presetSubtype="4" fill="hold" grpId="1" nodeType="clickEffect">
                                  <p:stCondLst>
                                    <p:cond delay="0"/>
                                  </p:stCondLst>
                                  <p:childTnLst>
                                    <p:anim calcmode="lin" valueType="num">
                                      <p:cBhvr additive="base">
                                        <p:cTn id="19" dur="500"/>
                                        <p:tgtEl>
                                          <p:spTgt spid="7"/>
                                        </p:tgtEl>
                                        <p:attrNameLst>
                                          <p:attrName>ppt_y</p:attrName>
                                        </p:attrNameLst>
                                      </p:cBhvr>
                                      <p:tavLst>
                                        <p:tav tm="0">
                                          <p:val>
                                            <p:strVal val="#ppt_y"/>
                                          </p:val>
                                        </p:tav>
                                        <p:tav tm="100000">
                                          <p:val>
                                            <p:strVal val="#ppt_y+#ppt_h*1.125000"/>
                                          </p:val>
                                        </p:tav>
                                      </p:tavLst>
                                    </p:anim>
                                    <p:animEffect transition="out" filter="wipe(down)">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par>
                          <p:cTn id="22" fill="hold">
                            <p:stCondLst>
                              <p:cond delay="500"/>
                            </p:stCondLst>
                            <p:childTnLst>
                              <p:par>
                                <p:cTn id="23" presetID="5" presetClass="entr" presetSubtype="1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heckerboard(across)">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xit" presetSubtype="10" fill="hold" grpId="1" nodeType="clickEffect">
                                  <p:stCondLst>
                                    <p:cond delay="0"/>
                                  </p:stCondLst>
                                  <p:childTnLst>
                                    <p:animEffect transition="out" filter="blinds(horizontal)">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cTn>
                              </p:par>
                              <p:par>
                                <p:cTn id="31" presetID="12" presetClass="exit" presetSubtype="4" fill="hold" nodeType="withEffect">
                                  <p:stCondLst>
                                    <p:cond delay="0"/>
                                  </p:stCondLst>
                                  <p:childTnLst>
                                    <p:anim calcmode="lin" valueType="num">
                                      <p:cBhvr additive="base">
                                        <p:cTn id="32" dur="500"/>
                                        <p:tgtEl>
                                          <p:spTgt spid="6"/>
                                        </p:tgtEl>
                                        <p:attrNameLst>
                                          <p:attrName>ppt_y</p:attrName>
                                        </p:attrNameLst>
                                      </p:cBhvr>
                                      <p:tavLst>
                                        <p:tav tm="0">
                                          <p:val>
                                            <p:strVal val="#ppt_y"/>
                                          </p:val>
                                        </p:tav>
                                        <p:tav tm="100000">
                                          <p:val>
                                            <p:strVal val="#ppt_y+#ppt_h*1.125000"/>
                                          </p:val>
                                        </p:tav>
                                      </p:tavLst>
                                    </p:anim>
                                    <p:animEffect transition="out" filter="wipe(down)">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12" presetClass="exit" presetSubtype="4" fill="hold" nodeType="withEffect">
                                  <p:stCondLst>
                                    <p:cond delay="0"/>
                                  </p:stCondLst>
                                  <p:childTnLst>
                                    <p:anim calcmode="lin" valueType="num">
                                      <p:cBhvr additive="base">
                                        <p:cTn id="36" dur="500"/>
                                        <p:tgtEl>
                                          <p:spTgt spid="5"/>
                                        </p:tgtEl>
                                        <p:attrNameLst>
                                          <p:attrName>ppt_y</p:attrName>
                                        </p:attrNameLst>
                                      </p:cBhvr>
                                      <p:tavLst>
                                        <p:tav tm="0">
                                          <p:val>
                                            <p:strVal val="#ppt_y"/>
                                          </p:val>
                                        </p:tav>
                                        <p:tav tm="100000">
                                          <p:val>
                                            <p:strVal val="#ppt_y+#ppt_h*1.125000"/>
                                          </p:val>
                                        </p:tav>
                                      </p:tavLst>
                                    </p:anim>
                                    <p:animEffect transition="out" filter="wipe(down)">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childTnLst>
                          </p:cTn>
                        </p:par>
                        <p:par>
                          <p:cTn id="39" fill="hold">
                            <p:stCondLst>
                              <p:cond delay="500"/>
                            </p:stCondLst>
                            <p:childTnLst>
                              <p:par>
                                <p:cTn id="40" presetID="5" presetClass="entr" presetSubtype="10"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checkerboard(across)">
                                      <p:cBhvr>
                                        <p:cTn id="42" dur="500"/>
                                        <p:tgtEl>
                                          <p:spTgt spid="9"/>
                                        </p:tgtEl>
                                      </p:cBhvr>
                                    </p:animEffect>
                                  </p:childTnLst>
                                </p:cTn>
                              </p:par>
                            </p:childTnLst>
                          </p:cTn>
                        </p:par>
                        <p:par>
                          <p:cTn id="43" fill="hold">
                            <p:stCondLst>
                              <p:cond delay="1000"/>
                            </p:stCondLst>
                            <p:childTnLst>
                              <p:par>
                                <p:cTn id="44" presetID="3" presetClass="entr" presetSubtype="10"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blinds(horizontal)">
                                      <p:cBhvr>
                                        <p:cTn id="46" dur="500"/>
                                        <p:tgtEl>
                                          <p:spTgt spid="10"/>
                                        </p:tgtEl>
                                      </p:cBhvr>
                                    </p:animEffect>
                                  </p:childTnLst>
                                </p:cTn>
                              </p:par>
                            </p:childTnLst>
                          </p:cTn>
                        </p:par>
                        <p:par>
                          <p:cTn id="47" fill="hold">
                            <p:stCondLst>
                              <p:cond delay="1500"/>
                            </p:stCondLst>
                            <p:childTnLst>
                              <p:par>
                                <p:cTn id="48" presetID="3" presetClass="entr" presetSubtype="10" fill="hold"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linds(horizontal)">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dissolve">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1" grpId="0" animBg="1"/>
      <p:bldP spid="2" grpId="0" animBg="1"/>
      <p:bldP spid="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45BB12-1C4A-1241-9CD8-6BCC39CA04E5}"/>
              </a:ext>
            </a:extLst>
          </p:cNvPr>
          <p:cNvPicPr>
            <a:picLocks noChangeAspect="1"/>
          </p:cNvPicPr>
          <p:nvPr/>
        </p:nvPicPr>
        <p:blipFill>
          <a:blip r:embed="rId2"/>
          <a:stretch>
            <a:fillRect/>
          </a:stretch>
        </p:blipFill>
        <p:spPr>
          <a:xfrm>
            <a:off x="4445705" y="3757883"/>
            <a:ext cx="4773281" cy="3162299"/>
          </a:xfrm>
          <a:prstGeom prst="rect">
            <a:avLst/>
          </a:prstGeom>
          <a:ln>
            <a:noFill/>
          </a:ln>
          <a:effectLst>
            <a:softEdge rad="112500"/>
          </a:effectLst>
        </p:spPr>
      </p:pic>
      <p:pic>
        <p:nvPicPr>
          <p:cNvPr id="3" name="Picture 2">
            <a:extLst>
              <a:ext uri="{FF2B5EF4-FFF2-40B4-BE49-F238E27FC236}">
                <a16:creationId xmlns:a16="http://schemas.microsoft.com/office/drawing/2014/main" id="{A212CADE-5D11-A24A-A96F-978D2A156939}"/>
              </a:ext>
            </a:extLst>
          </p:cNvPr>
          <p:cNvPicPr>
            <a:picLocks noChangeAspect="1"/>
          </p:cNvPicPr>
          <p:nvPr/>
        </p:nvPicPr>
        <p:blipFill>
          <a:blip r:embed="rId3"/>
          <a:stretch>
            <a:fillRect/>
          </a:stretch>
        </p:blipFill>
        <p:spPr>
          <a:xfrm>
            <a:off x="33779" y="63693"/>
            <a:ext cx="4562906" cy="3473506"/>
          </a:xfrm>
          <a:prstGeom prst="rect">
            <a:avLst/>
          </a:prstGeom>
          <a:ln>
            <a:noFill/>
          </a:ln>
          <a:effectLst>
            <a:softEdge rad="112500"/>
          </a:effectLst>
        </p:spPr>
      </p:pic>
      <p:pic>
        <p:nvPicPr>
          <p:cNvPr id="4" name="Picture 3">
            <a:extLst>
              <a:ext uri="{FF2B5EF4-FFF2-40B4-BE49-F238E27FC236}">
                <a16:creationId xmlns:a16="http://schemas.microsoft.com/office/drawing/2014/main" id="{049CD7F4-820E-7C4A-BE55-174C3E45973A}"/>
              </a:ext>
            </a:extLst>
          </p:cNvPr>
          <p:cNvPicPr>
            <a:picLocks noChangeAspect="1"/>
          </p:cNvPicPr>
          <p:nvPr/>
        </p:nvPicPr>
        <p:blipFill>
          <a:blip r:embed="rId4"/>
          <a:stretch>
            <a:fillRect/>
          </a:stretch>
        </p:blipFill>
        <p:spPr>
          <a:xfrm>
            <a:off x="14580" y="3640841"/>
            <a:ext cx="4562906" cy="3162299"/>
          </a:xfrm>
          <a:prstGeom prst="rect">
            <a:avLst/>
          </a:prstGeom>
          <a:ln>
            <a:noFill/>
          </a:ln>
          <a:effectLst>
            <a:softEdge rad="112500"/>
          </a:effectLst>
        </p:spPr>
      </p:pic>
      <p:sp>
        <p:nvSpPr>
          <p:cNvPr id="5" name="Cloud 4">
            <a:extLst>
              <a:ext uri="{FF2B5EF4-FFF2-40B4-BE49-F238E27FC236}">
                <a16:creationId xmlns:a16="http://schemas.microsoft.com/office/drawing/2014/main" id="{2767FC98-6D15-2D4B-B199-9EBD74B5B87B}"/>
              </a:ext>
            </a:extLst>
          </p:cNvPr>
          <p:cNvSpPr/>
          <p:nvPr/>
        </p:nvSpPr>
        <p:spPr>
          <a:xfrm>
            <a:off x="4547315" y="271258"/>
            <a:ext cx="4562906" cy="3265941"/>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a:solidFill>
                  <a:srgbClr val="002060"/>
                </a:solidFill>
                <a:latin typeface="Arial" panose="020B0604020202020204" pitchFamily="34" charset="0"/>
                <a:cs typeface="Arial" panose="020B0604020202020204" pitchFamily="34" charset="0"/>
              </a:rPr>
              <a:t>Vì</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sao</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cây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trên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cạn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bị</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ngập</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úng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lâu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ngày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sẽ</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chết</a:t>
            </a:r>
            <a:r>
              <a:rPr lang="en-US" sz="3200" dirty="0">
                <a:solidFill>
                  <a:srgbClr val="002060"/>
                </a:solidFill>
                <a:latin typeface="Arial" panose="020B0604020202020204" pitchFamily="34" charset="0"/>
                <a:cs typeface="Arial" panose="020B0604020202020204" pitchFamily="34" charset="0"/>
              </a:rPr>
              <a:t>?</a:t>
            </a:r>
          </a:p>
        </p:txBody>
      </p:sp>
      <p:sp>
        <p:nvSpPr>
          <p:cNvPr id="6" name="Cloud 5">
            <a:extLst>
              <a:ext uri="{FF2B5EF4-FFF2-40B4-BE49-F238E27FC236}">
                <a16:creationId xmlns:a16="http://schemas.microsoft.com/office/drawing/2014/main" id="{F71615E5-F3D8-ED4C-8218-650D9D9D7B83}"/>
              </a:ext>
            </a:extLst>
          </p:cNvPr>
          <p:cNvSpPr/>
          <p:nvPr/>
        </p:nvSpPr>
        <p:spPr>
          <a:xfrm>
            <a:off x="395957" y="158503"/>
            <a:ext cx="8631853" cy="6428239"/>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marL="457200" indent="-457200" algn="just">
              <a:buFont typeface="Wingdings" pitchFamily="2" charset="2"/>
              <a:buChar char="ü"/>
            </a:pPr>
            <a:r>
              <a:rPr lang="en-US" sz="2800" dirty="0" err="1">
                <a:solidFill>
                  <a:srgbClr val="7030A0"/>
                </a:solidFill>
                <a:latin typeface="Arial" panose="020B0604020202020204" pitchFamily="34" charset="0"/>
                <a:cs typeface="Arial" panose="020B0604020202020204" pitchFamily="34" charset="0"/>
              </a:rPr>
              <a:t>Rễ</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thiếu</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oxi→phá</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hoại</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tiến</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trình</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hô</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hấp</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bình</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thường</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của</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rễ→lông</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hút</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chết</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và</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không</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hình</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thành</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lông</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hút</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mới→không</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hấp</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thụ</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được</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nước</a:t>
            </a:r>
            <a:r>
              <a:rPr lang="en-US" sz="2800" dirty="0">
                <a:solidFill>
                  <a:srgbClr val="7030A0"/>
                </a:solidFill>
                <a:latin typeface="Arial" panose="020B0604020202020204" pitchFamily="34" charset="0"/>
                <a:cs typeface="Arial" panose="020B0604020202020204" pitchFamily="34" charset="0"/>
              </a:rPr>
              <a:t>.</a:t>
            </a:r>
          </a:p>
          <a:p>
            <a:pPr marL="457200" indent="-457200" algn="just">
              <a:buFont typeface="Wingdings" pitchFamily="2" charset="2"/>
              <a:buChar char="ü"/>
            </a:pPr>
            <a:r>
              <a:rPr lang="en-US" sz="2800" dirty="0">
                <a:solidFill>
                  <a:srgbClr val="002060"/>
                </a:solidFill>
                <a:latin typeface="Arial" panose="020B0604020202020204" pitchFamily="34" charset="0"/>
                <a:cs typeface="Arial" panose="020B0604020202020204" pitchFamily="34" charset="0"/>
              </a:rPr>
              <a:t>VK </a:t>
            </a:r>
            <a:r>
              <a:rPr lang="en-US" sz="2800" dirty="0" err="1">
                <a:solidFill>
                  <a:srgbClr val="002060"/>
                </a:solidFill>
                <a:latin typeface="Arial" panose="020B0604020202020204" pitchFamily="34" charset="0"/>
                <a:cs typeface="Arial" panose="020B0604020202020204" pitchFamily="34" charset="0"/>
              </a:rPr>
              <a:t>kị</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khí</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hoạt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động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mạnh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huỷ</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hoại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bộ</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rễ</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cây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bị</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chết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úng</a:t>
            </a:r>
            <a:r>
              <a:rPr lang="en-US" sz="2800" dirty="0">
                <a:solidFill>
                  <a:srgbClr val="002060"/>
                </a:solidFill>
                <a:latin typeface="Arial" panose="020B0604020202020204" pitchFamily="34" charset="0"/>
                <a:cs typeface="Arial" panose="020B0604020202020204" pitchFamily="34" charset="0"/>
              </a:rPr>
              <a:t>.</a:t>
            </a:r>
          </a:p>
          <a:p>
            <a:pPr marL="457200" indent="-457200" algn="just">
              <a:buFont typeface="Wingdings" pitchFamily="2" charset="2"/>
              <a:buChar char="ü"/>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819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5"/>
                                        </p:tgtEl>
                                        <p:attrNameLst>
                                          <p:attrName>ppt_y</p:attrName>
                                        </p:attrNameLst>
                                      </p:cBhvr>
                                      <p:tavLst>
                                        <p:tav tm="0">
                                          <p:val>
                                            <p:strVal val="#ppt_y"/>
                                          </p:val>
                                        </p:tav>
                                        <p:tav tm="100000">
                                          <p:val>
                                            <p:strVal val="#ppt_y+#ppt_h*1.125000"/>
                                          </p:val>
                                        </p:tav>
                                      </p:tavLst>
                                    </p:anim>
                                    <p:animEffect transition="out" filter="wipe(down)">
                                      <p:cBhvr>
                                        <p:cTn id="7" dur="500"/>
                                        <p:tgtEl>
                                          <p:spTgt spid="5"/>
                                        </p:tgtEl>
                                      </p:cBhvr>
                                    </p:animEffect>
                                    <p:set>
                                      <p:cBhvr>
                                        <p:cTn id="8" dur="1" fill="hold">
                                          <p:stCondLst>
                                            <p:cond delay="499"/>
                                          </p:stCondLst>
                                        </p:cTn>
                                        <p:tgtEl>
                                          <p:spTgt spid="5"/>
                                        </p:tgtEl>
                                        <p:attrNameLst>
                                          <p:attrName>style.visibility</p:attrName>
                                        </p:attrNameLst>
                                      </p:cBhvr>
                                      <p:to>
                                        <p:strVal val="hidden"/>
                                      </p:to>
                                    </p:se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ppt_y</p:attrName>
                                        </p:attrNameLst>
                                      </p:cBhvr>
                                      <p:tavLst>
                                        <p:tav tm="0">
                                          <p:val>
                                            <p:strVal val="#ppt_y+#ppt_h*1.125000"/>
                                          </p:val>
                                        </p:tav>
                                        <p:tav tm="100000">
                                          <p:val>
                                            <p:strVal val="#ppt_y"/>
                                          </p:val>
                                        </p:tav>
                                      </p:tavLst>
                                    </p:anim>
                                    <p:animEffect transition="in" filter="wipe(up)">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7253F5-9F69-5140-A789-E2B277365C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255993"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538A0E44-AF2B-B34D-8C68-CF01EAE7CB0D}"/>
              </a:ext>
            </a:extLst>
          </p:cNvPr>
          <p:cNvSpPr txBox="1"/>
          <p:nvPr/>
        </p:nvSpPr>
        <p:spPr>
          <a:xfrm>
            <a:off x="650001" y="2512770"/>
            <a:ext cx="7843998" cy="1446550"/>
          </a:xfrm>
          <a:prstGeom prst="rect">
            <a:avLst/>
          </a:prstGeom>
          <a:noFill/>
        </p:spPr>
        <p:txBody>
          <a:bodyPr wrap="square" rtlCol="0">
            <a:spAutoFit/>
          </a:bodyPr>
          <a:lstStyle/>
          <a:p>
            <a:pPr algn="ctr"/>
            <a:r>
              <a:rPr lang="en-US" sz="4400" b="1" dirty="0">
                <a:solidFill>
                  <a:srgbClr val="EE006C"/>
                </a:solidFill>
                <a:latin typeface="Arial" panose="020B0604020202020204" pitchFamily="34" charset="0"/>
                <a:cs typeface="Arial" panose="020B0604020202020204" pitchFamily="34" charset="0"/>
              </a:rPr>
              <a:t>II.CƠ CHẾ HẤP THỤ NƯỚC VÀ ION KHOÁNG </a:t>
            </a:r>
            <a:r>
              <a:rPr lang="en-US" sz="4400" b="1" dirty="0" err="1">
                <a:solidFill>
                  <a:srgbClr val="EE006C"/>
                </a:solidFill>
                <a:latin typeface="Arial" panose="020B0604020202020204" pitchFamily="34" charset="0"/>
                <a:cs typeface="Arial" panose="020B0604020202020204" pitchFamily="34" charset="0"/>
              </a:rPr>
              <a:t>Ở</a:t>
            </a:r>
            <a:r>
              <a:rPr lang="en-US" sz="4400" b="1" dirty="0">
                <a:solidFill>
                  <a:srgbClr val="EE006C"/>
                </a:solidFill>
                <a:latin typeface="Arial" panose="020B0604020202020204" pitchFamily="34" charset="0"/>
                <a:cs typeface="Arial" panose="020B0604020202020204" pitchFamily="34" charset="0"/>
              </a:rPr>
              <a:t> RỄ CÂY</a:t>
            </a:r>
          </a:p>
        </p:txBody>
      </p:sp>
    </p:spTree>
    <p:extLst>
      <p:ext uri="{BB962C8B-B14F-4D97-AF65-F5344CB8AC3E}">
        <p14:creationId xmlns:p14="http://schemas.microsoft.com/office/powerpoint/2010/main" val="69046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F4E2F4-0177-804B-B6FA-AE73865B3847}"/>
              </a:ext>
            </a:extLst>
          </p:cNvPr>
          <p:cNvSpPr txBox="1"/>
          <p:nvPr/>
        </p:nvSpPr>
        <p:spPr>
          <a:xfrm>
            <a:off x="31469" y="69490"/>
            <a:ext cx="7441926" cy="1200329"/>
          </a:xfrm>
          <a:prstGeom prst="rect">
            <a:avLst/>
          </a:prstGeom>
          <a:noFill/>
        </p:spPr>
        <p:txBody>
          <a:bodyPr wrap="square" rtlCol="0">
            <a:spAutoFit/>
          </a:bodyPr>
          <a:lstStyle/>
          <a:p>
            <a:pPr algn="just"/>
            <a:r>
              <a:rPr lang="en-US" sz="3600" b="1" dirty="0">
                <a:solidFill>
                  <a:srgbClr val="FF0000"/>
                </a:solidFill>
                <a:latin typeface="Arial" panose="020B0604020202020204" pitchFamily="34" charset="0"/>
                <a:cs typeface="Arial" panose="020B0604020202020204" pitchFamily="34" charset="0"/>
              </a:rPr>
              <a:t>II.CƠ CHẾ HẤP THỤ NƯỚC VÀ ION KHOÁNG </a:t>
            </a:r>
            <a:r>
              <a:rPr lang="en-US" sz="3600" b="1" dirty="0" err="1">
                <a:solidFill>
                  <a:srgbClr val="FF0000"/>
                </a:solidFill>
                <a:latin typeface="Arial" panose="020B0604020202020204" pitchFamily="34" charset="0"/>
                <a:cs typeface="Arial" panose="020B0604020202020204" pitchFamily="34" charset="0"/>
              </a:rPr>
              <a:t>Ở</a:t>
            </a:r>
            <a:r>
              <a:rPr lang="en-US" sz="3600" b="1" dirty="0">
                <a:solidFill>
                  <a:srgbClr val="FF0000"/>
                </a:solidFill>
                <a:latin typeface="Arial" panose="020B0604020202020204" pitchFamily="34" charset="0"/>
                <a:cs typeface="Arial" panose="020B0604020202020204" pitchFamily="34" charset="0"/>
              </a:rPr>
              <a:t> RỄ CÂY</a:t>
            </a:r>
          </a:p>
        </p:txBody>
      </p:sp>
      <p:sp>
        <p:nvSpPr>
          <p:cNvPr id="5" name="TextBox 4">
            <a:extLst>
              <a:ext uri="{FF2B5EF4-FFF2-40B4-BE49-F238E27FC236}">
                <a16:creationId xmlns:a16="http://schemas.microsoft.com/office/drawing/2014/main" id="{8A0DDA6B-00C6-7348-878A-54293B6651B0}"/>
              </a:ext>
            </a:extLst>
          </p:cNvPr>
          <p:cNvSpPr txBox="1"/>
          <p:nvPr/>
        </p:nvSpPr>
        <p:spPr>
          <a:xfrm>
            <a:off x="143555" y="1596540"/>
            <a:ext cx="8551480" cy="954107"/>
          </a:xfrm>
          <a:prstGeom prst="rect">
            <a:avLst/>
          </a:prstGeom>
          <a:noFill/>
        </p:spPr>
        <p:txBody>
          <a:bodyPr wrap="square" rtlCol="0">
            <a:spAutoFit/>
          </a:bodyPr>
          <a:lstStyle/>
          <a:p>
            <a:pPr algn="just"/>
            <a:r>
              <a:rPr lang="en-US" sz="2800" b="1" dirty="0">
                <a:solidFill>
                  <a:schemeClr val="accent6">
                    <a:lumMod val="75000"/>
                  </a:schemeClr>
                </a:solidFill>
                <a:latin typeface="Arial" panose="020B0604020202020204" pitchFamily="34" charset="0"/>
                <a:cs typeface="Arial" panose="020B0604020202020204" pitchFamily="34" charset="0"/>
              </a:rPr>
              <a:t>1. </a:t>
            </a:r>
            <a:r>
              <a:rPr lang="en-US" sz="2800" b="1" dirty="0" err="1">
                <a:solidFill>
                  <a:schemeClr val="accent6">
                    <a:lumMod val="75000"/>
                  </a:schemeClr>
                </a:solidFill>
                <a:latin typeface="Arial" panose="020B0604020202020204" pitchFamily="34" charset="0"/>
                <a:cs typeface="Arial" panose="020B0604020202020204" pitchFamily="34" charset="0"/>
              </a:rPr>
              <a:t>Hấp</a:t>
            </a:r>
            <a:r>
              <a:rPr lang="en-US" sz="2800" b="1" dirty="0">
                <a:solidFill>
                  <a:schemeClr val="accent6">
                    <a:lumMod val="75000"/>
                  </a:schemeClr>
                </a:solidFill>
                <a:latin typeface="Arial" panose="020B0604020202020204" pitchFamily="34" charset="0"/>
                <a:cs typeface="Arial" panose="020B0604020202020204" pitchFamily="34" charset="0"/>
              </a:rPr>
              <a:t> </a:t>
            </a:r>
            <a:r>
              <a:rPr lang="en-US" sz="2800" b="1" dirty="0" err="1">
                <a:solidFill>
                  <a:schemeClr val="accent6">
                    <a:lumMod val="75000"/>
                  </a:schemeClr>
                </a:solidFill>
                <a:latin typeface="Arial" panose="020B0604020202020204" pitchFamily="34" charset="0"/>
                <a:cs typeface="Arial" panose="020B0604020202020204" pitchFamily="34" charset="0"/>
              </a:rPr>
              <a:t>thụ</a:t>
            </a:r>
            <a:r>
              <a:rPr lang="en-US" sz="2800" b="1" dirty="0">
                <a:solidFill>
                  <a:schemeClr val="accent6">
                    <a:lumMod val="75000"/>
                  </a:schemeClr>
                </a:solidFill>
                <a:latin typeface="Arial" panose="020B0604020202020204" pitchFamily="34" charset="0"/>
                <a:cs typeface="Arial" panose="020B0604020202020204" pitchFamily="34" charset="0"/>
              </a:rPr>
              <a:t> </a:t>
            </a:r>
            <a:r>
              <a:rPr lang="en-US" sz="2800" b="1" dirty="0" err="1">
                <a:solidFill>
                  <a:schemeClr val="accent6">
                    <a:lumMod val="75000"/>
                  </a:schemeClr>
                </a:solidFill>
                <a:latin typeface="Arial" panose="020B0604020202020204" pitchFamily="34" charset="0"/>
                <a:cs typeface="Arial" panose="020B0604020202020204" pitchFamily="34" charset="0"/>
              </a:rPr>
              <a:t>nước</a:t>
            </a:r>
            <a:r>
              <a:rPr lang="en-US" sz="2800" b="1" dirty="0">
                <a:solidFill>
                  <a:schemeClr val="accent6">
                    <a:lumMod val="75000"/>
                  </a:schemeClr>
                </a:solidFill>
                <a:latin typeface="Arial" panose="020B0604020202020204" pitchFamily="34" charset="0"/>
                <a:cs typeface="Arial" panose="020B0604020202020204" pitchFamily="34" charset="0"/>
              </a:rPr>
              <a:t> </a:t>
            </a:r>
            <a:r>
              <a:rPr lang="en-US" sz="2800" b="1" dirty="0" err="1">
                <a:solidFill>
                  <a:schemeClr val="accent6">
                    <a:lumMod val="75000"/>
                  </a:schemeClr>
                </a:solidFill>
                <a:latin typeface="Arial" panose="020B0604020202020204" pitchFamily="34" charset="0"/>
                <a:cs typeface="Arial" panose="020B0604020202020204" pitchFamily="34" charset="0"/>
              </a:rPr>
              <a:t>và</a:t>
            </a:r>
            <a:r>
              <a:rPr lang="en-US" sz="2800" b="1" dirty="0">
                <a:solidFill>
                  <a:schemeClr val="accent6">
                    <a:lumMod val="75000"/>
                  </a:schemeClr>
                </a:solidFill>
                <a:latin typeface="Arial" panose="020B0604020202020204" pitchFamily="34" charset="0"/>
                <a:cs typeface="Arial" panose="020B0604020202020204" pitchFamily="34" charset="0"/>
              </a:rPr>
              <a:t> ion </a:t>
            </a:r>
            <a:r>
              <a:rPr lang="en-US" sz="2800" b="1" dirty="0" err="1">
                <a:solidFill>
                  <a:schemeClr val="accent6">
                    <a:lumMod val="75000"/>
                  </a:schemeClr>
                </a:solidFill>
                <a:latin typeface="Arial" panose="020B0604020202020204" pitchFamily="34" charset="0"/>
                <a:cs typeface="Arial" panose="020B0604020202020204" pitchFamily="34" charset="0"/>
              </a:rPr>
              <a:t>khoáng</a:t>
            </a:r>
            <a:r>
              <a:rPr lang="en-US" sz="2800" b="1" dirty="0">
                <a:solidFill>
                  <a:schemeClr val="accent6">
                    <a:lumMod val="75000"/>
                  </a:schemeClr>
                </a:solidFill>
                <a:latin typeface="Arial" panose="020B0604020202020204" pitchFamily="34" charset="0"/>
                <a:cs typeface="Arial" panose="020B0604020202020204" pitchFamily="34" charset="0"/>
              </a:rPr>
              <a:t> </a:t>
            </a:r>
            <a:r>
              <a:rPr lang="en-US" sz="2800" b="1" dirty="0" err="1">
                <a:solidFill>
                  <a:schemeClr val="accent6">
                    <a:lumMod val="75000"/>
                  </a:schemeClr>
                </a:solidFill>
                <a:latin typeface="Arial" panose="020B0604020202020204" pitchFamily="34" charset="0"/>
                <a:cs typeface="Arial" panose="020B0604020202020204" pitchFamily="34" charset="0"/>
              </a:rPr>
              <a:t>từ</a:t>
            </a:r>
            <a:r>
              <a:rPr lang="en-US" sz="2800" b="1" dirty="0">
                <a:solidFill>
                  <a:schemeClr val="accent6">
                    <a:lumMod val="75000"/>
                  </a:schemeClr>
                </a:solidFill>
                <a:latin typeface="Arial" panose="020B0604020202020204" pitchFamily="34" charset="0"/>
                <a:cs typeface="Arial" panose="020B0604020202020204" pitchFamily="34" charset="0"/>
              </a:rPr>
              <a:t> </a:t>
            </a:r>
            <a:r>
              <a:rPr lang="en-US" sz="2800" b="1" dirty="0" err="1">
                <a:solidFill>
                  <a:schemeClr val="accent6">
                    <a:lumMod val="75000"/>
                  </a:schemeClr>
                </a:solidFill>
                <a:latin typeface="Arial" panose="020B0604020202020204" pitchFamily="34" charset="0"/>
                <a:cs typeface="Arial" panose="020B0604020202020204" pitchFamily="34" charset="0"/>
              </a:rPr>
              <a:t>đất</a:t>
            </a:r>
            <a:r>
              <a:rPr lang="en-US" sz="2800" b="1" dirty="0">
                <a:solidFill>
                  <a:schemeClr val="accent6">
                    <a:lumMod val="75000"/>
                  </a:schemeClr>
                </a:solidFill>
                <a:latin typeface="Arial" panose="020B0604020202020204" pitchFamily="34" charset="0"/>
                <a:cs typeface="Arial" panose="020B0604020202020204" pitchFamily="34" charset="0"/>
              </a:rPr>
              <a:t> </a:t>
            </a:r>
            <a:r>
              <a:rPr lang="en-US" sz="2800" b="1" dirty="0" err="1">
                <a:solidFill>
                  <a:schemeClr val="accent6">
                    <a:lumMod val="75000"/>
                  </a:schemeClr>
                </a:solidFill>
                <a:latin typeface="Arial" panose="020B0604020202020204" pitchFamily="34" charset="0"/>
                <a:cs typeface="Arial" panose="020B0604020202020204" pitchFamily="34" charset="0"/>
              </a:rPr>
              <a:t>vào</a:t>
            </a:r>
            <a:r>
              <a:rPr lang="en-US" sz="2800" b="1" dirty="0">
                <a:solidFill>
                  <a:schemeClr val="accent6">
                    <a:lumMod val="75000"/>
                  </a:schemeClr>
                </a:solidFill>
                <a:latin typeface="Arial" panose="020B0604020202020204" pitchFamily="34" charset="0"/>
                <a:cs typeface="Arial" panose="020B0604020202020204" pitchFamily="34" charset="0"/>
              </a:rPr>
              <a:t> </a:t>
            </a:r>
            <a:r>
              <a:rPr lang="en-US" sz="2800" b="1" dirty="0" err="1">
                <a:solidFill>
                  <a:schemeClr val="accent6">
                    <a:lumMod val="75000"/>
                  </a:schemeClr>
                </a:solidFill>
                <a:latin typeface="Arial" panose="020B0604020202020204" pitchFamily="34" charset="0"/>
                <a:cs typeface="Arial" panose="020B0604020202020204" pitchFamily="34" charset="0"/>
              </a:rPr>
              <a:t>tế</a:t>
            </a:r>
            <a:r>
              <a:rPr lang="en-US" sz="2800" b="1" dirty="0">
                <a:solidFill>
                  <a:schemeClr val="accent6">
                    <a:lumMod val="75000"/>
                  </a:schemeClr>
                </a:solidFill>
                <a:latin typeface="Arial" panose="020B0604020202020204" pitchFamily="34" charset="0"/>
                <a:cs typeface="Arial" panose="020B0604020202020204" pitchFamily="34" charset="0"/>
              </a:rPr>
              <a:t> </a:t>
            </a:r>
            <a:r>
              <a:rPr lang="en-US" sz="2800" b="1" dirty="0" err="1">
                <a:solidFill>
                  <a:schemeClr val="accent6">
                    <a:lumMod val="75000"/>
                  </a:schemeClr>
                </a:solidFill>
                <a:latin typeface="Arial" panose="020B0604020202020204" pitchFamily="34" charset="0"/>
                <a:cs typeface="Arial" panose="020B0604020202020204" pitchFamily="34" charset="0"/>
              </a:rPr>
              <a:t>bào</a:t>
            </a:r>
            <a:r>
              <a:rPr lang="en-US" sz="2800" b="1" dirty="0">
                <a:solidFill>
                  <a:schemeClr val="accent6">
                    <a:lumMod val="75000"/>
                  </a:schemeClr>
                </a:solidFill>
                <a:latin typeface="Arial" panose="020B0604020202020204" pitchFamily="34" charset="0"/>
                <a:cs typeface="Arial" panose="020B0604020202020204" pitchFamily="34" charset="0"/>
              </a:rPr>
              <a:t> </a:t>
            </a:r>
            <a:r>
              <a:rPr lang="en-US" sz="2800" b="1" dirty="0" err="1">
                <a:solidFill>
                  <a:schemeClr val="accent6">
                    <a:lumMod val="75000"/>
                  </a:schemeClr>
                </a:solidFill>
                <a:latin typeface="Arial" panose="020B0604020202020204" pitchFamily="34" charset="0"/>
                <a:cs typeface="Arial" panose="020B0604020202020204" pitchFamily="34" charset="0"/>
              </a:rPr>
              <a:t>lông</a:t>
            </a:r>
            <a:r>
              <a:rPr lang="en-US" sz="2800" b="1" dirty="0">
                <a:solidFill>
                  <a:schemeClr val="accent6">
                    <a:lumMod val="75000"/>
                  </a:schemeClr>
                </a:solidFill>
                <a:latin typeface="Arial" panose="020B0604020202020204" pitchFamily="34" charset="0"/>
                <a:cs typeface="Arial" panose="020B0604020202020204" pitchFamily="34" charset="0"/>
              </a:rPr>
              <a:t> </a:t>
            </a:r>
            <a:r>
              <a:rPr lang="en-US" sz="2800" b="1" dirty="0" err="1">
                <a:solidFill>
                  <a:schemeClr val="accent6">
                    <a:lumMod val="75000"/>
                  </a:schemeClr>
                </a:solidFill>
                <a:latin typeface="Arial" panose="020B0604020202020204" pitchFamily="34" charset="0"/>
                <a:cs typeface="Arial" panose="020B0604020202020204" pitchFamily="34" charset="0"/>
              </a:rPr>
              <a:t>hút</a:t>
            </a:r>
            <a:r>
              <a:rPr lang="en-US" sz="2800" b="1" dirty="0">
                <a:solidFill>
                  <a:schemeClr val="accent6">
                    <a:lumMod val="75000"/>
                  </a:schemeClr>
                </a:solidFill>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86EDA420-9C93-A44F-8C7F-764CC788757A}"/>
              </a:ext>
            </a:extLst>
          </p:cNvPr>
          <p:cNvSpPr txBox="1"/>
          <p:nvPr/>
        </p:nvSpPr>
        <p:spPr>
          <a:xfrm>
            <a:off x="601670" y="2571678"/>
            <a:ext cx="3359510" cy="523220"/>
          </a:xfrm>
          <a:prstGeom prst="rect">
            <a:avLst/>
          </a:prstGeom>
          <a:noFill/>
        </p:spPr>
        <p:txBody>
          <a:bodyPr wrap="square" rtlCol="0">
            <a:spAutoFit/>
          </a:bodyPr>
          <a:lstStyle/>
          <a:p>
            <a:pPr algn="just"/>
            <a:r>
              <a:rPr lang="en-US" sz="2800" b="1" i="1" dirty="0">
                <a:solidFill>
                  <a:srgbClr val="00B0F0"/>
                </a:solidFill>
                <a:latin typeface="Arial" panose="020B0604020202020204" pitchFamily="34" charset="0"/>
                <a:cs typeface="Arial" panose="020B0604020202020204" pitchFamily="34" charset="0"/>
              </a:rPr>
              <a:t>a. </a:t>
            </a:r>
            <a:r>
              <a:rPr lang="en-US" sz="2800" b="1" i="1" dirty="0" err="1">
                <a:solidFill>
                  <a:srgbClr val="00B0F0"/>
                </a:solidFill>
                <a:latin typeface="Arial" panose="020B0604020202020204" pitchFamily="34" charset="0"/>
                <a:cs typeface="Arial" panose="020B0604020202020204" pitchFamily="34" charset="0"/>
              </a:rPr>
              <a:t>Hấp</a:t>
            </a:r>
            <a:r>
              <a:rPr lang="en-US" sz="2800" b="1" i="1" dirty="0">
                <a:solidFill>
                  <a:srgbClr val="00B0F0"/>
                </a:solidFill>
                <a:latin typeface="Arial" panose="020B0604020202020204" pitchFamily="34" charset="0"/>
                <a:cs typeface="Arial" panose="020B0604020202020204" pitchFamily="34" charset="0"/>
              </a:rPr>
              <a:t> </a:t>
            </a:r>
            <a:r>
              <a:rPr lang="en-US" sz="2800" b="1" i="1" dirty="0" err="1">
                <a:solidFill>
                  <a:srgbClr val="00B0F0"/>
                </a:solidFill>
                <a:latin typeface="Arial" panose="020B0604020202020204" pitchFamily="34" charset="0"/>
                <a:cs typeface="Arial" panose="020B0604020202020204" pitchFamily="34" charset="0"/>
              </a:rPr>
              <a:t>thụ</a:t>
            </a:r>
            <a:r>
              <a:rPr lang="en-US" sz="2800" b="1" i="1" dirty="0">
                <a:solidFill>
                  <a:srgbClr val="00B0F0"/>
                </a:solidFill>
                <a:latin typeface="Arial" panose="020B0604020202020204" pitchFamily="34" charset="0"/>
                <a:cs typeface="Arial" panose="020B0604020202020204" pitchFamily="34" charset="0"/>
              </a:rPr>
              <a:t> </a:t>
            </a:r>
            <a:r>
              <a:rPr lang="en-US" sz="2800" b="1" i="1" dirty="0" err="1">
                <a:solidFill>
                  <a:srgbClr val="00B0F0"/>
                </a:solidFill>
                <a:latin typeface="Arial" panose="020B0604020202020204" pitchFamily="34" charset="0"/>
                <a:cs typeface="Arial" panose="020B0604020202020204" pitchFamily="34" charset="0"/>
              </a:rPr>
              <a:t>nước</a:t>
            </a:r>
            <a:endParaRPr lang="en-US" sz="2800" b="1" i="1" dirty="0">
              <a:solidFill>
                <a:srgbClr val="00B0F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DB7ECA5E-7332-6941-9A15-6AB90B1A92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190941"/>
            <a:ext cx="4192770" cy="3597569"/>
          </a:xfrm>
          <a:prstGeom prst="rect">
            <a:avLst/>
          </a:prstGeom>
          <a:ln>
            <a:noFill/>
          </a:ln>
          <a:effectLst>
            <a:softEdge rad="112500"/>
          </a:effectLst>
        </p:spPr>
      </p:pic>
      <p:pic>
        <p:nvPicPr>
          <p:cNvPr id="9" name="Eexw">
            <a:hlinkClick r:id="" action="ppaction://media"/>
            <a:extLst>
              <a:ext uri="{FF2B5EF4-FFF2-40B4-BE49-F238E27FC236}">
                <a16:creationId xmlns:a16="http://schemas.microsoft.com/office/drawing/2014/main" id="{422E3342-97AB-2E49-A60E-6D78FD1EDA9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192770" y="2360065"/>
            <a:ext cx="5017204" cy="4485269"/>
          </a:xfrm>
          <a:prstGeom prst="rect">
            <a:avLst/>
          </a:prstGeom>
        </p:spPr>
      </p:pic>
    </p:spTree>
    <p:extLst>
      <p:ext uri="{BB962C8B-B14F-4D97-AF65-F5344CB8AC3E}">
        <p14:creationId xmlns:p14="http://schemas.microsoft.com/office/powerpoint/2010/main" val="238520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950" y="2207360"/>
            <a:ext cx="1918199" cy="188189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387" y="2207360"/>
            <a:ext cx="1838848" cy="191240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792" y="2197673"/>
            <a:ext cx="1797479" cy="1891579"/>
          </a:xfrm>
          <a:prstGeom prst="rect">
            <a:avLst/>
          </a:prstGeom>
        </p:spPr>
      </p:pic>
      <p:sp>
        <p:nvSpPr>
          <p:cNvPr id="10" name="Rounded Rectangle 9"/>
          <p:cNvSpPr/>
          <p:nvPr/>
        </p:nvSpPr>
        <p:spPr>
          <a:xfrm>
            <a:off x="1212490" y="4446298"/>
            <a:ext cx="1483954" cy="45811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2000" dirty="0" err="1">
                <a:latin typeface="Arial" panose="020B0604020202020204" pitchFamily="34" charset="0"/>
                <a:cs typeface="Arial" panose="020B0604020202020204" pitchFamily="34" charset="0"/>
              </a:rPr>
              <a:t>NaCl</a:t>
            </a:r>
            <a:r>
              <a:rPr lang="en-GB" sz="2000" dirty="0">
                <a:latin typeface="Arial" panose="020B0604020202020204" pitchFamily="34" charset="0"/>
                <a:cs typeface="Arial" panose="020B0604020202020204" pitchFamily="34" charset="0"/>
              </a:rPr>
              <a:t> 9</a:t>
            </a:r>
            <a:r>
              <a:rPr lang="en-GB" sz="2000" baseline="30000" dirty="0">
                <a:latin typeface="Arial" panose="020B0604020202020204" pitchFamily="34" charset="0"/>
                <a:cs typeface="Arial" panose="020B0604020202020204" pitchFamily="34" charset="0"/>
              </a:rPr>
              <a:t>0</a:t>
            </a:r>
            <a:r>
              <a:rPr lang="en-GB" sz="2000" dirty="0">
                <a:latin typeface="Arial" panose="020B0604020202020204" pitchFamily="34" charset="0"/>
                <a:cs typeface="Arial" panose="020B0604020202020204" pitchFamily="34" charset="0"/>
              </a:rPr>
              <a:t>/</a:t>
            </a:r>
            <a:r>
              <a:rPr lang="en-GB" sz="2000" baseline="-25000" dirty="0">
                <a:latin typeface="Arial" panose="020B0604020202020204" pitchFamily="34" charset="0"/>
                <a:cs typeface="Arial" panose="020B0604020202020204" pitchFamily="34" charset="0"/>
              </a:rPr>
              <a:t>00</a:t>
            </a:r>
            <a:endParaRPr lang="en-GB" sz="2000" dirty="0">
              <a:latin typeface="Arial" panose="020B0604020202020204" pitchFamily="34" charset="0"/>
              <a:cs typeface="Arial" panose="020B0604020202020204" pitchFamily="34" charset="0"/>
            </a:endParaRPr>
          </a:p>
        </p:txBody>
      </p:sp>
      <p:sp>
        <p:nvSpPr>
          <p:cNvPr id="11" name="Rounded Rectangle 10"/>
          <p:cNvSpPr/>
          <p:nvPr/>
        </p:nvSpPr>
        <p:spPr>
          <a:xfrm>
            <a:off x="3923794" y="4446298"/>
            <a:ext cx="1444458" cy="53904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2000" dirty="0" err="1">
                <a:latin typeface="Arial" panose="020B0604020202020204" pitchFamily="34" charset="0"/>
                <a:cs typeface="Arial" panose="020B0604020202020204" pitchFamily="34" charset="0"/>
              </a:rPr>
              <a:t>NaCl</a:t>
            </a:r>
            <a:r>
              <a:rPr lang="en-GB" sz="2000" dirty="0">
                <a:latin typeface="Arial" panose="020B0604020202020204" pitchFamily="34" charset="0"/>
                <a:cs typeface="Arial" panose="020B0604020202020204" pitchFamily="34" charset="0"/>
              </a:rPr>
              <a:t> 6</a:t>
            </a:r>
            <a:r>
              <a:rPr lang="en-GB" sz="2000" baseline="30000" dirty="0">
                <a:latin typeface="Arial" panose="020B0604020202020204" pitchFamily="34" charset="0"/>
                <a:cs typeface="Arial" panose="020B0604020202020204" pitchFamily="34" charset="0"/>
              </a:rPr>
              <a:t>0</a:t>
            </a:r>
            <a:r>
              <a:rPr lang="en-GB" sz="2000" dirty="0">
                <a:latin typeface="Arial" panose="020B0604020202020204" pitchFamily="34" charset="0"/>
                <a:cs typeface="Arial" panose="020B0604020202020204" pitchFamily="34" charset="0"/>
              </a:rPr>
              <a:t>/</a:t>
            </a:r>
            <a:r>
              <a:rPr lang="en-GB" sz="2000" baseline="-25000" dirty="0">
                <a:latin typeface="Arial" panose="020B0604020202020204" pitchFamily="34" charset="0"/>
                <a:cs typeface="Arial" panose="020B0604020202020204" pitchFamily="34" charset="0"/>
              </a:rPr>
              <a:t>00</a:t>
            </a:r>
            <a:endParaRPr lang="en-GB" sz="2000" dirty="0">
              <a:latin typeface="Arial" panose="020B0604020202020204" pitchFamily="34" charset="0"/>
              <a:cs typeface="Arial" panose="020B0604020202020204" pitchFamily="34" charset="0"/>
            </a:endParaRPr>
          </a:p>
        </p:txBody>
      </p:sp>
      <p:sp>
        <p:nvSpPr>
          <p:cNvPr id="12" name="Rounded Rectangle 11"/>
          <p:cNvSpPr/>
          <p:nvPr/>
        </p:nvSpPr>
        <p:spPr>
          <a:xfrm>
            <a:off x="6704490" y="4486764"/>
            <a:ext cx="1608781" cy="4985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000" dirty="0" err="1">
                <a:latin typeface="Arial" panose="020B0604020202020204" pitchFamily="34" charset="0"/>
                <a:cs typeface="Arial" panose="020B0604020202020204" pitchFamily="34" charset="0"/>
              </a:rPr>
              <a:t>NaCl</a:t>
            </a:r>
            <a:r>
              <a:rPr lang="en-GB" sz="2000" dirty="0">
                <a:latin typeface="Arial" panose="020B0604020202020204" pitchFamily="34" charset="0"/>
                <a:cs typeface="Arial" panose="020B0604020202020204" pitchFamily="34" charset="0"/>
              </a:rPr>
              <a:t> 3</a:t>
            </a:r>
            <a:r>
              <a:rPr lang="en-GB" sz="2000" baseline="30000" dirty="0">
                <a:latin typeface="Arial" panose="020B0604020202020204" pitchFamily="34" charset="0"/>
                <a:cs typeface="Arial" panose="020B0604020202020204" pitchFamily="34" charset="0"/>
              </a:rPr>
              <a:t>0</a:t>
            </a:r>
            <a:r>
              <a:rPr lang="en-GB" sz="2000" dirty="0">
                <a:latin typeface="Arial" panose="020B0604020202020204" pitchFamily="34" charset="0"/>
                <a:cs typeface="Arial" panose="020B0604020202020204" pitchFamily="34" charset="0"/>
              </a:rPr>
              <a:t>/</a:t>
            </a:r>
            <a:r>
              <a:rPr lang="en-GB" sz="2000" baseline="-25000" dirty="0">
                <a:latin typeface="Arial" panose="020B0604020202020204" pitchFamily="34" charset="0"/>
                <a:cs typeface="Arial" panose="020B0604020202020204" pitchFamily="34" charset="0"/>
              </a:rPr>
              <a:t>00</a:t>
            </a:r>
            <a:endParaRPr lang="en-GB" sz="20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33256" y="3203205"/>
            <a:ext cx="713586" cy="616046"/>
          </a:xfrm>
          <a:prstGeom prst="rect">
            <a:avLst/>
          </a:prstGeom>
        </p:spPr>
      </p:pic>
      <p:pic>
        <p:nvPicPr>
          <p:cNvPr id="2052" name="Picture 4" descr="Kết quả hình ảnh cho red blood cells structur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7921" y="3115419"/>
            <a:ext cx="1016204" cy="89267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7985" y="3163561"/>
            <a:ext cx="737868" cy="695334"/>
          </a:xfrm>
          <a:prstGeom prst="rect">
            <a:avLst/>
          </a:prstGeom>
        </p:spPr>
      </p:pic>
      <p:sp>
        <p:nvSpPr>
          <p:cNvPr id="3" name="TextBox 2"/>
          <p:cNvSpPr txBox="1"/>
          <p:nvPr/>
        </p:nvSpPr>
        <p:spPr>
          <a:xfrm>
            <a:off x="1054537" y="5178474"/>
            <a:ext cx="1832459" cy="830997"/>
          </a:xfrm>
          <a:prstGeom prst="rect">
            <a:avLst/>
          </a:prstGeom>
          <a:noFill/>
        </p:spPr>
        <p:txBody>
          <a:bodyPr wrap="square" rtlCol="0">
            <a:spAutoFit/>
          </a:bodyPr>
          <a:lstStyle/>
          <a:p>
            <a:pPr algn="ctr"/>
            <a:r>
              <a:rPr lang="en-GB" sz="2400" b="1" dirty="0" err="1">
                <a:solidFill>
                  <a:srgbClr val="002060"/>
                </a:solidFill>
                <a:latin typeface="Arial" panose="020B0604020202020204" pitchFamily="34" charset="0"/>
                <a:cs typeface="Arial" panose="020B0604020202020204" pitchFamily="34" charset="0"/>
              </a:rPr>
              <a:t>Môi</a:t>
            </a:r>
            <a:r>
              <a:rPr lang="en-GB" sz="2400" b="1" dirty="0">
                <a:solidFill>
                  <a:srgbClr val="002060"/>
                </a:solidFill>
                <a:latin typeface="Arial" panose="020B0604020202020204" pitchFamily="34" charset="0"/>
                <a:cs typeface="Arial" panose="020B0604020202020204" pitchFamily="34" charset="0"/>
              </a:rPr>
              <a:t> </a:t>
            </a:r>
            <a:r>
              <a:rPr lang="en-GB" sz="2400" b="1" dirty="0" err="1">
                <a:solidFill>
                  <a:srgbClr val="002060"/>
                </a:solidFill>
                <a:latin typeface="Arial" panose="020B0604020202020204" pitchFamily="34" charset="0"/>
                <a:cs typeface="Arial" panose="020B0604020202020204" pitchFamily="34" charset="0"/>
              </a:rPr>
              <a:t>trường</a:t>
            </a:r>
            <a:r>
              <a:rPr lang="en-GB" sz="2400" b="1" dirty="0">
                <a:solidFill>
                  <a:srgbClr val="002060"/>
                </a:solidFill>
                <a:latin typeface="Arial" panose="020B0604020202020204" pitchFamily="34" charset="0"/>
                <a:cs typeface="Arial" panose="020B0604020202020204" pitchFamily="34" charset="0"/>
              </a:rPr>
              <a:t> </a:t>
            </a:r>
            <a:r>
              <a:rPr lang="en-GB" sz="2400" b="1" dirty="0" err="1">
                <a:solidFill>
                  <a:srgbClr val="002060"/>
                </a:solidFill>
                <a:latin typeface="Arial" panose="020B0604020202020204" pitchFamily="34" charset="0"/>
                <a:cs typeface="Arial" panose="020B0604020202020204" pitchFamily="34" charset="0"/>
              </a:rPr>
              <a:t>ưu</a:t>
            </a:r>
            <a:r>
              <a:rPr lang="en-GB" sz="2400" b="1" dirty="0">
                <a:solidFill>
                  <a:srgbClr val="002060"/>
                </a:solidFill>
                <a:latin typeface="Arial" panose="020B0604020202020204" pitchFamily="34" charset="0"/>
                <a:cs typeface="Arial" panose="020B0604020202020204" pitchFamily="34" charset="0"/>
              </a:rPr>
              <a:t> </a:t>
            </a:r>
            <a:r>
              <a:rPr lang="en-GB" sz="2400" b="1" dirty="0" err="1">
                <a:solidFill>
                  <a:srgbClr val="002060"/>
                </a:solidFill>
                <a:latin typeface="Arial" panose="020B0604020202020204" pitchFamily="34" charset="0"/>
                <a:cs typeface="Arial" panose="020B0604020202020204" pitchFamily="34" charset="0"/>
              </a:rPr>
              <a:t>trương</a:t>
            </a:r>
            <a:endParaRPr lang="en-GB" sz="2400" b="1" dirty="0">
              <a:solidFill>
                <a:srgbClr val="002060"/>
              </a:solidFill>
              <a:latin typeface="Arial" panose="020B0604020202020204" pitchFamily="34" charset="0"/>
              <a:cs typeface="Arial" panose="020B0604020202020204" pitchFamily="34" charset="0"/>
            </a:endParaRPr>
          </a:p>
        </p:txBody>
      </p:sp>
      <p:sp>
        <p:nvSpPr>
          <p:cNvPr id="4" name="TextBox 3"/>
          <p:cNvSpPr txBox="1"/>
          <p:nvPr/>
        </p:nvSpPr>
        <p:spPr>
          <a:xfrm>
            <a:off x="3686387" y="5188697"/>
            <a:ext cx="2096386" cy="830997"/>
          </a:xfrm>
          <a:prstGeom prst="rect">
            <a:avLst/>
          </a:prstGeom>
          <a:noFill/>
        </p:spPr>
        <p:txBody>
          <a:bodyPr wrap="square" rtlCol="0">
            <a:spAutoFit/>
          </a:bodyPr>
          <a:lstStyle/>
          <a:p>
            <a:pPr algn="ctr"/>
            <a:r>
              <a:rPr lang="en-GB" sz="2400" b="1" dirty="0" err="1">
                <a:solidFill>
                  <a:srgbClr val="F8025A"/>
                </a:solidFill>
                <a:latin typeface="Arial" panose="020B0604020202020204" pitchFamily="34" charset="0"/>
                <a:cs typeface="Arial" panose="020B0604020202020204" pitchFamily="34" charset="0"/>
              </a:rPr>
              <a:t>Môi</a:t>
            </a:r>
            <a:r>
              <a:rPr lang="en-GB" sz="2400" b="1" dirty="0">
                <a:solidFill>
                  <a:srgbClr val="F8025A"/>
                </a:solidFill>
                <a:latin typeface="Arial" panose="020B0604020202020204" pitchFamily="34" charset="0"/>
                <a:cs typeface="Arial" panose="020B0604020202020204" pitchFamily="34" charset="0"/>
              </a:rPr>
              <a:t> </a:t>
            </a:r>
            <a:r>
              <a:rPr lang="en-GB" sz="2400" b="1" dirty="0" err="1">
                <a:solidFill>
                  <a:srgbClr val="F8025A"/>
                </a:solidFill>
                <a:latin typeface="Arial" panose="020B0604020202020204" pitchFamily="34" charset="0"/>
                <a:cs typeface="Arial" panose="020B0604020202020204" pitchFamily="34" charset="0"/>
              </a:rPr>
              <a:t>trường</a:t>
            </a:r>
            <a:r>
              <a:rPr lang="en-GB" sz="2400" b="1" dirty="0">
                <a:solidFill>
                  <a:srgbClr val="F8025A"/>
                </a:solidFill>
                <a:latin typeface="Arial" panose="020B0604020202020204" pitchFamily="34" charset="0"/>
                <a:cs typeface="Arial" panose="020B0604020202020204" pitchFamily="34" charset="0"/>
              </a:rPr>
              <a:t> </a:t>
            </a:r>
            <a:r>
              <a:rPr lang="en-GB" sz="2400" b="1" dirty="0" err="1">
                <a:solidFill>
                  <a:srgbClr val="F8025A"/>
                </a:solidFill>
                <a:latin typeface="Arial" panose="020B0604020202020204" pitchFamily="34" charset="0"/>
                <a:cs typeface="Arial" panose="020B0604020202020204" pitchFamily="34" charset="0"/>
              </a:rPr>
              <a:t>đẳng</a:t>
            </a:r>
            <a:r>
              <a:rPr lang="en-GB" sz="2400" b="1" dirty="0">
                <a:solidFill>
                  <a:srgbClr val="F8025A"/>
                </a:solidFill>
                <a:latin typeface="Arial" panose="020B0604020202020204" pitchFamily="34" charset="0"/>
                <a:cs typeface="Arial" panose="020B0604020202020204" pitchFamily="34" charset="0"/>
              </a:rPr>
              <a:t> </a:t>
            </a:r>
            <a:r>
              <a:rPr lang="en-GB" sz="2400" b="1" dirty="0" err="1">
                <a:solidFill>
                  <a:srgbClr val="F8025A"/>
                </a:solidFill>
                <a:latin typeface="Arial" panose="020B0604020202020204" pitchFamily="34" charset="0"/>
                <a:cs typeface="Arial" panose="020B0604020202020204" pitchFamily="34" charset="0"/>
              </a:rPr>
              <a:t>trương</a:t>
            </a:r>
            <a:endParaRPr lang="en-GB" sz="2400" b="1" dirty="0">
              <a:solidFill>
                <a:srgbClr val="F8025A"/>
              </a:solidFill>
              <a:latin typeface="Arial" panose="020B0604020202020204" pitchFamily="34" charset="0"/>
              <a:cs typeface="Arial" panose="020B0604020202020204" pitchFamily="34" charset="0"/>
            </a:endParaRPr>
          </a:p>
        </p:txBody>
      </p:sp>
      <p:sp>
        <p:nvSpPr>
          <p:cNvPr id="5" name="TextBox 4"/>
          <p:cNvSpPr txBox="1"/>
          <p:nvPr/>
        </p:nvSpPr>
        <p:spPr>
          <a:xfrm>
            <a:off x="6404460" y="5178475"/>
            <a:ext cx="2489017" cy="830997"/>
          </a:xfrm>
          <a:prstGeom prst="rect">
            <a:avLst/>
          </a:prstGeom>
          <a:noFill/>
        </p:spPr>
        <p:txBody>
          <a:bodyPr wrap="square" rtlCol="0">
            <a:spAutoFit/>
          </a:bodyPr>
          <a:lstStyle/>
          <a:p>
            <a:pPr algn="ctr"/>
            <a:r>
              <a:rPr lang="en-GB" sz="2400" b="1" dirty="0" err="1">
                <a:solidFill>
                  <a:srgbClr val="7030A0"/>
                </a:solidFill>
                <a:latin typeface="Arial" panose="020B0604020202020204" pitchFamily="34" charset="0"/>
                <a:cs typeface="Arial" panose="020B0604020202020204" pitchFamily="34" charset="0"/>
              </a:rPr>
              <a:t>Môi</a:t>
            </a:r>
            <a:r>
              <a:rPr lang="en-GB" sz="2400" b="1" dirty="0">
                <a:solidFill>
                  <a:srgbClr val="7030A0"/>
                </a:solidFill>
                <a:latin typeface="Arial" panose="020B0604020202020204" pitchFamily="34" charset="0"/>
                <a:cs typeface="Arial" panose="020B0604020202020204" pitchFamily="34" charset="0"/>
              </a:rPr>
              <a:t> </a:t>
            </a:r>
            <a:r>
              <a:rPr lang="en-GB" sz="2400" b="1" dirty="0" err="1">
                <a:solidFill>
                  <a:srgbClr val="7030A0"/>
                </a:solidFill>
                <a:latin typeface="Arial" panose="020B0604020202020204" pitchFamily="34" charset="0"/>
                <a:cs typeface="Arial" panose="020B0604020202020204" pitchFamily="34" charset="0"/>
              </a:rPr>
              <a:t>trường</a:t>
            </a:r>
            <a:r>
              <a:rPr lang="en-GB" sz="2400" b="1" dirty="0">
                <a:solidFill>
                  <a:srgbClr val="7030A0"/>
                </a:solidFill>
                <a:latin typeface="Arial" panose="020B0604020202020204" pitchFamily="34" charset="0"/>
                <a:cs typeface="Arial" panose="020B0604020202020204" pitchFamily="34" charset="0"/>
              </a:rPr>
              <a:t> </a:t>
            </a:r>
            <a:r>
              <a:rPr lang="en-GB" sz="2400" b="1" dirty="0" err="1">
                <a:solidFill>
                  <a:srgbClr val="7030A0"/>
                </a:solidFill>
                <a:latin typeface="Arial" panose="020B0604020202020204" pitchFamily="34" charset="0"/>
                <a:cs typeface="Arial" panose="020B0604020202020204" pitchFamily="34" charset="0"/>
              </a:rPr>
              <a:t>nhược</a:t>
            </a:r>
            <a:r>
              <a:rPr lang="en-GB" sz="2400" b="1" dirty="0">
                <a:solidFill>
                  <a:srgbClr val="7030A0"/>
                </a:solidFill>
                <a:latin typeface="Arial" panose="020B0604020202020204" pitchFamily="34" charset="0"/>
                <a:cs typeface="Arial" panose="020B0604020202020204" pitchFamily="34" charset="0"/>
              </a:rPr>
              <a:t> </a:t>
            </a:r>
            <a:r>
              <a:rPr lang="en-GB" sz="2400" b="1" dirty="0" err="1">
                <a:solidFill>
                  <a:srgbClr val="7030A0"/>
                </a:solidFill>
                <a:latin typeface="Arial" panose="020B0604020202020204" pitchFamily="34" charset="0"/>
                <a:cs typeface="Arial" panose="020B0604020202020204" pitchFamily="34" charset="0"/>
              </a:rPr>
              <a:t>trương</a:t>
            </a:r>
            <a:endParaRPr lang="en-GB" sz="2400" b="1" dirty="0">
              <a:solidFill>
                <a:srgbClr val="7030A0"/>
              </a:solidFill>
              <a:latin typeface="Arial" panose="020B0604020202020204" pitchFamily="34" charset="0"/>
              <a:cs typeface="Arial" panose="020B0604020202020204" pitchFamily="34" charset="0"/>
            </a:endParaRPr>
          </a:p>
        </p:txBody>
      </p:sp>
      <p:pic>
        <p:nvPicPr>
          <p:cNvPr id="15" name="Picture 4" descr="Kết quả hình ảnh cho red blood cells structure">
            <a:extLst>
              <a:ext uri="{FF2B5EF4-FFF2-40B4-BE49-F238E27FC236}">
                <a16:creationId xmlns:a16="http://schemas.microsoft.com/office/drawing/2014/main" id="{64BF9A32-2EB3-8A4E-A082-A5E8D952D0C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8817" y="1244353"/>
            <a:ext cx="1016204" cy="89267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Kết quả hình ảnh cho red blood cells structure">
            <a:extLst>
              <a:ext uri="{FF2B5EF4-FFF2-40B4-BE49-F238E27FC236}">
                <a16:creationId xmlns:a16="http://schemas.microsoft.com/office/drawing/2014/main" id="{7B0ADD09-E0F7-9A4D-AD53-7B9B68CE8BB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68401" y="1300190"/>
            <a:ext cx="1016204" cy="89267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Kết quả hình ảnh cho red blood cells structure">
            <a:extLst>
              <a:ext uri="{FF2B5EF4-FFF2-40B4-BE49-F238E27FC236}">
                <a16:creationId xmlns:a16="http://schemas.microsoft.com/office/drawing/2014/main" id="{D448FE99-0C73-2C49-81C2-F4B7E86F42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81947" y="1177658"/>
            <a:ext cx="1016204" cy="892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9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F4E2F4-0177-804B-B6FA-AE73865B3847}"/>
              </a:ext>
            </a:extLst>
          </p:cNvPr>
          <p:cNvSpPr txBox="1"/>
          <p:nvPr/>
        </p:nvSpPr>
        <p:spPr>
          <a:xfrm>
            <a:off x="31469" y="69490"/>
            <a:ext cx="7441926" cy="1200329"/>
          </a:xfrm>
          <a:prstGeom prst="rect">
            <a:avLst/>
          </a:prstGeom>
          <a:noFill/>
        </p:spPr>
        <p:txBody>
          <a:bodyPr wrap="square" rtlCol="0">
            <a:spAutoFit/>
          </a:bodyPr>
          <a:lstStyle/>
          <a:p>
            <a:pPr algn="just"/>
            <a:r>
              <a:rPr lang="en-US" sz="3600" b="1" dirty="0">
                <a:solidFill>
                  <a:srgbClr val="FF0000"/>
                </a:solidFill>
                <a:latin typeface="Arial" panose="020B0604020202020204" pitchFamily="34" charset="0"/>
                <a:cs typeface="Arial" panose="020B0604020202020204" pitchFamily="34" charset="0"/>
              </a:rPr>
              <a:t>II.CƠ CHẾ HẤP THỤ NƯỚC VÀ ION KHOÁNG </a:t>
            </a:r>
            <a:r>
              <a:rPr lang="en-US" sz="3600" b="1" dirty="0" err="1">
                <a:solidFill>
                  <a:srgbClr val="FF0000"/>
                </a:solidFill>
                <a:latin typeface="Arial" panose="020B0604020202020204" pitchFamily="34" charset="0"/>
                <a:cs typeface="Arial" panose="020B0604020202020204" pitchFamily="34" charset="0"/>
              </a:rPr>
              <a:t>Ở</a:t>
            </a:r>
            <a:r>
              <a:rPr lang="en-US" sz="3600" b="1" dirty="0">
                <a:solidFill>
                  <a:srgbClr val="FF0000"/>
                </a:solidFill>
                <a:latin typeface="Arial" panose="020B0604020202020204" pitchFamily="34" charset="0"/>
                <a:cs typeface="Arial" panose="020B0604020202020204" pitchFamily="34" charset="0"/>
              </a:rPr>
              <a:t> RỄ CÂY</a:t>
            </a:r>
          </a:p>
        </p:txBody>
      </p:sp>
      <p:sp>
        <p:nvSpPr>
          <p:cNvPr id="5" name="TextBox 4">
            <a:extLst>
              <a:ext uri="{FF2B5EF4-FFF2-40B4-BE49-F238E27FC236}">
                <a16:creationId xmlns:a16="http://schemas.microsoft.com/office/drawing/2014/main" id="{8A0DDA6B-00C6-7348-878A-54293B6651B0}"/>
              </a:ext>
            </a:extLst>
          </p:cNvPr>
          <p:cNvSpPr txBox="1"/>
          <p:nvPr/>
        </p:nvSpPr>
        <p:spPr>
          <a:xfrm>
            <a:off x="109690" y="1409153"/>
            <a:ext cx="8551480" cy="954107"/>
          </a:xfrm>
          <a:prstGeom prst="rect">
            <a:avLst/>
          </a:prstGeom>
          <a:noFill/>
        </p:spPr>
        <p:txBody>
          <a:bodyPr wrap="square" rtlCol="0">
            <a:spAutoFit/>
          </a:bodyPr>
          <a:lstStyle/>
          <a:p>
            <a:pPr algn="just"/>
            <a:r>
              <a:rPr lang="en-US" sz="2800" b="1" dirty="0">
                <a:solidFill>
                  <a:schemeClr val="accent6">
                    <a:lumMod val="75000"/>
                  </a:schemeClr>
                </a:solidFill>
                <a:latin typeface="Arial" panose="020B0604020202020204" pitchFamily="34" charset="0"/>
                <a:cs typeface="Arial" panose="020B0604020202020204" pitchFamily="34" charset="0"/>
              </a:rPr>
              <a:t>1. </a:t>
            </a:r>
            <a:r>
              <a:rPr lang="en-US" sz="2800" b="1" dirty="0" err="1">
                <a:solidFill>
                  <a:schemeClr val="accent6">
                    <a:lumMod val="75000"/>
                  </a:schemeClr>
                </a:solidFill>
                <a:latin typeface="Arial" panose="020B0604020202020204" pitchFamily="34" charset="0"/>
                <a:cs typeface="Arial" panose="020B0604020202020204" pitchFamily="34" charset="0"/>
              </a:rPr>
              <a:t>Hấp</a:t>
            </a:r>
            <a:r>
              <a:rPr lang="en-US" sz="2800" b="1" dirty="0">
                <a:solidFill>
                  <a:schemeClr val="accent6">
                    <a:lumMod val="75000"/>
                  </a:schemeClr>
                </a:solidFill>
                <a:latin typeface="Arial" panose="020B0604020202020204" pitchFamily="34" charset="0"/>
                <a:cs typeface="Arial" panose="020B0604020202020204" pitchFamily="34" charset="0"/>
              </a:rPr>
              <a:t> </a:t>
            </a:r>
            <a:r>
              <a:rPr lang="en-US" sz="2800" b="1" dirty="0" err="1">
                <a:solidFill>
                  <a:schemeClr val="accent6">
                    <a:lumMod val="75000"/>
                  </a:schemeClr>
                </a:solidFill>
                <a:latin typeface="Arial" panose="020B0604020202020204" pitchFamily="34" charset="0"/>
                <a:cs typeface="Arial" panose="020B0604020202020204" pitchFamily="34" charset="0"/>
              </a:rPr>
              <a:t>thụ</a:t>
            </a:r>
            <a:r>
              <a:rPr lang="en-US" sz="2800" b="1" dirty="0">
                <a:solidFill>
                  <a:schemeClr val="accent6">
                    <a:lumMod val="75000"/>
                  </a:schemeClr>
                </a:solidFill>
                <a:latin typeface="Arial" panose="020B0604020202020204" pitchFamily="34" charset="0"/>
                <a:cs typeface="Arial" panose="020B0604020202020204" pitchFamily="34" charset="0"/>
              </a:rPr>
              <a:t> </a:t>
            </a:r>
            <a:r>
              <a:rPr lang="en-US" sz="2800" b="1" dirty="0" err="1">
                <a:solidFill>
                  <a:schemeClr val="accent6">
                    <a:lumMod val="75000"/>
                  </a:schemeClr>
                </a:solidFill>
                <a:latin typeface="Arial" panose="020B0604020202020204" pitchFamily="34" charset="0"/>
                <a:cs typeface="Arial" panose="020B0604020202020204" pitchFamily="34" charset="0"/>
              </a:rPr>
              <a:t>nước</a:t>
            </a:r>
            <a:r>
              <a:rPr lang="en-US" sz="2800" b="1" dirty="0">
                <a:solidFill>
                  <a:schemeClr val="accent6">
                    <a:lumMod val="75000"/>
                  </a:schemeClr>
                </a:solidFill>
                <a:latin typeface="Arial" panose="020B0604020202020204" pitchFamily="34" charset="0"/>
                <a:cs typeface="Arial" panose="020B0604020202020204" pitchFamily="34" charset="0"/>
              </a:rPr>
              <a:t> </a:t>
            </a:r>
            <a:r>
              <a:rPr lang="en-US" sz="2800" b="1" dirty="0" err="1">
                <a:solidFill>
                  <a:schemeClr val="accent6">
                    <a:lumMod val="75000"/>
                  </a:schemeClr>
                </a:solidFill>
                <a:latin typeface="Arial" panose="020B0604020202020204" pitchFamily="34" charset="0"/>
                <a:cs typeface="Arial" panose="020B0604020202020204" pitchFamily="34" charset="0"/>
              </a:rPr>
              <a:t>và</a:t>
            </a:r>
            <a:r>
              <a:rPr lang="en-US" sz="2800" b="1" dirty="0">
                <a:solidFill>
                  <a:schemeClr val="accent6">
                    <a:lumMod val="75000"/>
                  </a:schemeClr>
                </a:solidFill>
                <a:latin typeface="Arial" panose="020B0604020202020204" pitchFamily="34" charset="0"/>
                <a:cs typeface="Arial" panose="020B0604020202020204" pitchFamily="34" charset="0"/>
              </a:rPr>
              <a:t> ion </a:t>
            </a:r>
            <a:r>
              <a:rPr lang="en-US" sz="2800" b="1" dirty="0" err="1">
                <a:solidFill>
                  <a:schemeClr val="accent6">
                    <a:lumMod val="75000"/>
                  </a:schemeClr>
                </a:solidFill>
                <a:latin typeface="Arial" panose="020B0604020202020204" pitchFamily="34" charset="0"/>
                <a:cs typeface="Arial" panose="020B0604020202020204" pitchFamily="34" charset="0"/>
              </a:rPr>
              <a:t>khoáng</a:t>
            </a:r>
            <a:r>
              <a:rPr lang="en-US" sz="2800" b="1" dirty="0">
                <a:solidFill>
                  <a:schemeClr val="accent6">
                    <a:lumMod val="75000"/>
                  </a:schemeClr>
                </a:solidFill>
                <a:latin typeface="Arial" panose="020B0604020202020204" pitchFamily="34" charset="0"/>
                <a:cs typeface="Arial" panose="020B0604020202020204" pitchFamily="34" charset="0"/>
              </a:rPr>
              <a:t> </a:t>
            </a:r>
            <a:r>
              <a:rPr lang="en-US" sz="2800" b="1" dirty="0" err="1">
                <a:solidFill>
                  <a:schemeClr val="accent6">
                    <a:lumMod val="75000"/>
                  </a:schemeClr>
                </a:solidFill>
                <a:latin typeface="Arial" panose="020B0604020202020204" pitchFamily="34" charset="0"/>
                <a:cs typeface="Arial" panose="020B0604020202020204" pitchFamily="34" charset="0"/>
              </a:rPr>
              <a:t>từ</a:t>
            </a:r>
            <a:r>
              <a:rPr lang="en-US" sz="2800" b="1" dirty="0">
                <a:solidFill>
                  <a:schemeClr val="accent6">
                    <a:lumMod val="75000"/>
                  </a:schemeClr>
                </a:solidFill>
                <a:latin typeface="Arial" panose="020B0604020202020204" pitchFamily="34" charset="0"/>
                <a:cs typeface="Arial" panose="020B0604020202020204" pitchFamily="34" charset="0"/>
              </a:rPr>
              <a:t> </a:t>
            </a:r>
            <a:r>
              <a:rPr lang="en-US" sz="2800" b="1" dirty="0" err="1">
                <a:solidFill>
                  <a:schemeClr val="accent6">
                    <a:lumMod val="75000"/>
                  </a:schemeClr>
                </a:solidFill>
                <a:latin typeface="Arial" panose="020B0604020202020204" pitchFamily="34" charset="0"/>
                <a:cs typeface="Arial" panose="020B0604020202020204" pitchFamily="34" charset="0"/>
              </a:rPr>
              <a:t>đất</a:t>
            </a:r>
            <a:r>
              <a:rPr lang="en-US" sz="2800" b="1" dirty="0">
                <a:solidFill>
                  <a:schemeClr val="accent6">
                    <a:lumMod val="75000"/>
                  </a:schemeClr>
                </a:solidFill>
                <a:latin typeface="Arial" panose="020B0604020202020204" pitchFamily="34" charset="0"/>
                <a:cs typeface="Arial" panose="020B0604020202020204" pitchFamily="34" charset="0"/>
              </a:rPr>
              <a:t> </a:t>
            </a:r>
            <a:r>
              <a:rPr lang="en-US" sz="2800" b="1" dirty="0" err="1">
                <a:solidFill>
                  <a:schemeClr val="accent6">
                    <a:lumMod val="75000"/>
                  </a:schemeClr>
                </a:solidFill>
                <a:latin typeface="Arial" panose="020B0604020202020204" pitchFamily="34" charset="0"/>
                <a:cs typeface="Arial" panose="020B0604020202020204" pitchFamily="34" charset="0"/>
              </a:rPr>
              <a:t>vào</a:t>
            </a:r>
            <a:r>
              <a:rPr lang="en-US" sz="2800" b="1" dirty="0">
                <a:solidFill>
                  <a:schemeClr val="accent6">
                    <a:lumMod val="75000"/>
                  </a:schemeClr>
                </a:solidFill>
                <a:latin typeface="Arial" panose="020B0604020202020204" pitchFamily="34" charset="0"/>
                <a:cs typeface="Arial" panose="020B0604020202020204" pitchFamily="34" charset="0"/>
              </a:rPr>
              <a:t> </a:t>
            </a:r>
            <a:r>
              <a:rPr lang="en-US" sz="2800" b="1" dirty="0" err="1">
                <a:solidFill>
                  <a:schemeClr val="accent6">
                    <a:lumMod val="75000"/>
                  </a:schemeClr>
                </a:solidFill>
                <a:latin typeface="Arial" panose="020B0604020202020204" pitchFamily="34" charset="0"/>
                <a:cs typeface="Arial" panose="020B0604020202020204" pitchFamily="34" charset="0"/>
              </a:rPr>
              <a:t>tế</a:t>
            </a:r>
            <a:r>
              <a:rPr lang="en-US" sz="2800" b="1" dirty="0">
                <a:solidFill>
                  <a:schemeClr val="accent6">
                    <a:lumMod val="75000"/>
                  </a:schemeClr>
                </a:solidFill>
                <a:latin typeface="Arial" panose="020B0604020202020204" pitchFamily="34" charset="0"/>
                <a:cs typeface="Arial" panose="020B0604020202020204" pitchFamily="34" charset="0"/>
              </a:rPr>
              <a:t> </a:t>
            </a:r>
            <a:r>
              <a:rPr lang="en-US" sz="2800" b="1" dirty="0" err="1">
                <a:solidFill>
                  <a:schemeClr val="accent6">
                    <a:lumMod val="75000"/>
                  </a:schemeClr>
                </a:solidFill>
                <a:latin typeface="Arial" panose="020B0604020202020204" pitchFamily="34" charset="0"/>
                <a:cs typeface="Arial" panose="020B0604020202020204" pitchFamily="34" charset="0"/>
              </a:rPr>
              <a:t>bào</a:t>
            </a:r>
            <a:r>
              <a:rPr lang="en-US" sz="2800" b="1" dirty="0">
                <a:solidFill>
                  <a:schemeClr val="accent6">
                    <a:lumMod val="75000"/>
                  </a:schemeClr>
                </a:solidFill>
                <a:latin typeface="Arial" panose="020B0604020202020204" pitchFamily="34" charset="0"/>
                <a:cs typeface="Arial" panose="020B0604020202020204" pitchFamily="34" charset="0"/>
              </a:rPr>
              <a:t> </a:t>
            </a:r>
            <a:r>
              <a:rPr lang="en-US" sz="2800" b="1" dirty="0" err="1">
                <a:solidFill>
                  <a:schemeClr val="accent6">
                    <a:lumMod val="75000"/>
                  </a:schemeClr>
                </a:solidFill>
                <a:latin typeface="Arial" panose="020B0604020202020204" pitchFamily="34" charset="0"/>
                <a:cs typeface="Arial" panose="020B0604020202020204" pitchFamily="34" charset="0"/>
              </a:rPr>
              <a:t>lông</a:t>
            </a:r>
            <a:r>
              <a:rPr lang="en-US" sz="2800" b="1" dirty="0">
                <a:solidFill>
                  <a:schemeClr val="accent6">
                    <a:lumMod val="75000"/>
                  </a:schemeClr>
                </a:solidFill>
                <a:latin typeface="Arial" panose="020B0604020202020204" pitchFamily="34" charset="0"/>
                <a:cs typeface="Arial" panose="020B0604020202020204" pitchFamily="34" charset="0"/>
              </a:rPr>
              <a:t> </a:t>
            </a:r>
            <a:r>
              <a:rPr lang="en-US" sz="2800" b="1" dirty="0" err="1">
                <a:solidFill>
                  <a:schemeClr val="accent6">
                    <a:lumMod val="75000"/>
                  </a:schemeClr>
                </a:solidFill>
                <a:latin typeface="Arial" panose="020B0604020202020204" pitchFamily="34" charset="0"/>
                <a:cs typeface="Arial" panose="020B0604020202020204" pitchFamily="34" charset="0"/>
              </a:rPr>
              <a:t>hút</a:t>
            </a:r>
            <a:r>
              <a:rPr lang="en-US" sz="2800" b="1" dirty="0">
                <a:solidFill>
                  <a:schemeClr val="accent6">
                    <a:lumMod val="75000"/>
                  </a:schemeClr>
                </a:solidFill>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86EDA420-9C93-A44F-8C7F-764CC788757A}"/>
              </a:ext>
            </a:extLst>
          </p:cNvPr>
          <p:cNvSpPr txBox="1"/>
          <p:nvPr/>
        </p:nvSpPr>
        <p:spPr>
          <a:xfrm>
            <a:off x="601670" y="2571678"/>
            <a:ext cx="3359510" cy="523220"/>
          </a:xfrm>
          <a:prstGeom prst="rect">
            <a:avLst/>
          </a:prstGeom>
          <a:noFill/>
        </p:spPr>
        <p:txBody>
          <a:bodyPr wrap="square" rtlCol="0">
            <a:spAutoFit/>
          </a:bodyPr>
          <a:lstStyle/>
          <a:p>
            <a:pPr algn="just"/>
            <a:r>
              <a:rPr lang="en-US" sz="2800" b="1" i="1" dirty="0">
                <a:solidFill>
                  <a:srgbClr val="00B0F0"/>
                </a:solidFill>
                <a:latin typeface="Arial" panose="020B0604020202020204" pitchFamily="34" charset="0"/>
                <a:cs typeface="Arial" panose="020B0604020202020204" pitchFamily="34" charset="0"/>
              </a:rPr>
              <a:t>a. </a:t>
            </a:r>
            <a:r>
              <a:rPr lang="en-US" sz="2800" b="1" i="1" dirty="0" err="1">
                <a:solidFill>
                  <a:srgbClr val="00B0F0"/>
                </a:solidFill>
                <a:latin typeface="Arial" panose="020B0604020202020204" pitchFamily="34" charset="0"/>
                <a:cs typeface="Arial" panose="020B0604020202020204" pitchFamily="34" charset="0"/>
              </a:rPr>
              <a:t>Hấp</a:t>
            </a:r>
            <a:r>
              <a:rPr lang="en-US" sz="2800" b="1" i="1" dirty="0">
                <a:solidFill>
                  <a:srgbClr val="00B0F0"/>
                </a:solidFill>
                <a:latin typeface="Arial" panose="020B0604020202020204" pitchFamily="34" charset="0"/>
                <a:cs typeface="Arial" panose="020B0604020202020204" pitchFamily="34" charset="0"/>
              </a:rPr>
              <a:t> </a:t>
            </a:r>
            <a:r>
              <a:rPr lang="en-US" sz="2800" b="1" i="1" dirty="0" err="1">
                <a:solidFill>
                  <a:srgbClr val="00B0F0"/>
                </a:solidFill>
                <a:latin typeface="Arial" panose="020B0604020202020204" pitchFamily="34" charset="0"/>
                <a:cs typeface="Arial" panose="020B0604020202020204" pitchFamily="34" charset="0"/>
              </a:rPr>
              <a:t>thụ</a:t>
            </a:r>
            <a:r>
              <a:rPr lang="en-US" sz="2800" b="1" i="1" dirty="0">
                <a:solidFill>
                  <a:srgbClr val="00B0F0"/>
                </a:solidFill>
                <a:latin typeface="Arial" panose="020B0604020202020204" pitchFamily="34" charset="0"/>
                <a:cs typeface="Arial" panose="020B0604020202020204" pitchFamily="34" charset="0"/>
              </a:rPr>
              <a:t> </a:t>
            </a:r>
            <a:r>
              <a:rPr lang="en-US" sz="2800" b="1" i="1" dirty="0" err="1">
                <a:solidFill>
                  <a:srgbClr val="00B0F0"/>
                </a:solidFill>
                <a:latin typeface="Arial" panose="020B0604020202020204" pitchFamily="34" charset="0"/>
                <a:cs typeface="Arial" panose="020B0604020202020204" pitchFamily="34" charset="0"/>
              </a:rPr>
              <a:t>nước</a:t>
            </a:r>
            <a:endParaRPr lang="en-US" sz="2800" b="1" i="1" dirty="0">
              <a:solidFill>
                <a:srgbClr val="00B0F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C52429A-99A1-5646-A48E-ED5878508DFE}"/>
              </a:ext>
            </a:extLst>
          </p:cNvPr>
          <p:cNvSpPr txBox="1"/>
          <p:nvPr/>
        </p:nvSpPr>
        <p:spPr>
          <a:xfrm>
            <a:off x="-36912" y="3396830"/>
            <a:ext cx="4357899" cy="3046988"/>
          </a:xfrm>
          <a:prstGeom prst="rect">
            <a:avLst/>
          </a:prstGeom>
          <a:noFill/>
        </p:spPr>
        <p:txBody>
          <a:bodyPr wrap="square" rtlCol="0">
            <a:spAutoFit/>
          </a:bodyPr>
          <a:lstStyle/>
          <a:p>
            <a:pPr marL="457200" indent="-457200" algn="just">
              <a:buFont typeface="Wingdings" pitchFamily="2" charset="2"/>
              <a:buChar char="Ø"/>
            </a:pPr>
            <a:r>
              <a:rPr lang="en-US" sz="3200" dirty="0" err="1">
                <a:solidFill>
                  <a:srgbClr val="7030A0"/>
                </a:solidFill>
                <a:latin typeface="Arial" panose="020B0604020202020204" pitchFamily="34" charset="0"/>
                <a:cs typeface="Arial" panose="020B0604020202020204" pitchFamily="34" charset="0"/>
              </a:rPr>
              <a:t>Cơ</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chế</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thụ</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động</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cơ</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chế</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thẩm</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thấu</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nước</a:t>
            </a:r>
            <a:r>
              <a:rPr lang="en-US" sz="3200" dirty="0">
                <a:solidFill>
                  <a:srgbClr val="7030A0"/>
                </a:solidFill>
                <a:latin typeface="Arial" panose="020B0604020202020204" pitchFamily="34" charset="0"/>
                <a:cs typeface="Arial" panose="020B0604020202020204" pitchFamily="34" charset="0"/>
              </a:rPr>
              <a:t> di </a:t>
            </a:r>
            <a:r>
              <a:rPr lang="en-US" sz="3200" dirty="0" err="1">
                <a:solidFill>
                  <a:srgbClr val="7030A0"/>
                </a:solidFill>
                <a:latin typeface="Arial" panose="020B0604020202020204" pitchFamily="34" charset="0"/>
                <a:cs typeface="Arial" panose="020B0604020202020204" pitchFamily="34" charset="0"/>
              </a:rPr>
              <a:t>chuyển</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từ</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môi</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trường</a:t>
            </a:r>
            <a:r>
              <a:rPr lang="en-US" sz="3200" dirty="0">
                <a:solidFill>
                  <a:srgbClr val="7030A0"/>
                </a:solidFill>
                <a:latin typeface="Arial" panose="020B0604020202020204" pitchFamily="34" charset="0"/>
                <a:cs typeface="Arial" panose="020B0604020202020204" pitchFamily="34" charset="0"/>
              </a:rPr>
              <a:t> </a:t>
            </a:r>
            <a:r>
              <a:rPr lang="en-US" sz="3200" i="1" u="sng" dirty="0" err="1">
                <a:solidFill>
                  <a:srgbClr val="FF0000"/>
                </a:solidFill>
                <a:latin typeface="Arial" panose="020B0604020202020204" pitchFamily="34" charset="0"/>
                <a:cs typeface="Arial" panose="020B0604020202020204" pitchFamily="34" charset="0"/>
              </a:rPr>
              <a:t>nhược</a:t>
            </a:r>
            <a:r>
              <a:rPr lang="en-US" sz="3200" i="1" u="sng" dirty="0">
                <a:solidFill>
                  <a:srgbClr val="FF0000"/>
                </a:solidFill>
                <a:latin typeface="Arial" panose="020B0604020202020204" pitchFamily="34" charset="0"/>
                <a:cs typeface="Arial" panose="020B0604020202020204" pitchFamily="34" charset="0"/>
              </a:rPr>
              <a:t> </a:t>
            </a:r>
            <a:r>
              <a:rPr lang="en-US" sz="3200" i="1" u="sng" dirty="0" err="1">
                <a:solidFill>
                  <a:srgbClr val="FF0000"/>
                </a:solidFill>
                <a:latin typeface="Arial" panose="020B0604020202020204" pitchFamily="34" charset="0"/>
                <a:cs typeface="Arial" panose="020B0604020202020204" pitchFamily="34" charset="0"/>
              </a:rPr>
              <a:t>trương</a:t>
            </a:r>
            <a:r>
              <a:rPr lang="en-US" sz="3200" dirty="0">
                <a:solidFill>
                  <a:srgbClr val="7030A0"/>
                </a:solidFill>
                <a:latin typeface="Arial" panose="020B0604020202020204" pitchFamily="34" charset="0"/>
                <a:cs typeface="Arial" panose="020B0604020202020204" pitchFamily="34" charset="0"/>
              </a:rPr>
              <a:t> sang </a:t>
            </a:r>
            <a:r>
              <a:rPr lang="en-US" sz="3200" dirty="0" err="1">
                <a:solidFill>
                  <a:srgbClr val="7030A0"/>
                </a:solidFill>
                <a:latin typeface="Arial" panose="020B0604020202020204" pitchFamily="34" charset="0"/>
                <a:cs typeface="Arial" panose="020B0604020202020204" pitchFamily="34" charset="0"/>
              </a:rPr>
              <a:t>môi</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trường</a:t>
            </a:r>
            <a:r>
              <a:rPr lang="en-US" sz="3200" dirty="0">
                <a:solidFill>
                  <a:srgbClr val="7030A0"/>
                </a:solidFill>
                <a:latin typeface="Arial" panose="020B0604020202020204" pitchFamily="34" charset="0"/>
                <a:cs typeface="Arial" panose="020B0604020202020204" pitchFamily="34" charset="0"/>
              </a:rPr>
              <a:t> </a:t>
            </a:r>
            <a:r>
              <a:rPr lang="en-US" sz="3200" i="1" u="sng" dirty="0" err="1">
                <a:solidFill>
                  <a:schemeClr val="accent6">
                    <a:lumMod val="50000"/>
                  </a:schemeClr>
                </a:solidFill>
                <a:latin typeface="Arial" panose="020B0604020202020204" pitchFamily="34" charset="0"/>
                <a:cs typeface="Arial" panose="020B0604020202020204" pitchFamily="34" charset="0"/>
              </a:rPr>
              <a:t>ưu</a:t>
            </a:r>
            <a:r>
              <a:rPr lang="en-US" sz="3200" i="1" u="sng" dirty="0">
                <a:solidFill>
                  <a:schemeClr val="accent6">
                    <a:lumMod val="50000"/>
                  </a:schemeClr>
                </a:solidFill>
                <a:latin typeface="Arial" panose="020B0604020202020204" pitchFamily="34" charset="0"/>
                <a:cs typeface="Arial" panose="020B0604020202020204" pitchFamily="34" charset="0"/>
              </a:rPr>
              <a:t> </a:t>
            </a:r>
            <a:r>
              <a:rPr lang="en-US" sz="3200" i="1" u="sng" dirty="0" err="1">
                <a:solidFill>
                  <a:schemeClr val="accent6">
                    <a:lumMod val="50000"/>
                  </a:schemeClr>
                </a:solidFill>
                <a:latin typeface="Arial" panose="020B0604020202020204" pitchFamily="34" charset="0"/>
                <a:cs typeface="Arial" panose="020B0604020202020204" pitchFamily="34" charset="0"/>
              </a:rPr>
              <a:t>trương</a:t>
            </a:r>
            <a:endParaRPr lang="en-US" sz="3200" i="1" u="sng" dirty="0">
              <a:solidFill>
                <a:schemeClr val="accent6">
                  <a:lumMod val="50000"/>
                </a:schemeClr>
              </a:solidFill>
              <a:latin typeface="Arial" panose="020B0604020202020204" pitchFamily="34" charset="0"/>
              <a:cs typeface="Arial" panose="020B0604020202020204" pitchFamily="34" charset="0"/>
            </a:endParaRPr>
          </a:p>
        </p:txBody>
      </p:sp>
      <p:pic>
        <p:nvPicPr>
          <p:cNvPr id="2" name="Eexw">
            <a:hlinkClick r:id="" action="ppaction://media"/>
            <a:extLst>
              <a:ext uri="{FF2B5EF4-FFF2-40B4-BE49-F238E27FC236}">
                <a16:creationId xmlns:a16="http://schemas.microsoft.com/office/drawing/2014/main" id="{B4FEB0EC-28DC-9949-98FB-586ED4B599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20987" y="2215053"/>
            <a:ext cx="4923641" cy="4727877"/>
          </a:xfrm>
          <a:prstGeom prst="rect">
            <a:avLst/>
          </a:prstGeom>
          <a:ln>
            <a:noFill/>
          </a:ln>
          <a:effectLst>
            <a:softEdge rad="112500"/>
          </a:effectLst>
        </p:spPr>
      </p:pic>
    </p:spTree>
    <p:extLst>
      <p:ext uri="{BB962C8B-B14F-4D97-AF65-F5344CB8AC3E}">
        <p14:creationId xmlns:p14="http://schemas.microsoft.com/office/powerpoint/2010/main" val="183489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CFB816-8F6F-264D-B71D-7F90D6E2CB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0551" y="2226091"/>
            <a:ext cx="4873449" cy="4634651"/>
          </a:xfrm>
          <a:prstGeom prst="rect">
            <a:avLst/>
          </a:prstGeom>
        </p:spPr>
      </p:pic>
      <p:sp>
        <p:nvSpPr>
          <p:cNvPr id="6" name="TextBox 5">
            <a:extLst>
              <a:ext uri="{FF2B5EF4-FFF2-40B4-BE49-F238E27FC236}">
                <a16:creationId xmlns:a16="http://schemas.microsoft.com/office/drawing/2014/main" id="{988B2567-F183-594F-BA9F-8A95B6338597}"/>
              </a:ext>
            </a:extLst>
          </p:cNvPr>
          <p:cNvSpPr txBox="1"/>
          <p:nvPr/>
        </p:nvSpPr>
        <p:spPr>
          <a:xfrm>
            <a:off x="-31095" y="340095"/>
            <a:ext cx="8551480" cy="1077218"/>
          </a:xfrm>
          <a:prstGeom prst="rect">
            <a:avLst/>
          </a:prstGeom>
          <a:noFill/>
        </p:spPr>
        <p:txBody>
          <a:bodyPr wrap="square" rtlCol="0">
            <a:spAutoFit/>
          </a:bodyPr>
          <a:lstStyle/>
          <a:p>
            <a:pPr marL="457200" indent="-457200" algn="just">
              <a:buFont typeface="Wingdings" pitchFamily="2" charset="2"/>
              <a:buChar char="Ø"/>
            </a:pPr>
            <a:r>
              <a:rPr lang="en-US" sz="3200" dirty="0" err="1">
                <a:solidFill>
                  <a:schemeClr val="accent2">
                    <a:lumMod val="50000"/>
                  </a:schemeClr>
                </a:solidFill>
                <a:latin typeface="Arial" panose="020B0604020202020204" pitchFamily="34" charset="0"/>
                <a:cs typeface="Arial" panose="020B0604020202020204" pitchFamily="34" charset="0"/>
              </a:rPr>
              <a:t>Dịch</a:t>
            </a:r>
            <a:r>
              <a:rPr lang="en-US" sz="3200" dirty="0">
                <a:solidFill>
                  <a:schemeClr val="accent2">
                    <a:lumMod val="50000"/>
                  </a:schemeClr>
                </a:solidFill>
                <a:latin typeface="Arial" panose="020B0604020202020204" pitchFamily="34" charset="0"/>
                <a:cs typeface="Arial" panose="020B0604020202020204" pitchFamily="34" charset="0"/>
              </a:rPr>
              <a:t> </a:t>
            </a:r>
            <a:r>
              <a:rPr lang="en-US" sz="3200" dirty="0" err="1">
                <a:solidFill>
                  <a:schemeClr val="accent2">
                    <a:lumMod val="50000"/>
                  </a:schemeClr>
                </a:solidFill>
                <a:latin typeface="Arial" panose="020B0604020202020204" pitchFamily="34" charset="0"/>
                <a:cs typeface="Arial" panose="020B0604020202020204" pitchFamily="34" charset="0"/>
              </a:rPr>
              <a:t>của</a:t>
            </a:r>
            <a:r>
              <a:rPr lang="en-US" sz="3200" dirty="0">
                <a:solidFill>
                  <a:schemeClr val="accent2">
                    <a:lumMod val="50000"/>
                  </a:schemeClr>
                </a:solidFill>
                <a:latin typeface="Arial" panose="020B0604020202020204" pitchFamily="34" charset="0"/>
                <a:cs typeface="Arial" panose="020B0604020202020204" pitchFamily="34" charset="0"/>
              </a:rPr>
              <a:t> </a:t>
            </a:r>
            <a:r>
              <a:rPr lang="en-US" sz="3200" dirty="0" err="1">
                <a:solidFill>
                  <a:schemeClr val="accent2">
                    <a:lumMod val="50000"/>
                  </a:schemeClr>
                </a:solidFill>
                <a:latin typeface="Arial" panose="020B0604020202020204" pitchFamily="34" charset="0"/>
                <a:cs typeface="Arial" panose="020B0604020202020204" pitchFamily="34" charset="0"/>
              </a:rPr>
              <a:t>tế</a:t>
            </a:r>
            <a:r>
              <a:rPr lang="en-US" sz="3200" dirty="0">
                <a:solidFill>
                  <a:schemeClr val="accent2">
                    <a:lumMod val="50000"/>
                  </a:schemeClr>
                </a:solidFill>
                <a:latin typeface="Arial" panose="020B0604020202020204" pitchFamily="34" charset="0"/>
                <a:cs typeface="Arial" panose="020B0604020202020204" pitchFamily="34" charset="0"/>
              </a:rPr>
              <a:t> </a:t>
            </a:r>
            <a:r>
              <a:rPr lang="en-US" sz="3200" dirty="0" err="1">
                <a:solidFill>
                  <a:schemeClr val="accent2">
                    <a:lumMod val="50000"/>
                  </a:schemeClr>
                </a:solidFill>
                <a:latin typeface="Arial" panose="020B0604020202020204" pitchFamily="34" charset="0"/>
                <a:cs typeface="Arial" panose="020B0604020202020204" pitchFamily="34" charset="0"/>
              </a:rPr>
              <a:t>bào</a:t>
            </a:r>
            <a:r>
              <a:rPr lang="en-US" sz="3200" dirty="0">
                <a:solidFill>
                  <a:schemeClr val="accent2">
                    <a:lumMod val="50000"/>
                  </a:schemeClr>
                </a:solidFill>
                <a:latin typeface="Arial" panose="020B0604020202020204" pitchFamily="34" charset="0"/>
                <a:cs typeface="Arial" panose="020B0604020202020204" pitchFamily="34" charset="0"/>
              </a:rPr>
              <a:t> </a:t>
            </a:r>
            <a:r>
              <a:rPr lang="en-US" sz="3200" dirty="0" err="1">
                <a:solidFill>
                  <a:schemeClr val="accent2">
                    <a:lumMod val="50000"/>
                  </a:schemeClr>
                </a:solidFill>
                <a:latin typeface="Arial" panose="020B0604020202020204" pitchFamily="34" charset="0"/>
                <a:cs typeface="Arial" panose="020B0604020202020204" pitchFamily="34" charset="0"/>
              </a:rPr>
              <a:t>rễ</a:t>
            </a:r>
            <a:r>
              <a:rPr lang="en-US" sz="3200" dirty="0">
                <a:solidFill>
                  <a:schemeClr val="accent2">
                    <a:lumMod val="50000"/>
                  </a:schemeClr>
                </a:solidFill>
                <a:latin typeface="Arial" panose="020B0604020202020204" pitchFamily="34" charset="0"/>
                <a:cs typeface="Arial" panose="020B0604020202020204" pitchFamily="34" charset="0"/>
              </a:rPr>
              <a:t> </a:t>
            </a:r>
            <a:r>
              <a:rPr lang="en-US" sz="3200" dirty="0" err="1">
                <a:solidFill>
                  <a:schemeClr val="accent2">
                    <a:lumMod val="50000"/>
                  </a:schemeClr>
                </a:solidFill>
                <a:latin typeface="Arial" panose="020B0604020202020204" pitchFamily="34" charset="0"/>
                <a:cs typeface="Arial" panose="020B0604020202020204" pitchFamily="34" charset="0"/>
              </a:rPr>
              <a:t>là</a:t>
            </a:r>
            <a:r>
              <a:rPr lang="en-US" sz="3200" dirty="0">
                <a:solidFill>
                  <a:schemeClr val="accent2">
                    <a:lumMod val="50000"/>
                  </a:schemeClr>
                </a:solidFill>
                <a:latin typeface="Arial" panose="020B0604020202020204" pitchFamily="34" charset="0"/>
                <a:cs typeface="Arial" panose="020B0604020202020204" pitchFamily="34" charset="0"/>
              </a:rPr>
              <a:t> </a:t>
            </a:r>
            <a:r>
              <a:rPr lang="en-US" sz="3200" dirty="0" err="1">
                <a:solidFill>
                  <a:schemeClr val="accent2">
                    <a:lumMod val="50000"/>
                  </a:schemeClr>
                </a:solidFill>
                <a:latin typeface="Arial" panose="020B0604020202020204" pitchFamily="34" charset="0"/>
                <a:cs typeface="Arial" panose="020B0604020202020204" pitchFamily="34" charset="0"/>
              </a:rPr>
              <a:t>ưu</a:t>
            </a:r>
            <a:r>
              <a:rPr lang="en-US" sz="3200" dirty="0">
                <a:solidFill>
                  <a:schemeClr val="accent2">
                    <a:lumMod val="50000"/>
                  </a:schemeClr>
                </a:solidFill>
                <a:latin typeface="Arial" panose="020B0604020202020204" pitchFamily="34" charset="0"/>
                <a:cs typeface="Arial" panose="020B0604020202020204" pitchFamily="34" charset="0"/>
              </a:rPr>
              <a:t> </a:t>
            </a:r>
            <a:r>
              <a:rPr lang="en-US" sz="3200" dirty="0" err="1">
                <a:solidFill>
                  <a:schemeClr val="accent2">
                    <a:lumMod val="50000"/>
                  </a:schemeClr>
                </a:solidFill>
                <a:latin typeface="Arial" panose="020B0604020202020204" pitchFamily="34" charset="0"/>
                <a:cs typeface="Arial" panose="020B0604020202020204" pitchFamily="34" charset="0"/>
              </a:rPr>
              <a:t>trương</a:t>
            </a:r>
            <a:r>
              <a:rPr lang="en-US" sz="3200" dirty="0">
                <a:solidFill>
                  <a:schemeClr val="accent2">
                    <a:lumMod val="50000"/>
                  </a:schemeClr>
                </a:solidFill>
                <a:latin typeface="Arial" panose="020B0604020202020204" pitchFamily="34" charset="0"/>
                <a:cs typeface="Arial" panose="020B0604020202020204" pitchFamily="34" charset="0"/>
              </a:rPr>
              <a:t> </a:t>
            </a:r>
            <a:r>
              <a:rPr lang="en-US" sz="3200" dirty="0" err="1">
                <a:solidFill>
                  <a:schemeClr val="accent2">
                    <a:lumMod val="50000"/>
                  </a:schemeClr>
                </a:solidFill>
                <a:latin typeface="Arial" panose="020B0604020202020204" pitchFamily="34" charset="0"/>
                <a:cs typeface="Arial" panose="020B0604020202020204" pitchFamily="34" charset="0"/>
              </a:rPr>
              <a:t>hơn</a:t>
            </a:r>
            <a:r>
              <a:rPr lang="en-US" sz="3200" dirty="0">
                <a:solidFill>
                  <a:schemeClr val="accent2">
                    <a:lumMod val="50000"/>
                  </a:schemeClr>
                </a:solidFill>
                <a:latin typeface="Arial" panose="020B0604020202020204" pitchFamily="34" charset="0"/>
                <a:cs typeface="Arial" panose="020B0604020202020204" pitchFamily="34" charset="0"/>
              </a:rPr>
              <a:t> so </a:t>
            </a:r>
            <a:r>
              <a:rPr lang="en-US" sz="3200" dirty="0" err="1">
                <a:solidFill>
                  <a:schemeClr val="accent2">
                    <a:lumMod val="50000"/>
                  </a:schemeClr>
                </a:solidFill>
                <a:latin typeface="Arial" panose="020B0604020202020204" pitchFamily="34" charset="0"/>
                <a:cs typeface="Arial" panose="020B0604020202020204" pitchFamily="34" charset="0"/>
              </a:rPr>
              <a:t>với</a:t>
            </a:r>
            <a:r>
              <a:rPr lang="en-US" sz="3200" dirty="0">
                <a:solidFill>
                  <a:schemeClr val="accent2">
                    <a:lumMod val="50000"/>
                  </a:schemeClr>
                </a:solidFill>
                <a:latin typeface="Arial" panose="020B0604020202020204" pitchFamily="34" charset="0"/>
                <a:cs typeface="Arial" panose="020B0604020202020204" pitchFamily="34" charset="0"/>
              </a:rPr>
              <a:t> dung </a:t>
            </a:r>
            <a:r>
              <a:rPr lang="en-US" sz="3200" dirty="0" err="1">
                <a:solidFill>
                  <a:schemeClr val="accent2">
                    <a:lumMod val="50000"/>
                  </a:schemeClr>
                </a:solidFill>
                <a:latin typeface="Arial" panose="020B0604020202020204" pitchFamily="34" charset="0"/>
                <a:cs typeface="Arial" panose="020B0604020202020204" pitchFamily="34" charset="0"/>
              </a:rPr>
              <a:t>dịch</a:t>
            </a:r>
            <a:r>
              <a:rPr lang="en-US" sz="3200" dirty="0">
                <a:solidFill>
                  <a:schemeClr val="accent2">
                    <a:lumMod val="50000"/>
                  </a:schemeClr>
                </a:solidFill>
                <a:latin typeface="Arial" panose="020B0604020202020204" pitchFamily="34" charset="0"/>
                <a:cs typeface="Arial" panose="020B0604020202020204" pitchFamily="34" charset="0"/>
              </a:rPr>
              <a:t> </a:t>
            </a:r>
            <a:r>
              <a:rPr lang="en-US" sz="3200" dirty="0" err="1">
                <a:solidFill>
                  <a:schemeClr val="accent2">
                    <a:lumMod val="50000"/>
                  </a:schemeClr>
                </a:solidFill>
                <a:latin typeface="Arial" panose="020B0604020202020204" pitchFamily="34" charset="0"/>
                <a:cs typeface="Arial" panose="020B0604020202020204" pitchFamily="34" charset="0"/>
              </a:rPr>
              <a:t>đất</a:t>
            </a:r>
            <a:r>
              <a:rPr lang="en-US" sz="3200" dirty="0">
                <a:solidFill>
                  <a:schemeClr val="accent2">
                    <a:lumMod val="50000"/>
                  </a:schemeClr>
                </a:solidFill>
                <a:latin typeface="Arial" panose="020B0604020202020204" pitchFamily="34" charset="0"/>
                <a:cs typeface="Arial" panose="020B0604020202020204" pitchFamily="34" charset="0"/>
              </a:rPr>
              <a:t> do 2 </a:t>
            </a:r>
            <a:r>
              <a:rPr lang="en-US" sz="3200" dirty="0" err="1">
                <a:solidFill>
                  <a:schemeClr val="accent2">
                    <a:lumMod val="50000"/>
                  </a:schemeClr>
                </a:solidFill>
                <a:latin typeface="Arial" panose="020B0604020202020204" pitchFamily="34" charset="0"/>
                <a:cs typeface="Arial" panose="020B0604020202020204" pitchFamily="34" charset="0"/>
              </a:rPr>
              <a:t>nguyên</a:t>
            </a:r>
            <a:r>
              <a:rPr lang="en-US" sz="3200" dirty="0">
                <a:solidFill>
                  <a:schemeClr val="accent2">
                    <a:lumMod val="50000"/>
                  </a:schemeClr>
                </a:solidFill>
                <a:latin typeface="Arial" panose="020B0604020202020204" pitchFamily="34" charset="0"/>
                <a:cs typeface="Arial" panose="020B0604020202020204" pitchFamily="34" charset="0"/>
              </a:rPr>
              <a:t> </a:t>
            </a:r>
            <a:r>
              <a:rPr lang="en-US" sz="3200" dirty="0" err="1">
                <a:solidFill>
                  <a:schemeClr val="accent2">
                    <a:lumMod val="50000"/>
                  </a:schemeClr>
                </a:solidFill>
                <a:latin typeface="Arial" panose="020B0604020202020204" pitchFamily="34" charset="0"/>
                <a:cs typeface="Arial" panose="020B0604020202020204" pitchFamily="34" charset="0"/>
              </a:rPr>
              <a:t>nhân</a:t>
            </a:r>
            <a:r>
              <a:rPr lang="en-US" sz="3200" dirty="0">
                <a:solidFill>
                  <a:schemeClr val="accent2">
                    <a:lumMod val="50000"/>
                  </a:schemeClr>
                </a:solidFill>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57467ACE-F4DC-0A45-A0B6-B931821E6642}"/>
              </a:ext>
            </a:extLst>
          </p:cNvPr>
          <p:cNvSpPr txBox="1"/>
          <p:nvPr/>
        </p:nvSpPr>
        <p:spPr>
          <a:xfrm>
            <a:off x="121610" y="1782465"/>
            <a:ext cx="8246071" cy="1077218"/>
          </a:xfrm>
          <a:prstGeom prst="rect">
            <a:avLst/>
          </a:prstGeom>
          <a:noFill/>
        </p:spPr>
        <p:txBody>
          <a:bodyPr wrap="square" rtlCol="0">
            <a:spAutoFit/>
          </a:bodyPr>
          <a:lstStyle/>
          <a:p>
            <a:pPr marL="914400" lvl="1" indent="-457200" algn="just">
              <a:buFont typeface="Wingdings" pitchFamily="2" charset="2"/>
              <a:buChar char="ü"/>
            </a:pPr>
            <a:r>
              <a:rPr lang="en-US" sz="3200" i="1" u="sng" dirty="0" err="1">
                <a:solidFill>
                  <a:srgbClr val="7030A0"/>
                </a:solidFill>
                <a:latin typeface="Arial" panose="020B0604020202020204" pitchFamily="34" charset="0"/>
                <a:cs typeface="Arial" panose="020B0604020202020204" pitchFamily="34" charset="0"/>
              </a:rPr>
              <a:t>Quá</a:t>
            </a:r>
            <a:r>
              <a:rPr lang="en-US" sz="3200" i="1" u="sng" dirty="0">
                <a:solidFill>
                  <a:srgbClr val="7030A0"/>
                </a:solidFill>
                <a:latin typeface="Arial" panose="020B0604020202020204" pitchFamily="34" charset="0"/>
                <a:cs typeface="Arial" panose="020B0604020202020204" pitchFamily="34" charset="0"/>
              </a:rPr>
              <a:t> </a:t>
            </a:r>
            <a:r>
              <a:rPr lang="en-US" sz="3200" i="1" u="sng" dirty="0" err="1">
                <a:solidFill>
                  <a:srgbClr val="7030A0"/>
                </a:solidFill>
                <a:latin typeface="Arial" panose="020B0604020202020204" pitchFamily="34" charset="0"/>
                <a:cs typeface="Arial" panose="020B0604020202020204" pitchFamily="34" charset="0"/>
              </a:rPr>
              <a:t>trình</a:t>
            </a:r>
            <a:r>
              <a:rPr lang="en-US" sz="3200" i="1" u="sng" dirty="0">
                <a:solidFill>
                  <a:srgbClr val="7030A0"/>
                </a:solidFill>
                <a:latin typeface="Arial" panose="020B0604020202020204" pitchFamily="34" charset="0"/>
                <a:cs typeface="Arial" panose="020B0604020202020204" pitchFamily="34" charset="0"/>
              </a:rPr>
              <a:t> </a:t>
            </a:r>
            <a:r>
              <a:rPr lang="en-US" sz="3200" i="1" u="sng" dirty="0" err="1">
                <a:solidFill>
                  <a:srgbClr val="7030A0"/>
                </a:solidFill>
                <a:latin typeface="Arial" panose="020B0604020202020204" pitchFamily="34" charset="0"/>
                <a:cs typeface="Arial" panose="020B0604020202020204" pitchFamily="34" charset="0"/>
              </a:rPr>
              <a:t>thoát</a:t>
            </a:r>
            <a:r>
              <a:rPr lang="en-US" sz="3200" i="1" u="sng" dirty="0">
                <a:solidFill>
                  <a:srgbClr val="7030A0"/>
                </a:solidFill>
                <a:latin typeface="Arial" panose="020B0604020202020204" pitchFamily="34" charset="0"/>
                <a:cs typeface="Arial" panose="020B0604020202020204" pitchFamily="34" charset="0"/>
              </a:rPr>
              <a:t> </a:t>
            </a:r>
            <a:r>
              <a:rPr lang="en-US" sz="3200" i="1" u="sng" dirty="0" err="1">
                <a:solidFill>
                  <a:srgbClr val="7030A0"/>
                </a:solidFill>
                <a:latin typeface="Arial" panose="020B0604020202020204" pitchFamily="34" charset="0"/>
                <a:cs typeface="Arial" panose="020B0604020202020204" pitchFamily="34" charset="0"/>
              </a:rPr>
              <a:t>hơi</a:t>
            </a:r>
            <a:r>
              <a:rPr lang="en-US" sz="3200" i="1" u="sng" dirty="0">
                <a:solidFill>
                  <a:srgbClr val="7030A0"/>
                </a:solidFill>
                <a:latin typeface="Arial" panose="020B0604020202020204" pitchFamily="34" charset="0"/>
                <a:cs typeface="Arial" panose="020B0604020202020204" pitchFamily="34" charset="0"/>
              </a:rPr>
              <a:t> </a:t>
            </a:r>
            <a:r>
              <a:rPr lang="en-US" sz="3200" i="1" u="sng" dirty="0" err="1">
                <a:solidFill>
                  <a:srgbClr val="7030A0"/>
                </a:solidFill>
                <a:latin typeface="Arial" panose="020B0604020202020204" pitchFamily="34" charset="0"/>
                <a:cs typeface="Arial" panose="020B0604020202020204" pitchFamily="34" charset="0"/>
              </a:rPr>
              <a:t>nước</a:t>
            </a:r>
            <a:r>
              <a:rPr lang="en-US" sz="3200" i="1" u="sng" dirty="0">
                <a:solidFill>
                  <a:srgbClr val="7030A0"/>
                </a:solidFill>
                <a:latin typeface="Arial" panose="020B0604020202020204" pitchFamily="34" charset="0"/>
                <a:cs typeface="Arial" panose="020B0604020202020204" pitchFamily="34" charset="0"/>
              </a:rPr>
              <a:t> </a:t>
            </a:r>
            <a:r>
              <a:rPr lang="en-US" sz="3200" i="1" u="sng" dirty="0" err="1">
                <a:solidFill>
                  <a:srgbClr val="7030A0"/>
                </a:solidFill>
                <a:latin typeface="Arial" panose="020B0604020202020204" pitchFamily="34" charset="0"/>
                <a:cs typeface="Arial" panose="020B0604020202020204" pitchFamily="34" charset="0"/>
              </a:rPr>
              <a:t>ở</a:t>
            </a:r>
            <a:r>
              <a:rPr lang="en-US" sz="3200" dirty="0">
                <a:solidFill>
                  <a:srgbClr val="3A1D00"/>
                </a:solidFill>
                <a:latin typeface="Arial" panose="020B0604020202020204" pitchFamily="34" charset="0"/>
                <a:cs typeface="Arial" panose="020B0604020202020204" pitchFamily="34" charset="0"/>
              </a:rPr>
              <a:t> </a:t>
            </a:r>
            <a:r>
              <a:rPr lang="en-US" sz="3200" dirty="0" err="1">
                <a:solidFill>
                  <a:srgbClr val="3A1D00"/>
                </a:solidFill>
                <a:latin typeface="Arial" panose="020B0604020202020204" pitchFamily="34" charset="0"/>
                <a:cs typeface="Arial" panose="020B0604020202020204" pitchFamily="34" charset="0"/>
              </a:rPr>
              <a:t>lá</a:t>
            </a:r>
            <a:r>
              <a:rPr lang="en-US" sz="3200" dirty="0">
                <a:solidFill>
                  <a:srgbClr val="3A1D00"/>
                </a:solidFill>
                <a:latin typeface="Arial" panose="020B0604020202020204" pitchFamily="34" charset="0"/>
                <a:cs typeface="Arial" panose="020B0604020202020204" pitchFamily="34" charset="0"/>
              </a:rPr>
              <a:t> </a:t>
            </a:r>
            <a:r>
              <a:rPr lang="en-US" sz="3200" dirty="0" err="1">
                <a:solidFill>
                  <a:srgbClr val="3A1D00"/>
                </a:solidFill>
                <a:latin typeface="Arial" panose="020B0604020202020204" pitchFamily="34" charset="0"/>
                <a:cs typeface="Arial" panose="020B0604020202020204" pitchFamily="34" charset="0"/>
              </a:rPr>
              <a:t>đóng</a:t>
            </a:r>
            <a:r>
              <a:rPr lang="en-US" sz="3200" dirty="0">
                <a:solidFill>
                  <a:srgbClr val="3A1D00"/>
                </a:solidFill>
                <a:latin typeface="Arial" panose="020B0604020202020204" pitchFamily="34" charset="0"/>
                <a:cs typeface="Arial" panose="020B0604020202020204" pitchFamily="34" charset="0"/>
              </a:rPr>
              <a:t> </a:t>
            </a:r>
            <a:r>
              <a:rPr lang="en-US" sz="3200" dirty="0" err="1">
                <a:solidFill>
                  <a:srgbClr val="3A1D00"/>
                </a:solidFill>
                <a:latin typeface="Arial" panose="020B0604020202020204" pitchFamily="34" charset="0"/>
                <a:cs typeface="Arial" panose="020B0604020202020204" pitchFamily="34" charset="0"/>
              </a:rPr>
              <a:t>vai</a:t>
            </a:r>
            <a:r>
              <a:rPr lang="en-US" sz="3200" dirty="0">
                <a:solidFill>
                  <a:srgbClr val="3A1D00"/>
                </a:solidFill>
                <a:latin typeface="Arial" panose="020B0604020202020204" pitchFamily="34" charset="0"/>
                <a:cs typeface="Arial" panose="020B0604020202020204" pitchFamily="34" charset="0"/>
              </a:rPr>
              <a:t> </a:t>
            </a:r>
            <a:r>
              <a:rPr lang="en-US" sz="3200" dirty="0" err="1">
                <a:solidFill>
                  <a:srgbClr val="3A1D00"/>
                </a:solidFill>
                <a:latin typeface="Arial" panose="020B0604020202020204" pitchFamily="34" charset="0"/>
                <a:cs typeface="Arial" panose="020B0604020202020204" pitchFamily="34" charset="0"/>
              </a:rPr>
              <a:t>trò</a:t>
            </a:r>
            <a:r>
              <a:rPr lang="en-US" sz="3200" dirty="0">
                <a:solidFill>
                  <a:srgbClr val="3A1D00"/>
                </a:solidFill>
                <a:latin typeface="Arial" panose="020B0604020202020204" pitchFamily="34" charset="0"/>
                <a:cs typeface="Arial" panose="020B0604020202020204" pitchFamily="34" charset="0"/>
              </a:rPr>
              <a:t> </a:t>
            </a:r>
            <a:r>
              <a:rPr lang="en-US" sz="3200" dirty="0" err="1">
                <a:solidFill>
                  <a:srgbClr val="3A1D00"/>
                </a:solidFill>
                <a:latin typeface="Arial" panose="020B0604020202020204" pitchFamily="34" charset="0"/>
                <a:cs typeface="Arial" panose="020B0604020202020204" pitchFamily="34" charset="0"/>
              </a:rPr>
              <a:t>như</a:t>
            </a:r>
            <a:r>
              <a:rPr lang="en-US" sz="3200" dirty="0">
                <a:solidFill>
                  <a:srgbClr val="3A1D00"/>
                </a:solidFill>
                <a:latin typeface="Arial" panose="020B0604020202020204" pitchFamily="34" charset="0"/>
                <a:cs typeface="Arial" panose="020B0604020202020204" pitchFamily="34" charset="0"/>
              </a:rPr>
              <a:t> </a:t>
            </a:r>
            <a:r>
              <a:rPr lang="en-US" sz="3200" dirty="0" err="1">
                <a:solidFill>
                  <a:srgbClr val="3A1D00"/>
                </a:solidFill>
                <a:latin typeface="Arial" panose="020B0604020202020204" pitchFamily="34" charset="0"/>
                <a:cs typeface="Arial" panose="020B0604020202020204" pitchFamily="34" charset="0"/>
              </a:rPr>
              <a:t>cái</a:t>
            </a:r>
            <a:r>
              <a:rPr lang="en-US" sz="3200" dirty="0">
                <a:solidFill>
                  <a:srgbClr val="3A1D00"/>
                </a:solidFill>
                <a:latin typeface="Arial" panose="020B0604020202020204" pitchFamily="34" charset="0"/>
                <a:cs typeface="Arial" panose="020B0604020202020204" pitchFamily="34" charset="0"/>
              </a:rPr>
              <a:t> </a:t>
            </a:r>
            <a:r>
              <a:rPr lang="en-US" sz="3200" dirty="0" err="1">
                <a:solidFill>
                  <a:srgbClr val="3A1D00"/>
                </a:solidFill>
                <a:latin typeface="Arial" panose="020B0604020202020204" pitchFamily="34" charset="0"/>
                <a:cs typeface="Arial" panose="020B0604020202020204" pitchFamily="34" charset="0"/>
              </a:rPr>
              <a:t>bơm</a:t>
            </a:r>
            <a:r>
              <a:rPr lang="en-US" sz="3200" dirty="0">
                <a:solidFill>
                  <a:srgbClr val="3A1D00"/>
                </a:solidFill>
                <a:latin typeface="Arial" panose="020B0604020202020204" pitchFamily="34" charset="0"/>
                <a:cs typeface="Arial" panose="020B0604020202020204" pitchFamily="34" charset="0"/>
              </a:rPr>
              <a:t> </a:t>
            </a:r>
            <a:r>
              <a:rPr lang="en-US" sz="3200" dirty="0" err="1">
                <a:solidFill>
                  <a:srgbClr val="3A1D00"/>
                </a:solidFill>
                <a:latin typeface="Arial" panose="020B0604020202020204" pitchFamily="34" charset="0"/>
                <a:cs typeface="Arial" panose="020B0604020202020204" pitchFamily="34" charset="0"/>
              </a:rPr>
              <a:t>hút</a:t>
            </a:r>
            <a:r>
              <a:rPr lang="en-US" sz="3200" dirty="0">
                <a:solidFill>
                  <a:srgbClr val="3A1D00"/>
                </a:solidFill>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8843DBE6-B0FA-C945-8A49-1795F72E6538}"/>
              </a:ext>
            </a:extLst>
          </p:cNvPr>
          <p:cNvSpPr txBox="1"/>
          <p:nvPr/>
        </p:nvSpPr>
        <p:spPr>
          <a:xfrm>
            <a:off x="121610" y="3276295"/>
            <a:ext cx="4148941" cy="3046988"/>
          </a:xfrm>
          <a:prstGeom prst="rect">
            <a:avLst/>
          </a:prstGeom>
          <a:noFill/>
        </p:spPr>
        <p:txBody>
          <a:bodyPr wrap="square" rtlCol="0">
            <a:spAutoFit/>
          </a:bodyPr>
          <a:lstStyle/>
          <a:p>
            <a:pPr marL="914400" lvl="1" indent="-457200" algn="just">
              <a:buFont typeface="Wingdings" pitchFamily="2" charset="2"/>
              <a:buChar char="ü"/>
            </a:pPr>
            <a:r>
              <a:rPr lang="en-US" sz="3200" i="1" u="sng" dirty="0" err="1">
                <a:solidFill>
                  <a:schemeClr val="accent6">
                    <a:lumMod val="75000"/>
                  </a:schemeClr>
                </a:solidFill>
                <a:latin typeface="Arial" panose="020B0604020202020204" pitchFamily="34" charset="0"/>
                <a:cs typeface="Arial" panose="020B0604020202020204" pitchFamily="34" charset="0"/>
              </a:rPr>
              <a:t>Nồng</a:t>
            </a:r>
            <a:r>
              <a:rPr lang="en-US" sz="3200" i="1" u="sng" dirty="0">
                <a:solidFill>
                  <a:schemeClr val="accent6">
                    <a:lumMod val="75000"/>
                  </a:schemeClr>
                </a:solidFill>
                <a:latin typeface="Arial" panose="020B0604020202020204" pitchFamily="34" charset="0"/>
                <a:cs typeface="Arial" panose="020B0604020202020204" pitchFamily="34" charset="0"/>
              </a:rPr>
              <a:t> </a:t>
            </a:r>
            <a:r>
              <a:rPr lang="en-US" sz="3200" i="1" u="sng" dirty="0" err="1">
                <a:solidFill>
                  <a:schemeClr val="accent6">
                    <a:lumMod val="75000"/>
                  </a:schemeClr>
                </a:solidFill>
                <a:latin typeface="Arial" panose="020B0604020202020204" pitchFamily="34" charset="0"/>
                <a:cs typeface="Arial" panose="020B0604020202020204" pitchFamily="34" charset="0"/>
              </a:rPr>
              <a:t>độ</a:t>
            </a:r>
            <a:r>
              <a:rPr lang="en-US" sz="3200" i="1" u="sng" dirty="0">
                <a:solidFill>
                  <a:schemeClr val="accent6">
                    <a:lumMod val="75000"/>
                  </a:schemeClr>
                </a:solidFill>
                <a:latin typeface="Arial" panose="020B0604020202020204" pitchFamily="34" charset="0"/>
                <a:cs typeface="Arial" panose="020B0604020202020204" pitchFamily="34" charset="0"/>
              </a:rPr>
              <a:t> </a:t>
            </a:r>
            <a:r>
              <a:rPr lang="en-US" sz="3200" i="1" u="sng" dirty="0" err="1">
                <a:solidFill>
                  <a:schemeClr val="accent6">
                    <a:lumMod val="75000"/>
                  </a:schemeClr>
                </a:solidFill>
                <a:latin typeface="Arial" panose="020B0604020202020204" pitchFamily="34" charset="0"/>
                <a:cs typeface="Arial" panose="020B0604020202020204" pitchFamily="34" charset="0"/>
              </a:rPr>
              <a:t>các</a:t>
            </a:r>
            <a:r>
              <a:rPr lang="en-US" sz="3200" i="1" u="sng" dirty="0">
                <a:solidFill>
                  <a:schemeClr val="accent6">
                    <a:lumMod val="75000"/>
                  </a:schemeClr>
                </a:solidFill>
                <a:latin typeface="Arial" panose="020B0604020202020204" pitchFamily="34" charset="0"/>
                <a:cs typeface="Arial" panose="020B0604020202020204" pitchFamily="34" charset="0"/>
              </a:rPr>
              <a:t> </a:t>
            </a:r>
            <a:r>
              <a:rPr lang="en-US" sz="3200" i="1" u="sng" dirty="0" err="1">
                <a:solidFill>
                  <a:schemeClr val="accent6">
                    <a:lumMod val="75000"/>
                  </a:schemeClr>
                </a:solidFill>
                <a:latin typeface="Arial" panose="020B0604020202020204" pitchFamily="34" charset="0"/>
                <a:cs typeface="Arial" panose="020B0604020202020204" pitchFamily="34" charset="0"/>
              </a:rPr>
              <a:t>chất</a:t>
            </a:r>
            <a:r>
              <a:rPr lang="en-US" sz="3200" i="1" u="sng" dirty="0">
                <a:solidFill>
                  <a:schemeClr val="accent6">
                    <a:lumMod val="75000"/>
                  </a:schemeClr>
                </a:solidFill>
                <a:latin typeface="Arial" panose="020B0604020202020204" pitchFamily="34" charset="0"/>
                <a:cs typeface="Arial" panose="020B0604020202020204" pitchFamily="34" charset="0"/>
              </a:rPr>
              <a:t> tan </a:t>
            </a:r>
            <a:r>
              <a:rPr lang="en-US" sz="3200" i="1" u="sng" dirty="0" err="1">
                <a:solidFill>
                  <a:schemeClr val="accent6">
                    <a:lumMod val="75000"/>
                  </a:schemeClr>
                </a:solidFill>
                <a:latin typeface="Arial" panose="020B0604020202020204" pitchFamily="34" charset="0"/>
                <a:cs typeface="Arial" panose="020B0604020202020204" pitchFamily="34" charset="0"/>
              </a:rPr>
              <a:t>cao</a:t>
            </a:r>
            <a:r>
              <a:rPr lang="en-US" sz="3200" i="1" u="sng" dirty="0">
                <a:solidFill>
                  <a:schemeClr val="accent6">
                    <a:lumMod val="75000"/>
                  </a:schemeClr>
                </a:solidFill>
                <a:latin typeface="Arial" panose="020B0604020202020204" pitchFamily="34" charset="0"/>
                <a:cs typeface="Arial" panose="020B0604020202020204" pitchFamily="34" charset="0"/>
              </a:rPr>
              <a:t> </a:t>
            </a:r>
            <a:r>
              <a:rPr lang="en-US" sz="3200" dirty="0">
                <a:solidFill>
                  <a:schemeClr val="accent2">
                    <a:lumMod val="50000"/>
                  </a:schemeClr>
                </a:solidFill>
                <a:latin typeface="Arial" panose="020B0604020202020204" pitchFamily="34" charset="0"/>
                <a:cs typeface="Arial" panose="020B0604020202020204" pitchFamily="34" charset="0"/>
              </a:rPr>
              <a:t>do </a:t>
            </a:r>
            <a:r>
              <a:rPr lang="en-US" sz="3200" dirty="0" err="1">
                <a:solidFill>
                  <a:schemeClr val="accent2">
                    <a:lumMod val="50000"/>
                  </a:schemeClr>
                </a:solidFill>
                <a:latin typeface="Arial" panose="020B0604020202020204" pitchFamily="34" charset="0"/>
                <a:cs typeface="Arial" panose="020B0604020202020204" pitchFamily="34" charset="0"/>
              </a:rPr>
              <a:t>được</a:t>
            </a:r>
            <a:r>
              <a:rPr lang="en-US" sz="3200" dirty="0">
                <a:solidFill>
                  <a:schemeClr val="accent2">
                    <a:lumMod val="50000"/>
                  </a:schemeClr>
                </a:solidFill>
                <a:latin typeface="Arial" panose="020B0604020202020204" pitchFamily="34" charset="0"/>
                <a:cs typeface="Arial" panose="020B0604020202020204" pitchFamily="34" charset="0"/>
              </a:rPr>
              <a:t> </a:t>
            </a:r>
            <a:r>
              <a:rPr lang="en-US" sz="3200" dirty="0" err="1">
                <a:solidFill>
                  <a:schemeClr val="accent2">
                    <a:lumMod val="50000"/>
                  </a:schemeClr>
                </a:solidFill>
                <a:latin typeface="Arial" panose="020B0604020202020204" pitchFamily="34" charset="0"/>
                <a:cs typeface="Arial" panose="020B0604020202020204" pitchFamily="34" charset="0"/>
              </a:rPr>
              <a:t>sinh</a:t>
            </a:r>
            <a:r>
              <a:rPr lang="en-US" sz="3200" dirty="0">
                <a:solidFill>
                  <a:schemeClr val="accent2">
                    <a:lumMod val="50000"/>
                  </a:schemeClr>
                </a:solidFill>
                <a:latin typeface="Arial" panose="020B0604020202020204" pitchFamily="34" charset="0"/>
                <a:cs typeface="Arial" panose="020B0604020202020204" pitchFamily="34" charset="0"/>
              </a:rPr>
              <a:t> </a:t>
            </a:r>
            <a:r>
              <a:rPr lang="en-US" sz="3200" dirty="0" err="1">
                <a:solidFill>
                  <a:schemeClr val="accent2">
                    <a:lumMod val="50000"/>
                  </a:schemeClr>
                </a:solidFill>
                <a:latin typeface="Arial" panose="020B0604020202020204" pitchFamily="34" charset="0"/>
                <a:cs typeface="Arial" panose="020B0604020202020204" pitchFamily="34" charset="0"/>
              </a:rPr>
              <a:t>ra</a:t>
            </a:r>
            <a:r>
              <a:rPr lang="en-US" sz="3200" dirty="0">
                <a:solidFill>
                  <a:schemeClr val="accent2">
                    <a:lumMod val="50000"/>
                  </a:schemeClr>
                </a:solidFill>
                <a:latin typeface="Arial" panose="020B0604020202020204" pitchFamily="34" charset="0"/>
                <a:cs typeface="Arial" panose="020B0604020202020204" pitchFamily="34" charset="0"/>
              </a:rPr>
              <a:t> </a:t>
            </a:r>
            <a:r>
              <a:rPr lang="en-US" sz="3200" dirty="0" err="1">
                <a:solidFill>
                  <a:schemeClr val="accent2">
                    <a:lumMod val="50000"/>
                  </a:schemeClr>
                </a:solidFill>
                <a:latin typeface="Arial" panose="020B0604020202020204" pitchFamily="34" charset="0"/>
                <a:cs typeface="Arial" panose="020B0604020202020204" pitchFamily="34" charset="0"/>
              </a:rPr>
              <a:t>trong</a:t>
            </a:r>
            <a:r>
              <a:rPr lang="en-US" sz="3200" dirty="0">
                <a:solidFill>
                  <a:schemeClr val="accent2">
                    <a:lumMod val="50000"/>
                  </a:schemeClr>
                </a:solidFill>
                <a:latin typeface="Arial" panose="020B0604020202020204" pitchFamily="34" charset="0"/>
                <a:cs typeface="Arial" panose="020B0604020202020204" pitchFamily="34" charset="0"/>
              </a:rPr>
              <a:t> </a:t>
            </a:r>
            <a:r>
              <a:rPr lang="en-US" sz="3200" dirty="0" err="1">
                <a:solidFill>
                  <a:schemeClr val="accent2">
                    <a:lumMod val="50000"/>
                  </a:schemeClr>
                </a:solidFill>
                <a:latin typeface="Arial" panose="020B0604020202020204" pitchFamily="34" charset="0"/>
                <a:cs typeface="Arial" panose="020B0604020202020204" pitchFamily="34" charset="0"/>
              </a:rPr>
              <a:t>quá</a:t>
            </a:r>
            <a:r>
              <a:rPr lang="en-US" sz="3200" dirty="0">
                <a:solidFill>
                  <a:schemeClr val="accent2">
                    <a:lumMod val="50000"/>
                  </a:schemeClr>
                </a:solidFill>
                <a:latin typeface="Arial" panose="020B0604020202020204" pitchFamily="34" charset="0"/>
                <a:cs typeface="Arial" panose="020B0604020202020204" pitchFamily="34" charset="0"/>
              </a:rPr>
              <a:t> </a:t>
            </a:r>
            <a:r>
              <a:rPr lang="en-US" sz="3200" dirty="0" err="1">
                <a:solidFill>
                  <a:schemeClr val="accent2">
                    <a:lumMod val="50000"/>
                  </a:schemeClr>
                </a:solidFill>
                <a:latin typeface="Arial" panose="020B0604020202020204" pitchFamily="34" charset="0"/>
                <a:cs typeface="Arial" panose="020B0604020202020204" pitchFamily="34" charset="0"/>
              </a:rPr>
              <a:t>trình</a:t>
            </a:r>
            <a:r>
              <a:rPr lang="en-US" sz="3200" dirty="0">
                <a:solidFill>
                  <a:schemeClr val="accent2">
                    <a:lumMod val="50000"/>
                  </a:schemeClr>
                </a:solidFill>
                <a:latin typeface="Arial" panose="020B0604020202020204" pitchFamily="34" charset="0"/>
                <a:cs typeface="Arial" panose="020B0604020202020204" pitchFamily="34" charset="0"/>
              </a:rPr>
              <a:t> </a:t>
            </a:r>
            <a:r>
              <a:rPr lang="en-US" sz="3200" dirty="0" err="1">
                <a:solidFill>
                  <a:schemeClr val="accent2">
                    <a:lumMod val="50000"/>
                  </a:schemeClr>
                </a:solidFill>
                <a:latin typeface="Arial" panose="020B0604020202020204" pitchFamily="34" charset="0"/>
                <a:cs typeface="Arial" panose="020B0604020202020204" pitchFamily="34" charset="0"/>
              </a:rPr>
              <a:t>chuyển</a:t>
            </a:r>
            <a:r>
              <a:rPr lang="en-US" sz="3200" dirty="0">
                <a:solidFill>
                  <a:schemeClr val="accent2">
                    <a:lumMod val="50000"/>
                  </a:schemeClr>
                </a:solidFill>
                <a:latin typeface="Arial" panose="020B0604020202020204" pitchFamily="34" charset="0"/>
                <a:cs typeface="Arial" panose="020B0604020202020204" pitchFamily="34" charset="0"/>
              </a:rPr>
              <a:t> </a:t>
            </a:r>
            <a:r>
              <a:rPr lang="en-US" sz="3200" dirty="0" err="1">
                <a:solidFill>
                  <a:schemeClr val="accent2">
                    <a:lumMod val="50000"/>
                  </a:schemeClr>
                </a:solidFill>
                <a:latin typeface="Arial" panose="020B0604020202020204" pitchFamily="34" charset="0"/>
                <a:cs typeface="Arial" panose="020B0604020202020204" pitchFamily="34" charset="0"/>
              </a:rPr>
              <a:t>hoá</a:t>
            </a:r>
            <a:r>
              <a:rPr lang="en-US" sz="3200" dirty="0">
                <a:solidFill>
                  <a:schemeClr val="accent2">
                    <a:lumMod val="50000"/>
                  </a:schemeClr>
                </a:solidFill>
                <a:latin typeface="Arial" panose="020B0604020202020204" pitchFamily="34" charset="0"/>
                <a:cs typeface="Arial" panose="020B0604020202020204" pitchFamily="34" charset="0"/>
              </a:rPr>
              <a:t> </a:t>
            </a:r>
            <a:r>
              <a:rPr lang="en-US" sz="3200" dirty="0" err="1">
                <a:solidFill>
                  <a:schemeClr val="accent2">
                    <a:lumMod val="50000"/>
                  </a:schemeClr>
                </a:solidFill>
                <a:latin typeface="Arial" panose="020B0604020202020204" pitchFamily="34" charset="0"/>
                <a:cs typeface="Arial" panose="020B0604020202020204" pitchFamily="34" charset="0"/>
              </a:rPr>
              <a:t>vật</a:t>
            </a:r>
            <a:r>
              <a:rPr lang="en-US" sz="3200" dirty="0">
                <a:solidFill>
                  <a:schemeClr val="accent2">
                    <a:lumMod val="50000"/>
                  </a:schemeClr>
                </a:solidFill>
                <a:latin typeface="Arial" panose="020B0604020202020204" pitchFamily="34" charset="0"/>
                <a:cs typeface="Arial" panose="020B0604020202020204" pitchFamily="34" charset="0"/>
              </a:rPr>
              <a:t> </a:t>
            </a:r>
            <a:r>
              <a:rPr lang="en-US" sz="3200" dirty="0" err="1">
                <a:solidFill>
                  <a:schemeClr val="accent2">
                    <a:lumMod val="50000"/>
                  </a:schemeClr>
                </a:solidFill>
                <a:latin typeface="Arial" panose="020B0604020202020204" pitchFamily="34" charset="0"/>
                <a:cs typeface="Arial" panose="020B0604020202020204" pitchFamily="34" charset="0"/>
              </a:rPr>
              <a:t>chất</a:t>
            </a:r>
            <a:r>
              <a:rPr lang="en-US" sz="3200" dirty="0">
                <a:solidFill>
                  <a:schemeClr val="accent2">
                    <a:lumMod val="50000"/>
                  </a:schemeClr>
                </a:solidFill>
                <a:latin typeface="Arial" panose="020B0604020202020204" pitchFamily="34" charset="0"/>
                <a:cs typeface="Arial" panose="020B0604020202020204" pitchFamily="34" charset="0"/>
              </a:rPr>
              <a:t> </a:t>
            </a:r>
            <a:r>
              <a:rPr lang="en-US" sz="3200" dirty="0" err="1">
                <a:solidFill>
                  <a:schemeClr val="accent2">
                    <a:lumMod val="50000"/>
                  </a:schemeClr>
                </a:solidFill>
                <a:latin typeface="Arial" panose="020B0604020202020204" pitchFamily="34" charset="0"/>
                <a:cs typeface="Arial" panose="020B0604020202020204" pitchFamily="34" charset="0"/>
              </a:rPr>
              <a:t>trong</a:t>
            </a:r>
            <a:r>
              <a:rPr lang="en-US" sz="3200" dirty="0">
                <a:solidFill>
                  <a:schemeClr val="accent2">
                    <a:lumMod val="50000"/>
                  </a:schemeClr>
                </a:solidFill>
                <a:latin typeface="Arial" panose="020B0604020202020204" pitchFamily="34" charset="0"/>
                <a:cs typeface="Arial" panose="020B0604020202020204" pitchFamily="34" charset="0"/>
              </a:rPr>
              <a:t> </a:t>
            </a:r>
            <a:r>
              <a:rPr lang="en-US" sz="3200" dirty="0" err="1">
                <a:solidFill>
                  <a:schemeClr val="accent2">
                    <a:lumMod val="50000"/>
                  </a:schemeClr>
                </a:solidFill>
                <a:latin typeface="Arial" panose="020B0604020202020204" pitchFamily="34" charset="0"/>
                <a:cs typeface="Arial" panose="020B0604020202020204" pitchFamily="34" charset="0"/>
              </a:rPr>
              <a:t>cây</a:t>
            </a:r>
            <a:endParaRPr lang="en-US" sz="3200" dirty="0">
              <a:solidFill>
                <a:schemeClr val="accent2">
                  <a:lumMod val="50000"/>
                </a:schemeClr>
              </a:solidFill>
              <a:latin typeface="Arial" panose="020B0604020202020204" pitchFamily="34" charset="0"/>
              <a:cs typeface="Arial" panose="020B0604020202020204" pitchFamily="34" charset="0"/>
            </a:endParaRPr>
          </a:p>
        </p:txBody>
      </p:sp>
      <p:sp>
        <p:nvSpPr>
          <p:cNvPr id="11" name="Cloud 10">
            <a:extLst>
              <a:ext uri="{FF2B5EF4-FFF2-40B4-BE49-F238E27FC236}">
                <a16:creationId xmlns:a16="http://schemas.microsoft.com/office/drawing/2014/main" id="{579DA3C4-1A39-FA4F-B990-E000F1E97EDA}"/>
              </a:ext>
            </a:extLst>
          </p:cNvPr>
          <p:cNvSpPr/>
          <p:nvPr/>
        </p:nvSpPr>
        <p:spPr>
          <a:xfrm>
            <a:off x="129841" y="171818"/>
            <a:ext cx="5650085" cy="3664920"/>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hút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nước</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3963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11"/>
                                        </p:tgtEl>
                                        <p:attrNameLst>
                                          <p:attrName>ppt_y</p:attrName>
                                        </p:attrNameLst>
                                      </p:cBhvr>
                                      <p:tavLst>
                                        <p:tav tm="0">
                                          <p:val>
                                            <p:strVal val="#ppt_y"/>
                                          </p:val>
                                        </p:tav>
                                        <p:tav tm="100000">
                                          <p:val>
                                            <p:strVal val="#ppt_y+#ppt_h*1.125000"/>
                                          </p:val>
                                        </p:tav>
                                      </p:tavLst>
                                    </p:anim>
                                    <p:animEffect transition="out" filter="wipe(down)">
                                      <p:cBhvr>
                                        <p:cTn id="7" dur="500"/>
                                        <p:tgtEl>
                                          <p:spTgt spid="11"/>
                                        </p:tgtEl>
                                      </p:cBhvr>
                                    </p:animEffect>
                                    <p:set>
                                      <p:cBhvr>
                                        <p:cTn id="8" dur="1" fill="hold">
                                          <p:stCondLst>
                                            <p:cond delay="499"/>
                                          </p:stCondLst>
                                        </p:cTn>
                                        <p:tgtEl>
                                          <p:spTgt spid="11"/>
                                        </p:tgtEl>
                                        <p:attrNameLst>
                                          <p:attrName>style.visibility</p:attrName>
                                        </p:attrNameLst>
                                      </p:cBhvr>
                                      <p:to>
                                        <p:strVal val="hidden"/>
                                      </p:to>
                                    </p:set>
                                  </p:childTnLst>
                                </p:cTn>
                              </p:par>
                            </p:childTnLst>
                          </p:cTn>
                        </p:par>
                        <p:par>
                          <p:cTn id="9" fill="hold">
                            <p:stCondLst>
                              <p:cond delay="500"/>
                            </p:stCondLst>
                            <p:childTnLst>
                              <p:par>
                                <p:cTn id="10" presetID="5" presetClass="entr" presetSubtype="1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960144-E471-B441-A62D-34F659FCBBB8}"/>
              </a:ext>
            </a:extLst>
          </p:cNvPr>
          <p:cNvSpPr txBox="1"/>
          <p:nvPr/>
        </p:nvSpPr>
        <p:spPr>
          <a:xfrm>
            <a:off x="31469" y="69490"/>
            <a:ext cx="7441926" cy="1200329"/>
          </a:xfrm>
          <a:prstGeom prst="rect">
            <a:avLst/>
          </a:prstGeom>
          <a:noFill/>
        </p:spPr>
        <p:txBody>
          <a:bodyPr wrap="square" rtlCol="0">
            <a:spAutoFit/>
          </a:bodyPr>
          <a:lstStyle/>
          <a:p>
            <a:pPr algn="just"/>
            <a:r>
              <a:rPr lang="en-US" sz="3600" b="1" dirty="0">
                <a:solidFill>
                  <a:srgbClr val="FF0000"/>
                </a:solidFill>
                <a:latin typeface="Arial" panose="020B0604020202020204" pitchFamily="34" charset="0"/>
                <a:cs typeface="Arial" panose="020B0604020202020204" pitchFamily="34" charset="0"/>
              </a:rPr>
              <a:t>II.CƠ CHẾ HẤP THỤ NƯỚC VÀ ION KHOÁNG </a:t>
            </a:r>
            <a:r>
              <a:rPr lang="en-US" sz="3600" b="1" dirty="0" err="1">
                <a:solidFill>
                  <a:srgbClr val="FF0000"/>
                </a:solidFill>
                <a:latin typeface="Arial" panose="020B0604020202020204" pitchFamily="34" charset="0"/>
                <a:cs typeface="Arial" panose="020B0604020202020204" pitchFamily="34" charset="0"/>
              </a:rPr>
              <a:t>Ở</a:t>
            </a:r>
            <a:r>
              <a:rPr lang="en-US" sz="3600" b="1" dirty="0">
                <a:solidFill>
                  <a:srgbClr val="FF0000"/>
                </a:solidFill>
                <a:latin typeface="Arial" panose="020B0604020202020204" pitchFamily="34" charset="0"/>
                <a:cs typeface="Arial" panose="020B0604020202020204" pitchFamily="34" charset="0"/>
              </a:rPr>
              <a:t> RỄ CÂY</a:t>
            </a:r>
          </a:p>
        </p:txBody>
      </p:sp>
      <p:sp>
        <p:nvSpPr>
          <p:cNvPr id="5" name="TextBox 4">
            <a:extLst>
              <a:ext uri="{FF2B5EF4-FFF2-40B4-BE49-F238E27FC236}">
                <a16:creationId xmlns:a16="http://schemas.microsoft.com/office/drawing/2014/main" id="{9B86D5D3-8EEE-7F47-9E74-F42004076938}"/>
              </a:ext>
            </a:extLst>
          </p:cNvPr>
          <p:cNvSpPr txBox="1"/>
          <p:nvPr/>
        </p:nvSpPr>
        <p:spPr>
          <a:xfrm>
            <a:off x="136239" y="1483969"/>
            <a:ext cx="8551480" cy="954107"/>
          </a:xfrm>
          <a:prstGeom prst="rect">
            <a:avLst/>
          </a:prstGeom>
          <a:noFill/>
        </p:spPr>
        <p:txBody>
          <a:bodyPr wrap="square" rtlCol="0">
            <a:spAutoFit/>
          </a:bodyPr>
          <a:lstStyle/>
          <a:p>
            <a:pPr algn="just"/>
            <a:r>
              <a:rPr lang="en-US" sz="2800" b="1" dirty="0">
                <a:solidFill>
                  <a:schemeClr val="accent6">
                    <a:lumMod val="75000"/>
                  </a:schemeClr>
                </a:solidFill>
                <a:latin typeface="Arial" panose="020B0604020202020204" pitchFamily="34" charset="0"/>
                <a:cs typeface="Arial" panose="020B0604020202020204" pitchFamily="34" charset="0"/>
              </a:rPr>
              <a:t>1. </a:t>
            </a:r>
            <a:r>
              <a:rPr lang="en-US" sz="2800" b="1" dirty="0" err="1">
                <a:solidFill>
                  <a:schemeClr val="accent6">
                    <a:lumMod val="75000"/>
                  </a:schemeClr>
                </a:solidFill>
                <a:latin typeface="Arial" panose="020B0604020202020204" pitchFamily="34" charset="0"/>
                <a:cs typeface="Arial" panose="020B0604020202020204" pitchFamily="34" charset="0"/>
              </a:rPr>
              <a:t>Hấp</a:t>
            </a:r>
            <a:r>
              <a:rPr lang="en-US" sz="2800" b="1" dirty="0">
                <a:solidFill>
                  <a:schemeClr val="accent6">
                    <a:lumMod val="75000"/>
                  </a:schemeClr>
                </a:solidFill>
                <a:latin typeface="Arial" panose="020B0604020202020204" pitchFamily="34" charset="0"/>
                <a:cs typeface="Arial" panose="020B0604020202020204" pitchFamily="34" charset="0"/>
              </a:rPr>
              <a:t> </a:t>
            </a:r>
            <a:r>
              <a:rPr lang="en-US" sz="2800" b="1" dirty="0" err="1">
                <a:solidFill>
                  <a:schemeClr val="accent6">
                    <a:lumMod val="75000"/>
                  </a:schemeClr>
                </a:solidFill>
                <a:latin typeface="Arial" panose="020B0604020202020204" pitchFamily="34" charset="0"/>
                <a:cs typeface="Arial" panose="020B0604020202020204" pitchFamily="34" charset="0"/>
              </a:rPr>
              <a:t>thụ</a:t>
            </a:r>
            <a:r>
              <a:rPr lang="en-US" sz="2800" b="1" dirty="0">
                <a:solidFill>
                  <a:schemeClr val="accent6">
                    <a:lumMod val="75000"/>
                  </a:schemeClr>
                </a:solidFill>
                <a:latin typeface="Arial" panose="020B0604020202020204" pitchFamily="34" charset="0"/>
                <a:cs typeface="Arial" panose="020B0604020202020204" pitchFamily="34" charset="0"/>
              </a:rPr>
              <a:t> </a:t>
            </a:r>
            <a:r>
              <a:rPr lang="en-US" sz="2800" b="1" dirty="0" err="1">
                <a:solidFill>
                  <a:schemeClr val="accent6">
                    <a:lumMod val="75000"/>
                  </a:schemeClr>
                </a:solidFill>
                <a:latin typeface="Arial" panose="020B0604020202020204" pitchFamily="34" charset="0"/>
                <a:cs typeface="Arial" panose="020B0604020202020204" pitchFamily="34" charset="0"/>
              </a:rPr>
              <a:t>nước</a:t>
            </a:r>
            <a:r>
              <a:rPr lang="en-US" sz="2800" b="1" dirty="0">
                <a:solidFill>
                  <a:schemeClr val="accent6">
                    <a:lumMod val="75000"/>
                  </a:schemeClr>
                </a:solidFill>
                <a:latin typeface="Arial" panose="020B0604020202020204" pitchFamily="34" charset="0"/>
                <a:cs typeface="Arial" panose="020B0604020202020204" pitchFamily="34" charset="0"/>
              </a:rPr>
              <a:t> </a:t>
            </a:r>
            <a:r>
              <a:rPr lang="en-US" sz="2800" b="1" dirty="0" err="1">
                <a:solidFill>
                  <a:schemeClr val="accent6">
                    <a:lumMod val="75000"/>
                  </a:schemeClr>
                </a:solidFill>
                <a:latin typeface="Arial" panose="020B0604020202020204" pitchFamily="34" charset="0"/>
                <a:cs typeface="Arial" panose="020B0604020202020204" pitchFamily="34" charset="0"/>
              </a:rPr>
              <a:t>và</a:t>
            </a:r>
            <a:r>
              <a:rPr lang="en-US" sz="2800" b="1" dirty="0">
                <a:solidFill>
                  <a:schemeClr val="accent6">
                    <a:lumMod val="75000"/>
                  </a:schemeClr>
                </a:solidFill>
                <a:latin typeface="Arial" panose="020B0604020202020204" pitchFamily="34" charset="0"/>
                <a:cs typeface="Arial" panose="020B0604020202020204" pitchFamily="34" charset="0"/>
              </a:rPr>
              <a:t> ion </a:t>
            </a:r>
            <a:r>
              <a:rPr lang="en-US" sz="2800" b="1" dirty="0" err="1">
                <a:solidFill>
                  <a:schemeClr val="accent6">
                    <a:lumMod val="75000"/>
                  </a:schemeClr>
                </a:solidFill>
                <a:latin typeface="Arial" panose="020B0604020202020204" pitchFamily="34" charset="0"/>
                <a:cs typeface="Arial" panose="020B0604020202020204" pitchFamily="34" charset="0"/>
              </a:rPr>
              <a:t>khoáng</a:t>
            </a:r>
            <a:r>
              <a:rPr lang="en-US" sz="2800" b="1" dirty="0">
                <a:solidFill>
                  <a:schemeClr val="accent6">
                    <a:lumMod val="75000"/>
                  </a:schemeClr>
                </a:solidFill>
                <a:latin typeface="Arial" panose="020B0604020202020204" pitchFamily="34" charset="0"/>
                <a:cs typeface="Arial" panose="020B0604020202020204" pitchFamily="34" charset="0"/>
              </a:rPr>
              <a:t> </a:t>
            </a:r>
            <a:r>
              <a:rPr lang="en-US" sz="2800" b="1" dirty="0" err="1">
                <a:solidFill>
                  <a:schemeClr val="accent6">
                    <a:lumMod val="75000"/>
                  </a:schemeClr>
                </a:solidFill>
                <a:latin typeface="Arial" panose="020B0604020202020204" pitchFamily="34" charset="0"/>
                <a:cs typeface="Arial" panose="020B0604020202020204" pitchFamily="34" charset="0"/>
              </a:rPr>
              <a:t>từ</a:t>
            </a:r>
            <a:r>
              <a:rPr lang="en-US" sz="2800" b="1" dirty="0">
                <a:solidFill>
                  <a:schemeClr val="accent6">
                    <a:lumMod val="75000"/>
                  </a:schemeClr>
                </a:solidFill>
                <a:latin typeface="Arial" panose="020B0604020202020204" pitchFamily="34" charset="0"/>
                <a:cs typeface="Arial" panose="020B0604020202020204" pitchFamily="34" charset="0"/>
              </a:rPr>
              <a:t> </a:t>
            </a:r>
            <a:r>
              <a:rPr lang="en-US" sz="2800" b="1" dirty="0" err="1">
                <a:solidFill>
                  <a:schemeClr val="accent6">
                    <a:lumMod val="75000"/>
                  </a:schemeClr>
                </a:solidFill>
                <a:latin typeface="Arial" panose="020B0604020202020204" pitchFamily="34" charset="0"/>
                <a:cs typeface="Arial" panose="020B0604020202020204" pitchFamily="34" charset="0"/>
              </a:rPr>
              <a:t>đất</a:t>
            </a:r>
            <a:r>
              <a:rPr lang="en-US" sz="2800" b="1" dirty="0">
                <a:solidFill>
                  <a:schemeClr val="accent6">
                    <a:lumMod val="75000"/>
                  </a:schemeClr>
                </a:solidFill>
                <a:latin typeface="Arial" panose="020B0604020202020204" pitchFamily="34" charset="0"/>
                <a:cs typeface="Arial" panose="020B0604020202020204" pitchFamily="34" charset="0"/>
              </a:rPr>
              <a:t> </a:t>
            </a:r>
            <a:r>
              <a:rPr lang="en-US" sz="2800" b="1" dirty="0" err="1">
                <a:solidFill>
                  <a:schemeClr val="accent6">
                    <a:lumMod val="75000"/>
                  </a:schemeClr>
                </a:solidFill>
                <a:latin typeface="Arial" panose="020B0604020202020204" pitchFamily="34" charset="0"/>
                <a:cs typeface="Arial" panose="020B0604020202020204" pitchFamily="34" charset="0"/>
              </a:rPr>
              <a:t>vào</a:t>
            </a:r>
            <a:r>
              <a:rPr lang="en-US" sz="2800" b="1" dirty="0">
                <a:solidFill>
                  <a:schemeClr val="accent6">
                    <a:lumMod val="75000"/>
                  </a:schemeClr>
                </a:solidFill>
                <a:latin typeface="Arial" panose="020B0604020202020204" pitchFamily="34" charset="0"/>
                <a:cs typeface="Arial" panose="020B0604020202020204" pitchFamily="34" charset="0"/>
              </a:rPr>
              <a:t> </a:t>
            </a:r>
            <a:r>
              <a:rPr lang="en-US" sz="2800" b="1" dirty="0" err="1">
                <a:solidFill>
                  <a:schemeClr val="accent6">
                    <a:lumMod val="75000"/>
                  </a:schemeClr>
                </a:solidFill>
                <a:latin typeface="Arial" panose="020B0604020202020204" pitchFamily="34" charset="0"/>
                <a:cs typeface="Arial" panose="020B0604020202020204" pitchFamily="34" charset="0"/>
              </a:rPr>
              <a:t>tế</a:t>
            </a:r>
            <a:r>
              <a:rPr lang="en-US" sz="2800" b="1" dirty="0">
                <a:solidFill>
                  <a:schemeClr val="accent6">
                    <a:lumMod val="75000"/>
                  </a:schemeClr>
                </a:solidFill>
                <a:latin typeface="Arial" panose="020B0604020202020204" pitchFamily="34" charset="0"/>
                <a:cs typeface="Arial" panose="020B0604020202020204" pitchFamily="34" charset="0"/>
              </a:rPr>
              <a:t> </a:t>
            </a:r>
            <a:r>
              <a:rPr lang="en-US" sz="2800" b="1" dirty="0" err="1">
                <a:solidFill>
                  <a:schemeClr val="accent6">
                    <a:lumMod val="75000"/>
                  </a:schemeClr>
                </a:solidFill>
                <a:latin typeface="Arial" panose="020B0604020202020204" pitchFamily="34" charset="0"/>
                <a:cs typeface="Arial" panose="020B0604020202020204" pitchFamily="34" charset="0"/>
              </a:rPr>
              <a:t>bào</a:t>
            </a:r>
            <a:r>
              <a:rPr lang="en-US" sz="2800" b="1" dirty="0">
                <a:solidFill>
                  <a:schemeClr val="accent6">
                    <a:lumMod val="75000"/>
                  </a:schemeClr>
                </a:solidFill>
                <a:latin typeface="Arial" panose="020B0604020202020204" pitchFamily="34" charset="0"/>
                <a:cs typeface="Arial" panose="020B0604020202020204" pitchFamily="34" charset="0"/>
              </a:rPr>
              <a:t> </a:t>
            </a:r>
            <a:r>
              <a:rPr lang="en-US" sz="2800" b="1" dirty="0" err="1">
                <a:solidFill>
                  <a:schemeClr val="accent6">
                    <a:lumMod val="75000"/>
                  </a:schemeClr>
                </a:solidFill>
                <a:latin typeface="Arial" panose="020B0604020202020204" pitchFamily="34" charset="0"/>
                <a:cs typeface="Arial" panose="020B0604020202020204" pitchFamily="34" charset="0"/>
              </a:rPr>
              <a:t>lông</a:t>
            </a:r>
            <a:r>
              <a:rPr lang="en-US" sz="2800" b="1" dirty="0">
                <a:solidFill>
                  <a:schemeClr val="accent6">
                    <a:lumMod val="75000"/>
                  </a:schemeClr>
                </a:solidFill>
                <a:latin typeface="Arial" panose="020B0604020202020204" pitchFamily="34" charset="0"/>
                <a:cs typeface="Arial" panose="020B0604020202020204" pitchFamily="34" charset="0"/>
              </a:rPr>
              <a:t> </a:t>
            </a:r>
            <a:r>
              <a:rPr lang="en-US" sz="2800" b="1" dirty="0" err="1">
                <a:solidFill>
                  <a:schemeClr val="accent6">
                    <a:lumMod val="75000"/>
                  </a:schemeClr>
                </a:solidFill>
                <a:latin typeface="Arial" panose="020B0604020202020204" pitchFamily="34" charset="0"/>
                <a:cs typeface="Arial" panose="020B0604020202020204" pitchFamily="34" charset="0"/>
              </a:rPr>
              <a:t>hút</a:t>
            </a:r>
            <a:r>
              <a:rPr lang="en-US" sz="2800" b="1" dirty="0">
                <a:solidFill>
                  <a:schemeClr val="accent6">
                    <a:lumMod val="75000"/>
                  </a:schemeClr>
                </a:solidFill>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AA507168-28A6-C94E-8CD6-29BAD6F25765}"/>
              </a:ext>
            </a:extLst>
          </p:cNvPr>
          <p:cNvSpPr txBox="1"/>
          <p:nvPr/>
        </p:nvSpPr>
        <p:spPr>
          <a:xfrm>
            <a:off x="1212490" y="2474505"/>
            <a:ext cx="4733855" cy="523220"/>
          </a:xfrm>
          <a:prstGeom prst="rect">
            <a:avLst/>
          </a:prstGeom>
          <a:noFill/>
        </p:spPr>
        <p:txBody>
          <a:bodyPr wrap="square" rtlCol="0">
            <a:spAutoFit/>
          </a:bodyPr>
          <a:lstStyle/>
          <a:p>
            <a:pPr algn="just"/>
            <a:r>
              <a:rPr lang="en-US" sz="2800" b="1" i="1" dirty="0">
                <a:solidFill>
                  <a:srgbClr val="00B0F0"/>
                </a:solidFill>
                <a:latin typeface="Arial" panose="020B0604020202020204" pitchFamily="34" charset="0"/>
                <a:cs typeface="Arial" panose="020B0604020202020204" pitchFamily="34" charset="0"/>
              </a:rPr>
              <a:t>b. </a:t>
            </a:r>
            <a:r>
              <a:rPr lang="en-US" sz="2800" b="1" i="1" dirty="0" err="1">
                <a:solidFill>
                  <a:srgbClr val="00B0F0"/>
                </a:solidFill>
                <a:latin typeface="Arial" panose="020B0604020202020204" pitchFamily="34" charset="0"/>
                <a:cs typeface="Arial" panose="020B0604020202020204" pitchFamily="34" charset="0"/>
              </a:rPr>
              <a:t>Hấp</a:t>
            </a:r>
            <a:r>
              <a:rPr lang="en-US" sz="2800" b="1" i="1" dirty="0">
                <a:solidFill>
                  <a:srgbClr val="00B0F0"/>
                </a:solidFill>
                <a:latin typeface="Arial" panose="020B0604020202020204" pitchFamily="34" charset="0"/>
                <a:cs typeface="Arial" panose="020B0604020202020204" pitchFamily="34" charset="0"/>
              </a:rPr>
              <a:t> </a:t>
            </a:r>
            <a:r>
              <a:rPr lang="en-US" sz="2800" b="1" i="1" dirty="0" err="1">
                <a:solidFill>
                  <a:srgbClr val="00B0F0"/>
                </a:solidFill>
                <a:latin typeface="Arial" panose="020B0604020202020204" pitchFamily="34" charset="0"/>
                <a:cs typeface="Arial" panose="020B0604020202020204" pitchFamily="34" charset="0"/>
              </a:rPr>
              <a:t>thụ</a:t>
            </a:r>
            <a:r>
              <a:rPr lang="en-US" sz="2800" b="1" i="1" dirty="0">
                <a:solidFill>
                  <a:srgbClr val="00B0F0"/>
                </a:solidFill>
                <a:latin typeface="Arial" panose="020B0604020202020204" pitchFamily="34" charset="0"/>
                <a:cs typeface="Arial" panose="020B0604020202020204" pitchFamily="34" charset="0"/>
              </a:rPr>
              <a:t> ion </a:t>
            </a:r>
            <a:r>
              <a:rPr lang="en-US" sz="2800" b="1" i="1" dirty="0" err="1">
                <a:solidFill>
                  <a:srgbClr val="00B0F0"/>
                </a:solidFill>
                <a:latin typeface="Arial" panose="020B0604020202020204" pitchFamily="34" charset="0"/>
                <a:cs typeface="Arial" panose="020B0604020202020204" pitchFamily="34" charset="0"/>
              </a:rPr>
              <a:t>khoáng</a:t>
            </a:r>
            <a:endParaRPr lang="en-US" sz="2800" b="1" i="1" dirty="0">
              <a:solidFill>
                <a:srgbClr val="00B0F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9D53032A-906F-0548-A91D-C4DF1DDF49CD}"/>
              </a:ext>
            </a:extLst>
          </p:cNvPr>
          <p:cNvSpPr txBox="1"/>
          <p:nvPr/>
        </p:nvSpPr>
        <p:spPr>
          <a:xfrm>
            <a:off x="733937" y="3429000"/>
            <a:ext cx="3685358" cy="1909305"/>
          </a:xfrm>
          <a:prstGeom prst="rect">
            <a:avLst/>
          </a:prstGeom>
          <a:noFill/>
        </p:spPr>
        <p:txBody>
          <a:bodyPr wrap="square" rtlCol="0">
            <a:spAutoFit/>
          </a:bodyPr>
          <a:lstStyle/>
          <a:p>
            <a:pPr marL="285750" indent="-285750" algn="just">
              <a:lnSpc>
                <a:spcPct val="200000"/>
              </a:lnSpc>
              <a:buFont typeface="Wingdings" pitchFamily="2" charset="2"/>
              <a:buChar char="Ø"/>
            </a:pPr>
            <a:r>
              <a:rPr lang="en-US" sz="3200" dirty="0" err="1">
                <a:solidFill>
                  <a:schemeClr val="accent2">
                    <a:lumMod val="75000"/>
                  </a:schemeClr>
                </a:solidFill>
                <a:latin typeface="Arial" panose="020B0604020202020204" pitchFamily="34" charset="0"/>
                <a:cs typeface="Arial" panose="020B0604020202020204" pitchFamily="34" charset="0"/>
              </a:rPr>
              <a:t>Cơ</a:t>
            </a:r>
            <a:r>
              <a:rPr lang="en-US" sz="3200" dirty="0">
                <a:solidFill>
                  <a:schemeClr val="accent2">
                    <a:lumMod val="75000"/>
                  </a:schemeClr>
                </a:solidFill>
                <a:latin typeface="Arial" panose="020B0604020202020204" pitchFamily="34" charset="0"/>
                <a:cs typeface="Arial" panose="020B0604020202020204" pitchFamily="34" charset="0"/>
              </a:rPr>
              <a:t> </a:t>
            </a:r>
            <a:r>
              <a:rPr lang="en-US" sz="3200" dirty="0" err="1">
                <a:solidFill>
                  <a:schemeClr val="accent2">
                    <a:lumMod val="75000"/>
                  </a:schemeClr>
                </a:solidFill>
                <a:latin typeface="Arial" panose="020B0604020202020204" pitchFamily="34" charset="0"/>
                <a:cs typeface="Arial" panose="020B0604020202020204" pitchFamily="34" charset="0"/>
              </a:rPr>
              <a:t>chế</a:t>
            </a:r>
            <a:r>
              <a:rPr lang="en-US" sz="3200" dirty="0">
                <a:solidFill>
                  <a:schemeClr val="accent2">
                    <a:lumMod val="75000"/>
                  </a:schemeClr>
                </a:solidFill>
                <a:latin typeface="Arial" panose="020B0604020202020204" pitchFamily="34" charset="0"/>
                <a:cs typeface="Arial" panose="020B0604020202020204" pitchFamily="34" charset="0"/>
              </a:rPr>
              <a:t> </a:t>
            </a:r>
            <a:r>
              <a:rPr lang="en-US" sz="3200" dirty="0" err="1">
                <a:solidFill>
                  <a:schemeClr val="accent2">
                    <a:lumMod val="75000"/>
                  </a:schemeClr>
                </a:solidFill>
                <a:latin typeface="Arial" panose="020B0604020202020204" pitchFamily="34" charset="0"/>
                <a:cs typeface="Arial" panose="020B0604020202020204" pitchFamily="34" charset="0"/>
              </a:rPr>
              <a:t>thụ</a:t>
            </a:r>
            <a:r>
              <a:rPr lang="en-US" sz="3200" dirty="0">
                <a:solidFill>
                  <a:schemeClr val="accent2">
                    <a:lumMod val="75000"/>
                  </a:schemeClr>
                </a:solidFill>
                <a:latin typeface="Arial" panose="020B0604020202020204" pitchFamily="34" charset="0"/>
                <a:cs typeface="Arial" panose="020B0604020202020204" pitchFamily="34" charset="0"/>
              </a:rPr>
              <a:t> </a:t>
            </a:r>
            <a:r>
              <a:rPr lang="en-US" sz="3200" dirty="0" err="1">
                <a:solidFill>
                  <a:schemeClr val="accent2">
                    <a:lumMod val="75000"/>
                  </a:schemeClr>
                </a:solidFill>
                <a:latin typeface="Arial" panose="020B0604020202020204" pitchFamily="34" charset="0"/>
                <a:cs typeface="Arial" panose="020B0604020202020204" pitchFamily="34" charset="0"/>
              </a:rPr>
              <a:t>động</a:t>
            </a:r>
            <a:r>
              <a:rPr lang="en-US" sz="3200" dirty="0">
                <a:latin typeface="Arial" panose="020B0604020202020204" pitchFamily="34" charset="0"/>
                <a:cs typeface="Arial" panose="020B0604020202020204" pitchFamily="34" charset="0"/>
              </a:rPr>
              <a:t>.</a:t>
            </a:r>
          </a:p>
          <a:p>
            <a:pPr marL="285750" indent="-285750" algn="just">
              <a:lnSpc>
                <a:spcPct val="200000"/>
              </a:lnSpc>
              <a:buFont typeface="Wingdings" pitchFamily="2" charset="2"/>
              <a:buChar char="Ø"/>
            </a:pPr>
            <a:r>
              <a:rPr lang="en-US" sz="3200" dirty="0" err="1">
                <a:solidFill>
                  <a:srgbClr val="7030A0"/>
                </a:solidFill>
                <a:latin typeface="Arial" panose="020B0604020202020204" pitchFamily="34" charset="0"/>
                <a:cs typeface="Arial" panose="020B0604020202020204" pitchFamily="34" charset="0"/>
              </a:rPr>
              <a:t>Cơ</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chế</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chủ</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động</a:t>
            </a:r>
            <a:endParaRPr lang="en-US" sz="3200" dirty="0">
              <a:solidFill>
                <a:srgbClr val="7030A0"/>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68D06E62-1FDC-3140-8F26-D3088E0BE5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92863"/>
            <a:ext cx="9153149" cy="3756914"/>
          </a:xfrm>
          <a:prstGeom prst="rect">
            <a:avLst/>
          </a:prstGeom>
        </p:spPr>
      </p:pic>
    </p:spTree>
    <p:extLst>
      <p:ext uri="{BB962C8B-B14F-4D97-AF65-F5344CB8AC3E}">
        <p14:creationId xmlns:p14="http://schemas.microsoft.com/office/powerpoint/2010/main" val="716501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737EC5-2C6A-E14E-AF28-4615A55D8424}"/>
              </a:ext>
            </a:extLst>
          </p:cNvPr>
          <p:cNvSpPr txBox="1"/>
          <p:nvPr/>
        </p:nvSpPr>
        <p:spPr>
          <a:xfrm>
            <a:off x="1517898" y="-180831"/>
            <a:ext cx="5650085" cy="1028358"/>
          </a:xfrm>
          <a:prstGeom prst="rect">
            <a:avLst/>
          </a:prstGeom>
          <a:noFill/>
        </p:spPr>
        <p:txBody>
          <a:bodyPr wrap="square" rtlCol="0">
            <a:spAutoFit/>
          </a:bodyPr>
          <a:lstStyle/>
          <a:p>
            <a:pPr algn="ctr">
              <a:lnSpc>
                <a:spcPct val="200000"/>
              </a:lnSpc>
            </a:pPr>
            <a:r>
              <a:rPr lang="en-US" sz="3600" b="1" i="1" dirty="0" err="1">
                <a:solidFill>
                  <a:schemeClr val="accent2">
                    <a:lumMod val="75000"/>
                  </a:schemeClr>
                </a:solidFill>
                <a:latin typeface="Arial" panose="020B0604020202020204" pitchFamily="34" charset="0"/>
                <a:cs typeface="Arial" panose="020B0604020202020204" pitchFamily="34" charset="0"/>
              </a:rPr>
              <a:t>Cơ</a:t>
            </a:r>
            <a:r>
              <a:rPr lang="en-US" sz="3600" b="1" i="1" dirty="0">
                <a:solidFill>
                  <a:schemeClr val="accent2">
                    <a:lumMod val="75000"/>
                  </a:schemeClr>
                </a:solidFill>
                <a:latin typeface="Arial" panose="020B0604020202020204" pitchFamily="34" charset="0"/>
                <a:cs typeface="Arial" panose="020B0604020202020204" pitchFamily="34" charset="0"/>
              </a:rPr>
              <a:t> </a:t>
            </a:r>
            <a:r>
              <a:rPr lang="en-US" sz="3600" b="1" i="1" dirty="0" err="1">
                <a:solidFill>
                  <a:schemeClr val="accent2">
                    <a:lumMod val="75000"/>
                  </a:schemeClr>
                </a:solidFill>
                <a:latin typeface="Arial" panose="020B0604020202020204" pitchFamily="34" charset="0"/>
                <a:cs typeface="Arial" panose="020B0604020202020204" pitchFamily="34" charset="0"/>
              </a:rPr>
              <a:t>chế</a:t>
            </a:r>
            <a:r>
              <a:rPr lang="en-US" sz="3600" b="1" i="1" dirty="0">
                <a:solidFill>
                  <a:schemeClr val="accent2">
                    <a:lumMod val="75000"/>
                  </a:schemeClr>
                </a:solidFill>
                <a:latin typeface="Arial" panose="020B0604020202020204" pitchFamily="34" charset="0"/>
                <a:cs typeface="Arial" panose="020B0604020202020204" pitchFamily="34" charset="0"/>
              </a:rPr>
              <a:t> </a:t>
            </a:r>
            <a:r>
              <a:rPr lang="en-US" sz="3600" b="1" i="1" dirty="0" err="1">
                <a:solidFill>
                  <a:schemeClr val="accent2">
                    <a:lumMod val="75000"/>
                  </a:schemeClr>
                </a:solidFill>
                <a:latin typeface="Arial" panose="020B0604020202020204" pitchFamily="34" charset="0"/>
                <a:cs typeface="Arial" panose="020B0604020202020204" pitchFamily="34" charset="0"/>
              </a:rPr>
              <a:t>thụ</a:t>
            </a:r>
            <a:r>
              <a:rPr lang="en-US" sz="3600" b="1" i="1" dirty="0">
                <a:solidFill>
                  <a:schemeClr val="accent2">
                    <a:lumMod val="75000"/>
                  </a:schemeClr>
                </a:solidFill>
                <a:latin typeface="Arial" panose="020B0604020202020204" pitchFamily="34" charset="0"/>
                <a:cs typeface="Arial" panose="020B0604020202020204" pitchFamily="34" charset="0"/>
              </a:rPr>
              <a:t> </a:t>
            </a:r>
            <a:r>
              <a:rPr lang="en-US" sz="3600" b="1" i="1" dirty="0" err="1">
                <a:solidFill>
                  <a:schemeClr val="accent2">
                    <a:lumMod val="75000"/>
                  </a:schemeClr>
                </a:solidFill>
                <a:latin typeface="Arial" panose="020B0604020202020204" pitchFamily="34" charset="0"/>
                <a:cs typeface="Arial" panose="020B0604020202020204" pitchFamily="34" charset="0"/>
              </a:rPr>
              <a:t>động</a:t>
            </a:r>
            <a:r>
              <a:rPr lang="en-US" sz="3600" b="1" i="1" dirty="0">
                <a:solidFill>
                  <a:schemeClr val="accent2">
                    <a:lumMod val="75000"/>
                  </a:schemeClr>
                </a:solidFill>
                <a:latin typeface="Arial" panose="020B0604020202020204" pitchFamily="34" charset="0"/>
                <a:cs typeface="Arial" panose="020B0604020202020204" pitchFamily="34" charset="0"/>
              </a:rPr>
              <a:t>:</a:t>
            </a:r>
            <a:endParaRPr lang="en-US" sz="3600" b="1" i="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FCE3B57-D69B-3A4A-8178-4D6B18D846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138" y="2512771"/>
            <a:ext cx="8574602" cy="4128512"/>
          </a:xfrm>
          <a:prstGeom prst="rect">
            <a:avLst/>
          </a:prstGeom>
        </p:spPr>
      </p:pic>
      <p:sp>
        <p:nvSpPr>
          <p:cNvPr id="5" name="TextBox 4">
            <a:extLst>
              <a:ext uri="{FF2B5EF4-FFF2-40B4-BE49-F238E27FC236}">
                <a16:creationId xmlns:a16="http://schemas.microsoft.com/office/drawing/2014/main" id="{CA525EF6-A8F3-DA4F-BE1B-76188087C004}"/>
              </a:ext>
            </a:extLst>
          </p:cNvPr>
          <p:cNvSpPr txBox="1"/>
          <p:nvPr/>
        </p:nvSpPr>
        <p:spPr>
          <a:xfrm>
            <a:off x="329832" y="1147939"/>
            <a:ext cx="8398776" cy="1077218"/>
          </a:xfrm>
          <a:prstGeom prst="rect">
            <a:avLst/>
          </a:prstGeom>
          <a:noFill/>
        </p:spPr>
        <p:txBody>
          <a:bodyPr wrap="square" rtlCol="0">
            <a:spAutoFit/>
          </a:bodyPr>
          <a:lstStyle/>
          <a:p>
            <a:pPr algn="ctr"/>
            <a:r>
              <a:rPr lang="en-US" sz="3200" i="1" u="sng" dirty="0">
                <a:solidFill>
                  <a:srgbClr val="7030A0"/>
                </a:solidFill>
                <a:latin typeface="Arial" panose="020B0604020202020204" pitchFamily="34" charset="0"/>
                <a:cs typeface="Arial" panose="020B0604020202020204" pitchFamily="34" charset="0"/>
              </a:rPr>
              <a:t>Ion </a:t>
            </a:r>
            <a:r>
              <a:rPr lang="en-US" sz="3200" i="1" u="sng" dirty="0" err="1">
                <a:solidFill>
                  <a:srgbClr val="7030A0"/>
                </a:solidFill>
                <a:latin typeface="Arial" panose="020B0604020202020204" pitchFamily="34" charset="0"/>
                <a:cs typeface="Arial" panose="020B0604020202020204" pitchFamily="34" charset="0"/>
              </a:rPr>
              <a:t>khoáng</a:t>
            </a:r>
            <a:r>
              <a:rPr lang="en-US" sz="3200" i="1" u="sng" dirty="0">
                <a:solidFill>
                  <a:srgbClr val="7030A0"/>
                </a:solidFill>
                <a:latin typeface="Arial" panose="020B0604020202020204" pitchFamily="34" charset="0"/>
                <a:cs typeface="Arial" panose="020B0604020202020204" pitchFamily="34" charset="0"/>
              </a:rPr>
              <a:t> </a:t>
            </a:r>
            <a:r>
              <a:rPr lang="en-US" sz="3200" i="1" u="sng" dirty="0" err="1">
                <a:solidFill>
                  <a:srgbClr val="7030A0"/>
                </a:solidFill>
                <a:latin typeface="Arial" panose="020B0604020202020204" pitchFamily="34" charset="0"/>
                <a:cs typeface="Arial" panose="020B0604020202020204" pitchFamily="34" charset="0"/>
              </a:rPr>
              <a:t>đi</a:t>
            </a:r>
            <a:r>
              <a:rPr lang="en-US" sz="3200" i="1" u="sng" dirty="0">
                <a:solidFill>
                  <a:srgbClr val="7030A0"/>
                </a:solidFill>
                <a:latin typeface="Arial" panose="020B0604020202020204" pitchFamily="34" charset="0"/>
                <a:cs typeface="Arial" panose="020B0604020202020204" pitchFamily="34" charset="0"/>
              </a:rPr>
              <a:t> </a:t>
            </a:r>
            <a:r>
              <a:rPr lang="en-US" sz="3200" i="1" u="sng" dirty="0" err="1">
                <a:solidFill>
                  <a:srgbClr val="7030A0"/>
                </a:solidFill>
                <a:latin typeface="Arial" panose="020B0604020202020204" pitchFamily="34" charset="0"/>
                <a:cs typeface="Arial" panose="020B0604020202020204" pitchFamily="34" charset="0"/>
              </a:rPr>
              <a:t>từ</a:t>
            </a:r>
            <a:r>
              <a:rPr lang="en-US" sz="3200" i="1" u="sng" dirty="0">
                <a:solidFill>
                  <a:srgbClr val="7030A0"/>
                </a:solidFill>
                <a:latin typeface="Arial" panose="020B0604020202020204" pitchFamily="34" charset="0"/>
                <a:cs typeface="Arial" panose="020B0604020202020204" pitchFamily="34" charset="0"/>
              </a:rPr>
              <a:t> </a:t>
            </a:r>
            <a:r>
              <a:rPr lang="en-US" sz="3200" i="1" u="sng" dirty="0" err="1">
                <a:solidFill>
                  <a:srgbClr val="7030A0"/>
                </a:solidFill>
                <a:latin typeface="Arial" panose="020B0604020202020204" pitchFamily="34" charset="0"/>
                <a:cs typeface="Arial" panose="020B0604020202020204" pitchFamily="34" charset="0"/>
              </a:rPr>
              <a:t>nơi</a:t>
            </a:r>
            <a:r>
              <a:rPr lang="en-US" sz="3200" i="1" u="sng" dirty="0">
                <a:solidFill>
                  <a:srgbClr val="7030A0"/>
                </a:solidFill>
                <a:latin typeface="Arial" panose="020B0604020202020204" pitchFamily="34" charset="0"/>
                <a:cs typeface="Arial" panose="020B0604020202020204" pitchFamily="34" charset="0"/>
              </a:rPr>
              <a:t> </a:t>
            </a:r>
            <a:r>
              <a:rPr lang="en-US" sz="3200" i="1" u="sng" dirty="0" err="1">
                <a:solidFill>
                  <a:srgbClr val="7030A0"/>
                </a:solidFill>
                <a:latin typeface="Arial" panose="020B0604020202020204" pitchFamily="34" charset="0"/>
                <a:cs typeface="Arial" panose="020B0604020202020204" pitchFamily="34" charset="0"/>
              </a:rPr>
              <a:t>có</a:t>
            </a:r>
            <a:r>
              <a:rPr lang="en-US" sz="3200" i="1" u="sng" dirty="0">
                <a:solidFill>
                  <a:srgbClr val="7030A0"/>
                </a:solidFill>
                <a:latin typeface="Arial" panose="020B0604020202020204" pitchFamily="34" charset="0"/>
                <a:cs typeface="Arial" panose="020B0604020202020204" pitchFamily="34" charset="0"/>
              </a:rPr>
              <a:t> </a:t>
            </a:r>
            <a:r>
              <a:rPr lang="en-US" sz="3200" i="1" u="sng" dirty="0" err="1">
                <a:solidFill>
                  <a:srgbClr val="7030A0"/>
                </a:solidFill>
                <a:latin typeface="Arial" panose="020B0604020202020204" pitchFamily="34" charset="0"/>
                <a:cs typeface="Arial" panose="020B0604020202020204" pitchFamily="34" charset="0"/>
              </a:rPr>
              <a:t>nồng</a:t>
            </a:r>
            <a:r>
              <a:rPr lang="en-US" sz="3200" i="1" u="sng" dirty="0">
                <a:solidFill>
                  <a:srgbClr val="7030A0"/>
                </a:solidFill>
                <a:latin typeface="Arial" panose="020B0604020202020204" pitchFamily="34" charset="0"/>
                <a:cs typeface="Arial" panose="020B0604020202020204" pitchFamily="34" charset="0"/>
              </a:rPr>
              <a:t> </a:t>
            </a:r>
            <a:r>
              <a:rPr lang="en-US" sz="3200" i="1" u="sng" dirty="0" err="1">
                <a:solidFill>
                  <a:srgbClr val="7030A0"/>
                </a:solidFill>
                <a:latin typeface="Arial" panose="020B0604020202020204" pitchFamily="34" charset="0"/>
                <a:cs typeface="Arial" panose="020B0604020202020204" pitchFamily="34" charset="0"/>
              </a:rPr>
              <a:t>độ</a:t>
            </a:r>
            <a:r>
              <a:rPr lang="en-US" sz="3200" i="1" u="sng" dirty="0">
                <a:solidFill>
                  <a:srgbClr val="7030A0"/>
                </a:solidFill>
                <a:latin typeface="Arial" panose="020B0604020202020204" pitchFamily="34" charset="0"/>
                <a:cs typeface="Arial" panose="020B0604020202020204" pitchFamily="34" charset="0"/>
              </a:rPr>
              <a:t> </a:t>
            </a:r>
            <a:r>
              <a:rPr lang="en-US" sz="3200" i="1" u="sng" dirty="0" err="1">
                <a:solidFill>
                  <a:srgbClr val="7030A0"/>
                </a:solidFill>
                <a:latin typeface="Arial" panose="020B0604020202020204" pitchFamily="34" charset="0"/>
                <a:cs typeface="Arial" panose="020B0604020202020204" pitchFamily="34" charset="0"/>
              </a:rPr>
              <a:t>cao</a:t>
            </a:r>
            <a:r>
              <a:rPr lang="en-US" sz="3200" i="1" u="sng" dirty="0">
                <a:solidFill>
                  <a:srgbClr val="7030A0"/>
                </a:solidFill>
                <a:latin typeface="Arial" panose="020B0604020202020204" pitchFamily="34" charset="0"/>
                <a:cs typeface="Arial" panose="020B0604020202020204" pitchFamily="34" charset="0"/>
              </a:rPr>
              <a:t> </a:t>
            </a:r>
            <a:r>
              <a:rPr lang="en-US" sz="3200" i="1" u="sng" dirty="0" err="1">
                <a:solidFill>
                  <a:srgbClr val="7030A0"/>
                </a:solidFill>
                <a:latin typeface="Arial" panose="020B0604020202020204" pitchFamily="34" charset="0"/>
                <a:cs typeface="Arial" panose="020B0604020202020204" pitchFamily="34" charset="0"/>
              </a:rPr>
              <a:t>đến</a:t>
            </a:r>
            <a:r>
              <a:rPr lang="en-US" sz="3200" i="1" u="sng" dirty="0">
                <a:solidFill>
                  <a:srgbClr val="7030A0"/>
                </a:solidFill>
                <a:latin typeface="Arial" panose="020B0604020202020204" pitchFamily="34" charset="0"/>
                <a:cs typeface="Arial" panose="020B0604020202020204" pitchFamily="34" charset="0"/>
              </a:rPr>
              <a:t> </a:t>
            </a:r>
            <a:r>
              <a:rPr lang="en-US" sz="3200" i="1" u="sng" dirty="0" err="1">
                <a:solidFill>
                  <a:srgbClr val="7030A0"/>
                </a:solidFill>
                <a:latin typeface="Arial" panose="020B0604020202020204" pitchFamily="34" charset="0"/>
                <a:cs typeface="Arial" panose="020B0604020202020204" pitchFamily="34" charset="0"/>
              </a:rPr>
              <a:t>nơi</a:t>
            </a:r>
            <a:r>
              <a:rPr lang="en-US" sz="3200" i="1" u="sng" dirty="0">
                <a:solidFill>
                  <a:srgbClr val="7030A0"/>
                </a:solidFill>
                <a:latin typeface="Arial" panose="020B0604020202020204" pitchFamily="34" charset="0"/>
                <a:cs typeface="Arial" panose="020B0604020202020204" pitchFamily="34" charset="0"/>
              </a:rPr>
              <a:t> </a:t>
            </a:r>
            <a:r>
              <a:rPr lang="en-US" sz="3200" i="1" u="sng" dirty="0" err="1">
                <a:solidFill>
                  <a:srgbClr val="7030A0"/>
                </a:solidFill>
                <a:latin typeface="Arial" panose="020B0604020202020204" pitchFamily="34" charset="0"/>
                <a:cs typeface="Arial" panose="020B0604020202020204" pitchFamily="34" charset="0"/>
              </a:rPr>
              <a:t>có</a:t>
            </a:r>
            <a:r>
              <a:rPr lang="en-US" sz="3200" i="1" u="sng" dirty="0">
                <a:solidFill>
                  <a:srgbClr val="7030A0"/>
                </a:solidFill>
                <a:latin typeface="Arial" panose="020B0604020202020204" pitchFamily="34" charset="0"/>
                <a:cs typeface="Arial" panose="020B0604020202020204" pitchFamily="34" charset="0"/>
              </a:rPr>
              <a:t> </a:t>
            </a:r>
            <a:r>
              <a:rPr lang="en-US" sz="3200" i="1" u="sng" dirty="0" err="1">
                <a:solidFill>
                  <a:srgbClr val="7030A0"/>
                </a:solidFill>
                <a:latin typeface="Arial" panose="020B0604020202020204" pitchFamily="34" charset="0"/>
                <a:cs typeface="Arial" panose="020B0604020202020204" pitchFamily="34" charset="0"/>
              </a:rPr>
              <a:t>nồng</a:t>
            </a:r>
            <a:r>
              <a:rPr lang="en-US" sz="3200" i="1" u="sng" dirty="0">
                <a:solidFill>
                  <a:srgbClr val="7030A0"/>
                </a:solidFill>
                <a:latin typeface="Arial" panose="020B0604020202020204" pitchFamily="34" charset="0"/>
                <a:cs typeface="Arial" panose="020B0604020202020204" pitchFamily="34" charset="0"/>
              </a:rPr>
              <a:t> </a:t>
            </a:r>
            <a:r>
              <a:rPr lang="en-US" sz="3200" i="1" u="sng" dirty="0" err="1">
                <a:solidFill>
                  <a:srgbClr val="7030A0"/>
                </a:solidFill>
                <a:latin typeface="Arial" panose="020B0604020202020204" pitchFamily="34" charset="0"/>
                <a:cs typeface="Arial" panose="020B0604020202020204" pitchFamily="34" charset="0"/>
              </a:rPr>
              <a:t>độ</a:t>
            </a:r>
            <a:r>
              <a:rPr lang="en-US" sz="3200" i="1" u="sng" dirty="0">
                <a:solidFill>
                  <a:srgbClr val="7030A0"/>
                </a:solidFill>
                <a:latin typeface="Arial" panose="020B0604020202020204" pitchFamily="34" charset="0"/>
                <a:cs typeface="Arial" panose="020B0604020202020204" pitchFamily="34" charset="0"/>
              </a:rPr>
              <a:t> </a:t>
            </a:r>
            <a:r>
              <a:rPr lang="en-US" sz="3200" i="1" u="sng" dirty="0" err="1">
                <a:solidFill>
                  <a:srgbClr val="7030A0"/>
                </a:solidFill>
                <a:latin typeface="Arial" panose="020B0604020202020204" pitchFamily="34" charset="0"/>
                <a:cs typeface="Arial" panose="020B0604020202020204" pitchFamily="34" charset="0"/>
              </a:rPr>
              <a:t>thấp</a:t>
            </a:r>
            <a:r>
              <a:rPr lang="en-US" sz="3200" i="1" u="sng" dirty="0">
                <a:solidFill>
                  <a:srgbClr val="7030A0"/>
                </a:solidFill>
                <a:latin typeface="Arial" panose="020B0604020202020204" pitchFamily="34" charset="0"/>
                <a:cs typeface="Arial" panose="020B0604020202020204" pitchFamily="34" charset="0"/>
              </a:rPr>
              <a:t> </a:t>
            </a:r>
            <a:r>
              <a:rPr lang="en-US" sz="3200" i="1" u="sng" dirty="0" err="1">
                <a:solidFill>
                  <a:srgbClr val="7030A0"/>
                </a:solidFill>
                <a:latin typeface="Arial" panose="020B0604020202020204" pitchFamily="34" charset="0"/>
                <a:cs typeface="Arial" panose="020B0604020202020204" pitchFamily="34" charset="0"/>
              </a:rPr>
              <a:t>hơn</a:t>
            </a:r>
            <a:r>
              <a:rPr lang="en-US" sz="3200" i="1" u="sng" dirty="0">
                <a:solidFill>
                  <a:srgbClr val="7030A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825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heckerboard(across)">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252A4B-CD06-0947-8E53-209AC3665E1C}"/>
              </a:ext>
            </a:extLst>
          </p:cNvPr>
          <p:cNvSpPr txBox="1"/>
          <p:nvPr/>
        </p:nvSpPr>
        <p:spPr>
          <a:xfrm>
            <a:off x="1517898" y="-180831"/>
            <a:ext cx="5650085" cy="1028358"/>
          </a:xfrm>
          <a:prstGeom prst="rect">
            <a:avLst/>
          </a:prstGeom>
          <a:noFill/>
        </p:spPr>
        <p:txBody>
          <a:bodyPr wrap="square" rtlCol="0">
            <a:spAutoFit/>
          </a:bodyPr>
          <a:lstStyle/>
          <a:p>
            <a:pPr algn="ctr">
              <a:lnSpc>
                <a:spcPct val="200000"/>
              </a:lnSpc>
            </a:pPr>
            <a:r>
              <a:rPr lang="en-US" sz="3600" b="1" i="1" dirty="0" err="1">
                <a:solidFill>
                  <a:schemeClr val="accent2">
                    <a:lumMod val="75000"/>
                  </a:schemeClr>
                </a:solidFill>
                <a:latin typeface="Arial" panose="020B0604020202020204" pitchFamily="34" charset="0"/>
                <a:cs typeface="Arial" panose="020B0604020202020204" pitchFamily="34" charset="0"/>
              </a:rPr>
              <a:t>Cơ</a:t>
            </a:r>
            <a:r>
              <a:rPr lang="en-US" sz="3600" b="1" i="1" dirty="0">
                <a:solidFill>
                  <a:schemeClr val="accent2">
                    <a:lumMod val="75000"/>
                  </a:schemeClr>
                </a:solidFill>
                <a:latin typeface="Arial" panose="020B0604020202020204" pitchFamily="34" charset="0"/>
                <a:cs typeface="Arial" panose="020B0604020202020204" pitchFamily="34" charset="0"/>
              </a:rPr>
              <a:t> </a:t>
            </a:r>
            <a:r>
              <a:rPr lang="en-US" sz="3600" b="1" i="1" dirty="0" err="1">
                <a:solidFill>
                  <a:schemeClr val="accent2">
                    <a:lumMod val="75000"/>
                  </a:schemeClr>
                </a:solidFill>
                <a:latin typeface="Arial" panose="020B0604020202020204" pitchFamily="34" charset="0"/>
                <a:cs typeface="Arial" panose="020B0604020202020204" pitchFamily="34" charset="0"/>
              </a:rPr>
              <a:t>chế</a:t>
            </a:r>
            <a:r>
              <a:rPr lang="en-US" sz="3600" b="1" i="1" dirty="0">
                <a:solidFill>
                  <a:schemeClr val="accent2">
                    <a:lumMod val="75000"/>
                  </a:schemeClr>
                </a:solidFill>
                <a:latin typeface="Arial" panose="020B0604020202020204" pitchFamily="34" charset="0"/>
                <a:cs typeface="Arial" panose="020B0604020202020204" pitchFamily="34" charset="0"/>
              </a:rPr>
              <a:t> </a:t>
            </a:r>
            <a:r>
              <a:rPr lang="en-US" sz="3600" b="1" i="1" dirty="0" err="1">
                <a:solidFill>
                  <a:schemeClr val="accent2">
                    <a:lumMod val="75000"/>
                  </a:schemeClr>
                </a:solidFill>
                <a:latin typeface="Arial" panose="020B0604020202020204" pitchFamily="34" charset="0"/>
                <a:cs typeface="Arial" panose="020B0604020202020204" pitchFamily="34" charset="0"/>
              </a:rPr>
              <a:t>chủ</a:t>
            </a:r>
            <a:r>
              <a:rPr lang="en-US" sz="3600" b="1" i="1" dirty="0">
                <a:solidFill>
                  <a:schemeClr val="accent2">
                    <a:lumMod val="75000"/>
                  </a:schemeClr>
                </a:solidFill>
                <a:latin typeface="Arial" panose="020B0604020202020204" pitchFamily="34" charset="0"/>
                <a:cs typeface="Arial" panose="020B0604020202020204" pitchFamily="34" charset="0"/>
              </a:rPr>
              <a:t> </a:t>
            </a:r>
            <a:r>
              <a:rPr lang="en-US" sz="3600" b="1" i="1" dirty="0" err="1">
                <a:solidFill>
                  <a:schemeClr val="accent2">
                    <a:lumMod val="75000"/>
                  </a:schemeClr>
                </a:solidFill>
                <a:latin typeface="Arial" panose="020B0604020202020204" pitchFamily="34" charset="0"/>
                <a:cs typeface="Arial" panose="020B0604020202020204" pitchFamily="34" charset="0"/>
              </a:rPr>
              <a:t>động</a:t>
            </a:r>
            <a:r>
              <a:rPr lang="en-US" sz="3600" b="1" i="1" dirty="0">
                <a:solidFill>
                  <a:schemeClr val="accent2">
                    <a:lumMod val="75000"/>
                  </a:schemeClr>
                </a:solidFill>
                <a:latin typeface="Arial" panose="020B0604020202020204" pitchFamily="34" charset="0"/>
                <a:cs typeface="Arial" panose="020B0604020202020204" pitchFamily="34" charset="0"/>
              </a:rPr>
              <a:t>:</a:t>
            </a:r>
            <a:endParaRPr lang="en-US" sz="3600" b="1" i="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CB201CD-5DB6-FB48-9994-F61C0D02F59B}"/>
              </a:ext>
            </a:extLst>
          </p:cNvPr>
          <p:cNvSpPr txBox="1"/>
          <p:nvPr/>
        </p:nvSpPr>
        <p:spPr>
          <a:xfrm>
            <a:off x="448965" y="899191"/>
            <a:ext cx="8398775" cy="1569660"/>
          </a:xfrm>
          <a:prstGeom prst="rect">
            <a:avLst/>
          </a:prstGeom>
          <a:noFill/>
        </p:spPr>
        <p:txBody>
          <a:bodyPr wrap="square" rtlCol="0">
            <a:spAutoFit/>
          </a:bodyPr>
          <a:lstStyle/>
          <a:p>
            <a:pPr algn="ctr"/>
            <a:r>
              <a:rPr lang="en-US" sz="3200" i="1" u="sng" dirty="0">
                <a:solidFill>
                  <a:srgbClr val="C00000"/>
                </a:solidFill>
                <a:latin typeface="Arial" panose="020B0604020202020204" pitchFamily="34" charset="0"/>
                <a:cs typeface="Arial" panose="020B0604020202020204" pitchFamily="34" charset="0"/>
              </a:rPr>
              <a:t>Ion </a:t>
            </a:r>
            <a:r>
              <a:rPr lang="en-US" sz="3200" i="1" u="sng" dirty="0" err="1">
                <a:solidFill>
                  <a:srgbClr val="C00000"/>
                </a:solidFill>
                <a:latin typeface="Arial" panose="020B0604020202020204" pitchFamily="34" charset="0"/>
                <a:cs typeface="Arial" panose="020B0604020202020204" pitchFamily="34" charset="0"/>
              </a:rPr>
              <a:t>khoáng</a:t>
            </a:r>
            <a:r>
              <a:rPr lang="en-US" sz="3200" i="1" u="sng" dirty="0">
                <a:solidFill>
                  <a:srgbClr val="C00000"/>
                </a:solidFill>
                <a:latin typeface="Arial" panose="020B0604020202020204" pitchFamily="34" charset="0"/>
                <a:cs typeface="Arial" panose="020B0604020202020204" pitchFamily="34" charset="0"/>
              </a:rPr>
              <a:t> </a:t>
            </a:r>
            <a:r>
              <a:rPr lang="en-US" sz="3200" i="1" u="sng" dirty="0" err="1">
                <a:solidFill>
                  <a:srgbClr val="C00000"/>
                </a:solidFill>
                <a:latin typeface="Arial" panose="020B0604020202020204" pitchFamily="34" charset="0"/>
                <a:cs typeface="Arial" panose="020B0604020202020204" pitchFamily="34" charset="0"/>
              </a:rPr>
              <a:t>đi</a:t>
            </a:r>
            <a:r>
              <a:rPr lang="en-US" sz="3200" i="1" u="sng" dirty="0">
                <a:solidFill>
                  <a:srgbClr val="C00000"/>
                </a:solidFill>
                <a:latin typeface="Arial" panose="020B0604020202020204" pitchFamily="34" charset="0"/>
                <a:cs typeface="Arial" panose="020B0604020202020204" pitchFamily="34" charset="0"/>
              </a:rPr>
              <a:t> </a:t>
            </a:r>
            <a:r>
              <a:rPr lang="en-US" sz="3200" i="1" u="sng" dirty="0" err="1">
                <a:solidFill>
                  <a:srgbClr val="C00000"/>
                </a:solidFill>
                <a:latin typeface="Arial" panose="020B0604020202020204" pitchFamily="34" charset="0"/>
                <a:cs typeface="Arial" panose="020B0604020202020204" pitchFamily="34" charset="0"/>
              </a:rPr>
              <a:t>từ</a:t>
            </a:r>
            <a:r>
              <a:rPr lang="en-US" sz="3200" i="1" u="sng" dirty="0">
                <a:solidFill>
                  <a:srgbClr val="C00000"/>
                </a:solidFill>
                <a:latin typeface="Arial" panose="020B0604020202020204" pitchFamily="34" charset="0"/>
                <a:cs typeface="Arial" panose="020B0604020202020204" pitchFamily="34" charset="0"/>
              </a:rPr>
              <a:t> </a:t>
            </a:r>
            <a:r>
              <a:rPr lang="en-US" sz="3200" i="1" u="sng" dirty="0" err="1">
                <a:solidFill>
                  <a:srgbClr val="C00000"/>
                </a:solidFill>
                <a:latin typeface="Arial" panose="020B0604020202020204" pitchFamily="34" charset="0"/>
                <a:cs typeface="Arial" panose="020B0604020202020204" pitchFamily="34" charset="0"/>
              </a:rPr>
              <a:t>nơi</a:t>
            </a:r>
            <a:r>
              <a:rPr lang="en-US" sz="3200" i="1" u="sng" dirty="0">
                <a:solidFill>
                  <a:srgbClr val="C00000"/>
                </a:solidFill>
                <a:latin typeface="Arial" panose="020B0604020202020204" pitchFamily="34" charset="0"/>
                <a:cs typeface="Arial" panose="020B0604020202020204" pitchFamily="34" charset="0"/>
              </a:rPr>
              <a:t> </a:t>
            </a:r>
            <a:r>
              <a:rPr lang="en-US" sz="3200" i="1" u="sng" dirty="0" err="1">
                <a:solidFill>
                  <a:srgbClr val="C00000"/>
                </a:solidFill>
                <a:latin typeface="Arial" panose="020B0604020202020204" pitchFamily="34" charset="0"/>
                <a:cs typeface="Arial" panose="020B0604020202020204" pitchFamily="34" charset="0"/>
              </a:rPr>
              <a:t>có</a:t>
            </a:r>
            <a:r>
              <a:rPr lang="en-US" sz="3200" i="1" u="sng" dirty="0">
                <a:solidFill>
                  <a:srgbClr val="C00000"/>
                </a:solidFill>
                <a:latin typeface="Arial" panose="020B0604020202020204" pitchFamily="34" charset="0"/>
                <a:cs typeface="Arial" panose="020B0604020202020204" pitchFamily="34" charset="0"/>
              </a:rPr>
              <a:t> </a:t>
            </a:r>
            <a:r>
              <a:rPr lang="en-US" sz="3200" i="1" u="sng" dirty="0" err="1">
                <a:solidFill>
                  <a:srgbClr val="C00000"/>
                </a:solidFill>
                <a:latin typeface="Arial" panose="020B0604020202020204" pitchFamily="34" charset="0"/>
                <a:cs typeface="Arial" panose="020B0604020202020204" pitchFamily="34" charset="0"/>
              </a:rPr>
              <a:t>nồng</a:t>
            </a:r>
            <a:r>
              <a:rPr lang="en-US" sz="3200" i="1" u="sng" dirty="0">
                <a:solidFill>
                  <a:srgbClr val="C00000"/>
                </a:solidFill>
                <a:latin typeface="Arial" panose="020B0604020202020204" pitchFamily="34" charset="0"/>
                <a:cs typeface="Arial" panose="020B0604020202020204" pitchFamily="34" charset="0"/>
              </a:rPr>
              <a:t> </a:t>
            </a:r>
            <a:r>
              <a:rPr lang="en-US" sz="3200" i="1" u="sng" dirty="0" err="1">
                <a:solidFill>
                  <a:srgbClr val="C00000"/>
                </a:solidFill>
                <a:latin typeface="Arial" panose="020B0604020202020204" pitchFamily="34" charset="0"/>
                <a:cs typeface="Arial" panose="020B0604020202020204" pitchFamily="34" charset="0"/>
              </a:rPr>
              <a:t>độ</a:t>
            </a:r>
            <a:r>
              <a:rPr lang="en-US" sz="3200" i="1" u="sng" dirty="0">
                <a:solidFill>
                  <a:srgbClr val="C00000"/>
                </a:solidFill>
                <a:latin typeface="Arial" panose="020B0604020202020204" pitchFamily="34" charset="0"/>
                <a:cs typeface="Arial" panose="020B0604020202020204" pitchFamily="34" charset="0"/>
              </a:rPr>
              <a:t> </a:t>
            </a:r>
            <a:r>
              <a:rPr lang="en-US" sz="3200" i="1" u="sng" dirty="0" err="1">
                <a:solidFill>
                  <a:srgbClr val="C00000"/>
                </a:solidFill>
                <a:latin typeface="Arial" panose="020B0604020202020204" pitchFamily="34" charset="0"/>
                <a:cs typeface="Arial" panose="020B0604020202020204" pitchFamily="34" charset="0"/>
              </a:rPr>
              <a:t>thấp</a:t>
            </a:r>
            <a:r>
              <a:rPr lang="en-US" sz="3200" i="1" u="sng" dirty="0">
                <a:solidFill>
                  <a:srgbClr val="C00000"/>
                </a:solidFill>
                <a:latin typeface="Arial" panose="020B0604020202020204" pitchFamily="34" charset="0"/>
                <a:cs typeface="Arial" panose="020B0604020202020204" pitchFamily="34" charset="0"/>
              </a:rPr>
              <a:t> </a:t>
            </a:r>
            <a:r>
              <a:rPr lang="en-US" sz="3200" i="1" u="sng" dirty="0" err="1">
                <a:solidFill>
                  <a:srgbClr val="C00000"/>
                </a:solidFill>
                <a:latin typeface="Arial" panose="020B0604020202020204" pitchFamily="34" charset="0"/>
                <a:cs typeface="Arial" panose="020B0604020202020204" pitchFamily="34" charset="0"/>
              </a:rPr>
              <a:t>đến</a:t>
            </a:r>
            <a:r>
              <a:rPr lang="en-US" sz="3200" i="1" u="sng" dirty="0">
                <a:solidFill>
                  <a:srgbClr val="C00000"/>
                </a:solidFill>
                <a:latin typeface="Arial" panose="020B0604020202020204" pitchFamily="34" charset="0"/>
                <a:cs typeface="Arial" panose="020B0604020202020204" pitchFamily="34" charset="0"/>
              </a:rPr>
              <a:t> </a:t>
            </a:r>
            <a:r>
              <a:rPr lang="en-US" sz="3200" i="1" u="sng" dirty="0" err="1">
                <a:solidFill>
                  <a:srgbClr val="C00000"/>
                </a:solidFill>
                <a:latin typeface="Arial" panose="020B0604020202020204" pitchFamily="34" charset="0"/>
                <a:cs typeface="Arial" panose="020B0604020202020204" pitchFamily="34" charset="0"/>
              </a:rPr>
              <a:t>nơi</a:t>
            </a:r>
            <a:r>
              <a:rPr lang="en-US" sz="3200" i="1" u="sng" dirty="0">
                <a:solidFill>
                  <a:srgbClr val="C00000"/>
                </a:solidFill>
                <a:latin typeface="Arial" panose="020B0604020202020204" pitchFamily="34" charset="0"/>
                <a:cs typeface="Arial" panose="020B0604020202020204" pitchFamily="34" charset="0"/>
              </a:rPr>
              <a:t> </a:t>
            </a:r>
            <a:r>
              <a:rPr lang="en-US" sz="3200" i="1" u="sng" dirty="0" err="1">
                <a:solidFill>
                  <a:srgbClr val="C00000"/>
                </a:solidFill>
                <a:latin typeface="Arial" panose="020B0604020202020204" pitchFamily="34" charset="0"/>
                <a:cs typeface="Arial" panose="020B0604020202020204" pitchFamily="34" charset="0"/>
              </a:rPr>
              <a:t>có</a:t>
            </a:r>
            <a:r>
              <a:rPr lang="en-US" sz="3200" i="1" u="sng" dirty="0">
                <a:solidFill>
                  <a:srgbClr val="C00000"/>
                </a:solidFill>
                <a:latin typeface="Arial" panose="020B0604020202020204" pitchFamily="34" charset="0"/>
                <a:cs typeface="Arial" panose="020B0604020202020204" pitchFamily="34" charset="0"/>
              </a:rPr>
              <a:t> </a:t>
            </a:r>
            <a:r>
              <a:rPr lang="en-US" sz="3200" i="1" u="sng" dirty="0" err="1">
                <a:solidFill>
                  <a:srgbClr val="C00000"/>
                </a:solidFill>
                <a:latin typeface="Arial" panose="020B0604020202020204" pitchFamily="34" charset="0"/>
                <a:cs typeface="Arial" panose="020B0604020202020204" pitchFamily="34" charset="0"/>
              </a:rPr>
              <a:t>nồng</a:t>
            </a:r>
            <a:r>
              <a:rPr lang="en-US" sz="3200" i="1" u="sng" dirty="0">
                <a:solidFill>
                  <a:srgbClr val="C00000"/>
                </a:solidFill>
                <a:latin typeface="Arial" panose="020B0604020202020204" pitchFamily="34" charset="0"/>
                <a:cs typeface="Arial" panose="020B0604020202020204" pitchFamily="34" charset="0"/>
              </a:rPr>
              <a:t> </a:t>
            </a:r>
            <a:r>
              <a:rPr lang="en-US" sz="3200" i="1" u="sng" dirty="0" err="1">
                <a:solidFill>
                  <a:srgbClr val="C00000"/>
                </a:solidFill>
                <a:latin typeface="Arial" panose="020B0604020202020204" pitchFamily="34" charset="0"/>
                <a:cs typeface="Arial" panose="020B0604020202020204" pitchFamily="34" charset="0"/>
              </a:rPr>
              <a:t>độ</a:t>
            </a:r>
            <a:r>
              <a:rPr lang="en-US" sz="3200" i="1" u="sng" dirty="0">
                <a:solidFill>
                  <a:srgbClr val="C00000"/>
                </a:solidFill>
                <a:latin typeface="Arial" panose="020B0604020202020204" pitchFamily="34" charset="0"/>
                <a:cs typeface="Arial" panose="020B0604020202020204" pitchFamily="34" charset="0"/>
              </a:rPr>
              <a:t> </a:t>
            </a:r>
            <a:r>
              <a:rPr lang="en-US" sz="3200" i="1" u="sng" dirty="0" err="1">
                <a:solidFill>
                  <a:srgbClr val="C00000"/>
                </a:solidFill>
                <a:latin typeface="Arial" panose="020B0604020202020204" pitchFamily="34" charset="0"/>
                <a:cs typeface="Arial" panose="020B0604020202020204" pitchFamily="34" charset="0"/>
              </a:rPr>
              <a:t>cao</a:t>
            </a:r>
            <a:r>
              <a:rPr lang="en-US" sz="3200" i="1" u="sng" dirty="0">
                <a:solidFill>
                  <a:srgbClr val="C00000"/>
                </a:solidFill>
                <a:latin typeface="Arial" panose="020B0604020202020204" pitchFamily="34" charset="0"/>
                <a:cs typeface="Arial" panose="020B0604020202020204" pitchFamily="34" charset="0"/>
              </a:rPr>
              <a:t> </a:t>
            </a:r>
            <a:r>
              <a:rPr lang="en-US" sz="3200" i="1" u="sng" dirty="0" err="1">
                <a:solidFill>
                  <a:srgbClr val="C00000"/>
                </a:solidFill>
                <a:latin typeface="Arial" panose="020B0604020202020204" pitchFamily="34" charset="0"/>
                <a:cs typeface="Arial" panose="020B0604020202020204" pitchFamily="34" charset="0"/>
              </a:rPr>
              <a:t>hơn</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đòi</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hỏi</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phải</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tiêu</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tốn</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năng</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lượng</a:t>
            </a:r>
            <a:r>
              <a:rPr lang="en-US" sz="3200" dirty="0">
                <a:solidFill>
                  <a:srgbClr val="7030A0"/>
                </a:solidFill>
                <a:latin typeface="Arial" panose="020B0604020202020204" pitchFamily="34" charset="0"/>
                <a:cs typeface="Arial" panose="020B0604020202020204" pitchFamily="34" charset="0"/>
              </a:rPr>
              <a:t>.</a:t>
            </a:r>
            <a:endParaRPr lang="en-US" sz="3200" i="1" u="sng" dirty="0">
              <a:solidFill>
                <a:srgbClr val="7030A0"/>
              </a:solidFill>
              <a:latin typeface="Arial" panose="020B0604020202020204" pitchFamily="34" charset="0"/>
              <a:cs typeface="Arial" panose="020B0604020202020204" pitchFamily="34" charset="0"/>
            </a:endParaRPr>
          </a:p>
        </p:txBody>
      </p:sp>
      <p:pic>
        <p:nvPicPr>
          <p:cNvPr id="4" name="vận chuyển chủ động các chất qua màng">
            <a:hlinkClick r:id="" action="ppaction://media"/>
            <a:extLst>
              <a:ext uri="{FF2B5EF4-FFF2-40B4-BE49-F238E27FC236}">
                <a16:creationId xmlns:a16="http://schemas.microsoft.com/office/drawing/2014/main" id="{BB30DBAA-442E-314E-BEAA-69BA3C0EA58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50" y="2468851"/>
            <a:ext cx="9153150" cy="4333372"/>
          </a:xfrm>
          <a:prstGeom prst="rect">
            <a:avLst/>
          </a:prstGeom>
        </p:spPr>
      </p:pic>
    </p:spTree>
    <p:extLst>
      <p:ext uri="{BB962C8B-B14F-4D97-AF65-F5344CB8AC3E}">
        <p14:creationId xmlns:p14="http://schemas.microsoft.com/office/powerpoint/2010/main" val="838991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heckerboard(across)">
                                      <p:cBhvr>
                                        <p:cTn id="7" dur="500"/>
                                        <p:tgtEl>
                                          <p:spTgt spid="2">
                                            <p:txEl>
                                              <p:pRg st="0" end="0"/>
                                            </p:txEl>
                                          </p:spTgt>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5032"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5F7A79-C736-4A45-AD8E-FB2DBFB3CFCB}"/>
              </a:ext>
            </a:extLst>
          </p:cNvPr>
          <p:cNvPicPr>
            <a:picLocks noChangeAspect="1"/>
          </p:cNvPicPr>
          <p:nvPr/>
        </p:nvPicPr>
        <p:blipFill>
          <a:blip r:embed="rId3"/>
          <a:stretch>
            <a:fillRect/>
          </a:stretch>
        </p:blipFill>
        <p:spPr>
          <a:xfrm>
            <a:off x="-9150" y="0"/>
            <a:ext cx="9153150" cy="6858000"/>
          </a:xfrm>
          <a:prstGeom prst="rect">
            <a:avLst/>
          </a:prstGeom>
        </p:spPr>
      </p:pic>
      <p:sp>
        <p:nvSpPr>
          <p:cNvPr id="5" name="TextBox 4">
            <a:extLst>
              <a:ext uri="{FF2B5EF4-FFF2-40B4-BE49-F238E27FC236}">
                <a16:creationId xmlns:a16="http://schemas.microsoft.com/office/drawing/2014/main" id="{C7877A1F-42A2-FE40-A001-557D277BB4DC}"/>
              </a:ext>
            </a:extLst>
          </p:cNvPr>
          <p:cNvSpPr txBox="1"/>
          <p:nvPr/>
        </p:nvSpPr>
        <p:spPr>
          <a:xfrm>
            <a:off x="2281425" y="374900"/>
            <a:ext cx="4733855" cy="646331"/>
          </a:xfrm>
          <a:prstGeom prst="rect">
            <a:avLst/>
          </a:prstGeom>
          <a:noFill/>
        </p:spPr>
        <p:txBody>
          <a:bodyPr wrap="square" rtlCol="0">
            <a:spAutoFit/>
          </a:bodyPr>
          <a:lstStyle/>
          <a:p>
            <a:pPr algn="ctr"/>
            <a:r>
              <a:rPr lang="en-US" sz="3600" b="1" dirty="0">
                <a:solidFill>
                  <a:srgbClr val="FF0000"/>
                </a:solidFill>
                <a:latin typeface="Arial" panose="020B0604020202020204" pitchFamily="34" charset="0"/>
                <a:cs typeface="Arial" panose="020B0604020202020204" pitchFamily="34" charset="0"/>
              </a:rPr>
              <a:t>VAI TRÒ CỦA NƯỚC</a:t>
            </a:r>
          </a:p>
        </p:txBody>
      </p:sp>
      <p:sp>
        <p:nvSpPr>
          <p:cNvPr id="6" name="TextBox 5">
            <a:extLst>
              <a:ext uri="{FF2B5EF4-FFF2-40B4-BE49-F238E27FC236}">
                <a16:creationId xmlns:a16="http://schemas.microsoft.com/office/drawing/2014/main" id="{5EEB215B-2AB3-8A4D-946A-0F4E69BEDD3E}"/>
              </a:ext>
            </a:extLst>
          </p:cNvPr>
          <p:cNvSpPr txBox="1"/>
          <p:nvPr/>
        </p:nvSpPr>
        <p:spPr>
          <a:xfrm>
            <a:off x="372612" y="1596540"/>
            <a:ext cx="8551480" cy="440120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lgn="just">
              <a:buFont typeface="Wingdings" pitchFamily="2" charset="2"/>
              <a:buChar char="v"/>
            </a:pPr>
            <a:r>
              <a:rPr lang="en-US" sz="2800" dirty="0" err="1">
                <a:solidFill>
                  <a:srgbClr val="FFC000"/>
                </a:solidFill>
                <a:latin typeface="Arial" panose="020B0604020202020204" pitchFamily="34" charset="0"/>
                <a:cs typeface="Arial" panose="020B0604020202020204" pitchFamily="34" charset="0"/>
              </a:rPr>
              <a:t>Làm</a:t>
            </a:r>
            <a:r>
              <a:rPr lang="en-US" sz="2800" dirty="0">
                <a:solidFill>
                  <a:srgbClr val="FFC000"/>
                </a:solidFill>
                <a:latin typeface="Arial" panose="020B0604020202020204" pitchFamily="34" charset="0"/>
                <a:cs typeface="Arial" panose="020B0604020202020204" pitchFamily="34" charset="0"/>
              </a:rPr>
              <a:t> dung </a:t>
            </a:r>
            <a:r>
              <a:rPr lang="en-US" sz="2800" dirty="0" err="1">
                <a:solidFill>
                  <a:srgbClr val="FFC000"/>
                </a:solidFill>
                <a:latin typeface="Arial" panose="020B0604020202020204" pitchFamily="34" charset="0"/>
                <a:cs typeface="Arial" panose="020B0604020202020204" pitchFamily="34" charset="0"/>
              </a:rPr>
              <a:t>môi</a:t>
            </a:r>
            <a:r>
              <a:rPr lang="en-US" sz="2800" dirty="0">
                <a:solidFill>
                  <a:srgbClr val="FFC000"/>
                </a:solidFill>
                <a:latin typeface="Arial" panose="020B0604020202020204" pitchFamily="34" charset="0"/>
                <a:cs typeface="Arial" panose="020B0604020202020204" pitchFamily="34" charset="0"/>
              </a:rPr>
              <a:t> </a:t>
            </a:r>
            <a:r>
              <a:rPr lang="en-US" sz="2800" dirty="0" err="1">
                <a:solidFill>
                  <a:srgbClr val="FFC000"/>
                </a:solidFill>
                <a:latin typeface="Arial" panose="020B0604020202020204" pitchFamily="34" charset="0"/>
                <a:cs typeface="Arial" panose="020B0604020202020204" pitchFamily="34" charset="0"/>
              </a:rPr>
              <a:t>hoà</a:t>
            </a:r>
            <a:r>
              <a:rPr lang="en-US" sz="2800" dirty="0">
                <a:solidFill>
                  <a:srgbClr val="FFC000"/>
                </a:solidFill>
                <a:latin typeface="Arial" panose="020B0604020202020204" pitchFamily="34" charset="0"/>
                <a:cs typeface="Arial" panose="020B0604020202020204" pitchFamily="34" charset="0"/>
              </a:rPr>
              <a:t> tan </a:t>
            </a:r>
            <a:r>
              <a:rPr lang="en-US" sz="2800" dirty="0" err="1">
                <a:solidFill>
                  <a:srgbClr val="FFC000"/>
                </a:solidFill>
                <a:latin typeface="Arial" panose="020B0604020202020204" pitchFamily="34" charset="0"/>
                <a:cs typeface="Arial" panose="020B0604020202020204" pitchFamily="34" charset="0"/>
              </a:rPr>
              <a:t>nhiều</a:t>
            </a:r>
            <a:r>
              <a:rPr lang="en-US" sz="2800" dirty="0">
                <a:solidFill>
                  <a:srgbClr val="FFC000"/>
                </a:solidFill>
                <a:latin typeface="Arial" panose="020B0604020202020204" pitchFamily="34" charset="0"/>
                <a:cs typeface="Arial" panose="020B0604020202020204" pitchFamily="34" charset="0"/>
              </a:rPr>
              <a:t> </a:t>
            </a:r>
            <a:r>
              <a:rPr lang="en-US" sz="2800" dirty="0" err="1">
                <a:solidFill>
                  <a:srgbClr val="FFC000"/>
                </a:solidFill>
                <a:latin typeface="Arial" panose="020B0604020202020204" pitchFamily="34" charset="0"/>
                <a:cs typeface="Arial" panose="020B0604020202020204" pitchFamily="34" charset="0"/>
              </a:rPr>
              <a:t>muối</a:t>
            </a:r>
            <a:r>
              <a:rPr lang="en-US" sz="2800" dirty="0">
                <a:solidFill>
                  <a:srgbClr val="FFC000"/>
                </a:solidFill>
                <a:latin typeface="Arial" panose="020B0604020202020204" pitchFamily="34" charset="0"/>
                <a:cs typeface="Arial" panose="020B0604020202020204" pitchFamily="34" charset="0"/>
              </a:rPr>
              <a:t> </a:t>
            </a:r>
            <a:r>
              <a:rPr lang="en-US" sz="2800" dirty="0" err="1">
                <a:solidFill>
                  <a:srgbClr val="FFC000"/>
                </a:solidFill>
                <a:latin typeface="Arial" panose="020B0604020202020204" pitchFamily="34" charset="0"/>
                <a:cs typeface="Arial" panose="020B0604020202020204" pitchFamily="34" charset="0"/>
              </a:rPr>
              <a:t>khoáng</a:t>
            </a:r>
            <a:endParaRPr lang="en-US" sz="2800" dirty="0">
              <a:solidFill>
                <a:srgbClr val="FFC000"/>
              </a:solidFill>
              <a:latin typeface="Arial" panose="020B0604020202020204" pitchFamily="34" charset="0"/>
              <a:cs typeface="Arial" panose="020B0604020202020204" pitchFamily="34" charset="0"/>
            </a:endParaRPr>
          </a:p>
          <a:p>
            <a:pPr marL="342900" indent="-342900" algn="just">
              <a:buFont typeface="Wingdings" pitchFamily="2" charset="2"/>
              <a:buChar char="v"/>
            </a:pPr>
            <a:endParaRPr lang="en-US" sz="2800" dirty="0">
              <a:latin typeface="Arial" panose="020B0604020202020204" pitchFamily="34" charset="0"/>
              <a:cs typeface="Arial" panose="020B0604020202020204" pitchFamily="34" charset="0"/>
            </a:endParaRPr>
          </a:p>
          <a:p>
            <a:pPr marL="342900" indent="-342900" algn="just">
              <a:buFont typeface="Wingdings" pitchFamily="2" charset="2"/>
              <a:buChar char="v"/>
            </a:pPr>
            <a:r>
              <a:rPr lang="en-US" sz="2800" dirty="0" err="1">
                <a:solidFill>
                  <a:srgbClr val="C00000"/>
                </a:solidFill>
                <a:latin typeface="Arial" panose="020B0604020202020204" pitchFamily="34" charset="0"/>
                <a:cs typeface="Arial" panose="020B0604020202020204" pitchFamily="34" charset="0"/>
              </a:rPr>
              <a:t>Đảm</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bảo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sự</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bền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vững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của</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hệ</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thống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keo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nguyên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sinh</a:t>
            </a:r>
            <a:endParaRPr lang="en-US" sz="2800" dirty="0">
              <a:solidFill>
                <a:srgbClr val="C00000"/>
              </a:solidFill>
              <a:latin typeface="Arial" panose="020B0604020202020204" pitchFamily="34" charset="0"/>
              <a:cs typeface="Arial" panose="020B0604020202020204" pitchFamily="34" charset="0"/>
            </a:endParaRPr>
          </a:p>
          <a:p>
            <a:pPr marL="342900" indent="-342900" algn="just">
              <a:buFont typeface="Wingdings" pitchFamily="2" charset="2"/>
              <a:buChar char="v"/>
            </a:pPr>
            <a:endParaRPr lang="en-US" sz="2800" dirty="0">
              <a:latin typeface="Arial" panose="020B0604020202020204" pitchFamily="34" charset="0"/>
              <a:cs typeface="Arial" panose="020B0604020202020204" pitchFamily="34" charset="0"/>
            </a:endParaRPr>
          </a:p>
          <a:p>
            <a:pPr marL="342900" indent="-342900" algn="just">
              <a:buFont typeface="Wingdings" pitchFamily="2" charset="2"/>
              <a:buChar char="v"/>
            </a:pPr>
            <a:r>
              <a:rPr lang="en-US" sz="2800" dirty="0" err="1">
                <a:solidFill>
                  <a:schemeClr val="accent6">
                    <a:lumMod val="75000"/>
                  </a:schemeClr>
                </a:solidFill>
                <a:latin typeface="Arial" panose="020B0604020202020204" pitchFamily="34" charset="0"/>
                <a:cs typeface="Arial" panose="020B0604020202020204" pitchFamily="34" charset="0"/>
              </a:rPr>
              <a:t>Đảm</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bảo</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hình</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dạng</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của</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tế</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bào</a:t>
            </a:r>
            <a:endParaRPr lang="en-US" sz="2800" dirty="0">
              <a:solidFill>
                <a:schemeClr val="accent6">
                  <a:lumMod val="75000"/>
                </a:schemeClr>
              </a:solidFill>
              <a:latin typeface="Arial" panose="020B0604020202020204" pitchFamily="34" charset="0"/>
              <a:cs typeface="Arial" panose="020B0604020202020204" pitchFamily="34" charset="0"/>
            </a:endParaRPr>
          </a:p>
          <a:p>
            <a:pPr algn="just"/>
            <a:endParaRPr lang="en-US" sz="2800" dirty="0">
              <a:solidFill>
                <a:srgbClr val="00B050"/>
              </a:solidFill>
              <a:latin typeface="Arial" panose="020B0604020202020204" pitchFamily="34" charset="0"/>
              <a:cs typeface="Arial" panose="020B0604020202020204" pitchFamily="34" charset="0"/>
            </a:endParaRPr>
          </a:p>
          <a:p>
            <a:pPr marL="342900" indent="-342900" algn="just">
              <a:buFont typeface="Wingdings" pitchFamily="2" charset="2"/>
              <a:buChar char="v"/>
            </a:pPr>
            <a:r>
              <a:rPr lang="en-US" sz="2800" dirty="0" err="1">
                <a:solidFill>
                  <a:srgbClr val="00B050"/>
                </a:solidFill>
                <a:latin typeface="Arial" panose="020B0604020202020204" pitchFamily="34" charset="0"/>
                <a:cs typeface="Arial" panose="020B0604020202020204" pitchFamily="34" charset="0"/>
              </a:rPr>
              <a:t>Tham</a:t>
            </a:r>
            <a:r>
              <a:rPr lang="en-US" sz="2800" dirty="0">
                <a:solidFill>
                  <a:srgbClr val="00B050"/>
                </a:solidFill>
                <a:latin typeface="Arial" panose="020B0604020202020204" pitchFamily="34" charset="0"/>
                <a:cs typeface="Arial" panose="020B0604020202020204" pitchFamily="34" charset="0"/>
              </a:rPr>
              <a:t> </a:t>
            </a:r>
            <a:r>
              <a:rPr lang="en-US" sz="2800" dirty="0" err="1">
                <a:solidFill>
                  <a:srgbClr val="00B050"/>
                </a:solidFill>
                <a:latin typeface="Arial" panose="020B0604020202020204" pitchFamily="34" charset="0"/>
                <a:cs typeface="Arial" panose="020B0604020202020204" pitchFamily="34" charset="0"/>
              </a:rPr>
              <a:t>gia</a:t>
            </a:r>
            <a:r>
              <a:rPr lang="en-US" sz="2800" dirty="0">
                <a:solidFill>
                  <a:srgbClr val="00B050"/>
                </a:solidFill>
                <a:latin typeface="Arial" panose="020B0604020202020204" pitchFamily="34" charset="0"/>
                <a:cs typeface="Arial" panose="020B0604020202020204" pitchFamily="34" charset="0"/>
              </a:rPr>
              <a:t> </a:t>
            </a:r>
            <a:r>
              <a:rPr lang="en-US" sz="2800" dirty="0" err="1">
                <a:solidFill>
                  <a:srgbClr val="00B050"/>
                </a:solidFill>
                <a:latin typeface="Arial" panose="020B0604020202020204" pitchFamily="34" charset="0"/>
                <a:cs typeface="Arial" panose="020B0604020202020204" pitchFamily="34" charset="0"/>
              </a:rPr>
              <a:t>các</a:t>
            </a:r>
            <a:r>
              <a:rPr lang="en-US" sz="2800" dirty="0">
                <a:solidFill>
                  <a:srgbClr val="00B050"/>
                </a:solidFill>
                <a:latin typeface="Arial" panose="020B0604020202020204" pitchFamily="34" charset="0"/>
                <a:cs typeface="Arial" panose="020B0604020202020204" pitchFamily="34" charset="0"/>
              </a:rPr>
              <a:t> </a:t>
            </a:r>
            <a:r>
              <a:rPr lang="en-US" sz="2800" dirty="0" err="1">
                <a:solidFill>
                  <a:srgbClr val="00B050"/>
                </a:solidFill>
                <a:latin typeface="Arial" panose="020B0604020202020204" pitchFamily="34" charset="0"/>
                <a:cs typeface="Arial" panose="020B0604020202020204" pitchFamily="34" charset="0"/>
              </a:rPr>
              <a:t>quá</a:t>
            </a:r>
            <a:r>
              <a:rPr lang="en-US" sz="2800" dirty="0">
                <a:solidFill>
                  <a:srgbClr val="00B050"/>
                </a:solidFill>
                <a:latin typeface="Arial" panose="020B0604020202020204" pitchFamily="34" charset="0"/>
                <a:cs typeface="Arial" panose="020B0604020202020204" pitchFamily="34" charset="0"/>
              </a:rPr>
              <a:t> </a:t>
            </a:r>
            <a:r>
              <a:rPr lang="en-US" sz="2800" dirty="0" err="1">
                <a:solidFill>
                  <a:srgbClr val="00B050"/>
                </a:solidFill>
                <a:latin typeface="Arial" panose="020B0604020202020204" pitchFamily="34" charset="0"/>
                <a:cs typeface="Arial" panose="020B0604020202020204" pitchFamily="34" charset="0"/>
              </a:rPr>
              <a:t>trình</a:t>
            </a:r>
            <a:r>
              <a:rPr lang="en-US" sz="2800" dirty="0">
                <a:solidFill>
                  <a:srgbClr val="00B050"/>
                </a:solidFill>
                <a:latin typeface="Arial" panose="020B0604020202020204" pitchFamily="34" charset="0"/>
                <a:cs typeface="Arial" panose="020B0604020202020204" pitchFamily="34" charset="0"/>
              </a:rPr>
              <a:t> </a:t>
            </a:r>
            <a:r>
              <a:rPr lang="en-US" sz="2800" dirty="0" err="1">
                <a:solidFill>
                  <a:srgbClr val="00B050"/>
                </a:solidFill>
                <a:latin typeface="Arial" panose="020B0604020202020204" pitchFamily="34" charset="0"/>
                <a:cs typeface="Arial" panose="020B0604020202020204" pitchFamily="34" charset="0"/>
              </a:rPr>
              <a:t>sinh</a:t>
            </a:r>
            <a:r>
              <a:rPr lang="en-US" sz="2800" dirty="0">
                <a:solidFill>
                  <a:srgbClr val="00B050"/>
                </a:solidFill>
                <a:latin typeface="Arial" panose="020B0604020202020204" pitchFamily="34" charset="0"/>
                <a:cs typeface="Arial" panose="020B0604020202020204" pitchFamily="34" charset="0"/>
              </a:rPr>
              <a:t> </a:t>
            </a:r>
            <a:r>
              <a:rPr lang="en-US" sz="2800" dirty="0" err="1">
                <a:solidFill>
                  <a:srgbClr val="00B050"/>
                </a:solidFill>
                <a:latin typeface="Arial" panose="020B0604020202020204" pitchFamily="34" charset="0"/>
                <a:cs typeface="Arial" panose="020B0604020202020204" pitchFamily="34" charset="0"/>
              </a:rPr>
              <a:t>lí</a:t>
            </a:r>
            <a:r>
              <a:rPr lang="en-US" sz="2800" dirty="0">
                <a:solidFill>
                  <a:srgbClr val="00B050"/>
                </a:solidFill>
                <a:latin typeface="Arial" panose="020B0604020202020204" pitchFamily="34" charset="0"/>
                <a:cs typeface="Arial" panose="020B0604020202020204" pitchFamily="34" charset="0"/>
              </a:rPr>
              <a:t> </a:t>
            </a:r>
            <a:r>
              <a:rPr lang="en-US" sz="2800" dirty="0" err="1">
                <a:solidFill>
                  <a:srgbClr val="00B050"/>
                </a:solidFill>
                <a:latin typeface="Arial" panose="020B0604020202020204" pitchFamily="34" charset="0"/>
                <a:cs typeface="Arial" panose="020B0604020202020204" pitchFamily="34" charset="0"/>
              </a:rPr>
              <a:t>của</a:t>
            </a:r>
            <a:r>
              <a:rPr lang="en-US" sz="2800" dirty="0">
                <a:solidFill>
                  <a:srgbClr val="00B050"/>
                </a:solidFill>
                <a:latin typeface="Arial" panose="020B0604020202020204" pitchFamily="34" charset="0"/>
                <a:cs typeface="Arial" panose="020B0604020202020204" pitchFamily="34" charset="0"/>
              </a:rPr>
              <a:t> </a:t>
            </a:r>
            <a:r>
              <a:rPr lang="en-US" sz="2800" dirty="0" err="1">
                <a:solidFill>
                  <a:srgbClr val="00B050"/>
                </a:solidFill>
                <a:latin typeface="Arial" panose="020B0604020202020204" pitchFamily="34" charset="0"/>
                <a:cs typeface="Arial" panose="020B0604020202020204" pitchFamily="34" charset="0"/>
              </a:rPr>
              <a:t>cây</a:t>
            </a:r>
            <a:endParaRPr lang="en-US" sz="2800" dirty="0">
              <a:solidFill>
                <a:srgbClr val="00B050"/>
              </a:solidFill>
              <a:latin typeface="Arial" panose="020B0604020202020204" pitchFamily="34" charset="0"/>
              <a:cs typeface="Arial" panose="020B0604020202020204" pitchFamily="34" charset="0"/>
            </a:endParaRPr>
          </a:p>
          <a:p>
            <a:pPr algn="just"/>
            <a:endParaRPr lang="en-US" sz="2800" dirty="0">
              <a:latin typeface="Arial" panose="020B0604020202020204" pitchFamily="34" charset="0"/>
              <a:cs typeface="Arial" panose="020B0604020202020204" pitchFamily="34" charset="0"/>
            </a:endParaRPr>
          </a:p>
          <a:p>
            <a:pPr marL="342900" indent="-342900" algn="just">
              <a:buFont typeface="Wingdings" pitchFamily="2" charset="2"/>
              <a:buChar char="v"/>
            </a:pPr>
            <a:r>
              <a:rPr lang="en-US" sz="2800" dirty="0" err="1">
                <a:solidFill>
                  <a:srgbClr val="7030A0"/>
                </a:solidFill>
                <a:latin typeface="Arial" panose="020B0604020202020204" pitchFamily="34" charset="0"/>
                <a:cs typeface="Arial" panose="020B0604020202020204" pitchFamily="34" charset="0"/>
              </a:rPr>
              <a:t>Ảnh</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hưởng</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đến</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sự</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phân</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bố</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của</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thực</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vật</a:t>
            </a:r>
            <a:endParaRPr lang="en-US" sz="2800"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319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772D9A-4BDE-6946-855D-EEC75CCFC841}"/>
              </a:ext>
            </a:extLst>
          </p:cNvPr>
          <p:cNvSpPr txBox="1"/>
          <p:nvPr/>
        </p:nvSpPr>
        <p:spPr>
          <a:xfrm>
            <a:off x="31469" y="69490"/>
            <a:ext cx="7441926" cy="1200329"/>
          </a:xfrm>
          <a:prstGeom prst="rect">
            <a:avLst/>
          </a:prstGeom>
          <a:noFill/>
        </p:spPr>
        <p:txBody>
          <a:bodyPr wrap="square" rtlCol="0">
            <a:spAutoFit/>
          </a:bodyPr>
          <a:lstStyle/>
          <a:p>
            <a:pPr algn="just"/>
            <a:r>
              <a:rPr lang="en-US" sz="3600" b="1" dirty="0">
                <a:solidFill>
                  <a:srgbClr val="FF0000"/>
                </a:solidFill>
                <a:latin typeface="Arial" panose="020B0604020202020204" pitchFamily="34" charset="0"/>
                <a:cs typeface="Arial" panose="020B0604020202020204" pitchFamily="34" charset="0"/>
              </a:rPr>
              <a:t>II.CƠ CHẾ HẤP THỤ NƯỚC VÀ ION KHOÁNG </a:t>
            </a:r>
            <a:r>
              <a:rPr lang="en-US" sz="3600" b="1" dirty="0" err="1">
                <a:solidFill>
                  <a:srgbClr val="FF0000"/>
                </a:solidFill>
                <a:latin typeface="Arial" panose="020B0604020202020204" pitchFamily="34" charset="0"/>
                <a:cs typeface="Arial" panose="020B0604020202020204" pitchFamily="34" charset="0"/>
              </a:rPr>
              <a:t>Ở</a:t>
            </a:r>
            <a:r>
              <a:rPr lang="en-US" sz="3600" b="1" dirty="0">
                <a:solidFill>
                  <a:srgbClr val="FF0000"/>
                </a:solidFill>
                <a:latin typeface="Arial" panose="020B0604020202020204" pitchFamily="34" charset="0"/>
                <a:cs typeface="Arial" panose="020B0604020202020204" pitchFamily="34" charset="0"/>
              </a:rPr>
              <a:t> RỄ CÂY</a:t>
            </a:r>
          </a:p>
        </p:txBody>
      </p:sp>
      <p:pic>
        <p:nvPicPr>
          <p:cNvPr id="8" name="Picture 7">
            <a:extLst>
              <a:ext uri="{FF2B5EF4-FFF2-40B4-BE49-F238E27FC236}">
                <a16:creationId xmlns:a16="http://schemas.microsoft.com/office/drawing/2014/main" id="{802794D8-52A5-8B4B-9ACF-FA27B513A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3835"/>
            <a:ext cx="9150405" cy="5414165"/>
          </a:xfrm>
          <a:prstGeom prst="rect">
            <a:avLst/>
          </a:prstGeom>
        </p:spPr>
      </p:pic>
    </p:spTree>
    <p:extLst>
      <p:ext uri="{BB962C8B-B14F-4D97-AF65-F5344CB8AC3E}">
        <p14:creationId xmlns:p14="http://schemas.microsoft.com/office/powerpoint/2010/main" val="1337618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0B9B04-2DD1-EE4E-8470-C6045C06A06D}"/>
              </a:ext>
            </a:extLst>
          </p:cNvPr>
          <p:cNvSpPr txBox="1"/>
          <p:nvPr/>
        </p:nvSpPr>
        <p:spPr>
          <a:xfrm>
            <a:off x="31469" y="69490"/>
            <a:ext cx="7441926" cy="1200329"/>
          </a:xfrm>
          <a:prstGeom prst="rect">
            <a:avLst/>
          </a:prstGeom>
          <a:noFill/>
        </p:spPr>
        <p:txBody>
          <a:bodyPr wrap="square" rtlCol="0">
            <a:spAutoFit/>
          </a:bodyPr>
          <a:lstStyle/>
          <a:p>
            <a:pPr algn="just"/>
            <a:r>
              <a:rPr lang="en-US" sz="3600" b="1" dirty="0">
                <a:solidFill>
                  <a:srgbClr val="FF0000"/>
                </a:solidFill>
                <a:latin typeface="Arial" panose="020B0604020202020204" pitchFamily="34" charset="0"/>
                <a:cs typeface="Arial" panose="020B0604020202020204" pitchFamily="34" charset="0"/>
              </a:rPr>
              <a:t>II.CƠ CHẾ HẤP THỤ NƯỚC VÀ ION KHOÁNG </a:t>
            </a:r>
            <a:r>
              <a:rPr lang="en-US" sz="3600" b="1" dirty="0" err="1">
                <a:solidFill>
                  <a:srgbClr val="FF0000"/>
                </a:solidFill>
                <a:latin typeface="Arial" panose="020B0604020202020204" pitchFamily="34" charset="0"/>
                <a:cs typeface="Arial" panose="020B0604020202020204" pitchFamily="34" charset="0"/>
              </a:rPr>
              <a:t>Ở</a:t>
            </a:r>
            <a:r>
              <a:rPr lang="en-US" sz="3600" b="1" dirty="0">
                <a:solidFill>
                  <a:srgbClr val="FF0000"/>
                </a:solidFill>
                <a:latin typeface="Arial" panose="020B0604020202020204" pitchFamily="34" charset="0"/>
                <a:cs typeface="Arial" panose="020B0604020202020204" pitchFamily="34" charset="0"/>
              </a:rPr>
              <a:t> RỄ CÂY</a:t>
            </a:r>
          </a:p>
        </p:txBody>
      </p:sp>
      <p:sp>
        <p:nvSpPr>
          <p:cNvPr id="7" name="Title 1">
            <a:extLst>
              <a:ext uri="{FF2B5EF4-FFF2-40B4-BE49-F238E27FC236}">
                <a16:creationId xmlns:a16="http://schemas.microsoft.com/office/drawing/2014/main" id="{0EDBF537-64D7-954C-B516-7CDE07F3DF8A}"/>
              </a:ext>
            </a:extLst>
          </p:cNvPr>
          <p:cNvSpPr>
            <a:spLocks noGrp="1"/>
          </p:cNvSpPr>
          <p:nvPr>
            <p:ph type="title"/>
          </p:nvPr>
        </p:nvSpPr>
        <p:spPr>
          <a:xfrm>
            <a:off x="-314560" y="1269819"/>
            <a:ext cx="9305855" cy="1325563"/>
          </a:xfrm>
          <a:noFill/>
          <a:ln>
            <a:noFill/>
          </a:ln>
        </p:spPr>
        <p:style>
          <a:lnRef idx="0">
            <a:scrgbClr r="0" g="0" b="0"/>
          </a:lnRef>
          <a:fillRef idx="0">
            <a:scrgbClr r="0" g="0" b="0"/>
          </a:fillRef>
          <a:effectRef idx="0">
            <a:scrgbClr r="0" g="0" b="0"/>
          </a:effectRef>
          <a:fontRef idx="minor">
            <a:schemeClr val="accent1"/>
          </a:fontRef>
        </p:style>
        <p:txBody>
          <a:bodyPr>
            <a:noAutofit/>
          </a:bodyPr>
          <a:lstStyle/>
          <a:p>
            <a:pPr marL="457200" algn="just"/>
            <a:r>
              <a:rPr lang="en-US" sz="2800" b="1" dirty="0">
                <a:solidFill>
                  <a:srgbClr val="7030A0"/>
                </a:solidFill>
                <a:effectLst/>
                <a:latin typeface="Arial" panose="020B0604020202020204" pitchFamily="34" charset="0"/>
                <a:cs typeface="Arial" panose="020B0604020202020204" pitchFamily="34" charset="0"/>
              </a:rPr>
              <a:t>2. </a:t>
            </a:r>
            <a:r>
              <a:rPr lang="en-US" sz="2800" b="1" dirty="0" err="1">
                <a:solidFill>
                  <a:srgbClr val="7030A0"/>
                </a:solidFill>
                <a:effectLst/>
                <a:latin typeface="Arial" panose="020B0604020202020204" pitchFamily="34" charset="0"/>
                <a:cs typeface="Arial" panose="020B0604020202020204" pitchFamily="34" charset="0"/>
              </a:rPr>
              <a:t>Dòng</a:t>
            </a:r>
            <a:r>
              <a:rPr lang="en-US" sz="2800" b="1" dirty="0">
                <a:solidFill>
                  <a:srgbClr val="7030A0"/>
                </a:solidFill>
                <a:effectLst/>
                <a:latin typeface="Arial" panose="020B0604020202020204" pitchFamily="34" charset="0"/>
                <a:cs typeface="Arial" panose="020B0604020202020204" pitchFamily="34" charset="0"/>
              </a:rPr>
              <a:t> </a:t>
            </a:r>
            <a:r>
              <a:rPr lang="en-US" sz="2800" b="1" dirty="0" err="1">
                <a:solidFill>
                  <a:srgbClr val="7030A0"/>
                </a:solidFill>
                <a:effectLst/>
                <a:latin typeface="Arial" panose="020B0604020202020204" pitchFamily="34" charset="0"/>
                <a:cs typeface="Arial" panose="020B0604020202020204" pitchFamily="34" charset="0"/>
              </a:rPr>
              <a:t>nước</a:t>
            </a:r>
            <a:r>
              <a:rPr lang="en-US" sz="2800" b="1" dirty="0">
                <a:solidFill>
                  <a:srgbClr val="7030A0"/>
                </a:solidFill>
                <a:effectLst/>
                <a:latin typeface="Arial" panose="020B0604020202020204" pitchFamily="34" charset="0"/>
                <a:cs typeface="Arial" panose="020B0604020202020204" pitchFamily="34" charset="0"/>
              </a:rPr>
              <a:t> </a:t>
            </a:r>
            <a:r>
              <a:rPr lang="en-US" sz="2800" b="1" dirty="0" err="1">
                <a:solidFill>
                  <a:srgbClr val="7030A0"/>
                </a:solidFill>
                <a:effectLst/>
                <a:latin typeface="Arial" panose="020B0604020202020204" pitchFamily="34" charset="0"/>
                <a:cs typeface="Arial" panose="020B0604020202020204" pitchFamily="34" charset="0"/>
              </a:rPr>
              <a:t>và</a:t>
            </a:r>
            <a:r>
              <a:rPr lang="en-US" sz="2800" b="1" dirty="0">
                <a:solidFill>
                  <a:srgbClr val="7030A0"/>
                </a:solidFill>
                <a:effectLst/>
                <a:latin typeface="Arial" panose="020B0604020202020204" pitchFamily="34" charset="0"/>
                <a:cs typeface="Arial" panose="020B0604020202020204" pitchFamily="34" charset="0"/>
              </a:rPr>
              <a:t> ion </a:t>
            </a:r>
            <a:r>
              <a:rPr lang="en-US" sz="2800" b="1" dirty="0" err="1">
                <a:solidFill>
                  <a:srgbClr val="7030A0"/>
                </a:solidFill>
                <a:effectLst/>
                <a:latin typeface="Arial" panose="020B0604020202020204" pitchFamily="34" charset="0"/>
                <a:cs typeface="Arial" panose="020B0604020202020204" pitchFamily="34" charset="0"/>
              </a:rPr>
              <a:t>khoáng</a:t>
            </a:r>
            <a:r>
              <a:rPr lang="en-US" sz="2800" b="1" dirty="0">
                <a:solidFill>
                  <a:srgbClr val="7030A0"/>
                </a:solidFill>
                <a:effectLst/>
                <a:latin typeface="Arial" panose="020B0604020202020204" pitchFamily="34" charset="0"/>
                <a:cs typeface="Arial" panose="020B0604020202020204" pitchFamily="34" charset="0"/>
              </a:rPr>
              <a:t> </a:t>
            </a:r>
            <a:r>
              <a:rPr lang="en-US" sz="2800" b="1" dirty="0" err="1">
                <a:solidFill>
                  <a:srgbClr val="7030A0"/>
                </a:solidFill>
                <a:effectLst/>
                <a:latin typeface="Arial" panose="020B0604020202020204" pitchFamily="34" charset="0"/>
                <a:cs typeface="Arial" panose="020B0604020202020204" pitchFamily="34" charset="0"/>
              </a:rPr>
              <a:t>đi</a:t>
            </a:r>
            <a:r>
              <a:rPr lang="en-US" sz="2800" b="1" dirty="0">
                <a:solidFill>
                  <a:srgbClr val="7030A0"/>
                </a:solidFill>
                <a:effectLst/>
                <a:latin typeface="Arial" panose="020B0604020202020204" pitchFamily="34" charset="0"/>
                <a:cs typeface="Arial" panose="020B0604020202020204" pitchFamily="34" charset="0"/>
              </a:rPr>
              <a:t> </a:t>
            </a:r>
            <a:r>
              <a:rPr lang="en-US" sz="2800" b="1" dirty="0" err="1">
                <a:solidFill>
                  <a:srgbClr val="7030A0"/>
                </a:solidFill>
                <a:effectLst/>
                <a:latin typeface="Arial" panose="020B0604020202020204" pitchFamily="34" charset="0"/>
                <a:cs typeface="Arial" panose="020B0604020202020204" pitchFamily="34" charset="0"/>
              </a:rPr>
              <a:t>từ</a:t>
            </a:r>
            <a:r>
              <a:rPr lang="en-US" sz="2800" b="1" dirty="0">
                <a:solidFill>
                  <a:srgbClr val="7030A0"/>
                </a:solidFill>
                <a:effectLst/>
                <a:latin typeface="Arial" panose="020B0604020202020204" pitchFamily="34" charset="0"/>
                <a:cs typeface="Arial" panose="020B0604020202020204" pitchFamily="34" charset="0"/>
              </a:rPr>
              <a:t> </a:t>
            </a:r>
            <a:r>
              <a:rPr lang="en-US" sz="2800" b="1" dirty="0" err="1">
                <a:solidFill>
                  <a:srgbClr val="7030A0"/>
                </a:solidFill>
                <a:effectLst/>
                <a:latin typeface="Arial" panose="020B0604020202020204" pitchFamily="34" charset="0"/>
                <a:cs typeface="Arial" panose="020B0604020202020204" pitchFamily="34" charset="0"/>
              </a:rPr>
              <a:t>đất</a:t>
            </a:r>
            <a:r>
              <a:rPr lang="en-US" sz="2800" b="1" dirty="0">
                <a:solidFill>
                  <a:srgbClr val="7030A0"/>
                </a:solidFill>
                <a:effectLst/>
                <a:latin typeface="Arial" panose="020B0604020202020204" pitchFamily="34" charset="0"/>
                <a:cs typeface="Arial" panose="020B0604020202020204" pitchFamily="34" charset="0"/>
              </a:rPr>
              <a:t> </a:t>
            </a:r>
            <a:r>
              <a:rPr lang="en-US" sz="2800" b="1" dirty="0" err="1">
                <a:solidFill>
                  <a:srgbClr val="7030A0"/>
                </a:solidFill>
                <a:effectLst/>
                <a:latin typeface="Arial" panose="020B0604020202020204" pitchFamily="34" charset="0"/>
                <a:cs typeface="Arial" panose="020B0604020202020204" pitchFamily="34" charset="0"/>
              </a:rPr>
              <a:t>vào</a:t>
            </a:r>
            <a:r>
              <a:rPr lang="en-US" sz="2800" b="1" dirty="0">
                <a:solidFill>
                  <a:srgbClr val="7030A0"/>
                </a:solidFill>
                <a:effectLst/>
                <a:latin typeface="Arial" panose="020B0604020202020204" pitchFamily="34" charset="0"/>
                <a:cs typeface="Arial" panose="020B0604020202020204" pitchFamily="34" charset="0"/>
              </a:rPr>
              <a:t> </a:t>
            </a:r>
            <a:r>
              <a:rPr lang="en-US" sz="2800" b="1" dirty="0" err="1">
                <a:solidFill>
                  <a:srgbClr val="7030A0"/>
                </a:solidFill>
                <a:effectLst/>
                <a:latin typeface="Arial" panose="020B0604020202020204" pitchFamily="34" charset="0"/>
                <a:cs typeface="Arial" panose="020B0604020202020204" pitchFamily="34" charset="0"/>
              </a:rPr>
              <a:t>mạch</a:t>
            </a:r>
            <a:r>
              <a:rPr lang="en-US" sz="2800" b="1" dirty="0">
                <a:solidFill>
                  <a:srgbClr val="7030A0"/>
                </a:solidFill>
                <a:effectLst/>
                <a:latin typeface="Arial" panose="020B0604020202020204" pitchFamily="34" charset="0"/>
                <a:cs typeface="Arial" panose="020B0604020202020204" pitchFamily="34" charset="0"/>
              </a:rPr>
              <a:t> </a:t>
            </a:r>
            <a:r>
              <a:rPr lang="en-US" sz="2800" b="1" dirty="0" err="1">
                <a:solidFill>
                  <a:srgbClr val="7030A0"/>
                </a:solidFill>
                <a:effectLst/>
                <a:latin typeface="Arial" panose="020B0604020202020204" pitchFamily="34" charset="0"/>
                <a:cs typeface="Arial" panose="020B0604020202020204" pitchFamily="34" charset="0"/>
              </a:rPr>
              <a:t>gỗ</a:t>
            </a:r>
            <a:r>
              <a:rPr lang="en-US" sz="2800" b="1" dirty="0">
                <a:solidFill>
                  <a:srgbClr val="7030A0"/>
                </a:solidFill>
                <a:effectLst/>
                <a:latin typeface="Arial" panose="020B0604020202020204" pitchFamily="34" charset="0"/>
                <a:cs typeface="Arial" panose="020B0604020202020204" pitchFamily="34" charset="0"/>
              </a:rPr>
              <a:t> </a:t>
            </a:r>
            <a:r>
              <a:rPr lang="en-US" sz="2800" b="1" dirty="0" err="1">
                <a:solidFill>
                  <a:srgbClr val="7030A0"/>
                </a:solidFill>
                <a:effectLst/>
                <a:latin typeface="Arial" panose="020B0604020202020204" pitchFamily="34" charset="0"/>
                <a:cs typeface="Arial" panose="020B0604020202020204" pitchFamily="34" charset="0"/>
              </a:rPr>
              <a:t>của</a:t>
            </a:r>
            <a:r>
              <a:rPr lang="en-US" sz="2800" b="1" dirty="0">
                <a:solidFill>
                  <a:srgbClr val="7030A0"/>
                </a:solidFill>
                <a:effectLst/>
                <a:latin typeface="Arial" panose="020B0604020202020204" pitchFamily="34" charset="0"/>
                <a:cs typeface="Arial" panose="020B0604020202020204" pitchFamily="34" charset="0"/>
              </a:rPr>
              <a:t> </a:t>
            </a:r>
            <a:r>
              <a:rPr lang="en-US" sz="2800" b="1" dirty="0" err="1">
                <a:solidFill>
                  <a:srgbClr val="7030A0"/>
                </a:solidFill>
                <a:effectLst/>
                <a:latin typeface="Arial" panose="020B0604020202020204" pitchFamily="34" charset="0"/>
                <a:cs typeface="Arial" panose="020B0604020202020204" pitchFamily="34" charset="0"/>
              </a:rPr>
              <a:t>rễ</a:t>
            </a:r>
            <a:endParaRPr lang="en-US" sz="2800" b="1" dirty="0">
              <a:solidFill>
                <a:srgbClr val="7030A0"/>
              </a:solidFill>
              <a:effectLst/>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FAF529B6-FE61-8D4B-A178-881098038B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68" y="2470149"/>
            <a:ext cx="9075959" cy="4387852"/>
          </a:xfrm>
          <a:prstGeom prst="rect">
            <a:avLst/>
          </a:prstGeom>
        </p:spPr>
      </p:pic>
    </p:spTree>
    <p:extLst>
      <p:ext uri="{BB962C8B-B14F-4D97-AF65-F5344CB8AC3E}">
        <p14:creationId xmlns:p14="http://schemas.microsoft.com/office/powerpoint/2010/main" val="17953750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5F2F58-E36D-BF4A-B650-F0EA023A6B13}"/>
              </a:ext>
            </a:extLst>
          </p:cNvPr>
          <p:cNvSpPr txBox="1"/>
          <p:nvPr/>
        </p:nvSpPr>
        <p:spPr>
          <a:xfrm>
            <a:off x="1174312" y="-235920"/>
            <a:ext cx="7024432" cy="1754326"/>
          </a:xfrm>
          <a:prstGeom prst="rect">
            <a:avLst/>
          </a:prstGeom>
          <a:noFill/>
        </p:spPr>
        <p:txBody>
          <a:bodyPr wrap="square" rtlCol="0">
            <a:spAutoFit/>
          </a:bodyPr>
          <a:lstStyle/>
          <a:p>
            <a:pPr algn="ctr">
              <a:lnSpc>
                <a:spcPct val="200000"/>
              </a:lnSpc>
            </a:pPr>
            <a:r>
              <a:rPr lang="en-US" sz="3600" b="1" i="1" dirty="0">
                <a:solidFill>
                  <a:schemeClr val="accent2">
                    <a:lumMod val="75000"/>
                  </a:schemeClr>
                </a:solidFill>
                <a:latin typeface="Arial" panose="020B0604020202020204" pitchFamily="34" charset="0"/>
                <a:cs typeface="Arial" panose="020B0604020202020204" pitchFamily="34" charset="0"/>
              </a:rPr>
              <a:t>Con </a:t>
            </a:r>
            <a:r>
              <a:rPr lang="en-US" sz="3600" b="1" i="1" dirty="0" err="1">
                <a:solidFill>
                  <a:schemeClr val="accent2">
                    <a:lumMod val="75000"/>
                  </a:schemeClr>
                </a:solidFill>
                <a:latin typeface="Arial" panose="020B0604020202020204" pitchFamily="34" charset="0"/>
                <a:cs typeface="Arial" panose="020B0604020202020204" pitchFamily="34" charset="0"/>
              </a:rPr>
              <a:t>đường</a:t>
            </a:r>
            <a:r>
              <a:rPr lang="en-US" sz="3600" b="1" i="1" dirty="0">
                <a:solidFill>
                  <a:schemeClr val="accent2">
                    <a:lumMod val="75000"/>
                  </a:schemeClr>
                </a:solidFill>
                <a:latin typeface="Arial" panose="020B0604020202020204" pitchFamily="34" charset="0"/>
                <a:cs typeface="Arial" panose="020B0604020202020204" pitchFamily="34" charset="0"/>
              </a:rPr>
              <a:t> </a:t>
            </a:r>
            <a:r>
              <a:rPr lang="en-US" sz="3600" b="1" i="1" dirty="0" err="1">
                <a:solidFill>
                  <a:schemeClr val="accent2">
                    <a:lumMod val="75000"/>
                  </a:schemeClr>
                </a:solidFill>
                <a:latin typeface="Arial" panose="020B0604020202020204" pitchFamily="34" charset="0"/>
                <a:cs typeface="Arial" panose="020B0604020202020204" pitchFamily="34" charset="0"/>
              </a:rPr>
              <a:t>gian</a:t>
            </a:r>
            <a:r>
              <a:rPr lang="en-US" sz="3600" b="1" i="1" dirty="0">
                <a:solidFill>
                  <a:schemeClr val="accent2">
                    <a:lumMod val="75000"/>
                  </a:schemeClr>
                </a:solidFill>
                <a:latin typeface="Arial" panose="020B0604020202020204" pitchFamily="34" charset="0"/>
                <a:cs typeface="Arial" panose="020B0604020202020204" pitchFamily="34" charset="0"/>
              </a:rPr>
              <a:t> </a:t>
            </a:r>
            <a:r>
              <a:rPr lang="en-US" sz="3600" b="1" i="1" dirty="0" err="1">
                <a:solidFill>
                  <a:schemeClr val="accent2">
                    <a:lumMod val="75000"/>
                  </a:schemeClr>
                </a:solidFill>
                <a:latin typeface="Arial" panose="020B0604020202020204" pitchFamily="34" charset="0"/>
                <a:cs typeface="Arial" panose="020B0604020202020204" pitchFamily="34" charset="0"/>
              </a:rPr>
              <a:t>bào</a:t>
            </a:r>
            <a:endParaRPr lang="en-US" sz="3600" b="1" i="1" dirty="0">
              <a:solidFill>
                <a:schemeClr val="accent2">
                  <a:lumMod val="75000"/>
                </a:schemeClr>
              </a:solidFill>
              <a:latin typeface="Arial" panose="020B0604020202020204" pitchFamily="34" charset="0"/>
              <a:cs typeface="Arial" panose="020B0604020202020204" pitchFamily="34" charset="0"/>
            </a:endParaRPr>
          </a:p>
          <a:p>
            <a:pPr algn="ctr"/>
            <a:r>
              <a:rPr lang="en-US" sz="3600" b="1" i="1" dirty="0">
                <a:solidFill>
                  <a:schemeClr val="accent6">
                    <a:lumMod val="50000"/>
                  </a:schemeClr>
                </a:solidFill>
                <a:latin typeface="Arial" panose="020B0604020202020204" pitchFamily="34" charset="0"/>
                <a:cs typeface="Arial" panose="020B0604020202020204" pitchFamily="34" charset="0"/>
              </a:rPr>
              <a:t>(</a:t>
            </a:r>
            <a:r>
              <a:rPr lang="en-US" sz="3600" b="1" i="1" dirty="0" err="1">
                <a:solidFill>
                  <a:schemeClr val="accent6">
                    <a:lumMod val="50000"/>
                  </a:schemeClr>
                </a:solidFill>
                <a:latin typeface="Arial" panose="020B0604020202020204" pitchFamily="34" charset="0"/>
                <a:cs typeface="Arial" panose="020B0604020202020204" pitchFamily="34" charset="0"/>
              </a:rPr>
              <a:t>nhanh</a:t>
            </a:r>
            <a:r>
              <a:rPr lang="en-US" sz="3600" b="1" i="1" dirty="0">
                <a:solidFill>
                  <a:schemeClr val="accent6">
                    <a:lumMod val="50000"/>
                  </a:schemeClr>
                </a:solidFill>
                <a:latin typeface="Arial" panose="020B0604020202020204" pitchFamily="34" charset="0"/>
                <a:cs typeface="Arial" panose="020B0604020202020204" pitchFamily="34" charset="0"/>
              </a:rPr>
              <a:t>, </a:t>
            </a:r>
            <a:r>
              <a:rPr lang="en-US" sz="3600" b="1" i="1" dirty="0" err="1">
                <a:solidFill>
                  <a:schemeClr val="accent6">
                    <a:lumMod val="50000"/>
                  </a:schemeClr>
                </a:solidFill>
                <a:latin typeface="Arial" panose="020B0604020202020204" pitchFamily="34" charset="0"/>
                <a:cs typeface="Arial" panose="020B0604020202020204" pitchFamily="34" charset="0"/>
              </a:rPr>
              <a:t>không</a:t>
            </a:r>
            <a:r>
              <a:rPr lang="en-US" sz="3600" b="1" i="1" dirty="0">
                <a:solidFill>
                  <a:schemeClr val="accent6">
                    <a:lumMod val="50000"/>
                  </a:schemeClr>
                </a:solidFill>
                <a:latin typeface="Arial" panose="020B0604020202020204" pitchFamily="34" charset="0"/>
                <a:cs typeface="Arial" panose="020B0604020202020204" pitchFamily="34" charset="0"/>
              </a:rPr>
              <a:t> </a:t>
            </a:r>
            <a:r>
              <a:rPr lang="en-US" sz="3600" b="1" i="1" dirty="0" err="1">
                <a:solidFill>
                  <a:schemeClr val="accent6">
                    <a:lumMod val="50000"/>
                  </a:schemeClr>
                </a:solidFill>
                <a:latin typeface="Arial" panose="020B0604020202020204" pitchFamily="34" charset="0"/>
                <a:cs typeface="Arial" panose="020B0604020202020204" pitchFamily="34" charset="0"/>
              </a:rPr>
              <a:t>được</a:t>
            </a:r>
            <a:r>
              <a:rPr lang="en-US" sz="3600" b="1" i="1" dirty="0">
                <a:solidFill>
                  <a:schemeClr val="accent6">
                    <a:lumMod val="50000"/>
                  </a:schemeClr>
                </a:solidFill>
                <a:latin typeface="Arial" panose="020B0604020202020204" pitchFamily="34" charset="0"/>
                <a:cs typeface="Arial" panose="020B0604020202020204" pitchFamily="34" charset="0"/>
              </a:rPr>
              <a:t> </a:t>
            </a:r>
            <a:r>
              <a:rPr lang="en-US" sz="3600" b="1" i="1" dirty="0" err="1">
                <a:solidFill>
                  <a:schemeClr val="accent6">
                    <a:lumMod val="50000"/>
                  </a:schemeClr>
                </a:solidFill>
                <a:latin typeface="Arial" panose="020B0604020202020204" pitchFamily="34" charset="0"/>
                <a:cs typeface="Arial" panose="020B0604020202020204" pitchFamily="34" charset="0"/>
              </a:rPr>
              <a:t>chọn</a:t>
            </a:r>
            <a:r>
              <a:rPr lang="en-US" sz="3600" b="1" i="1" dirty="0">
                <a:solidFill>
                  <a:schemeClr val="accent6">
                    <a:lumMod val="50000"/>
                  </a:schemeClr>
                </a:solidFill>
                <a:latin typeface="Arial" panose="020B0604020202020204" pitchFamily="34" charset="0"/>
                <a:cs typeface="Arial" panose="020B0604020202020204" pitchFamily="34" charset="0"/>
              </a:rPr>
              <a:t> </a:t>
            </a:r>
            <a:r>
              <a:rPr lang="en-US" sz="3600" b="1" i="1" dirty="0" err="1">
                <a:solidFill>
                  <a:schemeClr val="accent6">
                    <a:lumMod val="50000"/>
                  </a:schemeClr>
                </a:solidFill>
                <a:latin typeface="Arial" panose="020B0604020202020204" pitchFamily="34" charset="0"/>
                <a:cs typeface="Arial" panose="020B0604020202020204" pitchFamily="34" charset="0"/>
              </a:rPr>
              <a:t>lọc</a:t>
            </a:r>
            <a:r>
              <a:rPr lang="en-US" sz="3600" b="1" i="1" dirty="0">
                <a:solidFill>
                  <a:schemeClr val="accent6">
                    <a:lumMod val="50000"/>
                  </a:schemeClr>
                </a:solidFill>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4D99E51C-0B18-A048-A844-36DE1D3713C6}"/>
              </a:ext>
            </a:extLst>
          </p:cNvPr>
          <p:cNvSpPr txBox="1"/>
          <p:nvPr/>
        </p:nvSpPr>
        <p:spPr>
          <a:xfrm>
            <a:off x="563493" y="1555229"/>
            <a:ext cx="8017013" cy="1384995"/>
          </a:xfrm>
          <a:prstGeom prst="rect">
            <a:avLst/>
          </a:prstGeom>
          <a:noFill/>
        </p:spPr>
        <p:txBody>
          <a:bodyPr wrap="square" rtlCol="0">
            <a:spAutoFit/>
          </a:bodyPr>
          <a:lstStyle/>
          <a:p>
            <a:pPr algn="just"/>
            <a:r>
              <a:rPr lang="en-US" sz="2800" i="1" u="sng" dirty="0" err="1">
                <a:solidFill>
                  <a:srgbClr val="C00000"/>
                </a:solidFill>
                <a:latin typeface="Arial" panose="020B0604020202020204" pitchFamily="34" charset="0"/>
                <a:cs typeface="Arial" panose="020B0604020202020204" pitchFamily="34" charset="0"/>
              </a:rPr>
              <a:t>Từ</a:t>
            </a:r>
            <a:r>
              <a:rPr lang="en-US" sz="2800" i="1" u="sng" dirty="0">
                <a:solidFill>
                  <a:srgbClr val="C00000"/>
                </a:solidFill>
                <a:latin typeface="Arial" panose="020B0604020202020204" pitchFamily="34" charset="0"/>
                <a:cs typeface="Arial" panose="020B0604020202020204" pitchFamily="34" charset="0"/>
              </a:rPr>
              <a:t> </a:t>
            </a:r>
            <a:r>
              <a:rPr lang="en-US" sz="2800" i="1" u="sng" dirty="0" err="1">
                <a:solidFill>
                  <a:srgbClr val="C00000"/>
                </a:solidFill>
                <a:latin typeface="Arial" panose="020B0604020202020204" pitchFamily="34" charset="0"/>
                <a:cs typeface="Arial" panose="020B0604020202020204" pitchFamily="34" charset="0"/>
              </a:rPr>
              <a:t>lông</a:t>
            </a:r>
            <a:r>
              <a:rPr lang="en-US" sz="2800" i="1" u="sng" dirty="0">
                <a:solidFill>
                  <a:srgbClr val="C00000"/>
                </a:solidFill>
                <a:latin typeface="Arial" panose="020B0604020202020204" pitchFamily="34" charset="0"/>
                <a:cs typeface="Arial" panose="020B0604020202020204" pitchFamily="34" charset="0"/>
              </a:rPr>
              <a:t> </a:t>
            </a:r>
            <a:r>
              <a:rPr lang="en-US" sz="2800" i="1" u="sng" dirty="0" err="1">
                <a:solidFill>
                  <a:srgbClr val="C00000"/>
                </a:solidFill>
                <a:latin typeface="Arial" panose="020B0604020202020204" pitchFamily="34" charset="0"/>
                <a:cs typeface="Arial" panose="020B0604020202020204" pitchFamily="34" charset="0"/>
              </a:rPr>
              <a:t>hút</a:t>
            </a:r>
            <a:r>
              <a:rPr lang="en-US" sz="2800" i="1" u="sng" dirty="0">
                <a:solidFill>
                  <a:srgbClr val="C00000"/>
                </a:solidFill>
                <a:latin typeface="Arial" panose="020B0604020202020204" pitchFamily="34" charset="0"/>
                <a:cs typeface="Arial" panose="020B0604020202020204" pitchFamily="34" charset="0"/>
              </a:rPr>
              <a:t> </a:t>
            </a:r>
            <a:r>
              <a:rPr lang="en-US" sz="2800" i="1" u="sng" dirty="0" err="1">
                <a:solidFill>
                  <a:srgbClr val="C00000"/>
                </a:solidFill>
                <a:latin typeface="Arial" panose="020B0604020202020204" pitchFamily="34" charset="0"/>
                <a:cs typeface="Arial" panose="020B0604020202020204" pitchFamily="34" charset="0"/>
              </a:rPr>
              <a:t>xuyên</a:t>
            </a:r>
            <a:r>
              <a:rPr lang="en-US" sz="2800" i="1" u="sng" dirty="0">
                <a:solidFill>
                  <a:srgbClr val="C00000"/>
                </a:solidFill>
                <a:latin typeface="Arial" panose="020B0604020202020204" pitchFamily="34" charset="0"/>
                <a:cs typeface="Arial" panose="020B0604020202020204" pitchFamily="34" charset="0"/>
              </a:rPr>
              <a:t> qua </a:t>
            </a:r>
            <a:r>
              <a:rPr lang="en-US" sz="2800" i="1" u="sng" dirty="0" err="1">
                <a:solidFill>
                  <a:srgbClr val="C00000"/>
                </a:solidFill>
                <a:latin typeface="Arial" panose="020B0604020202020204" pitchFamily="34" charset="0"/>
                <a:cs typeface="Arial" panose="020B0604020202020204" pitchFamily="34" charset="0"/>
              </a:rPr>
              <a:t>thành</a:t>
            </a:r>
            <a:r>
              <a:rPr lang="en-US" sz="2800" i="1" u="sng" dirty="0">
                <a:solidFill>
                  <a:srgbClr val="C00000"/>
                </a:solidFill>
                <a:latin typeface="Arial" panose="020B0604020202020204" pitchFamily="34" charset="0"/>
                <a:cs typeface="Arial" panose="020B0604020202020204" pitchFamily="34" charset="0"/>
              </a:rPr>
              <a:t> </a:t>
            </a:r>
            <a:r>
              <a:rPr lang="en-US" sz="2800" i="1" u="sng" dirty="0" err="1">
                <a:solidFill>
                  <a:srgbClr val="C00000"/>
                </a:solidFill>
                <a:latin typeface="Arial" panose="020B0604020202020204" pitchFamily="34" charset="0"/>
                <a:cs typeface="Arial" panose="020B0604020202020204" pitchFamily="34" charset="0"/>
              </a:rPr>
              <a:t>tế</a:t>
            </a:r>
            <a:r>
              <a:rPr lang="en-US" sz="2800" i="1" u="sng" dirty="0">
                <a:solidFill>
                  <a:srgbClr val="C00000"/>
                </a:solidFill>
                <a:latin typeface="Arial" panose="020B0604020202020204" pitchFamily="34" charset="0"/>
                <a:cs typeface="Arial" panose="020B0604020202020204" pitchFamily="34" charset="0"/>
              </a:rPr>
              <a:t> </a:t>
            </a:r>
            <a:r>
              <a:rPr lang="en-US" sz="2800" i="1" u="sng" dirty="0" err="1">
                <a:solidFill>
                  <a:srgbClr val="C00000"/>
                </a:solidFill>
                <a:latin typeface="Arial" panose="020B0604020202020204" pitchFamily="34" charset="0"/>
                <a:cs typeface="Arial" panose="020B0604020202020204" pitchFamily="34" charset="0"/>
              </a:rPr>
              <a:t>bào</a:t>
            </a:r>
            <a:r>
              <a:rPr lang="en-US" sz="2800" i="1" u="sng" dirty="0">
                <a:solidFill>
                  <a:srgbClr val="C00000"/>
                </a:solidFill>
                <a:latin typeface="Arial" panose="020B0604020202020204" pitchFamily="34" charset="0"/>
                <a:cs typeface="Arial" panose="020B0604020202020204" pitchFamily="34" charset="0"/>
              </a:rPr>
              <a:t> </a:t>
            </a:r>
            <a:r>
              <a:rPr lang="en-US" sz="2800" i="1" u="sng" dirty="0" err="1">
                <a:solidFill>
                  <a:srgbClr val="C00000"/>
                </a:solidFill>
                <a:latin typeface="Arial" panose="020B0604020202020204" pitchFamily="34" charset="0"/>
                <a:cs typeface="Arial" panose="020B0604020202020204" pitchFamily="34" charset="0"/>
              </a:rPr>
              <a:t>và</a:t>
            </a:r>
            <a:r>
              <a:rPr lang="en-US" sz="2800" i="1" u="sng" dirty="0">
                <a:solidFill>
                  <a:srgbClr val="C00000"/>
                </a:solidFill>
                <a:latin typeface="Arial" panose="020B0604020202020204" pitchFamily="34" charset="0"/>
                <a:cs typeface="Arial" panose="020B0604020202020204" pitchFamily="34" charset="0"/>
              </a:rPr>
              <a:t> </a:t>
            </a:r>
            <a:r>
              <a:rPr lang="en-US" sz="2800" i="1" u="sng" dirty="0" err="1">
                <a:solidFill>
                  <a:srgbClr val="C00000"/>
                </a:solidFill>
                <a:latin typeface="Arial" panose="020B0604020202020204" pitchFamily="34" charset="0"/>
                <a:cs typeface="Arial" panose="020B0604020202020204" pitchFamily="34" charset="0"/>
              </a:rPr>
              <a:t>gian</a:t>
            </a:r>
            <a:r>
              <a:rPr lang="en-US" sz="2800" i="1" u="sng" dirty="0">
                <a:solidFill>
                  <a:srgbClr val="C00000"/>
                </a:solidFill>
                <a:latin typeface="Arial" panose="020B0604020202020204" pitchFamily="34" charset="0"/>
                <a:cs typeface="Arial" panose="020B0604020202020204" pitchFamily="34" charset="0"/>
              </a:rPr>
              <a:t> </a:t>
            </a:r>
            <a:r>
              <a:rPr lang="en-US" sz="2800" i="1" u="sng" dirty="0" err="1">
                <a:solidFill>
                  <a:srgbClr val="C00000"/>
                </a:solidFill>
                <a:latin typeface="Arial" panose="020B0604020202020204" pitchFamily="34" charset="0"/>
                <a:cs typeface="Arial" panose="020B0604020202020204" pitchFamily="34" charset="0"/>
              </a:rPr>
              <a:t>bào</a:t>
            </a:r>
            <a:r>
              <a:rPr lang="en-US" sz="2800" i="1" u="sng" dirty="0">
                <a:solidFill>
                  <a:srgbClr val="C00000"/>
                </a:solidFill>
                <a:latin typeface="Arial" panose="020B0604020202020204" pitchFamily="34" charset="0"/>
                <a:cs typeface="Arial" panose="020B0604020202020204" pitchFamily="34" charset="0"/>
              </a:rPr>
              <a:t> </a:t>
            </a:r>
            <a:r>
              <a:rPr lang="en-US" sz="2800" i="1" u="sng" dirty="0" err="1">
                <a:solidFill>
                  <a:srgbClr val="C00000"/>
                </a:solidFill>
                <a:latin typeface="Arial" panose="020B0604020202020204" pitchFamily="34" charset="0"/>
                <a:cs typeface="Arial" panose="020B0604020202020204" pitchFamily="34" charset="0"/>
              </a:rPr>
              <a:t>của</a:t>
            </a:r>
            <a:r>
              <a:rPr lang="en-US" sz="2800" i="1" u="sng" dirty="0">
                <a:solidFill>
                  <a:srgbClr val="C00000"/>
                </a:solidFill>
                <a:latin typeface="Arial" panose="020B0604020202020204" pitchFamily="34" charset="0"/>
                <a:cs typeface="Arial" panose="020B0604020202020204" pitchFamily="34" charset="0"/>
              </a:rPr>
              <a:t> </a:t>
            </a:r>
            <a:r>
              <a:rPr lang="en-US" sz="2800" i="1" u="sng" dirty="0" err="1">
                <a:solidFill>
                  <a:srgbClr val="C00000"/>
                </a:solidFill>
                <a:latin typeface="Arial" panose="020B0604020202020204" pitchFamily="34" charset="0"/>
                <a:cs typeface="Arial" panose="020B0604020202020204" pitchFamily="34" charset="0"/>
              </a:rPr>
              <a:t>các</a:t>
            </a:r>
            <a:r>
              <a:rPr lang="en-US" sz="2800" i="1" u="sng" dirty="0">
                <a:solidFill>
                  <a:srgbClr val="C00000"/>
                </a:solidFill>
                <a:latin typeface="Arial" panose="020B0604020202020204" pitchFamily="34" charset="0"/>
                <a:cs typeface="Arial" panose="020B0604020202020204" pitchFamily="34" charset="0"/>
              </a:rPr>
              <a:t> </a:t>
            </a:r>
            <a:r>
              <a:rPr lang="en-US" sz="2800" i="1" u="sng" dirty="0" err="1">
                <a:solidFill>
                  <a:srgbClr val="C00000"/>
                </a:solidFill>
                <a:latin typeface="Arial" panose="020B0604020202020204" pitchFamily="34" charset="0"/>
                <a:cs typeface="Arial" panose="020B0604020202020204" pitchFamily="34" charset="0"/>
              </a:rPr>
              <a:t>tế</a:t>
            </a:r>
            <a:r>
              <a:rPr lang="en-US" sz="2800" i="1" u="sng" dirty="0">
                <a:solidFill>
                  <a:srgbClr val="C00000"/>
                </a:solidFill>
                <a:latin typeface="Arial" panose="020B0604020202020204" pitchFamily="34" charset="0"/>
                <a:cs typeface="Arial" panose="020B0604020202020204" pitchFamily="34" charset="0"/>
              </a:rPr>
              <a:t> </a:t>
            </a:r>
            <a:r>
              <a:rPr lang="en-US" sz="2800" i="1" u="sng" dirty="0" err="1">
                <a:solidFill>
                  <a:srgbClr val="C00000"/>
                </a:solidFill>
                <a:latin typeface="Arial" panose="020B0604020202020204" pitchFamily="34" charset="0"/>
                <a:cs typeface="Arial" panose="020B0604020202020204" pitchFamily="34" charset="0"/>
              </a:rPr>
              <a:t>bào</a:t>
            </a:r>
            <a:r>
              <a:rPr lang="en-US" sz="2800" i="1" dirty="0">
                <a:solidFill>
                  <a:schemeClr val="accent6">
                    <a:lumMod val="50000"/>
                  </a:schemeClr>
                </a:solidFill>
                <a:latin typeface="Arial" panose="020B0604020202020204" pitchFamily="34" charset="0"/>
                <a:cs typeface="Arial" panose="020B0604020202020204" pitchFamily="34" charset="0"/>
              </a:rPr>
              <a:t> </a:t>
            </a:r>
            <a:r>
              <a:rPr lang="en-US" sz="2800" i="1"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đai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Caspari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thì</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chuyển</a:t>
            </a:r>
            <a:r>
              <a:rPr lang="en-US" sz="2800" dirty="0">
                <a:latin typeface="Arial" panose="020B0604020202020204" pitchFamily="34" charset="0"/>
                <a:cs typeface="Arial" panose="020B0604020202020204" pitchFamily="34" charset="0"/>
              </a:rPr>
              <a:t> sang con </a:t>
            </a:r>
            <a:r>
              <a:rPr lang="en-US" sz="2800" dirty="0" err="1">
                <a:latin typeface="Arial" panose="020B0604020202020204" pitchFamily="34" charset="0"/>
                <a:cs typeface="Arial" panose="020B0604020202020204" pitchFamily="34" charset="0"/>
              </a:rPr>
              <a:t>đường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tế</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chất→mạch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gỗ</a:t>
            </a:r>
            <a:endParaRPr lang="en-US" sz="28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AB1B881-6CCA-C44E-BDA8-7F5B51D0C0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65079"/>
            <a:ext cx="9144000" cy="4051135"/>
          </a:xfrm>
          <a:prstGeom prst="rect">
            <a:avLst/>
          </a:prstGeom>
        </p:spPr>
      </p:pic>
    </p:spTree>
    <p:extLst>
      <p:ext uri="{BB962C8B-B14F-4D97-AF65-F5344CB8AC3E}">
        <p14:creationId xmlns:p14="http://schemas.microsoft.com/office/powerpoint/2010/main" val="323460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38B527-CA55-8F40-979D-BE6061EAFC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081" y="1749245"/>
            <a:ext cx="8236920" cy="5108755"/>
          </a:xfrm>
          <a:prstGeom prst="rect">
            <a:avLst/>
          </a:prstGeom>
        </p:spPr>
      </p:pic>
      <p:sp>
        <p:nvSpPr>
          <p:cNvPr id="3" name="Cloud Callout 2">
            <a:extLst>
              <a:ext uri="{FF2B5EF4-FFF2-40B4-BE49-F238E27FC236}">
                <a16:creationId xmlns:a16="http://schemas.microsoft.com/office/drawing/2014/main" id="{15403383-FB04-6E45-A395-75A190C3F077}"/>
              </a:ext>
            </a:extLst>
          </p:cNvPr>
          <p:cNvSpPr/>
          <p:nvPr/>
        </p:nvSpPr>
        <p:spPr>
          <a:xfrm>
            <a:off x="143555" y="222195"/>
            <a:ext cx="5191970" cy="2333344"/>
          </a:xfrm>
          <a:prstGeom prst="cloudCallout">
            <a:avLst>
              <a:gd name="adj1" fmla="val 81272"/>
              <a:gd name="adj2" fmla="val 67203"/>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err="1">
                <a:solidFill>
                  <a:schemeClr val="accent6">
                    <a:lumMod val="50000"/>
                  </a:schemeClr>
                </a:solidFill>
                <a:latin typeface="Arial" panose="020B0604020202020204" pitchFamily="34" charset="0"/>
                <a:cs typeface="Arial" panose="020B0604020202020204" pitchFamily="34" charset="0"/>
              </a:rPr>
              <a:t>Đai</a:t>
            </a:r>
            <a:r>
              <a:rPr lang="en-US" sz="3600" dirty="0">
                <a:solidFill>
                  <a:schemeClr val="accent6">
                    <a:lumMod val="50000"/>
                  </a:schemeClr>
                </a:solidFill>
                <a:latin typeface="Arial" panose="020B0604020202020204" pitchFamily="34" charset="0"/>
                <a:cs typeface="Arial" panose="020B0604020202020204" pitchFamily="34" charset="0"/>
              </a:rPr>
              <a:t> </a:t>
            </a:r>
            <a:r>
              <a:rPr lang="en-US" sz="3600" dirty="0" err="1">
                <a:solidFill>
                  <a:schemeClr val="accent6">
                    <a:lumMod val="50000"/>
                  </a:schemeClr>
                </a:solidFill>
                <a:latin typeface="Arial" panose="020B0604020202020204" pitchFamily="34" charset="0"/>
                <a:cs typeface="Arial" panose="020B0604020202020204" pitchFamily="34" charset="0"/>
              </a:rPr>
              <a:t>Caspari</a:t>
            </a:r>
            <a:r>
              <a:rPr lang="en-US" sz="3600" dirty="0">
                <a:solidFill>
                  <a:schemeClr val="accent6">
                    <a:lumMod val="50000"/>
                  </a:schemeClr>
                </a:solidFill>
                <a:latin typeface="Arial" panose="020B0604020202020204" pitchFamily="34" charset="0"/>
                <a:cs typeface="Arial" panose="020B0604020202020204" pitchFamily="34" charset="0"/>
              </a:rPr>
              <a:t> </a:t>
            </a:r>
            <a:r>
              <a:rPr lang="en-US" sz="3600" dirty="0" err="1">
                <a:solidFill>
                  <a:schemeClr val="accent6">
                    <a:lumMod val="50000"/>
                  </a:schemeClr>
                </a:solidFill>
                <a:latin typeface="Arial" panose="020B0604020202020204" pitchFamily="34" charset="0"/>
                <a:cs typeface="Arial" panose="020B0604020202020204" pitchFamily="34" charset="0"/>
              </a:rPr>
              <a:t>có</a:t>
            </a:r>
            <a:r>
              <a:rPr lang="en-US" sz="3600" dirty="0">
                <a:solidFill>
                  <a:schemeClr val="accent6">
                    <a:lumMod val="50000"/>
                  </a:schemeClr>
                </a:solidFill>
                <a:latin typeface="Arial" panose="020B0604020202020204" pitchFamily="34" charset="0"/>
                <a:cs typeface="Arial" panose="020B0604020202020204" pitchFamily="34" charset="0"/>
              </a:rPr>
              <a:t> </a:t>
            </a:r>
            <a:r>
              <a:rPr lang="en-US" sz="3600" dirty="0" err="1">
                <a:solidFill>
                  <a:schemeClr val="accent6">
                    <a:lumMod val="50000"/>
                  </a:schemeClr>
                </a:solidFill>
                <a:latin typeface="Arial" panose="020B0604020202020204" pitchFamily="34" charset="0"/>
                <a:cs typeface="Arial" panose="020B0604020202020204" pitchFamily="34" charset="0"/>
              </a:rPr>
              <a:t>vai</a:t>
            </a:r>
            <a:r>
              <a:rPr lang="en-US" sz="3600" dirty="0">
                <a:solidFill>
                  <a:schemeClr val="accent6">
                    <a:lumMod val="50000"/>
                  </a:schemeClr>
                </a:solidFill>
                <a:latin typeface="Arial" panose="020B0604020202020204" pitchFamily="34" charset="0"/>
                <a:cs typeface="Arial" panose="020B0604020202020204" pitchFamily="34" charset="0"/>
              </a:rPr>
              <a:t> </a:t>
            </a:r>
            <a:r>
              <a:rPr lang="en-US" sz="3600" dirty="0" err="1">
                <a:solidFill>
                  <a:schemeClr val="accent6">
                    <a:lumMod val="50000"/>
                  </a:schemeClr>
                </a:solidFill>
                <a:latin typeface="Arial" panose="020B0604020202020204" pitchFamily="34" charset="0"/>
                <a:cs typeface="Arial" panose="020B0604020202020204" pitchFamily="34" charset="0"/>
              </a:rPr>
              <a:t>trò</a:t>
            </a:r>
            <a:r>
              <a:rPr lang="en-US" sz="3600" dirty="0">
                <a:solidFill>
                  <a:schemeClr val="accent6">
                    <a:lumMod val="50000"/>
                  </a:schemeClr>
                </a:solidFill>
                <a:latin typeface="Arial" panose="020B0604020202020204" pitchFamily="34" charset="0"/>
                <a:cs typeface="Arial" panose="020B0604020202020204" pitchFamily="34" charset="0"/>
              </a:rPr>
              <a:t> </a:t>
            </a:r>
            <a:r>
              <a:rPr lang="en-US" sz="3600" dirty="0" err="1">
                <a:solidFill>
                  <a:schemeClr val="accent6">
                    <a:lumMod val="50000"/>
                  </a:schemeClr>
                </a:solidFill>
                <a:latin typeface="Arial" panose="020B0604020202020204" pitchFamily="34" charset="0"/>
                <a:cs typeface="Arial" panose="020B0604020202020204" pitchFamily="34" charset="0"/>
              </a:rPr>
              <a:t>gì</a:t>
            </a:r>
            <a:r>
              <a:rPr lang="en-US" sz="3600" dirty="0">
                <a:solidFill>
                  <a:schemeClr val="accent6">
                    <a:lumMod val="50000"/>
                  </a:schemeClr>
                </a:solidFill>
                <a:latin typeface="Arial" panose="020B0604020202020204" pitchFamily="34" charset="0"/>
                <a:cs typeface="Arial" panose="020B0604020202020204" pitchFamily="34" charset="0"/>
              </a:rPr>
              <a:t>?</a:t>
            </a:r>
          </a:p>
        </p:txBody>
      </p:sp>
      <p:sp>
        <p:nvSpPr>
          <p:cNvPr id="4" name="Cloud 3">
            <a:extLst>
              <a:ext uri="{FF2B5EF4-FFF2-40B4-BE49-F238E27FC236}">
                <a16:creationId xmlns:a16="http://schemas.microsoft.com/office/drawing/2014/main" id="{EF39D56A-C435-DD4C-892A-29291D5FC9B1}"/>
              </a:ext>
            </a:extLst>
          </p:cNvPr>
          <p:cNvSpPr/>
          <p:nvPr/>
        </p:nvSpPr>
        <p:spPr>
          <a:xfrm>
            <a:off x="296260" y="222195"/>
            <a:ext cx="7097237" cy="3512215"/>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dirty="0" err="1">
                <a:solidFill>
                  <a:srgbClr val="C00000"/>
                </a:solidFill>
                <a:latin typeface="Arial" panose="020B0604020202020204" pitchFamily="34" charset="0"/>
                <a:cs typeface="Arial" panose="020B0604020202020204" pitchFamily="34" charset="0"/>
              </a:rPr>
              <a:t>Điều</a:t>
            </a:r>
            <a:r>
              <a:rPr lang="en-US" sz="3600" dirty="0">
                <a:solidFill>
                  <a:srgbClr val="C00000"/>
                </a:solidFill>
                <a:latin typeface="Arial" panose="020B0604020202020204" pitchFamily="34" charset="0"/>
                <a:cs typeface="Arial" panose="020B0604020202020204" pitchFamily="34" charset="0"/>
              </a:rPr>
              <a:t> </a:t>
            </a:r>
            <a:r>
              <a:rPr lang="en-US" sz="3600" dirty="0" err="1">
                <a:solidFill>
                  <a:srgbClr val="C00000"/>
                </a:solidFill>
                <a:latin typeface="Arial" panose="020B0604020202020204" pitchFamily="34" charset="0"/>
                <a:cs typeface="Arial" panose="020B0604020202020204" pitchFamily="34" charset="0"/>
              </a:rPr>
              <a:t>chỉnh</a:t>
            </a:r>
            <a:r>
              <a:rPr lang="en-US" sz="3600" dirty="0">
                <a:solidFill>
                  <a:srgbClr val="C00000"/>
                </a:solidFill>
                <a:latin typeface="Arial" panose="020B0604020202020204" pitchFamily="34" charset="0"/>
                <a:cs typeface="Arial" panose="020B0604020202020204" pitchFamily="34" charset="0"/>
              </a:rPr>
              <a:t> </a:t>
            </a:r>
            <a:r>
              <a:rPr lang="en-US" sz="3600" dirty="0" err="1">
                <a:solidFill>
                  <a:srgbClr val="C00000"/>
                </a:solidFill>
                <a:latin typeface="Arial" panose="020B0604020202020204" pitchFamily="34" charset="0"/>
                <a:cs typeface="Arial" panose="020B0604020202020204" pitchFamily="34" charset="0"/>
              </a:rPr>
              <a:t>dòng</a:t>
            </a:r>
            <a:r>
              <a:rPr lang="en-US" sz="3600" dirty="0">
                <a:solidFill>
                  <a:srgbClr val="C00000"/>
                </a:solidFill>
                <a:latin typeface="Arial" panose="020B0604020202020204" pitchFamily="34" charset="0"/>
                <a:cs typeface="Arial" panose="020B0604020202020204" pitchFamily="34" charset="0"/>
              </a:rPr>
              <a:t> </a:t>
            </a:r>
            <a:r>
              <a:rPr lang="en-US" sz="3600" dirty="0" err="1">
                <a:solidFill>
                  <a:srgbClr val="C00000"/>
                </a:solidFill>
                <a:latin typeface="Arial" panose="020B0604020202020204" pitchFamily="34" charset="0"/>
                <a:cs typeface="Arial" panose="020B0604020202020204" pitchFamily="34" charset="0"/>
              </a:rPr>
              <a:t>vận</a:t>
            </a:r>
            <a:r>
              <a:rPr lang="en-US" sz="3600" dirty="0">
                <a:solidFill>
                  <a:srgbClr val="C00000"/>
                </a:solidFill>
                <a:latin typeface="Arial" panose="020B0604020202020204" pitchFamily="34" charset="0"/>
                <a:cs typeface="Arial" panose="020B0604020202020204" pitchFamily="34" charset="0"/>
              </a:rPr>
              <a:t> </a:t>
            </a:r>
            <a:r>
              <a:rPr lang="en-US" sz="3600" dirty="0" err="1">
                <a:solidFill>
                  <a:srgbClr val="C00000"/>
                </a:solidFill>
                <a:latin typeface="Arial" panose="020B0604020202020204" pitchFamily="34" charset="0"/>
                <a:cs typeface="Arial" panose="020B0604020202020204" pitchFamily="34" charset="0"/>
              </a:rPr>
              <a:t>chuyển</a:t>
            </a:r>
            <a:r>
              <a:rPr lang="en-US" sz="3600" dirty="0">
                <a:solidFill>
                  <a:srgbClr val="C00000"/>
                </a:solidFill>
                <a:latin typeface="Arial" panose="020B0604020202020204" pitchFamily="34" charset="0"/>
                <a:cs typeface="Arial" panose="020B0604020202020204" pitchFamily="34" charset="0"/>
              </a:rPr>
              <a:t> </a:t>
            </a:r>
            <a:r>
              <a:rPr lang="en-US" sz="3600" dirty="0" err="1">
                <a:solidFill>
                  <a:srgbClr val="C00000"/>
                </a:solidFill>
                <a:latin typeface="Arial" panose="020B0604020202020204" pitchFamily="34" charset="0"/>
                <a:cs typeface="Arial" panose="020B0604020202020204" pitchFamily="34" charset="0"/>
              </a:rPr>
              <a:t>vào</a:t>
            </a:r>
            <a:r>
              <a:rPr lang="en-US" sz="3600" dirty="0">
                <a:solidFill>
                  <a:srgbClr val="C00000"/>
                </a:solidFill>
                <a:latin typeface="Arial" panose="020B0604020202020204" pitchFamily="34" charset="0"/>
                <a:cs typeface="Arial" panose="020B0604020202020204" pitchFamily="34" charset="0"/>
              </a:rPr>
              <a:t> </a:t>
            </a:r>
            <a:r>
              <a:rPr lang="en-US" sz="3600" dirty="0" err="1">
                <a:solidFill>
                  <a:srgbClr val="C00000"/>
                </a:solidFill>
                <a:latin typeface="Arial" panose="020B0604020202020204" pitchFamily="34" charset="0"/>
                <a:cs typeface="Arial" panose="020B0604020202020204" pitchFamily="34" charset="0"/>
              </a:rPr>
              <a:t>trung</a:t>
            </a:r>
            <a:r>
              <a:rPr lang="en-US" sz="3600" dirty="0">
                <a:solidFill>
                  <a:srgbClr val="C00000"/>
                </a:solidFill>
                <a:latin typeface="Arial" panose="020B0604020202020204" pitchFamily="34" charset="0"/>
                <a:cs typeface="Arial" panose="020B0604020202020204" pitchFamily="34" charset="0"/>
              </a:rPr>
              <a:t> </a:t>
            </a:r>
            <a:r>
              <a:rPr lang="en-US" sz="3600" dirty="0" err="1">
                <a:solidFill>
                  <a:srgbClr val="C00000"/>
                </a:solidFill>
                <a:latin typeface="Arial" panose="020B0604020202020204" pitchFamily="34" charset="0"/>
                <a:cs typeface="Arial" panose="020B0604020202020204" pitchFamily="34" charset="0"/>
              </a:rPr>
              <a:t>trụ</a:t>
            </a:r>
            <a:endParaRPr lang="en-US" sz="36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479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xit" presetSubtype="4" fill="hold" grpId="1" nodeType="clickEffect">
                                  <p:stCondLst>
                                    <p:cond delay="0"/>
                                  </p:stCondLst>
                                  <p:childTnLst>
                                    <p:anim calcmode="lin" valueType="num">
                                      <p:cBhvr additive="base">
                                        <p:cTn id="11" dur="500"/>
                                        <p:tgtEl>
                                          <p:spTgt spid="3"/>
                                        </p:tgtEl>
                                        <p:attrNameLst>
                                          <p:attrName>ppt_y</p:attrName>
                                        </p:attrNameLst>
                                      </p:cBhvr>
                                      <p:tavLst>
                                        <p:tav tm="0">
                                          <p:val>
                                            <p:strVal val="#ppt_y"/>
                                          </p:val>
                                        </p:tav>
                                        <p:tav tm="100000">
                                          <p:val>
                                            <p:strVal val="#ppt_y+#ppt_h*1.125000"/>
                                          </p:val>
                                        </p:tav>
                                      </p:tavLst>
                                    </p:anim>
                                    <p:animEffect transition="out" filter="wipe(down)">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par>
                          <p:cTn id="14" fill="hold">
                            <p:stCondLst>
                              <p:cond delay="500"/>
                            </p:stCondLst>
                            <p:childTnLst>
                              <p:par>
                                <p:cTn id="15" presetID="5" presetClass="entr" presetSubtype="1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6FBA13-7F66-DE41-97B0-A46EA6D50919}"/>
              </a:ext>
            </a:extLst>
          </p:cNvPr>
          <p:cNvSpPr txBox="1"/>
          <p:nvPr/>
        </p:nvSpPr>
        <p:spPr>
          <a:xfrm>
            <a:off x="1174312" y="-235920"/>
            <a:ext cx="7024432" cy="1754326"/>
          </a:xfrm>
          <a:prstGeom prst="rect">
            <a:avLst/>
          </a:prstGeom>
          <a:noFill/>
        </p:spPr>
        <p:txBody>
          <a:bodyPr wrap="square" rtlCol="0">
            <a:spAutoFit/>
          </a:bodyPr>
          <a:lstStyle/>
          <a:p>
            <a:pPr algn="ctr">
              <a:lnSpc>
                <a:spcPct val="200000"/>
              </a:lnSpc>
            </a:pPr>
            <a:r>
              <a:rPr lang="en-US" sz="3600" b="1" i="1" dirty="0">
                <a:solidFill>
                  <a:schemeClr val="accent2">
                    <a:lumMod val="75000"/>
                  </a:schemeClr>
                </a:solidFill>
                <a:latin typeface="Arial" panose="020B0604020202020204" pitchFamily="34" charset="0"/>
                <a:cs typeface="Arial" panose="020B0604020202020204" pitchFamily="34" charset="0"/>
              </a:rPr>
              <a:t>Con </a:t>
            </a:r>
            <a:r>
              <a:rPr lang="en-US" sz="3600" b="1" i="1" dirty="0" err="1">
                <a:solidFill>
                  <a:schemeClr val="accent2">
                    <a:lumMod val="75000"/>
                  </a:schemeClr>
                </a:solidFill>
                <a:latin typeface="Arial" panose="020B0604020202020204" pitchFamily="34" charset="0"/>
                <a:cs typeface="Arial" panose="020B0604020202020204" pitchFamily="34" charset="0"/>
              </a:rPr>
              <a:t>đường</a:t>
            </a:r>
            <a:r>
              <a:rPr lang="en-US" sz="3600" b="1" i="1" dirty="0">
                <a:solidFill>
                  <a:schemeClr val="accent2">
                    <a:lumMod val="75000"/>
                  </a:schemeClr>
                </a:solidFill>
                <a:latin typeface="Arial" panose="020B0604020202020204" pitchFamily="34" charset="0"/>
                <a:cs typeface="Arial" panose="020B0604020202020204" pitchFamily="34" charset="0"/>
              </a:rPr>
              <a:t> qua </a:t>
            </a:r>
            <a:r>
              <a:rPr lang="en-US" sz="3600" b="1" i="1" dirty="0" err="1">
                <a:solidFill>
                  <a:schemeClr val="accent2">
                    <a:lumMod val="75000"/>
                  </a:schemeClr>
                </a:solidFill>
                <a:latin typeface="Arial" panose="020B0604020202020204" pitchFamily="34" charset="0"/>
                <a:cs typeface="Arial" panose="020B0604020202020204" pitchFamily="34" charset="0"/>
              </a:rPr>
              <a:t>tế</a:t>
            </a:r>
            <a:r>
              <a:rPr lang="en-US" sz="3600" b="1" i="1" dirty="0">
                <a:solidFill>
                  <a:schemeClr val="accent2">
                    <a:lumMod val="75000"/>
                  </a:schemeClr>
                </a:solidFill>
                <a:latin typeface="Arial" panose="020B0604020202020204" pitchFamily="34" charset="0"/>
                <a:cs typeface="Arial" panose="020B0604020202020204" pitchFamily="34" charset="0"/>
              </a:rPr>
              <a:t> </a:t>
            </a:r>
            <a:r>
              <a:rPr lang="en-US" sz="3600" b="1" i="1" dirty="0" err="1">
                <a:solidFill>
                  <a:schemeClr val="accent2">
                    <a:lumMod val="75000"/>
                  </a:schemeClr>
                </a:solidFill>
                <a:latin typeface="Arial" panose="020B0604020202020204" pitchFamily="34" charset="0"/>
                <a:cs typeface="Arial" panose="020B0604020202020204" pitchFamily="34" charset="0"/>
              </a:rPr>
              <a:t>bào</a:t>
            </a:r>
            <a:r>
              <a:rPr lang="en-US" sz="3600" b="1" i="1" dirty="0">
                <a:solidFill>
                  <a:schemeClr val="accent2">
                    <a:lumMod val="75000"/>
                  </a:schemeClr>
                </a:solidFill>
                <a:latin typeface="Arial" panose="020B0604020202020204" pitchFamily="34" charset="0"/>
                <a:cs typeface="Arial" panose="020B0604020202020204" pitchFamily="34" charset="0"/>
              </a:rPr>
              <a:t> </a:t>
            </a:r>
            <a:r>
              <a:rPr lang="en-US" sz="3600" b="1" i="1" dirty="0" err="1">
                <a:solidFill>
                  <a:schemeClr val="accent2">
                    <a:lumMod val="75000"/>
                  </a:schemeClr>
                </a:solidFill>
                <a:latin typeface="Arial" panose="020B0604020202020204" pitchFamily="34" charset="0"/>
                <a:cs typeface="Arial" panose="020B0604020202020204" pitchFamily="34" charset="0"/>
              </a:rPr>
              <a:t>chất</a:t>
            </a:r>
            <a:endParaRPr lang="en-US" sz="3600" b="1" i="1" dirty="0">
              <a:solidFill>
                <a:schemeClr val="accent2">
                  <a:lumMod val="75000"/>
                </a:schemeClr>
              </a:solidFill>
              <a:latin typeface="Arial" panose="020B0604020202020204" pitchFamily="34" charset="0"/>
              <a:cs typeface="Arial" panose="020B0604020202020204" pitchFamily="34" charset="0"/>
            </a:endParaRPr>
          </a:p>
          <a:p>
            <a:pPr algn="ctr"/>
            <a:r>
              <a:rPr lang="en-US" sz="3600" b="1" i="1" dirty="0">
                <a:solidFill>
                  <a:schemeClr val="accent6">
                    <a:lumMod val="50000"/>
                  </a:schemeClr>
                </a:solidFill>
                <a:latin typeface="Arial" panose="020B0604020202020204" pitchFamily="34" charset="0"/>
                <a:cs typeface="Arial" panose="020B0604020202020204" pitchFamily="34" charset="0"/>
              </a:rPr>
              <a:t>(</a:t>
            </a:r>
            <a:r>
              <a:rPr lang="en-US" sz="3600" b="1" i="1" dirty="0" err="1">
                <a:solidFill>
                  <a:schemeClr val="accent6">
                    <a:lumMod val="50000"/>
                  </a:schemeClr>
                </a:solidFill>
                <a:latin typeface="Arial" panose="020B0604020202020204" pitchFamily="34" charset="0"/>
                <a:cs typeface="Arial" panose="020B0604020202020204" pitchFamily="34" charset="0"/>
              </a:rPr>
              <a:t>chậm</a:t>
            </a:r>
            <a:r>
              <a:rPr lang="en-US" sz="3600" b="1" i="1" dirty="0">
                <a:solidFill>
                  <a:schemeClr val="accent6">
                    <a:lumMod val="50000"/>
                  </a:schemeClr>
                </a:solidFill>
                <a:latin typeface="Arial" panose="020B0604020202020204" pitchFamily="34" charset="0"/>
                <a:cs typeface="Arial" panose="020B0604020202020204" pitchFamily="34" charset="0"/>
              </a:rPr>
              <a:t>, </a:t>
            </a:r>
            <a:r>
              <a:rPr lang="en-US" sz="3600" b="1" i="1" dirty="0" err="1">
                <a:solidFill>
                  <a:schemeClr val="accent6">
                    <a:lumMod val="50000"/>
                  </a:schemeClr>
                </a:solidFill>
                <a:latin typeface="Arial" panose="020B0604020202020204" pitchFamily="34" charset="0"/>
                <a:cs typeface="Arial" panose="020B0604020202020204" pitchFamily="34" charset="0"/>
              </a:rPr>
              <a:t>được</a:t>
            </a:r>
            <a:r>
              <a:rPr lang="en-US" sz="3600" b="1" i="1" dirty="0">
                <a:solidFill>
                  <a:schemeClr val="accent6">
                    <a:lumMod val="50000"/>
                  </a:schemeClr>
                </a:solidFill>
                <a:latin typeface="Arial" panose="020B0604020202020204" pitchFamily="34" charset="0"/>
                <a:cs typeface="Arial" panose="020B0604020202020204" pitchFamily="34" charset="0"/>
              </a:rPr>
              <a:t> </a:t>
            </a:r>
            <a:r>
              <a:rPr lang="en-US" sz="3600" b="1" i="1" dirty="0" err="1">
                <a:solidFill>
                  <a:schemeClr val="accent6">
                    <a:lumMod val="50000"/>
                  </a:schemeClr>
                </a:solidFill>
                <a:latin typeface="Arial" panose="020B0604020202020204" pitchFamily="34" charset="0"/>
                <a:cs typeface="Arial" panose="020B0604020202020204" pitchFamily="34" charset="0"/>
              </a:rPr>
              <a:t>chọn</a:t>
            </a:r>
            <a:r>
              <a:rPr lang="en-US" sz="3600" b="1" i="1" dirty="0">
                <a:solidFill>
                  <a:schemeClr val="accent6">
                    <a:lumMod val="50000"/>
                  </a:schemeClr>
                </a:solidFill>
                <a:latin typeface="Arial" panose="020B0604020202020204" pitchFamily="34" charset="0"/>
                <a:cs typeface="Arial" panose="020B0604020202020204" pitchFamily="34" charset="0"/>
              </a:rPr>
              <a:t> </a:t>
            </a:r>
            <a:r>
              <a:rPr lang="en-US" sz="3600" b="1" i="1" dirty="0" err="1">
                <a:solidFill>
                  <a:schemeClr val="accent6">
                    <a:lumMod val="50000"/>
                  </a:schemeClr>
                </a:solidFill>
                <a:latin typeface="Arial" panose="020B0604020202020204" pitchFamily="34" charset="0"/>
                <a:cs typeface="Arial" panose="020B0604020202020204" pitchFamily="34" charset="0"/>
              </a:rPr>
              <a:t>lọc</a:t>
            </a:r>
            <a:r>
              <a:rPr lang="en-US" sz="3600" b="1" i="1" dirty="0">
                <a:solidFill>
                  <a:schemeClr val="accent6">
                    <a:lumMod val="50000"/>
                  </a:schemeClr>
                </a:solidFill>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E1D6EF6C-4D1E-6B4D-A4E6-F50A61B370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65079"/>
            <a:ext cx="9144000" cy="4051135"/>
          </a:xfrm>
          <a:prstGeom prst="rect">
            <a:avLst/>
          </a:prstGeom>
        </p:spPr>
      </p:pic>
      <p:sp>
        <p:nvSpPr>
          <p:cNvPr id="4" name="TextBox 3">
            <a:extLst>
              <a:ext uri="{FF2B5EF4-FFF2-40B4-BE49-F238E27FC236}">
                <a16:creationId xmlns:a16="http://schemas.microsoft.com/office/drawing/2014/main" id="{D4EA14B3-C920-0D46-A02F-BCD9F4949EEA}"/>
              </a:ext>
            </a:extLst>
          </p:cNvPr>
          <p:cNvSpPr txBox="1"/>
          <p:nvPr/>
        </p:nvSpPr>
        <p:spPr>
          <a:xfrm>
            <a:off x="639846" y="1749245"/>
            <a:ext cx="7864308" cy="1077218"/>
          </a:xfrm>
          <a:prstGeom prst="rect">
            <a:avLst/>
          </a:prstGeom>
          <a:noFill/>
        </p:spPr>
        <p:txBody>
          <a:bodyPr wrap="square" rtlCol="0">
            <a:spAutoFit/>
          </a:bodyPr>
          <a:lstStyle/>
          <a:p>
            <a:pPr algn="just"/>
            <a:r>
              <a:rPr lang="en-US" sz="3200" i="1" u="sng" dirty="0" err="1">
                <a:solidFill>
                  <a:schemeClr val="accent2">
                    <a:lumMod val="50000"/>
                  </a:schemeClr>
                </a:solidFill>
                <a:latin typeface="Arial" panose="020B0604020202020204" pitchFamily="34" charset="0"/>
                <a:cs typeface="Arial" panose="020B0604020202020204" pitchFamily="34" charset="0"/>
              </a:rPr>
              <a:t>Từ</a:t>
            </a:r>
            <a:r>
              <a:rPr lang="en-US" sz="3200" i="1" u="sng" dirty="0">
                <a:solidFill>
                  <a:schemeClr val="accent2">
                    <a:lumMod val="50000"/>
                  </a:schemeClr>
                </a:solidFill>
                <a:latin typeface="Arial" panose="020B0604020202020204" pitchFamily="34" charset="0"/>
                <a:cs typeface="Arial" panose="020B0604020202020204" pitchFamily="34" charset="0"/>
              </a:rPr>
              <a:t> </a:t>
            </a:r>
            <a:r>
              <a:rPr lang="en-US" sz="3200" i="1" u="sng" dirty="0" err="1">
                <a:solidFill>
                  <a:schemeClr val="accent2">
                    <a:lumMod val="50000"/>
                  </a:schemeClr>
                </a:solidFill>
                <a:latin typeface="Arial" panose="020B0604020202020204" pitchFamily="34" charset="0"/>
                <a:cs typeface="Arial" panose="020B0604020202020204" pitchFamily="34" charset="0"/>
              </a:rPr>
              <a:t>lông</a:t>
            </a:r>
            <a:r>
              <a:rPr lang="en-US" sz="3200" i="1" u="sng" dirty="0">
                <a:solidFill>
                  <a:schemeClr val="accent2">
                    <a:lumMod val="50000"/>
                  </a:schemeClr>
                </a:solidFill>
                <a:latin typeface="Arial" panose="020B0604020202020204" pitchFamily="34" charset="0"/>
                <a:cs typeface="Arial" panose="020B0604020202020204" pitchFamily="34" charset="0"/>
              </a:rPr>
              <a:t> </a:t>
            </a:r>
            <a:r>
              <a:rPr lang="en-US" sz="3200" i="1" u="sng" dirty="0" err="1">
                <a:solidFill>
                  <a:schemeClr val="accent2">
                    <a:lumMod val="50000"/>
                  </a:schemeClr>
                </a:solidFill>
                <a:latin typeface="Arial" panose="020B0604020202020204" pitchFamily="34" charset="0"/>
                <a:cs typeface="Arial" panose="020B0604020202020204" pitchFamily="34" charset="0"/>
              </a:rPr>
              <a:t>hút</a:t>
            </a:r>
            <a:r>
              <a:rPr lang="en-US" sz="3200" i="1" u="sng" dirty="0">
                <a:solidFill>
                  <a:schemeClr val="accent2">
                    <a:lumMod val="50000"/>
                  </a:schemeClr>
                </a:solidFill>
                <a:latin typeface="Arial" panose="020B0604020202020204" pitchFamily="34" charset="0"/>
                <a:cs typeface="Arial" panose="020B0604020202020204" pitchFamily="34" charset="0"/>
              </a:rPr>
              <a:t> </a:t>
            </a:r>
            <a:r>
              <a:rPr lang="en-US" sz="3200" i="1" u="sng" dirty="0" err="1">
                <a:solidFill>
                  <a:schemeClr val="accent2">
                    <a:lumMod val="50000"/>
                  </a:schemeClr>
                </a:solidFill>
                <a:latin typeface="Arial" panose="020B0604020202020204" pitchFamily="34" charset="0"/>
                <a:cs typeface="Arial" panose="020B0604020202020204" pitchFamily="34" charset="0"/>
              </a:rPr>
              <a:t>xuyên</a:t>
            </a:r>
            <a:r>
              <a:rPr lang="en-US" sz="3200" i="1" u="sng" dirty="0">
                <a:solidFill>
                  <a:schemeClr val="accent2">
                    <a:lumMod val="50000"/>
                  </a:schemeClr>
                </a:solidFill>
                <a:latin typeface="Arial" panose="020B0604020202020204" pitchFamily="34" charset="0"/>
                <a:cs typeface="Arial" panose="020B0604020202020204" pitchFamily="34" charset="0"/>
              </a:rPr>
              <a:t> qua </a:t>
            </a:r>
            <a:r>
              <a:rPr lang="en-US" sz="3200" i="1" u="sng" dirty="0" err="1">
                <a:solidFill>
                  <a:schemeClr val="accent2">
                    <a:lumMod val="50000"/>
                  </a:schemeClr>
                </a:solidFill>
                <a:latin typeface="Arial" panose="020B0604020202020204" pitchFamily="34" charset="0"/>
                <a:cs typeface="Arial" panose="020B0604020202020204" pitchFamily="34" charset="0"/>
              </a:rPr>
              <a:t>tế</a:t>
            </a:r>
            <a:r>
              <a:rPr lang="en-US" sz="3200" i="1" u="sng" dirty="0">
                <a:solidFill>
                  <a:schemeClr val="accent2">
                    <a:lumMod val="50000"/>
                  </a:schemeClr>
                </a:solidFill>
                <a:latin typeface="Arial" panose="020B0604020202020204" pitchFamily="34" charset="0"/>
                <a:cs typeface="Arial" panose="020B0604020202020204" pitchFamily="34" charset="0"/>
              </a:rPr>
              <a:t> </a:t>
            </a:r>
            <a:r>
              <a:rPr lang="en-US" sz="3200" i="1" u="sng" dirty="0" err="1">
                <a:solidFill>
                  <a:schemeClr val="accent2">
                    <a:lumMod val="50000"/>
                  </a:schemeClr>
                </a:solidFill>
                <a:latin typeface="Arial" panose="020B0604020202020204" pitchFamily="34" charset="0"/>
                <a:cs typeface="Arial" panose="020B0604020202020204" pitchFamily="34" charset="0"/>
              </a:rPr>
              <a:t>bào</a:t>
            </a:r>
            <a:r>
              <a:rPr lang="en-US" sz="3200" i="1" u="sng" dirty="0">
                <a:solidFill>
                  <a:schemeClr val="accent2">
                    <a:lumMod val="50000"/>
                  </a:schemeClr>
                </a:solidFill>
                <a:latin typeface="Arial" panose="020B0604020202020204" pitchFamily="34" charset="0"/>
                <a:cs typeface="Arial" panose="020B0604020202020204" pitchFamily="34" charset="0"/>
              </a:rPr>
              <a:t> </a:t>
            </a:r>
            <a:r>
              <a:rPr lang="en-US" sz="3200" i="1" u="sng" dirty="0" err="1">
                <a:solidFill>
                  <a:schemeClr val="accent2">
                    <a:lumMod val="50000"/>
                  </a:schemeClr>
                </a:solidFill>
                <a:latin typeface="Arial" panose="020B0604020202020204" pitchFamily="34" charset="0"/>
                <a:cs typeface="Arial" panose="020B0604020202020204" pitchFamily="34" charset="0"/>
              </a:rPr>
              <a:t>chất</a:t>
            </a:r>
            <a:r>
              <a:rPr lang="en-US" sz="3200" i="1" u="sng" dirty="0">
                <a:solidFill>
                  <a:schemeClr val="accent2">
                    <a:lumMod val="50000"/>
                  </a:schemeClr>
                </a:solidFill>
                <a:latin typeface="Arial" panose="020B0604020202020204" pitchFamily="34" charset="0"/>
                <a:cs typeface="Arial" panose="020B0604020202020204" pitchFamily="34" charset="0"/>
              </a:rPr>
              <a:t> </a:t>
            </a:r>
            <a:r>
              <a:rPr lang="en-US" sz="3200" i="1" u="sng" dirty="0" err="1">
                <a:solidFill>
                  <a:schemeClr val="accent2">
                    <a:lumMod val="50000"/>
                  </a:schemeClr>
                </a:solidFill>
                <a:latin typeface="Arial" panose="020B0604020202020204" pitchFamily="34" charset="0"/>
                <a:cs typeface="Arial" panose="020B0604020202020204" pitchFamily="34" charset="0"/>
              </a:rPr>
              <a:t>của</a:t>
            </a:r>
            <a:r>
              <a:rPr lang="en-US" sz="3200" i="1" u="sng" dirty="0">
                <a:solidFill>
                  <a:schemeClr val="accent2">
                    <a:lumMod val="50000"/>
                  </a:schemeClr>
                </a:solidFill>
                <a:latin typeface="Arial" panose="020B0604020202020204" pitchFamily="34" charset="0"/>
                <a:cs typeface="Arial" panose="020B0604020202020204" pitchFamily="34" charset="0"/>
              </a:rPr>
              <a:t> </a:t>
            </a:r>
            <a:r>
              <a:rPr lang="en-US" sz="3200" i="1" u="sng" dirty="0" err="1">
                <a:solidFill>
                  <a:schemeClr val="accent2">
                    <a:lumMod val="50000"/>
                  </a:schemeClr>
                </a:solidFill>
                <a:latin typeface="Arial" panose="020B0604020202020204" pitchFamily="34" charset="0"/>
                <a:cs typeface="Arial" panose="020B0604020202020204" pitchFamily="34" charset="0"/>
              </a:rPr>
              <a:t>các</a:t>
            </a:r>
            <a:r>
              <a:rPr lang="en-US" sz="3200" i="1" u="sng" dirty="0">
                <a:solidFill>
                  <a:schemeClr val="accent2">
                    <a:lumMod val="50000"/>
                  </a:schemeClr>
                </a:solidFill>
                <a:latin typeface="Arial" panose="020B0604020202020204" pitchFamily="34" charset="0"/>
                <a:cs typeface="Arial" panose="020B0604020202020204" pitchFamily="34" charset="0"/>
              </a:rPr>
              <a:t> </a:t>
            </a:r>
            <a:r>
              <a:rPr lang="en-US" sz="3200" i="1" u="sng" dirty="0" err="1">
                <a:solidFill>
                  <a:schemeClr val="accent2">
                    <a:lumMod val="50000"/>
                  </a:schemeClr>
                </a:solidFill>
                <a:latin typeface="Arial" panose="020B0604020202020204" pitchFamily="34" charset="0"/>
                <a:cs typeface="Arial" panose="020B0604020202020204" pitchFamily="34" charset="0"/>
              </a:rPr>
              <a:t>tế</a:t>
            </a:r>
            <a:r>
              <a:rPr lang="en-US" sz="3200" i="1" u="sng" dirty="0">
                <a:solidFill>
                  <a:schemeClr val="accent2">
                    <a:lumMod val="50000"/>
                  </a:schemeClr>
                </a:solidFill>
                <a:latin typeface="Arial" panose="020B0604020202020204" pitchFamily="34" charset="0"/>
                <a:cs typeface="Arial" panose="020B0604020202020204" pitchFamily="34" charset="0"/>
              </a:rPr>
              <a:t> </a:t>
            </a:r>
            <a:r>
              <a:rPr lang="en-US" sz="3200" i="1" u="sng" dirty="0" err="1">
                <a:solidFill>
                  <a:schemeClr val="accent2">
                    <a:lumMod val="50000"/>
                  </a:schemeClr>
                </a:solidFill>
                <a:latin typeface="Arial" panose="020B0604020202020204" pitchFamily="34" charset="0"/>
                <a:cs typeface="Arial" panose="020B0604020202020204" pitchFamily="34" charset="0"/>
              </a:rPr>
              <a:t>bào→mạch</a:t>
            </a:r>
            <a:r>
              <a:rPr lang="en-US" sz="3200" i="1" u="sng" dirty="0">
                <a:solidFill>
                  <a:schemeClr val="accent2">
                    <a:lumMod val="50000"/>
                  </a:schemeClr>
                </a:solidFill>
                <a:latin typeface="Arial" panose="020B0604020202020204" pitchFamily="34" charset="0"/>
                <a:cs typeface="Arial" panose="020B0604020202020204" pitchFamily="34" charset="0"/>
              </a:rPr>
              <a:t> </a:t>
            </a:r>
            <a:r>
              <a:rPr lang="en-US" sz="3200" i="1" u="sng" dirty="0" err="1">
                <a:solidFill>
                  <a:schemeClr val="accent2">
                    <a:lumMod val="50000"/>
                  </a:schemeClr>
                </a:solidFill>
                <a:latin typeface="Arial" panose="020B0604020202020204" pitchFamily="34" charset="0"/>
                <a:cs typeface="Arial" panose="020B0604020202020204" pitchFamily="34" charset="0"/>
              </a:rPr>
              <a:t>gỗ</a:t>
            </a:r>
            <a:endParaRPr lang="en-US" sz="3200" i="1" u="sng" dirty="0">
              <a:solidFill>
                <a:schemeClr val="accent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698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F3C055-FCF1-064A-944D-CBF2162D94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5" y="0"/>
            <a:ext cx="9150405" cy="6858000"/>
          </a:xfrm>
          <a:prstGeom prst="rect">
            <a:avLst/>
          </a:prstGeom>
        </p:spPr>
      </p:pic>
      <p:sp>
        <p:nvSpPr>
          <p:cNvPr id="4" name="Cloud 3">
            <a:extLst>
              <a:ext uri="{FF2B5EF4-FFF2-40B4-BE49-F238E27FC236}">
                <a16:creationId xmlns:a16="http://schemas.microsoft.com/office/drawing/2014/main" id="{899EC9E5-D3A6-5349-A7BF-BDB137B89949}"/>
              </a:ext>
            </a:extLst>
          </p:cNvPr>
          <p:cNvSpPr/>
          <p:nvPr/>
        </p:nvSpPr>
        <p:spPr>
          <a:xfrm>
            <a:off x="143555" y="527606"/>
            <a:ext cx="5344675" cy="2443280"/>
          </a:xfrm>
          <a:prstGeom prst="cloud">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dirty="0" err="1">
                <a:solidFill>
                  <a:srgbClr val="7030A0"/>
                </a:solidFill>
                <a:latin typeface="Arial" panose="020B0604020202020204" pitchFamily="34" charset="0"/>
                <a:cs typeface="Arial" panose="020B0604020202020204" pitchFamily="34" charset="0"/>
              </a:rPr>
              <a:t>Vì</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sao</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nước</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từ</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lông</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hút</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vào</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mạch</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gỗ</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của</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rễ</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chỉ</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đi</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theo</a:t>
            </a:r>
            <a:r>
              <a:rPr lang="en-US" sz="2800" dirty="0">
                <a:solidFill>
                  <a:srgbClr val="7030A0"/>
                </a:solidFill>
                <a:latin typeface="Arial" panose="020B0604020202020204" pitchFamily="34" charset="0"/>
                <a:cs typeface="Arial" panose="020B0604020202020204" pitchFamily="34" charset="0"/>
              </a:rPr>
              <a:t> 1 </a:t>
            </a:r>
            <a:r>
              <a:rPr lang="en-US" sz="2800" dirty="0" err="1">
                <a:solidFill>
                  <a:srgbClr val="7030A0"/>
                </a:solidFill>
                <a:latin typeface="Arial" panose="020B0604020202020204" pitchFamily="34" charset="0"/>
                <a:cs typeface="Arial" panose="020B0604020202020204" pitchFamily="34" charset="0"/>
              </a:rPr>
              <a:t>chiều</a:t>
            </a:r>
            <a:r>
              <a:rPr lang="en-US" sz="2800" dirty="0">
                <a:solidFill>
                  <a:srgbClr val="7030A0"/>
                </a:solidFill>
                <a:latin typeface="Arial" panose="020B0604020202020204" pitchFamily="34" charset="0"/>
                <a:cs typeface="Arial" panose="020B0604020202020204" pitchFamily="34" charset="0"/>
              </a:rPr>
              <a:t>? </a:t>
            </a:r>
          </a:p>
        </p:txBody>
      </p:sp>
      <p:sp>
        <p:nvSpPr>
          <p:cNvPr id="5" name="Cloud 4">
            <a:extLst>
              <a:ext uri="{FF2B5EF4-FFF2-40B4-BE49-F238E27FC236}">
                <a16:creationId xmlns:a16="http://schemas.microsoft.com/office/drawing/2014/main" id="{E985BADF-5812-954C-AF6F-1B440E83F9A3}"/>
              </a:ext>
            </a:extLst>
          </p:cNvPr>
          <p:cNvSpPr/>
          <p:nvPr/>
        </p:nvSpPr>
        <p:spPr>
          <a:xfrm>
            <a:off x="673647" y="527606"/>
            <a:ext cx="5036520" cy="3054100"/>
          </a:xfrm>
          <a:prstGeom prst="cloud">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solidFill>
                  <a:srgbClr val="3A1D00"/>
                </a:solidFill>
                <a:latin typeface="Arial" panose="020B0604020202020204" pitchFamily="34" charset="0"/>
                <a:cs typeface="Arial" panose="020B0604020202020204" pitchFamily="34" charset="0"/>
              </a:rPr>
              <a:t>Do </a:t>
            </a:r>
            <a:r>
              <a:rPr lang="en-US" sz="2800" dirty="0" err="1">
                <a:solidFill>
                  <a:srgbClr val="3A1D00"/>
                </a:solidFill>
                <a:latin typeface="Arial" panose="020B0604020202020204" pitchFamily="34" charset="0"/>
                <a:cs typeface="Arial" panose="020B0604020202020204" pitchFamily="34" charset="0"/>
              </a:rPr>
              <a:t>sự</a:t>
            </a:r>
            <a:r>
              <a:rPr lang="en-US" sz="2800" dirty="0">
                <a:solidFill>
                  <a:srgbClr val="3A1D00"/>
                </a:solidFill>
                <a:latin typeface="Arial" panose="020B0604020202020204" pitchFamily="34" charset="0"/>
                <a:cs typeface="Arial" panose="020B0604020202020204" pitchFamily="34" charset="0"/>
              </a:rPr>
              <a:t> </a:t>
            </a:r>
            <a:r>
              <a:rPr lang="en-US" sz="2800" dirty="0" err="1">
                <a:solidFill>
                  <a:srgbClr val="3A1D00"/>
                </a:solidFill>
                <a:latin typeface="Arial" panose="020B0604020202020204" pitchFamily="34" charset="0"/>
                <a:cs typeface="Arial" panose="020B0604020202020204" pitchFamily="34" charset="0"/>
              </a:rPr>
              <a:t>chênh</a:t>
            </a:r>
            <a:r>
              <a:rPr lang="en-US" sz="2800" dirty="0">
                <a:solidFill>
                  <a:srgbClr val="3A1D00"/>
                </a:solidFill>
                <a:latin typeface="Arial" panose="020B0604020202020204" pitchFamily="34" charset="0"/>
                <a:cs typeface="Arial" panose="020B0604020202020204" pitchFamily="34" charset="0"/>
              </a:rPr>
              <a:t> </a:t>
            </a:r>
            <a:r>
              <a:rPr lang="en-US" sz="2800" dirty="0" err="1">
                <a:solidFill>
                  <a:srgbClr val="3A1D00"/>
                </a:solidFill>
                <a:latin typeface="Arial" panose="020B0604020202020204" pitchFamily="34" charset="0"/>
                <a:cs typeface="Arial" panose="020B0604020202020204" pitchFamily="34" charset="0"/>
              </a:rPr>
              <a:t>lệch</a:t>
            </a:r>
            <a:r>
              <a:rPr lang="en-US" sz="2800" dirty="0">
                <a:solidFill>
                  <a:srgbClr val="3A1D00"/>
                </a:solidFill>
                <a:latin typeface="Arial" panose="020B0604020202020204" pitchFamily="34" charset="0"/>
                <a:cs typeface="Arial" panose="020B0604020202020204" pitchFamily="34" charset="0"/>
              </a:rPr>
              <a:t> ASTT </a:t>
            </a:r>
            <a:r>
              <a:rPr lang="en-US" sz="2800" dirty="0" err="1">
                <a:solidFill>
                  <a:srgbClr val="3A1D00"/>
                </a:solidFill>
                <a:latin typeface="Arial" panose="020B0604020202020204" pitchFamily="34" charset="0"/>
                <a:cs typeface="Arial" panose="020B0604020202020204" pitchFamily="34" charset="0"/>
              </a:rPr>
              <a:t>của</a:t>
            </a:r>
            <a:r>
              <a:rPr lang="en-US" sz="2800" dirty="0">
                <a:solidFill>
                  <a:srgbClr val="3A1D00"/>
                </a:solidFill>
                <a:latin typeface="Arial" panose="020B0604020202020204" pitchFamily="34" charset="0"/>
                <a:cs typeface="Arial" panose="020B0604020202020204" pitchFamily="34" charset="0"/>
              </a:rPr>
              <a:t> </a:t>
            </a:r>
            <a:r>
              <a:rPr lang="en-US" sz="2800" dirty="0" err="1">
                <a:solidFill>
                  <a:srgbClr val="3A1D00"/>
                </a:solidFill>
                <a:latin typeface="Arial" panose="020B0604020202020204" pitchFamily="34" charset="0"/>
                <a:cs typeface="Arial" panose="020B0604020202020204" pitchFamily="34" charset="0"/>
              </a:rPr>
              <a:t>các</a:t>
            </a:r>
            <a:r>
              <a:rPr lang="en-US" sz="2800" dirty="0">
                <a:solidFill>
                  <a:srgbClr val="3A1D00"/>
                </a:solidFill>
                <a:latin typeface="Arial" panose="020B0604020202020204" pitchFamily="34" charset="0"/>
                <a:cs typeface="Arial" panose="020B0604020202020204" pitchFamily="34" charset="0"/>
              </a:rPr>
              <a:t> </a:t>
            </a:r>
            <a:r>
              <a:rPr lang="en-US" sz="2800" dirty="0" err="1">
                <a:solidFill>
                  <a:srgbClr val="3A1D00"/>
                </a:solidFill>
                <a:latin typeface="Arial" panose="020B0604020202020204" pitchFamily="34" charset="0"/>
                <a:cs typeface="Arial" panose="020B0604020202020204" pitchFamily="34" charset="0"/>
              </a:rPr>
              <a:t>tế</a:t>
            </a:r>
            <a:r>
              <a:rPr lang="en-US" sz="2800" dirty="0">
                <a:solidFill>
                  <a:srgbClr val="3A1D00"/>
                </a:solidFill>
                <a:latin typeface="Arial" panose="020B0604020202020204" pitchFamily="34" charset="0"/>
                <a:cs typeface="Arial" panose="020B0604020202020204" pitchFamily="34" charset="0"/>
              </a:rPr>
              <a:t> </a:t>
            </a:r>
            <a:r>
              <a:rPr lang="en-US" sz="2800" dirty="0" err="1">
                <a:solidFill>
                  <a:srgbClr val="3A1D00"/>
                </a:solidFill>
                <a:latin typeface="Arial" panose="020B0604020202020204" pitchFamily="34" charset="0"/>
                <a:cs typeface="Arial" panose="020B0604020202020204" pitchFamily="34" charset="0"/>
              </a:rPr>
              <a:t>bào</a:t>
            </a:r>
            <a:r>
              <a:rPr lang="en-US" sz="2800" dirty="0">
                <a:solidFill>
                  <a:srgbClr val="3A1D00"/>
                </a:solidFill>
                <a:latin typeface="Arial" panose="020B0604020202020204" pitchFamily="34" charset="0"/>
                <a:cs typeface="Arial" panose="020B0604020202020204" pitchFamily="34" charset="0"/>
              </a:rPr>
              <a:t> </a:t>
            </a:r>
            <a:r>
              <a:rPr lang="en-US" sz="2800" dirty="0" err="1">
                <a:solidFill>
                  <a:srgbClr val="3A1D00"/>
                </a:solidFill>
                <a:latin typeface="Arial" panose="020B0604020202020204" pitchFamily="34" charset="0"/>
                <a:cs typeface="Arial" panose="020B0604020202020204" pitchFamily="34" charset="0"/>
              </a:rPr>
              <a:t>theo</a:t>
            </a:r>
            <a:r>
              <a:rPr lang="en-US" sz="2800" dirty="0">
                <a:solidFill>
                  <a:srgbClr val="3A1D00"/>
                </a:solidFill>
                <a:latin typeface="Arial" panose="020B0604020202020204" pitchFamily="34" charset="0"/>
                <a:cs typeface="Arial" panose="020B0604020202020204" pitchFamily="34" charset="0"/>
              </a:rPr>
              <a:t> </a:t>
            </a:r>
            <a:r>
              <a:rPr lang="en-US" sz="2800" dirty="0" err="1">
                <a:solidFill>
                  <a:srgbClr val="3A1D00"/>
                </a:solidFill>
                <a:latin typeface="Arial" panose="020B0604020202020204" pitchFamily="34" charset="0"/>
                <a:cs typeface="Arial" panose="020B0604020202020204" pitchFamily="34" charset="0"/>
              </a:rPr>
              <a:t>hướng</a:t>
            </a:r>
            <a:r>
              <a:rPr lang="en-US" sz="2800" dirty="0">
                <a:solidFill>
                  <a:srgbClr val="3A1D00"/>
                </a:solidFill>
                <a:latin typeface="Arial" panose="020B0604020202020204" pitchFamily="34" charset="0"/>
                <a:cs typeface="Arial" panose="020B0604020202020204" pitchFamily="34" charset="0"/>
              </a:rPr>
              <a:t> </a:t>
            </a:r>
            <a:r>
              <a:rPr lang="en-US" sz="2800" dirty="0" err="1">
                <a:solidFill>
                  <a:srgbClr val="3A1D00"/>
                </a:solidFill>
                <a:latin typeface="Arial" panose="020B0604020202020204" pitchFamily="34" charset="0"/>
                <a:cs typeface="Arial" panose="020B0604020202020204" pitchFamily="34" charset="0"/>
              </a:rPr>
              <a:t>tăng</a:t>
            </a:r>
            <a:r>
              <a:rPr lang="en-US" sz="2800" dirty="0">
                <a:solidFill>
                  <a:srgbClr val="3A1D00"/>
                </a:solidFill>
                <a:latin typeface="Arial" panose="020B0604020202020204" pitchFamily="34" charset="0"/>
                <a:cs typeface="Arial" panose="020B0604020202020204" pitchFamily="34" charset="0"/>
              </a:rPr>
              <a:t> </a:t>
            </a:r>
            <a:r>
              <a:rPr lang="en-US" sz="2800" dirty="0" err="1">
                <a:solidFill>
                  <a:srgbClr val="3A1D00"/>
                </a:solidFill>
                <a:latin typeface="Arial" panose="020B0604020202020204" pitchFamily="34" charset="0"/>
                <a:cs typeface="Arial" panose="020B0604020202020204" pitchFamily="34" charset="0"/>
              </a:rPr>
              <a:t>dần</a:t>
            </a:r>
            <a:r>
              <a:rPr lang="en-US" sz="2800" dirty="0">
                <a:solidFill>
                  <a:srgbClr val="3A1D00"/>
                </a:solidFill>
                <a:latin typeface="Arial" panose="020B0604020202020204" pitchFamily="34" charset="0"/>
                <a:cs typeface="Arial" panose="020B0604020202020204" pitchFamily="34" charset="0"/>
              </a:rPr>
              <a:t> </a:t>
            </a:r>
            <a:r>
              <a:rPr lang="en-US" sz="2800" dirty="0" err="1">
                <a:solidFill>
                  <a:srgbClr val="3A1D00"/>
                </a:solidFill>
                <a:latin typeface="Arial" panose="020B0604020202020204" pitchFamily="34" charset="0"/>
                <a:cs typeface="Arial" panose="020B0604020202020204" pitchFamily="34" charset="0"/>
              </a:rPr>
              <a:t>từ</a:t>
            </a:r>
            <a:r>
              <a:rPr lang="en-US" sz="2800" dirty="0">
                <a:solidFill>
                  <a:srgbClr val="3A1D00"/>
                </a:solidFill>
                <a:latin typeface="Arial" panose="020B0604020202020204" pitchFamily="34" charset="0"/>
                <a:cs typeface="Arial" panose="020B0604020202020204" pitchFamily="34" charset="0"/>
              </a:rPr>
              <a:t> </a:t>
            </a:r>
            <a:r>
              <a:rPr lang="en-US" sz="2800" dirty="0" err="1">
                <a:solidFill>
                  <a:srgbClr val="3A1D00"/>
                </a:solidFill>
                <a:latin typeface="Arial" panose="020B0604020202020204" pitchFamily="34" charset="0"/>
                <a:cs typeface="Arial" panose="020B0604020202020204" pitchFamily="34" charset="0"/>
              </a:rPr>
              <a:t>ngoài</a:t>
            </a:r>
            <a:r>
              <a:rPr lang="en-US" sz="2800" dirty="0">
                <a:solidFill>
                  <a:srgbClr val="3A1D00"/>
                </a:solidFill>
                <a:latin typeface="Arial" panose="020B0604020202020204" pitchFamily="34" charset="0"/>
                <a:cs typeface="Arial" panose="020B0604020202020204" pitchFamily="34" charset="0"/>
              </a:rPr>
              <a:t> </a:t>
            </a:r>
            <a:r>
              <a:rPr lang="en-US" sz="2800" dirty="0" err="1">
                <a:solidFill>
                  <a:srgbClr val="3A1D00"/>
                </a:solidFill>
                <a:latin typeface="Arial" panose="020B0604020202020204" pitchFamily="34" charset="0"/>
                <a:cs typeface="Arial" panose="020B0604020202020204" pitchFamily="34" charset="0"/>
              </a:rPr>
              <a:t>vào</a:t>
            </a:r>
            <a:r>
              <a:rPr lang="en-US" sz="2800" dirty="0">
                <a:solidFill>
                  <a:srgbClr val="3A1D00"/>
                </a:solidFill>
                <a:latin typeface="Arial" panose="020B0604020202020204" pitchFamily="34" charset="0"/>
                <a:cs typeface="Arial" panose="020B0604020202020204" pitchFamily="34" charset="0"/>
              </a:rPr>
              <a:t> </a:t>
            </a:r>
            <a:r>
              <a:rPr lang="en-US" sz="2800" dirty="0" err="1">
                <a:solidFill>
                  <a:srgbClr val="3A1D00"/>
                </a:solidFill>
                <a:latin typeface="Arial" panose="020B0604020202020204" pitchFamily="34" charset="0"/>
                <a:cs typeface="Arial" panose="020B0604020202020204" pitchFamily="34" charset="0"/>
              </a:rPr>
              <a:t>trong</a:t>
            </a:r>
            <a:endParaRPr lang="en-US" sz="2800" dirty="0">
              <a:solidFill>
                <a:srgbClr val="3A1D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495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linds(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00F102-C893-8046-99A6-080FA33F1D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51320" cy="6858001"/>
          </a:xfrm>
          <a:prstGeom prst="rect">
            <a:avLst/>
          </a:prstGeom>
        </p:spPr>
      </p:pic>
      <p:sp>
        <p:nvSpPr>
          <p:cNvPr id="5" name="TextBox 4">
            <a:extLst>
              <a:ext uri="{FF2B5EF4-FFF2-40B4-BE49-F238E27FC236}">
                <a16:creationId xmlns:a16="http://schemas.microsoft.com/office/drawing/2014/main" id="{358FA82E-9936-9B4D-B4DE-749060570D4B}"/>
              </a:ext>
            </a:extLst>
          </p:cNvPr>
          <p:cNvSpPr txBox="1"/>
          <p:nvPr/>
        </p:nvSpPr>
        <p:spPr>
          <a:xfrm>
            <a:off x="372612" y="222195"/>
            <a:ext cx="8398775" cy="1569660"/>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3200" b="1" dirty="0">
                <a:solidFill>
                  <a:schemeClr val="accent6">
                    <a:lumMod val="75000"/>
                  </a:schemeClr>
                </a:solidFill>
                <a:latin typeface="Arial" panose="020B0604020202020204" pitchFamily="34" charset="0"/>
                <a:cs typeface="Arial" panose="020B0604020202020204" pitchFamily="34" charset="0"/>
              </a:rPr>
              <a:t>III.ẢNH HƯỞNG CỦA CÁC TÁC NHÂN MÔI TRƯỜNG ĐỐI VỚI QUÁ TRÌNH HẤP THỤ NƯỚC VÀ ION KHOÁNG</a:t>
            </a:r>
          </a:p>
        </p:txBody>
      </p:sp>
    </p:spTree>
    <p:extLst>
      <p:ext uri="{BB962C8B-B14F-4D97-AF65-F5344CB8AC3E}">
        <p14:creationId xmlns:p14="http://schemas.microsoft.com/office/powerpoint/2010/main" val="3381002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962152-3027-D64F-A47E-4C9E136FBB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8115" y="1749245"/>
            <a:ext cx="3065885" cy="5108755"/>
          </a:xfrm>
          <a:prstGeom prst="rect">
            <a:avLst/>
          </a:prstGeom>
          <a:ln>
            <a:noFill/>
          </a:ln>
          <a:effectLst>
            <a:softEdge rad="112500"/>
          </a:effectLst>
        </p:spPr>
      </p:pic>
      <p:sp>
        <p:nvSpPr>
          <p:cNvPr id="4" name="TextBox 3">
            <a:extLst>
              <a:ext uri="{FF2B5EF4-FFF2-40B4-BE49-F238E27FC236}">
                <a16:creationId xmlns:a16="http://schemas.microsoft.com/office/drawing/2014/main" id="{D9D4D9E5-2B86-9A40-A7B8-9A752EB28261}"/>
              </a:ext>
            </a:extLst>
          </p:cNvPr>
          <p:cNvSpPr txBox="1"/>
          <p:nvPr/>
        </p:nvSpPr>
        <p:spPr>
          <a:xfrm>
            <a:off x="469901" y="1951127"/>
            <a:ext cx="5191970" cy="2955746"/>
          </a:xfrm>
          <a:prstGeom prst="rect">
            <a:avLst/>
          </a:prstGeom>
          <a:noFill/>
        </p:spPr>
        <p:txBody>
          <a:bodyPr wrap="square" rtlCol="0">
            <a:spAutoFit/>
          </a:bodyPr>
          <a:lstStyle/>
          <a:p>
            <a:pPr algn="just">
              <a:lnSpc>
                <a:spcPct val="150000"/>
              </a:lnSpc>
            </a:pPr>
            <a:r>
              <a:rPr lang="en-US" sz="3200" dirty="0" err="1">
                <a:solidFill>
                  <a:schemeClr val="accent6">
                    <a:lumMod val="75000"/>
                  </a:schemeClr>
                </a:solidFill>
                <a:latin typeface="Arial" panose="020B0604020202020204" pitchFamily="34" charset="0"/>
                <a:cs typeface="Arial" panose="020B0604020202020204" pitchFamily="34" charset="0"/>
              </a:rPr>
              <a:t>Các</a:t>
            </a:r>
            <a:r>
              <a:rPr lang="en-US" sz="3200" dirty="0">
                <a:solidFill>
                  <a:schemeClr val="accent6">
                    <a:lumMod val="75000"/>
                  </a:schemeClr>
                </a:solidFill>
                <a:latin typeface="Arial" panose="020B0604020202020204" pitchFamily="34" charset="0"/>
                <a:cs typeface="Arial" panose="020B0604020202020204" pitchFamily="34" charset="0"/>
              </a:rPr>
              <a:t> </a:t>
            </a:r>
            <a:r>
              <a:rPr lang="en-US" sz="3200" dirty="0" err="1">
                <a:solidFill>
                  <a:schemeClr val="accent6">
                    <a:lumMod val="75000"/>
                  </a:schemeClr>
                </a:solidFill>
                <a:latin typeface="Arial" panose="020B0604020202020204" pitchFamily="34" charset="0"/>
                <a:cs typeface="Arial" panose="020B0604020202020204" pitchFamily="34" charset="0"/>
              </a:rPr>
              <a:t>nhân</a:t>
            </a:r>
            <a:r>
              <a:rPr lang="en-US" sz="3200" dirty="0">
                <a:solidFill>
                  <a:schemeClr val="accent6">
                    <a:lumMod val="75000"/>
                  </a:schemeClr>
                </a:solidFill>
                <a:latin typeface="Arial" panose="020B0604020202020204" pitchFamily="34" charset="0"/>
                <a:cs typeface="Arial" panose="020B0604020202020204" pitchFamily="34" charset="0"/>
              </a:rPr>
              <a:t> </a:t>
            </a:r>
            <a:r>
              <a:rPr lang="en-US" sz="3200" dirty="0" err="1">
                <a:solidFill>
                  <a:schemeClr val="accent6">
                    <a:lumMod val="75000"/>
                  </a:schemeClr>
                </a:solidFill>
                <a:latin typeface="Arial" panose="020B0604020202020204" pitchFamily="34" charset="0"/>
                <a:cs typeface="Arial" panose="020B0604020202020204" pitchFamily="34" charset="0"/>
              </a:rPr>
              <a:t>tố</a:t>
            </a:r>
            <a:r>
              <a:rPr lang="en-US" sz="3200" dirty="0">
                <a:solidFill>
                  <a:schemeClr val="accent6">
                    <a:lumMod val="75000"/>
                  </a:schemeClr>
                </a:solidFill>
                <a:latin typeface="Arial" panose="020B0604020202020204" pitchFamily="34" charset="0"/>
                <a:cs typeface="Arial" panose="020B0604020202020204" pitchFamily="34" charset="0"/>
              </a:rPr>
              <a:t> </a:t>
            </a:r>
            <a:r>
              <a:rPr lang="en-US" sz="3200" dirty="0" err="1">
                <a:solidFill>
                  <a:schemeClr val="accent6">
                    <a:lumMod val="75000"/>
                  </a:schemeClr>
                </a:solidFill>
                <a:latin typeface="Arial" panose="020B0604020202020204" pitchFamily="34" charset="0"/>
                <a:cs typeface="Arial" panose="020B0604020202020204" pitchFamily="34" charset="0"/>
              </a:rPr>
              <a:t>ngoại</a:t>
            </a:r>
            <a:r>
              <a:rPr lang="en-US" sz="3200" dirty="0">
                <a:solidFill>
                  <a:schemeClr val="accent6">
                    <a:lumMod val="75000"/>
                  </a:schemeClr>
                </a:solidFill>
                <a:latin typeface="Arial" panose="020B0604020202020204" pitchFamily="34" charset="0"/>
                <a:cs typeface="Arial" panose="020B0604020202020204" pitchFamily="34" charset="0"/>
              </a:rPr>
              <a:t> </a:t>
            </a:r>
            <a:r>
              <a:rPr lang="en-US" sz="3200" dirty="0" err="1">
                <a:solidFill>
                  <a:schemeClr val="accent6">
                    <a:lumMod val="75000"/>
                  </a:schemeClr>
                </a:solidFill>
                <a:latin typeface="Arial" panose="020B0604020202020204" pitchFamily="34" charset="0"/>
                <a:cs typeface="Arial" panose="020B0604020202020204" pitchFamily="34" charset="0"/>
              </a:rPr>
              <a:t>cảnh</a:t>
            </a:r>
            <a:r>
              <a:rPr lang="en-US" sz="3200" dirty="0">
                <a:solidFill>
                  <a:schemeClr val="accent6">
                    <a:lumMod val="75000"/>
                  </a:schemeClr>
                </a:solidFill>
                <a:latin typeface="Arial" panose="020B0604020202020204" pitchFamily="34" charset="0"/>
                <a:cs typeface="Arial" panose="020B0604020202020204" pitchFamily="34" charset="0"/>
              </a:rPr>
              <a:t>:</a:t>
            </a:r>
          </a:p>
          <a:p>
            <a:pPr marL="914400" lvl="1" indent="-457200" algn="just">
              <a:lnSpc>
                <a:spcPct val="150000"/>
              </a:lnSpc>
              <a:buFont typeface="Wingdings" pitchFamily="2" charset="2"/>
              <a:buChar char="ü"/>
            </a:pPr>
            <a:r>
              <a:rPr lang="en-US" sz="3200" dirty="0">
                <a:solidFill>
                  <a:schemeClr val="accent2">
                    <a:lumMod val="75000"/>
                  </a:schemeClr>
                </a:solidFill>
                <a:latin typeface="Arial" panose="020B0604020202020204" pitchFamily="34" charset="0"/>
                <a:cs typeface="Arial" panose="020B0604020202020204" pitchFamily="34" charset="0"/>
              </a:rPr>
              <a:t>ASTT </a:t>
            </a:r>
            <a:r>
              <a:rPr lang="en-US" sz="3200" dirty="0" err="1">
                <a:solidFill>
                  <a:schemeClr val="accent2">
                    <a:lumMod val="75000"/>
                  </a:schemeClr>
                </a:solidFill>
                <a:latin typeface="Arial" panose="020B0604020202020204" pitchFamily="34" charset="0"/>
                <a:cs typeface="Arial" panose="020B0604020202020204" pitchFamily="34" charset="0"/>
              </a:rPr>
              <a:t>của</a:t>
            </a:r>
            <a:r>
              <a:rPr lang="en-US" sz="3200" dirty="0">
                <a:solidFill>
                  <a:schemeClr val="accent2">
                    <a:lumMod val="75000"/>
                  </a:schemeClr>
                </a:solidFill>
                <a:latin typeface="Arial" panose="020B0604020202020204" pitchFamily="34" charset="0"/>
                <a:cs typeface="Arial" panose="020B0604020202020204" pitchFamily="34" charset="0"/>
              </a:rPr>
              <a:t> </a:t>
            </a:r>
            <a:r>
              <a:rPr lang="en-US" sz="3200" dirty="0" err="1">
                <a:solidFill>
                  <a:schemeClr val="accent2">
                    <a:lumMod val="75000"/>
                  </a:schemeClr>
                </a:solidFill>
                <a:latin typeface="Arial" panose="020B0604020202020204" pitchFamily="34" charset="0"/>
                <a:cs typeface="Arial" panose="020B0604020202020204" pitchFamily="34" charset="0"/>
              </a:rPr>
              <a:t>dịch</a:t>
            </a:r>
            <a:r>
              <a:rPr lang="en-US" sz="3200" dirty="0">
                <a:solidFill>
                  <a:schemeClr val="accent2">
                    <a:lumMod val="75000"/>
                  </a:schemeClr>
                </a:solidFill>
                <a:latin typeface="Arial" panose="020B0604020202020204" pitchFamily="34" charset="0"/>
                <a:cs typeface="Arial" panose="020B0604020202020204" pitchFamily="34" charset="0"/>
              </a:rPr>
              <a:t> </a:t>
            </a:r>
            <a:r>
              <a:rPr lang="en-US" sz="3200" dirty="0" err="1">
                <a:solidFill>
                  <a:schemeClr val="accent2">
                    <a:lumMod val="75000"/>
                  </a:schemeClr>
                </a:solidFill>
                <a:latin typeface="Arial" panose="020B0604020202020204" pitchFamily="34" charset="0"/>
                <a:cs typeface="Arial" panose="020B0604020202020204" pitchFamily="34" charset="0"/>
              </a:rPr>
              <a:t>đất</a:t>
            </a:r>
            <a:endParaRPr lang="en-US" sz="3200" dirty="0">
              <a:solidFill>
                <a:schemeClr val="accent2">
                  <a:lumMod val="75000"/>
                </a:schemeClr>
              </a:solidFill>
              <a:latin typeface="Arial" panose="020B0604020202020204" pitchFamily="34" charset="0"/>
              <a:cs typeface="Arial" panose="020B0604020202020204" pitchFamily="34" charset="0"/>
            </a:endParaRPr>
          </a:p>
          <a:p>
            <a:pPr marL="914400" lvl="1" indent="-457200" algn="just">
              <a:lnSpc>
                <a:spcPct val="150000"/>
              </a:lnSpc>
              <a:buFont typeface="Wingdings" pitchFamily="2" charset="2"/>
              <a:buChar char="ü"/>
            </a:pPr>
            <a:r>
              <a:rPr lang="en-US" sz="3200" dirty="0" err="1">
                <a:solidFill>
                  <a:schemeClr val="bg2">
                    <a:lumMod val="25000"/>
                  </a:schemeClr>
                </a:solidFill>
                <a:latin typeface="Arial" panose="020B0604020202020204" pitchFamily="34" charset="0"/>
                <a:cs typeface="Arial" panose="020B0604020202020204" pitchFamily="34" charset="0"/>
              </a:rPr>
              <a:t>Độ</a:t>
            </a:r>
            <a:r>
              <a:rPr lang="en-US" sz="3200" dirty="0">
                <a:solidFill>
                  <a:schemeClr val="bg2">
                    <a:lumMod val="25000"/>
                  </a:schemeClr>
                </a:solidFill>
                <a:latin typeface="Arial" panose="020B0604020202020204" pitchFamily="34" charset="0"/>
                <a:cs typeface="Arial" panose="020B0604020202020204" pitchFamily="34" charset="0"/>
              </a:rPr>
              <a:t> pH</a:t>
            </a:r>
          </a:p>
          <a:p>
            <a:pPr marL="914400" lvl="1" indent="-457200" algn="just">
              <a:lnSpc>
                <a:spcPct val="150000"/>
              </a:lnSpc>
              <a:buFont typeface="Wingdings" pitchFamily="2" charset="2"/>
              <a:buChar char="ü"/>
            </a:pPr>
            <a:r>
              <a:rPr lang="en-US" sz="3200" dirty="0" err="1">
                <a:solidFill>
                  <a:srgbClr val="00B050"/>
                </a:solidFill>
                <a:latin typeface="Arial" panose="020B0604020202020204" pitchFamily="34" charset="0"/>
                <a:cs typeface="Arial" panose="020B0604020202020204" pitchFamily="34" charset="0"/>
              </a:rPr>
              <a:t>Độ</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thoáng</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của</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đất</a:t>
            </a:r>
            <a:endParaRPr lang="en-US" sz="3200"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60907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B6E720-06EC-8B46-ABAF-FE1E922347B3}"/>
              </a:ext>
            </a:extLst>
          </p:cNvPr>
          <p:cNvPicPr>
            <a:picLocks noChangeAspect="1"/>
          </p:cNvPicPr>
          <p:nvPr/>
        </p:nvPicPr>
        <p:blipFill>
          <a:blip r:embed="rId3"/>
          <a:stretch>
            <a:fillRect/>
          </a:stretch>
        </p:blipFill>
        <p:spPr>
          <a:xfrm>
            <a:off x="3693261" y="3276295"/>
            <a:ext cx="5488230" cy="3684119"/>
          </a:xfrm>
          <a:prstGeom prst="rect">
            <a:avLst/>
          </a:prstGeom>
          <a:ln>
            <a:noFill/>
          </a:ln>
          <a:effectLst>
            <a:softEdge rad="112500"/>
          </a:effectLst>
        </p:spPr>
      </p:pic>
      <p:pic>
        <p:nvPicPr>
          <p:cNvPr id="3" name="Picture 2">
            <a:extLst>
              <a:ext uri="{FF2B5EF4-FFF2-40B4-BE49-F238E27FC236}">
                <a16:creationId xmlns:a16="http://schemas.microsoft.com/office/drawing/2014/main" id="{F6E91DAD-7016-6A4B-92BA-ACDE8E5CD7DF}"/>
              </a:ext>
            </a:extLst>
          </p:cNvPr>
          <p:cNvPicPr>
            <a:picLocks noChangeAspect="1"/>
          </p:cNvPicPr>
          <p:nvPr/>
        </p:nvPicPr>
        <p:blipFill>
          <a:blip r:embed="rId4"/>
          <a:stretch>
            <a:fillRect/>
          </a:stretch>
        </p:blipFill>
        <p:spPr>
          <a:xfrm>
            <a:off x="26515" y="0"/>
            <a:ext cx="5335525" cy="3429000"/>
          </a:xfrm>
          <a:prstGeom prst="rect">
            <a:avLst/>
          </a:prstGeom>
          <a:ln>
            <a:noFill/>
          </a:ln>
          <a:effectLst>
            <a:softEdge rad="112500"/>
          </a:effectLst>
        </p:spPr>
      </p:pic>
      <p:sp>
        <p:nvSpPr>
          <p:cNvPr id="4" name="TextBox 3">
            <a:extLst>
              <a:ext uri="{FF2B5EF4-FFF2-40B4-BE49-F238E27FC236}">
                <a16:creationId xmlns:a16="http://schemas.microsoft.com/office/drawing/2014/main" id="{F3B33427-E266-A542-907B-4A8D795F3122}"/>
              </a:ext>
            </a:extLst>
          </p:cNvPr>
          <p:cNvSpPr txBox="1"/>
          <p:nvPr/>
        </p:nvSpPr>
        <p:spPr>
          <a:xfrm>
            <a:off x="81948" y="3841081"/>
            <a:ext cx="3475408" cy="2554545"/>
          </a:xfrm>
          <a:prstGeom prst="rect">
            <a:avLst/>
          </a:prstGeom>
          <a:noFill/>
        </p:spPr>
        <p:txBody>
          <a:bodyPr wrap="square" rtlCol="0">
            <a:spAutoFit/>
          </a:bodyPr>
          <a:lstStyle/>
          <a:p>
            <a:pPr algn="just"/>
            <a:r>
              <a:rPr lang="en-US" sz="3200" dirty="0" err="1">
                <a:solidFill>
                  <a:srgbClr val="C00000"/>
                </a:solidFill>
                <a:latin typeface="Arial" panose="020B0604020202020204" pitchFamily="34" charset="0"/>
                <a:cs typeface="Arial" panose="020B0604020202020204" pitchFamily="34" charset="0"/>
              </a:rPr>
              <a:t>Vì</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sao</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các</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loài</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cây</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trên</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cạn</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không</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sống</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được</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trên</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đất</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ngập</a:t>
            </a:r>
            <a:r>
              <a:rPr lang="en-US" sz="3200" dirty="0">
                <a:solidFill>
                  <a:srgbClr val="C00000"/>
                </a:solidFill>
                <a:latin typeface="Arial" panose="020B0604020202020204" pitchFamily="34" charset="0"/>
                <a:cs typeface="Arial" panose="020B0604020202020204" pitchFamily="34" charset="0"/>
              </a:rPr>
              <a:t> </a:t>
            </a:r>
            <a:r>
              <a:rPr lang="en-US" sz="3200" dirty="0" err="1">
                <a:solidFill>
                  <a:srgbClr val="C00000"/>
                </a:solidFill>
                <a:latin typeface="Arial" panose="020B0604020202020204" pitchFamily="34" charset="0"/>
                <a:cs typeface="Arial" panose="020B0604020202020204" pitchFamily="34" charset="0"/>
              </a:rPr>
              <a:t>mặn</a:t>
            </a:r>
            <a:r>
              <a:rPr lang="en-US" sz="3200" dirty="0">
                <a:solidFill>
                  <a:srgbClr val="C00000"/>
                </a:solidFill>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3AFAA809-DA20-414E-BF24-8497258B226A}"/>
              </a:ext>
            </a:extLst>
          </p:cNvPr>
          <p:cNvSpPr txBox="1"/>
          <p:nvPr/>
        </p:nvSpPr>
        <p:spPr>
          <a:xfrm>
            <a:off x="5182820" y="83876"/>
            <a:ext cx="3700011" cy="3108543"/>
          </a:xfrm>
          <a:prstGeom prst="rect">
            <a:avLst/>
          </a:prstGeom>
          <a:noFill/>
        </p:spPr>
        <p:txBody>
          <a:bodyPr wrap="square" rtlCol="0">
            <a:spAutoFit/>
          </a:bodyPr>
          <a:lstStyle/>
          <a:p>
            <a:pPr marL="457200" indent="-457200" algn="just">
              <a:buFont typeface="Arial" panose="020B0604020202020204" pitchFamily="34" charset="0"/>
              <a:buChar char="•"/>
            </a:pPr>
            <a:r>
              <a:rPr lang="en-US" sz="2800" dirty="0">
                <a:solidFill>
                  <a:srgbClr val="7030A0"/>
                </a:solidFill>
                <a:latin typeface="Arial" panose="020B0604020202020204" pitchFamily="34" charset="0"/>
                <a:cs typeface="Arial" panose="020B0604020202020204" pitchFamily="34" charset="0"/>
              </a:rPr>
              <a:t>Tb </a:t>
            </a:r>
            <a:r>
              <a:rPr lang="en-US" sz="2800" dirty="0" err="1">
                <a:solidFill>
                  <a:srgbClr val="7030A0"/>
                </a:solidFill>
                <a:latin typeface="Arial" panose="020B0604020202020204" pitchFamily="34" charset="0"/>
                <a:cs typeface="Arial" panose="020B0604020202020204" pitchFamily="34" charset="0"/>
              </a:rPr>
              <a:t>rễ</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không</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có</a:t>
            </a:r>
            <a:r>
              <a:rPr lang="en-US" sz="2800" dirty="0">
                <a:solidFill>
                  <a:srgbClr val="7030A0"/>
                </a:solidFill>
                <a:latin typeface="Arial" panose="020B0604020202020204" pitchFamily="34" charset="0"/>
                <a:cs typeface="Arial" panose="020B0604020202020204" pitchFamily="34" charset="0"/>
              </a:rPr>
              <a:t> ASTT </a:t>
            </a:r>
            <a:r>
              <a:rPr lang="en-US" sz="2800" dirty="0" err="1">
                <a:solidFill>
                  <a:srgbClr val="7030A0"/>
                </a:solidFill>
                <a:latin typeface="Arial" panose="020B0604020202020204" pitchFamily="34" charset="0"/>
                <a:cs typeface="Arial" panose="020B0604020202020204" pitchFamily="34" charset="0"/>
              </a:rPr>
              <a:t>cao</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hơn</a:t>
            </a:r>
            <a:r>
              <a:rPr lang="en-US" sz="2800" dirty="0">
                <a:solidFill>
                  <a:srgbClr val="7030A0"/>
                </a:solidFill>
                <a:latin typeface="Arial" panose="020B0604020202020204" pitchFamily="34" charset="0"/>
                <a:cs typeface="Arial" panose="020B0604020202020204" pitchFamily="34" charset="0"/>
              </a:rPr>
              <a:t> so </a:t>
            </a:r>
            <a:r>
              <a:rPr lang="en-US" sz="2800" dirty="0" err="1">
                <a:solidFill>
                  <a:srgbClr val="7030A0"/>
                </a:solidFill>
                <a:latin typeface="Arial" panose="020B0604020202020204" pitchFamily="34" charset="0"/>
                <a:cs typeface="Arial" panose="020B0604020202020204" pitchFamily="34" charset="0"/>
              </a:rPr>
              <a:t>với</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môi</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trường</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đất</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mặn</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không</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thể</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hấp</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thụ</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nước</a:t>
            </a:r>
            <a:r>
              <a:rPr lang="en-US" sz="2800" dirty="0">
                <a:solidFill>
                  <a:srgbClr val="7030A0"/>
                </a:solidFill>
                <a:latin typeface="Arial" panose="020B0604020202020204" pitchFamily="34" charset="0"/>
                <a:cs typeface="Arial" panose="020B0604020202020204" pitchFamily="34" charset="0"/>
              </a:rPr>
              <a:t>.</a:t>
            </a:r>
          </a:p>
          <a:p>
            <a:pPr marL="457200" indent="-457200" algn="just">
              <a:buFont typeface="Arial" panose="020B0604020202020204" pitchFamily="34" charset="0"/>
              <a:buChar char="•"/>
            </a:pPr>
            <a:r>
              <a:rPr lang="en-US" sz="2800" dirty="0" err="1">
                <a:solidFill>
                  <a:schemeClr val="accent2">
                    <a:lumMod val="75000"/>
                  </a:schemeClr>
                </a:solidFill>
                <a:latin typeface="Arial" panose="020B0604020202020204" pitchFamily="34" charset="0"/>
                <a:cs typeface="Arial" panose="020B0604020202020204" pitchFamily="34" charset="0"/>
              </a:rPr>
              <a:t>Không</a:t>
            </a:r>
            <a:r>
              <a:rPr lang="en-US" sz="2800" dirty="0">
                <a:solidFill>
                  <a:schemeClr val="accent2">
                    <a:lumMod val="75000"/>
                  </a:schemeClr>
                </a:solidFill>
                <a:latin typeface="Arial" panose="020B0604020202020204" pitchFamily="34" charset="0"/>
                <a:cs typeface="Arial" panose="020B0604020202020204" pitchFamily="34" charset="0"/>
              </a:rPr>
              <a:t> </a:t>
            </a:r>
            <a:r>
              <a:rPr lang="en-US" sz="2800" dirty="0" err="1">
                <a:solidFill>
                  <a:schemeClr val="accent2">
                    <a:lumMod val="75000"/>
                  </a:schemeClr>
                </a:solidFill>
                <a:latin typeface="Arial" panose="020B0604020202020204" pitchFamily="34" charset="0"/>
                <a:cs typeface="Arial" panose="020B0604020202020204" pitchFamily="34" charset="0"/>
              </a:rPr>
              <a:t>có</a:t>
            </a:r>
            <a:r>
              <a:rPr lang="en-US" sz="2800" dirty="0">
                <a:solidFill>
                  <a:schemeClr val="accent2">
                    <a:lumMod val="75000"/>
                  </a:schemeClr>
                </a:solidFill>
                <a:latin typeface="Arial" panose="020B0604020202020204" pitchFamily="34" charset="0"/>
                <a:cs typeface="Arial" panose="020B0604020202020204" pitchFamily="34" charset="0"/>
              </a:rPr>
              <a:t> </a:t>
            </a:r>
            <a:r>
              <a:rPr lang="en-US" sz="2800" dirty="0" err="1">
                <a:solidFill>
                  <a:schemeClr val="accent2">
                    <a:lumMod val="75000"/>
                  </a:schemeClr>
                </a:solidFill>
                <a:latin typeface="Arial" panose="020B0604020202020204" pitchFamily="34" charset="0"/>
                <a:cs typeface="Arial" panose="020B0604020202020204" pitchFamily="34" charset="0"/>
              </a:rPr>
              <a:t>các</a:t>
            </a:r>
            <a:r>
              <a:rPr lang="en-US" sz="2800" dirty="0">
                <a:solidFill>
                  <a:schemeClr val="accent2">
                    <a:lumMod val="75000"/>
                  </a:schemeClr>
                </a:solidFill>
                <a:latin typeface="Arial" panose="020B0604020202020204" pitchFamily="34" charset="0"/>
                <a:cs typeface="Arial" panose="020B0604020202020204" pitchFamily="34" charset="0"/>
              </a:rPr>
              <a:t> </a:t>
            </a:r>
            <a:r>
              <a:rPr lang="en-US" sz="2800" dirty="0" err="1">
                <a:solidFill>
                  <a:schemeClr val="accent2">
                    <a:lumMod val="75000"/>
                  </a:schemeClr>
                </a:solidFill>
                <a:latin typeface="Arial" panose="020B0604020202020204" pitchFamily="34" charset="0"/>
                <a:cs typeface="Arial" panose="020B0604020202020204" pitchFamily="34" charset="0"/>
              </a:rPr>
              <a:t>tế</a:t>
            </a:r>
            <a:r>
              <a:rPr lang="en-US" sz="2800" dirty="0">
                <a:solidFill>
                  <a:schemeClr val="accent2">
                    <a:lumMod val="75000"/>
                  </a:schemeClr>
                </a:solidFill>
                <a:latin typeface="Arial" panose="020B0604020202020204" pitchFamily="34" charset="0"/>
                <a:cs typeface="Arial" panose="020B0604020202020204" pitchFamily="34" charset="0"/>
              </a:rPr>
              <a:t> </a:t>
            </a:r>
            <a:r>
              <a:rPr lang="en-US" sz="2800" dirty="0" err="1">
                <a:solidFill>
                  <a:schemeClr val="accent2">
                    <a:lumMod val="75000"/>
                  </a:schemeClr>
                </a:solidFill>
                <a:latin typeface="Arial" panose="020B0604020202020204" pitchFamily="34" charset="0"/>
                <a:cs typeface="Arial" panose="020B0604020202020204" pitchFamily="34" charset="0"/>
              </a:rPr>
              <a:t>bào</a:t>
            </a:r>
            <a:r>
              <a:rPr lang="en-US" sz="2800" dirty="0">
                <a:solidFill>
                  <a:schemeClr val="accent2">
                    <a:lumMod val="75000"/>
                  </a:schemeClr>
                </a:solidFill>
                <a:latin typeface="Arial" panose="020B0604020202020204" pitchFamily="34" charset="0"/>
                <a:cs typeface="Arial" panose="020B0604020202020204" pitchFamily="34" charset="0"/>
              </a:rPr>
              <a:t> </a:t>
            </a:r>
            <a:r>
              <a:rPr lang="en-US" sz="2800" dirty="0" err="1">
                <a:solidFill>
                  <a:schemeClr val="accent2">
                    <a:lumMod val="75000"/>
                  </a:schemeClr>
                </a:solidFill>
                <a:latin typeface="Arial" panose="020B0604020202020204" pitchFamily="34" charset="0"/>
                <a:cs typeface="Arial" panose="020B0604020202020204" pitchFamily="34" charset="0"/>
              </a:rPr>
              <a:t>rễ</a:t>
            </a:r>
            <a:r>
              <a:rPr lang="en-US" sz="2800" dirty="0">
                <a:solidFill>
                  <a:schemeClr val="accent2">
                    <a:lumMod val="75000"/>
                  </a:schemeClr>
                </a:solidFill>
                <a:latin typeface="Arial" panose="020B0604020202020204" pitchFamily="34" charset="0"/>
                <a:cs typeface="Arial" panose="020B0604020202020204" pitchFamily="34" charset="0"/>
              </a:rPr>
              <a:t> </a:t>
            </a:r>
            <a:r>
              <a:rPr lang="en-US" sz="2800" dirty="0" err="1">
                <a:solidFill>
                  <a:schemeClr val="accent2">
                    <a:lumMod val="75000"/>
                  </a:schemeClr>
                </a:solidFill>
                <a:latin typeface="Arial" panose="020B0604020202020204" pitchFamily="34" charset="0"/>
                <a:cs typeface="Arial" panose="020B0604020202020204" pitchFamily="34" charset="0"/>
              </a:rPr>
              <a:t>hô</a:t>
            </a:r>
            <a:r>
              <a:rPr lang="en-US" sz="2800" dirty="0">
                <a:solidFill>
                  <a:schemeClr val="accent2">
                    <a:lumMod val="75000"/>
                  </a:schemeClr>
                </a:solidFill>
                <a:latin typeface="Arial" panose="020B0604020202020204" pitchFamily="34" charset="0"/>
                <a:cs typeface="Arial" panose="020B0604020202020204" pitchFamily="34" charset="0"/>
              </a:rPr>
              <a:t> </a:t>
            </a:r>
            <a:r>
              <a:rPr lang="en-US" sz="2800" dirty="0" err="1">
                <a:solidFill>
                  <a:schemeClr val="accent2">
                    <a:lumMod val="75000"/>
                  </a:schemeClr>
                </a:solidFill>
                <a:latin typeface="Arial" panose="020B0604020202020204" pitchFamily="34" charset="0"/>
                <a:cs typeface="Arial" panose="020B0604020202020204" pitchFamily="34" charset="0"/>
              </a:rPr>
              <a:t>hấp</a:t>
            </a:r>
            <a:r>
              <a:rPr lang="en-US" sz="2800" dirty="0">
                <a:solidFill>
                  <a:schemeClr val="accent2">
                    <a:lumMod val="75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2953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17BF5-D11C-0844-9B2F-DD46C4BB49A8}"/>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0791F579-58F4-1A40-B691-9ADA27CDBC3E}"/>
              </a:ext>
            </a:extLst>
          </p:cNvPr>
          <p:cNvPicPr>
            <a:picLocks noChangeAspect="1"/>
          </p:cNvPicPr>
          <p:nvPr/>
        </p:nvPicPr>
        <p:blipFill>
          <a:blip r:embed="rId3"/>
          <a:stretch>
            <a:fillRect/>
          </a:stretch>
        </p:blipFill>
        <p:spPr>
          <a:xfrm>
            <a:off x="-161855" y="0"/>
            <a:ext cx="9305855" cy="6858000"/>
          </a:xfrm>
          <a:prstGeom prst="rect">
            <a:avLst/>
          </a:prstGeom>
        </p:spPr>
      </p:pic>
    </p:spTree>
    <p:extLst>
      <p:ext uri="{BB962C8B-B14F-4D97-AF65-F5344CB8AC3E}">
        <p14:creationId xmlns:p14="http://schemas.microsoft.com/office/powerpoint/2010/main" val="24921163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6EFF8-7779-1A4B-885C-E8C2B4BBAB50}"/>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BÀI 1: </a:t>
            </a:r>
          </a:p>
        </p:txBody>
      </p:sp>
      <p:pic>
        <p:nvPicPr>
          <p:cNvPr id="8" name="Content Placeholder 7">
            <a:extLst>
              <a:ext uri="{FF2B5EF4-FFF2-40B4-BE49-F238E27FC236}">
                <a16:creationId xmlns:a16="http://schemas.microsoft.com/office/drawing/2014/main" id="{9DB8E6DA-56BA-E044-9047-66AC7A75AD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4001" cy="6858000"/>
          </a:xfrm>
        </p:spPr>
      </p:pic>
      <p:sp>
        <p:nvSpPr>
          <p:cNvPr id="9" name="TextBox 8">
            <a:extLst>
              <a:ext uri="{FF2B5EF4-FFF2-40B4-BE49-F238E27FC236}">
                <a16:creationId xmlns:a16="http://schemas.microsoft.com/office/drawing/2014/main" id="{485ED2C1-A101-F744-91A0-5B8C8790E388}"/>
              </a:ext>
            </a:extLst>
          </p:cNvPr>
          <p:cNvSpPr txBox="1"/>
          <p:nvPr/>
        </p:nvSpPr>
        <p:spPr>
          <a:xfrm>
            <a:off x="372611" y="2360065"/>
            <a:ext cx="8398775" cy="1323439"/>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threePt" dir="t"/>
            </a:scene3d>
            <a:sp3d extrusionH="57150">
              <a:bevelT w="38100" h="38100"/>
            </a:sp3d>
          </a:bodyPr>
          <a:lstStyle/>
          <a:p>
            <a:pPr algn="ctr"/>
            <a:r>
              <a:rPr lang="en-US" sz="4000" b="1" dirty="0">
                <a:solidFill>
                  <a:srgbClr val="FF000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BÀI 1: SỰ HẤP THỤ NƯỚC VÀ MUỐI KHOÁNG </a:t>
            </a:r>
            <a:r>
              <a:rPr lang="en-US" sz="4000" b="1" dirty="0" err="1">
                <a:solidFill>
                  <a:srgbClr val="FF000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Ở</a:t>
            </a:r>
            <a:r>
              <a:rPr lang="en-US" sz="4000" b="1" dirty="0">
                <a:solidFill>
                  <a:srgbClr val="FF000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 RỄ</a:t>
            </a:r>
          </a:p>
        </p:txBody>
      </p:sp>
    </p:spTree>
    <p:extLst>
      <p:ext uri="{BB962C8B-B14F-4D97-AF65-F5344CB8AC3E}">
        <p14:creationId xmlns:p14="http://schemas.microsoft.com/office/powerpoint/2010/main" val="235423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375" y="374900"/>
            <a:ext cx="7787952" cy="763525"/>
          </a:xfrm>
        </p:spPr>
        <p:txBody>
          <a:bodyPr>
            <a:normAutofit/>
          </a:bodyPr>
          <a:lstStyle/>
          <a:p>
            <a:pPr algn="ctr"/>
            <a:r>
              <a:rPr lang="en-US" b="1" dirty="0">
                <a:latin typeface="Arial" panose="020B0604020202020204" pitchFamily="34" charset="0"/>
                <a:cs typeface="Arial" panose="020B0604020202020204" pitchFamily="34" charset="0"/>
              </a:rPr>
              <a:t>NỘI DUNG</a:t>
            </a:r>
          </a:p>
        </p:txBody>
      </p:sp>
      <p:sp>
        <p:nvSpPr>
          <p:cNvPr id="8" name="TextBox 7">
            <a:extLst>
              <a:ext uri="{FF2B5EF4-FFF2-40B4-BE49-F238E27FC236}">
                <a16:creationId xmlns:a16="http://schemas.microsoft.com/office/drawing/2014/main" id="{DD92F5EE-1F7A-894E-BD1B-99EF8968023C}"/>
              </a:ext>
            </a:extLst>
          </p:cNvPr>
          <p:cNvSpPr txBox="1"/>
          <p:nvPr/>
        </p:nvSpPr>
        <p:spPr>
          <a:xfrm>
            <a:off x="601668" y="1787721"/>
            <a:ext cx="8246072" cy="95410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just"/>
            <a:r>
              <a:rPr lang="en-US" sz="2800" b="1" dirty="0">
                <a:solidFill>
                  <a:srgbClr val="7030A0"/>
                </a:solidFill>
                <a:latin typeface="Arial" panose="020B0604020202020204" pitchFamily="34" charset="0"/>
                <a:cs typeface="Arial" panose="020B0604020202020204" pitchFamily="34" charset="0"/>
              </a:rPr>
              <a:t>I.RỄ LÀ CƠ QUAN HẤP THỤ NƯỚC VÀ ION KHOÁNG.</a:t>
            </a:r>
          </a:p>
        </p:txBody>
      </p:sp>
      <p:sp>
        <p:nvSpPr>
          <p:cNvPr id="9" name="TextBox 8">
            <a:extLst>
              <a:ext uri="{FF2B5EF4-FFF2-40B4-BE49-F238E27FC236}">
                <a16:creationId xmlns:a16="http://schemas.microsoft.com/office/drawing/2014/main" id="{5A18E7BB-FA82-A64A-9C39-2ED1F4AA2B7B}"/>
              </a:ext>
            </a:extLst>
          </p:cNvPr>
          <p:cNvSpPr txBox="1"/>
          <p:nvPr/>
        </p:nvSpPr>
        <p:spPr>
          <a:xfrm>
            <a:off x="601667" y="3123590"/>
            <a:ext cx="8246071" cy="954107"/>
          </a:xfrm>
          <a:prstGeom prst="rect">
            <a:avLst/>
          </a:prstGeom>
          <a:noFill/>
        </p:spPr>
        <p:txBody>
          <a:bodyPr wrap="square" rtlCol="0">
            <a:spAutoFit/>
          </a:bodyPr>
          <a:lstStyle/>
          <a:p>
            <a:pPr algn="just"/>
            <a:r>
              <a:rPr lang="en-US" sz="2800" b="1" dirty="0">
                <a:solidFill>
                  <a:schemeClr val="accent6">
                    <a:lumMod val="75000"/>
                  </a:schemeClr>
                </a:solidFill>
                <a:latin typeface="Arial" panose="020B0604020202020204" pitchFamily="34" charset="0"/>
                <a:cs typeface="Arial" panose="020B0604020202020204" pitchFamily="34" charset="0"/>
              </a:rPr>
              <a:t>II.CƠ CHẾ HẤP THỤ NƯỚC VÀ ION KHOÁNG </a:t>
            </a:r>
            <a:r>
              <a:rPr lang="en-US" sz="2800" b="1" dirty="0" err="1">
                <a:solidFill>
                  <a:schemeClr val="accent6">
                    <a:lumMod val="75000"/>
                  </a:schemeClr>
                </a:solidFill>
                <a:latin typeface="Arial" panose="020B0604020202020204" pitchFamily="34" charset="0"/>
                <a:cs typeface="Arial" panose="020B0604020202020204" pitchFamily="34" charset="0"/>
              </a:rPr>
              <a:t>Ở</a:t>
            </a:r>
            <a:r>
              <a:rPr lang="en-US" sz="2800" b="1" dirty="0">
                <a:solidFill>
                  <a:schemeClr val="accent6">
                    <a:lumMod val="75000"/>
                  </a:schemeClr>
                </a:solidFill>
                <a:latin typeface="Arial" panose="020B0604020202020204" pitchFamily="34" charset="0"/>
                <a:cs typeface="Arial" panose="020B0604020202020204" pitchFamily="34" charset="0"/>
              </a:rPr>
              <a:t> RỄ CÂY</a:t>
            </a:r>
          </a:p>
        </p:txBody>
      </p:sp>
      <p:sp>
        <p:nvSpPr>
          <p:cNvPr id="10" name="TextBox 9">
            <a:extLst>
              <a:ext uri="{FF2B5EF4-FFF2-40B4-BE49-F238E27FC236}">
                <a16:creationId xmlns:a16="http://schemas.microsoft.com/office/drawing/2014/main" id="{83BA39DE-3517-AE44-A70C-F28DB891A1C9}"/>
              </a:ext>
            </a:extLst>
          </p:cNvPr>
          <p:cNvSpPr txBox="1"/>
          <p:nvPr/>
        </p:nvSpPr>
        <p:spPr>
          <a:xfrm>
            <a:off x="601668" y="4429946"/>
            <a:ext cx="8246072" cy="1384995"/>
          </a:xfrm>
          <a:prstGeom prst="rect">
            <a:avLst/>
          </a:prstGeom>
          <a:noFill/>
        </p:spPr>
        <p:txBody>
          <a:bodyPr wrap="square" rtlCol="0">
            <a:spAutoFit/>
          </a:bodyPr>
          <a:lstStyle/>
          <a:p>
            <a:pPr algn="just"/>
            <a:r>
              <a:rPr lang="en-US" sz="2800" b="1" dirty="0">
                <a:solidFill>
                  <a:srgbClr val="3A1D00"/>
                </a:solidFill>
                <a:latin typeface="Arial" panose="020B0604020202020204" pitchFamily="34" charset="0"/>
                <a:cs typeface="Arial" panose="020B0604020202020204" pitchFamily="34" charset="0"/>
              </a:rPr>
              <a:t>III.ẢNH HƯỞNG CỦA CÁC TÁC NHÂN MÔI TRƯỜNG ĐỐI VỚI QUÁ TRÌNH HẤP THỤ NƯỚC VÀ ION KHOÁNG</a:t>
            </a:r>
          </a:p>
        </p:txBody>
      </p:sp>
    </p:spTree>
    <p:extLst>
      <p:ext uri="{BB962C8B-B14F-4D97-AF65-F5344CB8AC3E}">
        <p14:creationId xmlns:p14="http://schemas.microsoft.com/office/powerpoint/2010/main" val="4103309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A8685C-0F8B-1148-B102-D5E80EDA5D1F}"/>
              </a:ext>
            </a:extLst>
          </p:cNvPr>
          <p:cNvSpPr txBox="1">
            <a:spLocks noGrp="1"/>
          </p:cNvSpPr>
          <p:nvPr>
            <p:ph type="title"/>
          </p:nvPr>
        </p:nvSpPr>
        <p:spPr>
          <a:xfrm>
            <a:off x="143554" y="160640"/>
            <a:ext cx="7177135" cy="1200329"/>
          </a:xfrm>
          <a:prstGeom prst="rect">
            <a:avLst/>
          </a:prstGeom>
          <a:noFill/>
        </p:spPr>
        <p:txBody>
          <a:bodyPr wrap="square" rtlCol="0">
            <a:spAutoFit/>
          </a:bodyPr>
          <a:lstStyle/>
          <a:p>
            <a:pPr algn="just"/>
            <a:r>
              <a:rPr lang="en-US" b="1" dirty="0">
                <a:latin typeface="Arial" panose="020B0604020202020204" pitchFamily="34" charset="0"/>
                <a:cs typeface="Arial" panose="020B0604020202020204" pitchFamily="34" charset="0"/>
              </a:rPr>
              <a:t>I.RỄ LÀ CƠ QUAN HẤP THỤ NƯỚC VÀ ION KHOÁNG.</a:t>
            </a:r>
          </a:p>
        </p:txBody>
      </p:sp>
      <p:pic>
        <p:nvPicPr>
          <p:cNvPr id="8" name="Picture 7">
            <a:extLst>
              <a:ext uri="{FF2B5EF4-FFF2-40B4-BE49-F238E27FC236}">
                <a16:creationId xmlns:a16="http://schemas.microsoft.com/office/drawing/2014/main" id="{CABBFAAB-4C8C-2647-A24E-27EF93CEC7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3159" y="1360969"/>
            <a:ext cx="5869991" cy="5427192"/>
          </a:xfrm>
          <a:prstGeom prst="rect">
            <a:avLst/>
          </a:prstGeom>
        </p:spPr>
      </p:pic>
      <p:pic>
        <p:nvPicPr>
          <p:cNvPr id="10" name="Picture 9">
            <a:extLst>
              <a:ext uri="{FF2B5EF4-FFF2-40B4-BE49-F238E27FC236}">
                <a16:creationId xmlns:a16="http://schemas.microsoft.com/office/drawing/2014/main" id="{1CF5DDFC-6880-684B-81BF-55995BDE57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43835"/>
            <a:ext cx="3732121" cy="3136965"/>
          </a:xfrm>
          <a:prstGeom prst="rect">
            <a:avLst/>
          </a:prstGeom>
        </p:spPr>
      </p:pic>
      <p:pic>
        <p:nvPicPr>
          <p:cNvPr id="23" name="Picture 22">
            <a:extLst>
              <a:ext uri="{FF2B5EF4-FFF2-40B4-BE49-F238E27FC236}">
                <a16:creationId xmlns:a16="http://schemas.microsoft.com/office/drawing/2014/main" id="{5B4EFDAB-F449-3E41-B3B5-5F7E02A338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536" y="4463615"/>
            <a:ext cx="4733854" cy="2233745"/>
          </a:xfrm>
          <a:prstGeom prst="rect">
            <a:avLst/>
          </a:prstGeom>
        </p:spPr>
      </p:pic>
      <p:sp>
        <p:nvSpPr>
          <p:cNvPr id="24" name="Oval 23">
            <a:extLst>
              <a:ext uri="{FF2B5EF4-FFF2-40B4-BE49-F238E27FC236}">
                <a16:creationId xmlns:a16="http://schemas.microsoft.com/office/drawing/2014/main" id="{86CE1B6E-F8EA-4442-8A82-0579AC0B58F9}"/>
              </a:ext>
            </a:extLst>
          </p:cNvPr>
          <p:cNvSpPr/>
          <p:nvPr/>
        </p:nvSpPr>
        <p:spPr>
          <a:xfrm>
            <a:off x="4737980" y="5566870"/>
            <a:ext cx="610820" cy="610820"/>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a:p>
        </p:txBody>
      </p:sp>
    </p:spTree>
    <p:extLst>
      <p:ext uri="{BB962C8B-B14F-4D97-AF65-F5344CB8AC3E}">
        <p14:creationId xmlns:p14="http://schemas.microsoft.com/office/powerpoint/2010/main" val="225804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heckerboard(across)">
                                      <p:cBhvr>
                                        <p:cTn id="12" dur="500"/>
                                        <p:tgtEl>
                                          <p:spTgt spid="24"/>
                                        </p:tgtEl>
                                      </p:cBhvr>
                                    </p:animEffect>
                                  </p:childTnLst>
                                </p:cTn>
                              </p:par>
                              <p:par>
                                <p:cTn id="13" presetID="5" presetClass="entr" presetSubtype="1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heckerboard(across)">
                                      <p:cBhvr>
                                        <p:cTn id="15" dur="500"/>
                                        <p:tgtEl>
                                          <p:spTgt spid="23"/>
                                        </p:tgtEl>
                                      </p:cBhvr>
                                    </p:animEffect>
                                  </p:childTnLst>
                                </p:cTn>
                              </p:par>
                            </p:childTnLst>
                          </p:cTn>
                        </p:par>
                        <p:par>
                          <p:cTn id="16" fill="hold">
                            <p:stCondLst>
                              <p:cond delay="500"/>
                            </p:stCondLst>
                            <p:childTnLst>
                              <p:par>
                                <p:cTn id="17" presetID="3" presetClass="entr" presetSubtype="1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A8685C-0F8B-1148-B102-D5E80EDA5D1F}"/>
              </a:ext>
            </a:extLst>
          </p:cNvPr>
          <p:cNvSpPr txBox="1">
            <a:spLocks noGrp="1"/>
          </p:cNvSpPr>
          <p:nvPr>
            <p:ph type="title"/>
          </p:nvPr>
        </p:nvSpPr>
        <p:spPr>
          <a:xfrm>
            <a:off x="143554" y="160640"/>
            <a:ext cx="7177135" cy="1200329"/>
          </a:xfrm>
          <a:prstGeom prst="rect">
            <a:avLst/>
          </a:prstGeom>
          <a:noFill/>
        </p:spPr>
        <p:txBody>
          <a:bodyPr wrap="square" rtlCol="0">
            <a:spAutoFit/>
          </a:bodyPr>
          <a:lstStyle/>
          <a:p>
            <a:pPr algn="just"/>
            <a:r>
              <a:rPr lang="en-US" b="1" dirty="0">
                <a:latin typeface="Arial" panose="020B0604020202020204" pitchFamily="34" charset="0"/>
                <a:cs typeface="Arial" panose="020B0604020202020204" pitchFamily="34" charset="0"/>
              </a:rPr>
              <a:t>I.RỄ LÀ CƠ QUAN HẤP THỤ NƯỚC VÀ ION KHOÁNG.</a:t>
            </a:r>
          </a:p>
        </p:txBody>
      </p:sp>
      <p:pic>
        <p:nvPicPr>
          <p:cNvPr id="3" name="Picture 2">
            <a:extLst>
              <a:ext uri="{FF2B5EF4-FFF2-40B4-BE49-F238E27FC236}">
                <a16:creationId xmlns:a16="http://schemas.microsoft.com/office/drawing/2014/main" id="{287FFF46-096F-D043-BB55-A0515CC70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9020" y="1444184"/>
            <a:ext cx="2586835" cy="5497031"/>
          </a:xfrm>
          <a:prstGeom prst="rect">
            <a:avLst/>
          </a:prstGeom>
          <a:ln>
            <a:noFill/>
          </a:ln>
          <a:effectLst>
            <a:softEdge rad="112500"/>
          </a:effectLst>
        </p:spPr>
      </p:pic>
      <p:pic>
        <p:nvPicPr>
          <p:cNvPr id="6" name="Picture 5">
            <a:extLst>
              <a:ext uri="{FF2B5EF4-FFF2-40B4-BE49-F238E27FC236}">
                <a16:creationId xmlns:a16="http://schemas.microsoft.com/office/drawing/2014/main" id="{D92C4CE0-CE7A-0A4C-996A-04015A73EE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6590" y="1360969"/>
            <a:ext cx="2443280" cy="5497031"/>
          </a:xfrm>
          <a:prstGeom prst="rect">
            <a:avLst/>
          </a:prstGeom>
          <a:ln>
            <a:noFill/>
          </a:ln>
          <a:effectLst>
            <a:softEdge rad="112500"/>
          </a:effectLst>
        </p:spPr>
      </p:pic>
      <p:sp>
        <p:nvSpPr>
          <p:cNvPr id="7" name="Rectangle 6">
            <a:extLst>
              <a:ext uri="{FF2B5EF4-FFF2-40B4-BE49-F238E27FC236}">
                <a16:creationId xmlns:a16="http://schemas.microsoft.com/office/drawing/2014/main" id="{068224B7-F8F0-0A41-B7A6-E2DE8DA2B349}"/>
              </a:ext>
            </a:extLst>
          </p:cNvPr>
          <p:cNvSpPr/>
          <p:nvPr/>
        </p:nvSpPr>
        <p:spPr>
          <a:xfrm>
            <a:off x="14269" y="2818180"/>
            <a:ext cx="4123035" cy="1815882"/>
          </a:xfrm>
          <a:prstGeom prst="rect">
            <a:avLst/>
          </a:prstGeom>
        </p:spPr>
        <p:txBody>
          <a:bodyPr wrap="square">
            <a:spAutoFit/>
          </a:bodyPr>
          <a:lstStyle/>
          <a:p>
            <a:pPr marL="457200" indent="-457200" algn="just">
              <a:spcBef>
                <a:spcPts val="225"/>
              </a:spcBef>
              <a:buSzPct val="100000"/>
              <a:buFont typeface="Wingdings" pitchFamily="2" charset="2"/>
              <a:buChar char="Ø"/>
              <a:tabLst>
                <a:tab pos="574675" algn="l"/>
                <a:tab pos="575945" algn="l"/>
              </a:tabLst>
            </a:pPr>
            <a:r>
              <a:rPr lang="en-US" sz="2800" dirty="0" err="1">
                <a:solidFill>
                  <a:srgbClr val="002060"/>
                </a:solidFill>
                <a:latin typeface="Arial" panose="020B0604020202020204" pitchFamily="34" charset="0"/>
                <a:ea typeface="Arial" panose="020B0604020202020204" pitchFamily="34" charset="0"/>
                <a:cs typeface="Arial" panose="020B0604020202020204" pitchFamily="34" charset="0"/>
              </a:rPr>
              <a:t>Rễ</a:t>
            </a:r>
            <a:r>
              <a:rPr lang="en-US" sz="2800" dirty="0">
                <a:solidFill>
                  <a:srgbClr val="002060"/>
                </a:solidFill>
                <a:latin typeface="Arial" panose="020B0604020202020204" pitchFamily="34" charset="0"/>
                <a:ea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ea typeface="Arial" panose="020B0604020202020204" pitchFamily="34" charset="0"/>
                <a:cs typeface="Arial" panose="020B0604020202020204" pitchFamily="34" charset="0"/>
              </a:rPr>
              <a:t>cây</a:t>
            </a:r>
            <a:r>
              <a:rPr lang="en-US" sz="2800" dirty="0">
                <a:solidFill>
                  <a:srgbClr val="002060"/>
                </a:solidFill>
                <a:latin typeface="Arial" panose="020B0604020202020204" pitchFamily="34" charset="0"/>
                <a:ea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ea typeface="Arial" panose="020B0604020202020204" pitchFamily="34" charset="0"/>
                <a:cs typeface="Arial" panose="020B0604020202020204" pitchFamily="34" charset="0"/>
              </a:rPr>
              <a:t>trên</a:t>
            </a:r>
            <a:r>
              <a:rPr lang="en-US" sz="2800" dirty="0">
                <a:solidFill>
                  <a:srgbClr val="002060"/>
                </a:solidFill>
                <a:latin typeface="Arial" panose="020B0604020202020204" pitchFamily="34" charset="0"/>
                <a:ea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ea typeface="Arial" panose="020B0604020202020204" pitchFamily="34" charset="0"/>
                <a:cs typeface="Arial" panose="020B0604020202020204" pitchFamily="34" charset="0"/>
              </a:rPr>
              <a:t>cạn</a:t>
            </a:r>
            <a:r>
              <a:rPr lang="en-US" sz="2800" dirty="0">
                <a:solidFill>
                  <a:srgbClr val="002060"/>
                </a:solidFill>
                <a:latin typeface="Arial" panose="020B0604020202020204" pitchFamily="34" charset="0"/>
                <a:ea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ea typeface="Arial" panose="020B0604020202020204" pitchFamily="34" charset="0"/>
                <a:cs typeface="Arial" panose="020B0604020202020204" pitchFamily="34" charset="0"/>
              </a:rPr>
              <a:t>hấp</a:t>
            </a:r>
            <a:r>
              <a:rPr lang="en-US" sz="2800" dirty="0">
                <a:solidFill>
                  <a:srgbClr val="002060"/>
                </a:solidFill>
                <a:latin typeface="Arial" panose="020B0604020202020204" pitchFamily="34" charset="0"/>
                <a:ea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ea typeface="Arial" panose="020B0604020202020204" pitchFamily="34" charset="0"/>
                <a:cs typeface="Arial" panose="020B0604020202020204" pitchFamily="34" charset="0"/>
              </a:rPr>
              <a:t>thụ</a:t>
            </a:r>
            <a:r>
              <a:rPr lang="en-US" sz="2800" dirty="0">
                <a:solidFill>
                  <a:srgbClr val="002060"/>
                </a:solidFill>
                <a:latin typeface="Arial" panose="020B0604020202020204" pitchFamily="34" charset="0"/>
                <a:ea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ea typeface="Arial" panose="020B0604020202020204" pitchFamily="34" charset="0"/>
                <a:cs typeface="Arial" panose="020B0604020202020204" pitchFamily="34" charset="0"/>
              </a:rPr>
              <a:t>nước</a:t>
            </a:r>
            <a:r>
              <a:rPr lang="en-US" sz="2800" dirty="0">
                <a:solidFill>
                  <a:srgbClr val="002060"/>
                </a:solidFill>
                <a:latin typeface="Arial" panose="020B0604020202020204" pitchFamily="34" charset="0"/>
                <a:ea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ea typeface="Arial" panose="020B0604020202020204" pitchFamily="34" charset="0"/>
                <a:cs typeface="Arial" panose="020B0604020202020204" pitchFamily="34" charset="0"/>
              </a:rPr>
              <a:t>và</a:t>
            </a:r>
            <a:r>
              <a:rPr lang="en-US" sz="2800" dirty="0">
                <a:solidFill>
                  <a:srgbClr val="002060"/>
                </a:solidFill>
                <a:latin typeface="Arial" panose="020B0604020202020204" pitchFamily="34" charset="0"/>
                <a:ea typeface="Arial" panose="020B0604020202020204" pitchFamily="34" charset="0"/>
                <a:cs typeface="Arial" panose="020B0604020202020204" pitchFamily="34" charset="0"/>
              </a:rPr>
              <a:t> ion </a:t>
            </a:r>
            <a:r>
              <a:rPr lang="en-US" sz="2800" dirty="0" err="1">
                <a:solidFill>
                  <a:srgbClr val="002060"/>
                </a:solidFill>
                <a:latin typeface="Arial" panose="020B0604020202020204" pitchFamily="34" charset="0"/>
                <a:ea typeface="Arial" panose="020B0604020202020204" pitchFamily="34" charset="0"/>
                <a:cs typeface="Arial" panose="020B0604020202020204" pitchFamily="34" charset="0"/>
              </a:rPr>
              <a:t>khoáng</a:t>
            </a:r>
            <a:r>
              <a:rPr lang="en-US" sz="2800" dirty="0">
                <a:solidFill>
                  <a:srgbClr val="002060"/>
                </a:solidFill>
                <a:latin typeface="Arial" panose="020B0604020202020204" pitchFamily="34" charset="0"/>
                <a:ea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ea typeface="Arial" panose="020B0604020202020204" pitchFamily="34" charset="0"/>
                <a:cs typeface="Arial" panose="020B0604020202020204" pitchFamily="34" charset="0"/>
              </a:rPr>
              <a:t>chủ</a:t>
            </a:r>
            <a:r>
              <a:rPr lang="en-US" sz="2800" dirty="0">
                <a:solidFill>
                  <a:srgbClr val="002060"/>
                </a:solidFill>
                <a:latin typeface="Arial" panose="020B0604020202020204" pitchFamily="34" charset="0"/>
                <a:ea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ea typeface="Arial" panose="020B0604020202020204" pitchFamily="34" charset="0"/>
                <a:cs typeface="Arial" panose="020B0604020202020204" pitchFamily="34" charset="0"/>
              </a:rPr>
              <a:t>yếu</a:t>
            </a:r>
            <a:r>
              <a:rPr lang="en-US" sz="2800" dirty="0">
                <a:solidFill>
                  <a:srgbClr val="002060"/>
                </a:solidFill>
                <a:latin typeface="Arial" panose="020B0604020202020204" pitchFamily="34" charset="0"/>
                <a:ea typeface="Arial" panose="020B0604020202020204" pitchFamily="34" charset="0"/>
                <a:cs typeface="Arial" panose="020B0604020202020204" pitchFamily="34" charset="0"/>
              </a:rPr>
              <a:t> qua</a:t>
            </a:r>
            <a:r>
              <a:rPr lang="en-US" sz="2800" spc="-35" dirty="0">
                <a:solidFill>
                  <a:srgbClr val="002060"/>
                </a:solidFill>
                <a:latin typeface="Arial" panose="020B0604020202020204" pitchFamily="34" charset="0"/>
                <a:ea typeface="Arial" panose="020B0604020202020204" pitchFamily="34" charset="0"/>
                <a:cs typeface="Arial" panose="020B0604020202020204" pitchFamily="34" charset="0"/>
              </a:rPr>
              <a:t> </a:t>
            </a:r>
            <a:r>
              <a:rPr lang="en-US" sz="2800" i="1" u="sng" spc="-35" dirty="0" err="1">
                <a:solidFill>
                  <a:srgbClr val="C00000"/>
                </a:solidFill>
                <a:latin typeface="Arial" panose="020B0604020202020204" pitchFamily="34" charset="0"/>
                <a:ea typeface="Arial" panose="020B0604020202020204" pitchFamily="34" charset="0"/>
                <a:cs typeface="Arial" panose="020B0604020202020204" pitchFamily="34" charset="0"/>
              </a:rPr>
              <a:t>miền</a:t>
            </a:r>
            <a:r>
              <a:rPr lang="en-US" sz="2800" i="1" u="sng" spc="-35" dirty="0">
                <a:solidFill>
                  <a:srgbClr val="C00000"/>
                </a:solidFill>
                <a:latin typeface="Arial" panose="020B0604020202020204" pitchFamily="34" charset="0"/>
                <a:ea typeface="Arial" panose="020B0604020202020204" pitchFamily="34" charset="0"/>
                <a:cs typeface="Arial" panose="020B0604020202020204" pitchFamily="34" charset="0"/>
              </a:rPr>
              <a:t> </a:t>
            </a:r>
            <a:r>
              <a:rPr lang="en-US" sz="2800" i="1" u="sng" spc="-35" dirty="0" err="1">
                <a:solidFill>
                  <a:srgbClr val="C00000"/>
                </a:solidFill>
                <a:latin typeface="Arial" panose="020B0604020202020204" pitchFamily="34" charset="0"/>
                <a:ea typeface="Arial" panose="020B0604020202020204" pitchFamily="34" charset="0"/>
                <a:cs typeface="Arial" panose="020B0604020202020204" pitchFamily="34" charset="0"/>
              </a:rPr>
              <a:t>lông</a:t>
            </a:r>
            <a:r>
              <a:rPr lang="en-US" sz="2800" i="1" u="sng" spc="-35" dirty="0">
                <a:solidFill>
                  <a:srgbClr val="C00000"/>
                </a:solidFill>
                <a:latin typeface="Arial" panose="020B0604020202020204" pitchFamily="34" charset="0"/>
                <a:ea typeface="Arial" panose="020B0604020202020204" pitchFamily="34" charset="0"/>
                <a:cs typeface="Arial" panose="020B0604020202020204" pitchFamily="34" charset="0"/>
              </a:rPr>
              <a:t> </a:t>
            </a:r>
            <a:r>
              <a:rPr lang="en-US" sz="2800" i="1" u="sng" spc="-35" dirty="0" err="1">
                <a:solidFill>
                  <a:srgbClr val="C00000"/>
                </a:solidFill>
                <a:latin typeface="Arial" panose="020B0604020202020204" pitchFamily="34" charset="0"/>
                <a:ea typeface="Arial" panose="020B0604020202020204" pitchFamily="34" charset="0"/>
                <a:cs typeface="Arial" panose="020B0604020202020204" pitchFamily="34" charset="0"/>
              </a:rPr>
              <a:t>hút</a:t>
            </a:r>
            <a:r>
              <a:rPr lang="en-US" sz="2800" spc="-35" dirty="0">
                <a:solidFill>
                  <a:srgbClr val="C00000"/>
                </a:solidFill>
                <a:latin typeface="Arial" panose="020B0604020202020204" pitchFamily="34" charset="0"/>
                <a:ea typeface="Arial" panose="020B0604020202020204" pitchFamily="34" charset="0"/>
                <a:cs typeface="Arial" panose="020B0604020202020204" pitchFamily="34" charset="0"/>
              </a:rPr>
              <a:t>.</a:t>
            </a:r>
            <a:endParaRPr lang="en-US" sz="2400" dirty="0">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913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B77BD5-46A9-B949-8020-FA8567E5AC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0" y="3355155"/>
            <a:ext cx="5008599" cy="3502845"/>
          </a:xfrm>
          <a:prstGeom prst="rect">
            <a:avLst/>
          </a:prstGeom>
          <a:ln>
            <a:noFill/>
          </a:ln>
          <a:effectLst>
            <a:softEdge rad="112500"/>
          </a:effectLst>
        </p:spPr>
      </p:pic>
      <p:pic>
        <p:nvPicPr>
          <p:cNvPr id="7" name="Picture 6">
            <a:extLst>
              <a:ext uri="{FF2B5EF4-FFF2-40B4-BE49-F238E27FC236}">
                <a16:creationId xmlns:a16="http://schemas.microsoft.com/office/drawing/2014/main" id="{77AA4B22-16FC-384B-9892-5B539EEBF5A0}"/>
              </a:ext>
            </a:extLst>
          </p:cNvPr>
          <p:cNvPicPr>
            <a:picLocks noChangeAspect="1"/>
          </p:cNvPicPr>
          <p:nvPr/>
        </p:nvPicPr>
        <p:blipFill>
          <a:blip r:embed="rId4"/>
          <a:stretch>
            <a:fillRect/>
          </a:stretch>
        </p:blipFill>
        <p:spPr>
          <a:xfrm>
            <a:off x="4972855" y="1360969"/>
            <a:ext cx="4171145" cy="54970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EAD62DDA-C3B5-4E4A-883F-E2A8665F2DA2}"/>
              </a:ext>
            </a:extLst>
          </p:cNvPr>
          <p:cNvSpPr txBox="1"/>
          <p:nvPr/>
        </p:nvSpPr>
        <p:spPr>
          <a:xfrm>
            <a:off x="0" y="231626"/>
            <a:ext cx="8578074" cy="1077218"/>
          </a:xfrm>
          <a:prstGeom prst="rect">
            <a:avLst/>
          </a:prstGeom>
          <a:noFill/>
        </p:spPr>
        <p:txBody>
          <a:bodyPr wrap="square" rtlCol="0">
            <a:spAutoFit/>
          </a:bodyPr>
          <a:lstStyle/>
          <a:p>
            <a:pPr marL="457200" indent="-457200" algn="just">
              <a:buFont typeface="Wingdings" pitchFamily="2" charset="2"/>
              <a:buChar char="Ø"/>
            </a:pPr>
            <a:r>
              <a:rPr lang="en-US" sz="3200" dirty="0" err="1">
                <a:solidFill>
                  <a:schemeClr val="accent2">
                    <a:lumMod val="75000"/>
                  </a:schemeClr>
                </a:solidFill>
                <a:latin typeface="Arial" panose="020B0604020202020204" pitchFamily="34" charset="0"/>
                <a:cs typeface="Arial" panose="020B0604020202020204" pitchFamily="34" charset="0"/>
              </a:rPr>
              <a:t>Tế</a:t>
            </a:r>
            <a:r>
              <a:rPr lang="en-US" sz="3200" dirty="0">
                <a:solidFill>
                  <a:schemeClr val="accent2">
                    <a:lumMod val="75000"/>
                  </a:schemeClr>
                </a:solidFill>
                <a:latin typeface="Arial" panose="020B0604020202020204" pitchFamily="34" charset="0"/>
                <a:cs typeface="Arial" panose="020B0604020202020204" pitchFamily="34" charset="0"/>
              </a:rPr>
              <a:t> </a:t>
            </a:r>
            <a:r>
              <a:rPr lang="en-US" sz="3200" dirty="0" err="1">
                <a:solidFill>
                  <a:schemeClr val="accent2">
                    <a:lumMod val="75000"/>
                  </a:schemeClr>
                </a:solidFill>
                <a:latin typeface="Arial" panose="020B0604020202020204" pitchFamily="34" charset="0"/>
                <a:cs typeface="Arial" panose="020B0604020202020204" pitchFamily="34" charset="0"/>
              </a:rPr>
              <a:t>bào</a:t>
            </a:r>
            <a:r>
              <a:rPr lang="en-US" sz="3200" dirty="0">
                <a:solidFill>
                  <a:schemeClr val="accent2">
                    <a:lumMod val="75000"/>
                  </a:schemeClr>
                </a:solidFill>
                <a:latin typeface="Arial" panose="020B0604020202020204" pitchFamily="34" charset="0"/>
                <a:cs typeface="Arial" panose="020B0604020202020204" pitchFamily="34" charset="0"/>
              </a:rPr>
              <a:t> </a:t>
            </a:r>
            <a:r>
              <a:rPr lang="en-US" sz="3200" dirty="0" err="1">
                <a:solidFill>
                  <a:schemeClr val="accent2">
                    <a:lumMod val="75000"/>
                  </a:schemeClr>
                </a:solidFill>
                <a:latin typeface="Arial" panose="020B0604020202020204" pitchFamily="34" charset="0"/>
                <a:cs typeface="Arial" panose="020B0604020202020204" pitchFamily="34" charset="0"/>
              </a:rPr>
              <a:t>lông</a:t>
            </a:r>
            <a:r>
              <a:rPr lang="en-US" sz="3200" dirty="0">
                <a:solidFill>
                  <a:schemeClr val="accent2">
                    <a:lumMod val="75000"/>
                  </a:schemeClr>
                </a:solidFill>
                <a:latin typeface="Arial" panose="020B0604020202020204" pitchFamily="34" charset="0"/>
                <a:cs typeface="Arial" panose="020B0604020202020204" pitchFamily="34" charset="0"/>
              </a:rPr>
              <a:t> </a:t>
            </a:r>
            <a:r>
              <a:rPr lang="en-US" sz="3200" dirty="0" err="1">
                <a:solidFill>
                  <a:schemeClr val="accent2">
                    <a:lumMod val="75000"/>
                  </a:schemeClr>
                </a:solidFill>
                <a:latin typeface="Arial" panose="020B0604020202020204" pitchFamily="34" charset="0"/>
                <a:cs typeface="Arial" panose="020B0604020202020204" pitchFamily="34" charset="0"/>
              </a:rPr>
              <a:t>hút</a:t>
            </a:r>
            <a:r>
              <a:rPr lang="en-US" sz="3200" dirty="0">
                <a:solidFill>
                  <a:schemeClr val="accent2">
                    <a:lumMod val="75000"/>
                  </a:schemeClr>
                </a:solidFill>
                <a:latin typeface="Arial" panose="020B0604020202020204" pitchFamily="34" charset="0"/>
                <a:cs typeface="Arial" panose="020B0604020202020204" pitchFamily="34" charset="0"/>
              </a:rPr>
              <a:t> </a:t>
            </a:r>
            <a:r>
              <a:rPr lang="en-US" sz="3200" dirty="0" err="1">
                <a:solidFill>
                  <a:schemeClr val="accent2">
                    <a:lumMod val="75000"/>
                  </a:schemeClr>
                </a:solidFill>
                <a:latin typeface="Arial" panose="020B0604020202020204" pitchFamily="34" charset="0"/>
                <a:cs typeface="Arial" panose="020B0604020202020204" pitchFamily="34" charset="0"/>
              </a:rPr>
              <a:t>có</a:t>
            </a:r>
            <a:r>
              <a:rPr lang="en-US" sz="3200" dirty="0">
                <a:solidFill>
                  <a:schemeClr val="accent2">
                    <a:lumMod val="75000"/>
                  </a:schemeClr>
                </a:solidFill>
                <a:latin typeface="Arial" panose="020B0604020202020204" pitchFamily="34" charset="0"/>
                <a:cs typeface="Arial" panose="020B0604020202020204" pitchFamily="34" charset="0"/>
              </a:rPr>
              <a:t> </a:t>
            </a:r>
            <a:r>
              <a:rPr lang="en-US" sz="3200" dirty="0" err="1">
                <a:solidFill>
                  <a:schemeClr val="accent2">
                    <a:lumMod val="75000"/>
                  </a:schemeClr>
                </a:solidFill>
                <a:latin typeface="Arial" panose="020B0604020202020204" pitchFamily="34" charset="0"/>
                <a:cs typeface="Arial" panose="020B0604020202020204" pitchFamily="34" charset="0"/>
              </a:rPr>
              <a:t>thành</a:t>
            </a:r>
            <a:r>
              <a:rPr lang="en-US" sz="3200" dirty="0">
                <a:solidFill>
                  <a:schemeClr val="accent2">
                    <a:lumMod val="75000"/>
                  </a:schemeClr>
                </a:solidFill>
                <a:latin typeface="Arial" panose="020B0604020202020204" pitchFamily="34" charset="0"/>
                <a:cs typeface="Arial" panose="020B0604020202020204" pitchFamily="34" charset="0"/>
              </a:rPr>
              <a:t> </a:t>
            </a:r>
            <a:r>
              <a:rPr lang="en-US" sz="3200" dirty="0" err="1">
                <a:solidFill>
                  <a:schemeClr val="accent2">
                    <a:lumMod val="75000"/>
                  </a:schemeClr>
                </a:solidFill>
                <a:latin typeface="Arial" panose="020B0604020202020204" pitchFamily="34" charset="0"/>
                <a:cs typeface="Arial" panose="020B0604020202020204" pitchFamily="34" charset="0"/>
              </a:rPr>
              <a:t>mỏng</a:t>
            </a:r>
            <a:r>
              <a:rPr lang="en-US" sz="3200" dirty="0">
                <a:solidFill>
                  <a:schemeClr val="accent2">
                    <a:lumMod val="75000"/>
                  </a:schemeClr>
                </a:solidFill>
                <a:latin typeface="Arial" panose="020B0604020202020204" pitchFamily="34" charset="0"/>
                <a:cs typeface="Arial" panose="020B0604020202020204" pitchFamily="34" charset="0"/>
              </a:rPr>
              <a:t>, </a:t>
            </a:r>
            <a:r>
              <a:rPr lang="en-US" sz="3200" dirty="0" err="1">
                <a:solidFill>
                  <a:schemeClr val="accent2">
                    <a:lumMod val="75000"/>
                  </a:schemeClr>
                </a:solidFill>
                <a:latin typeface="Arial" panose="020B0604020202020204" pitchFamily="34" charset="0"/>
                <a:cs typeface="Arial" panose="020B0604020202020204" pitchFamily="34" charset="0"/>
              </a:rPr>
              <a:t>không</a:t>
            </a:r>
            <a:r>
              <a:rPr lang="en-US" sz="3200" dirty="0">
                <a:solidFill>
                  <a:schemeClr val="accent2">
                    <a:lumMod val="75000"/>
                  </a:schemeClr>
                </a:solidFill>
                <a:latin typeface="Arial" panose="020B0604020202020204" pitchFamily="34" charset="0"/>
                <a:cs typeface="Arial" panose="020B0604020202020204" pitchFamily="34" charset="0"/>
              </a:rPr>
              <a:t> </a:t>
            </a:r>
            <a:r>
              <a:rPr lang="en-US" sz="3200" dirty="0" err="1">
                <a:solidFill>
                  <a:schemeClr val="accent2">
                    <a:lumMod val="75000"/>
                  </a:schemeClr>
                </a:solidFill>
                <a:latin typeface="Arial" panose="020B0604020202020204" pitchFamily="34" charset="0"/>
                <a:cs typeface="Arial" panose="020B0604020202020204" pitchFamily="34" charset="0"/>
              </a:rPr>
              <a:t>thấm</a:t>
            </a:r>
            <a:r>
              <a:rPr lang="en-US" sz="3200" dirty="0">
                <a:solidFill>
                  <a:schemeClr val="accent2">
                    <a:lumMod val="75000"/>
                  </a:schemeClr>
                </a:solidFill>
                <a:latin typeface="Arial" panose="020B0604020202020204" pitchFamily="34" charset="0"/>
                <a:cs typeface="Arial" panose="020B0604020202020204" pitchFamily="34" charset="0"/>
              </a:rPr>
              <a:t> </a:t>
            </a:r>
            <a:r>
              <a:rPr lang="en-US" sz="3200" dirty="0" err="1">
                <a:solidFill>
                  <a:schemeClr val="accent2">
                    <a:lumMod val="75000"/>
                  </a:schemeClr>
                </a:solidFill>
                <a:latin typeface="Arial" panose="020B0604020202020204" pitchFamily="34" charset="0"/>
                <a:cs typeface="Arial" panose="020B0604020202020204" pitchFamily="34" charset="0"/>
              </a:rPr>
              <a:t>cutin</a:t>
            </a:r>
            <a:r>
              <a:rPr lang="en-US" sz="3200" dirty="0">
                <a:solidFill>
                  <a:schemeClr val="accent2">
                    <a:lumMod val="75000"/>
                  </a:schemeClr>
                </a:solidFill>
                <a:latin typeface="Arial" panose="020B0604020202020204" pitchFamily="34" charset="0"/>
                <a:cs typeface="Arial" panose="020B0604020202020204" pitchFamily="34" charset="0"/>
              </a:rPr>
              <a:t>, ASTT </a:t>
            </a:r>
            <a:r>
              <a:rPr lang="en-US" sz="3200" dirty="0" err="1">
                <a:solidFill>
                  <a:schemeClr val="accent2">
                    <a:lumMod val="75000"/>
                  </a:schemeClr>
                </a:solidFill>
                <a:latin typeface="Arial" panose="020B0604020202020204" pitchFamily="34" charset="0"/>
                <a:cs typeface="Arial" panose="020B0604020202020204" pitchFamily="34" charset="0"/>
              </a:rPr>
              <a:t>lớn</a:t>
            </a:r>
            <a:r>
              <a:rPr lang="en-US" sz="3200" dirty="0">
                <a:solidFill>
                  <a:schemeClr val="accent2">
                    <a:lumMod val="75000"/>
                  </a:schemeClr>
                </a:solidFill>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ECA4FDD1-2615-774E-BABA-C12CF69DF223}"/>
              </a:ext>
            </a:extLst>
          </p:cNvPr>
          <p:cNvSpPr txBox="1"/>
          <p:nvPr/>
        </p:nvSpPr>
        <p:spPr>
          <a:xfrm>
            <a:off x="-35744" y="1291130"/>
            <a:ext cx="5008599" cy="2062103"/>
          </a:xfrm>
          <a:prstGeom prst="rect">
            <a:avLst/>
          </a:prstGeom>
          <a:noFill/>
        </p:spPr>
        <p:txBody>
          <a:bodyPr wrap="square" rtlCol="0">
            <a:spAutoFit/>
          </a:bodyPr>
          <a:lstStyle/>
          <a:p>
            <a:pPr marL="457200" indent="-457200" algn="just">
              <a:buFont typeface="Wingdings" pitchFamily="2" charset="2"/>
              <a:buChar char="Ø"/>
            </a:pPr>
            <a:r>
              <a:rPr lang="en-US" sz="3200" dirty="0" err="1">
                <a:solidFill>
                  <a:srgbClr val="7030A0"/>
                </a:solidFill>
                <a:latin typeface="Arial" panose="020B0604020202020204" pitchFamily="34" charset="0"/>
                <a:cs typeface="Arial" panose="020B0604020202020204" pitchFamily="34" charset="0"/>
              </a:rPr>
              <a:t>Lông</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hút</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rất</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dễ</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gãy</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và</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tiêu</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biến</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ở</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môi</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trường</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quá</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ưu</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trương</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quá</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axit</a:t>
            </a:r>
            <a:r>
              <a:rPr lang="en-US" sz="3200" dirty="0">
                <a:solidFill>
                  <a:srgbClr val="7030A0"/>
                </a:solidFill>
                <a:latin typeface="Arial" panose="020B0604020202020204" pitchFamily="34" charset="0"/>
                <a:cs typeface="Arial" panose="020B0604020202020204" pitchFamily="34" charset="0"/>
              </a:rPr>
              <a:t> hay </a:t>
            </a:r>
            <a:r>
              <a:rPr lang="en-US" sz="3200" dirty="0" err="1">
                <a:solidFill>
                  <a:srgbClr val="7030A0"/>
                </a:solidFill>
                <a:latin typeface="Arial" panose="020B0604020202020204" pitchFamily="34" charset="0"/>
                <a:cs typeface="Arial" panose="020B0604020202020204" pitchFamily="34" charset="0"/>
              </a:rPr>
              <a:t>thiếu</a:t>
            </a:r>
            <a:r>
              <a:rPr lang="en-US" sz="3200" dirty="0">
                <a:solidFill>
                  <a:srgbClr val="7030A0"/>
                </a:solidFill>
                <a:latin typeface="Arial" panose="020B0604020202020204" pitchFamily="34" charset="0"/>
                <a:cs typeface="Arial" panose="020B0604020202020204" pitchFamily="34" charset="0"/>
              </a:rPr>
              <a:t> </a:t>
            </a:r>
            <a:r>
              <a:rPr lang="en-US" sz="3200" dirty="0" err="1">
                <a:solidFill>
                  <a:srgbClr val="7030A0"/>
                </a:solidFill>
                <a:latin typeface="Arial" panose="020B0604020202020204" pitchFamily="34" charset="0"/>
                <a:cs typeface="Arial" panose="020B0604020202020204" pitchFamily="34" charset="0"/>
              </a:rPr>
              <a:t>oxi</a:t>
            </a:r>
            <a:r>
              <a:rPr lang="en-US" sz="3200" dirty="0">
                <a:solidFill>
                  <a:srgbClr val="7030A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5614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A8685C-0F8B-1148-B102-D5E80EDA5D1F}"/>
              </a:ext>
            </a:extLst>
          </p:cNvPr>
          <p:cNvSpPr txBox="1">
            <a:spLocks noGrp="1"/>
          </p:cNvSpPr>
          <p:nvPr>
            <p:ph type="title"/>
          </p:nvPr>
        </p:nvSpPr>
        <p:spPr>
          <a:xfrm>
            <a:off x="143554" y="160640"/>
            <a:ext cx="7177135" cy="1200329"/>
          </a:xfrm>
          <a:prstGeom prst="rect">
            <a:avLst/>
          </a:prstGeom>
          <a:noFill/>
        </p:spPr>
        <p:txBody>
          <a:bodyPr wrap="square" rtlCol="0">
            <a:spAutoFit/>
          </a:bodyPr>
          <a:lstStyle/>
          <a:p>
            <a:pPr algn="just"/>
            <a:r>
              <a:rPr lang="en-US" b="1" dirty="0">
                <a:latin typeface="Arial" panose="020B0604020202020204" pitchFamily="34" charset="0"/>
                <a:cs typeface="Arial" panose="020B0604020202020204" pitchFamily="34" charset="0"/>
              </a:rPr>
              <a:t>I.RỄ LÀ CƠ QUAN HẤP THỤ NƯỚC VÀ ION KHOÁNG.</a:t>
            </a:r>
          </a:p>
        </p:txBody>
      </p:sp>
      <p:pic>
        <p:nvPicPr>
          <p:cNvPr id="2" name="Picture 1">
            <a:extLst>
              <a:ext uri="{FF2B5EF4-FFF2-40B4-BE49-F238E27FC236}">
                <a16:creationId xmlns:a16="http://schemas.microsoft.com/office/drawing/2014/main" id="{2E12F071-113C-0143-9F85-995AB169329B}"/>
              </a:ext>
            </a:extLst>
          </p:cNvPr>
          <p:cNvPicPr>
            <a:picLocks noChangeAspect="1"/>
          </p:cNvPicPr>
          <p:nvPr/>
        </p:nvPicPr>
        <p:blipFill>
          <a:blip r:embed="rId3"/>
          <a:stretch>
            <a:fillRect/>
          </a:stretch>
        </p:blipFill>
        <p:spPr>
          <a:xfrm>
            <a:off x="40064" y="1360968"/>
            <a:ext cx="6669805" cy="5732951"/>
          </a:xfrm>
          <a:prstGeom prst="rect">
            <a:avLst/>
          </a:prstGeom>
          <a:ln>
            <a:noFill/>
          </a:ln>
          <a:effectLst>
            <a:softEdge rad="112500"/>
          </a:effectLst>
        </p:spPr>
      </p:pic>
      <p:sp>
        <p:nvSpPr>
          <p:cNvPr id="7" name="TextBox 6">
            <a:extLst>
              <a:ext uri="{FF2B5EF4-FFF2-40B4-BE49-F238E27FC236}">
                <a16:creationId xmlns:a16="http://schemas.microsoft.com/office/drawing/2014/main" id="{E8DDEC47-ED11-2E46-BD45-14DFE59B62DE}"/>
              </a:ext>
            </a:extLst>
          </p:cNvPr>
          <p:cNvSpPr txBox="1"/>
          <p:nvPr/>
        </p:nvSpPr>
        <p:spPr>
          <a:xfrm>
            <a:off x="3134352" y="1672519"/>
            <a:ext cx="5802790" cy="2677656"/>
          </a:xfrm>
          <a:prstGeom prst="rect">
            <a:avLst/>
          </a:prstGeom>
          <a:noFill/>
        </p:spPr>
        <p:txBody>
          <a:bodyPr wrap="square" rtlCol="0">
            <a:spAutoFit/>
          </a:bodyPr>
          <a:lstStyle/>
          <a:p>
            <a:pPr marL="457200" indent="-457200" algn="just">
              <a:buFont typeface="Wingdings" pitchFamily="2" charset="2"/>
              <a:buChar char="Ø"/>
            </a:pPr>
            <a:r>
              <a:rPr lang="en-US" sz="2800" dirty="0" err="1">
                <a:solidFill>
                  <a:srgbClr val="7030A0"/>
                </a:solidFill>
                <a:latin typeface="Arial" panose="020B0604020202020204" pitchFamily="34" charset="0"/>
                <a:cs typeface="Arial" panose="020B0604020202020204" pitchFamily="34" charset="0"/>
              </a:rPr>
              <a:t>Rễ</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đâm</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sâu</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lan</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rộng</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và</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sinh</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trưởng</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liên</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tục</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hình</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thành</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nên</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số</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lượng</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khổng</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lồ</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các</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lông</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hút</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làm</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tăng</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diện</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tích</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tiếp</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xúc</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với</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đất</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giúp</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cây</a:t>
            </a:r>
            <a:r>
              <a:rPr lang="en-US" sz="2800" dirty="0">
                <a:solidFill>
                  <a:srgbClr val="7030A0"/>
                </a:solidFill>
                <a:latin typeface="Arial" panose="020B0604020202020204" pitchFamily="34" charset="0"/>
                <a:cs typeface="Arial" panose="020B0604020202020204" pitchFamily="34" charset="0"/>
              </a:rPr>
              <a:t> </a:t>
            </a:r>
            <a:r>
              <a:rPr lang="en-US" sz="2800" i="1" u="sng" dirty="0" err="1">
                <a:solidFill>
                  <a:srgbClr val="663300"/>
                </a:solidFill>
                <a:latin typeface="Arial" panose="020B0604020202020204" pitchFamily="34" charset="0"/>
                <a:cs typeface="Arial" panose="020B0604020202020204" pitchFamily="34" charset="0"/>
              </a:rPr>
              <a:t>hấp</a:t>
            </a:r>
            <a:r>
              <a:rPr lang="en-US" sz="2800" i="1" u="sng" dirty="0">
                <a:solidFill>
                  <a:srgbClr val="663300"/>
                </a:solidFill>
                <a:latin typeface="Arial" panose="020B0604020202020204" pitchFamily="34" charset="0"/>
                <a:cs typeface="Arial" panose="020B0604020202020204" pitchFamily="34" charset="0"/>
              </a:rPr>
              <a:t> </a:t>
            </a:r>
            <a:r>
              <a:rPr lang="en-US" sz="2800" i="1" u="sng" dirty="0" err="1">
                <a:solidFill>
                  <a:srgbClr val="663300"/>
                </a:solidFill>
                <a:latin typeface="Arial" panose="020B0604020202020204" pitchFamily="34" charset="0"/>
                <a:cs typeface="Arial" panose="020B0604020202020204" pitchFamily="34" charset="0"/>
              </a:rPr>
              <a:t>thụ</a:t>
            </a:r>
            <a:r>
              <a:rPr lang="en-US" sz="2800" i="1" u="sng" dirty="0">
                <a:solidFill>
                  <a:srgbClr val="663300"/>
                </a:solidFill>
                <a:latin typeface="Arial" panose="020B0604020202020204" pitchFamily="34" charset="0"/>
                <a:cs typeface="Arial" panose="020B0604020202020204" pitchFamily="34" charset="0"/>
              </a:rPr>
              <a:t> </a:t>
            </a:r>
            <a:r>
              <a:rPr lang="en-US" sz="2800" i="1" u="sng" dirty="0" err="1">
                <a:solidFill>
                  <a:srgbClr val="663300"/>
                </a:solidFill>
                <a:latin typeface="Arial" panose="020B0604020202020204" pitchFamily="34" charset="0"/>
                <a:cs typeface="Arial" panose="020B0604020202020204" pitchFamily="34" charset="0"/>
              </a:rPr>
              <a:t>được</a:t>
            </a:r>
            <a:r>
              <a:rPr lang="en-US" sz="2800" i="1" u="sng" dirty="0">
                <a:solidFill>
                  <a:srgbClr val="663300"/>
                </a:solidFill>
                <a:latin typeface="Arial" panose="020B0604020202020204" pitchFamily="34" charset="0"/>
                <a:cs typeface="Arial" panose="020B0604020202020204" pitchFamily="34" charset="0"/>
              </a:rPr>
              <a:t> </a:t>
            </a:r>
            <a:r>
              <a:rPr lang="en-US" sz="2800" i="1" u="sng" dirty="0" err="1">
                <a:solidFill>
                  <a:srgbClr val="663300"/>
                </a:solidFill>
                <a:latin typeface="Arial" panose="020B0604020202020204" pitchFamily="34" charset="0"/>
                <a:cs typeface="Arial" panose="020B0604020202020204" pitchFamily="34" charset="0"/>
              </a:rPr>
              <a:t>nhiều</a:t>
            </a:r>
            <a:r>
              <a:rPr lang="en-US" sz="2800" i="1" u="sng" dirty="0">
                <a:solidFill>
                  <a:srgbClr val="663300"/>
                </a:solidFill>
                <a:latin typeface="Arial" panose="020B0604020202020204" pitchFamily="34" charset="0"/>
                <a:cs typeface="Arial" panose="020B0604020202020204" pitchFamily="34" charset="0"/>
              </a:rPr>
              <a:t> </a:t>
            </a:r>
            <a:r>
              <a:rPr lang="en-US" sz="2800" i="1" u="sng" dirty="0" err="1">
                <a:solidFill>
                  <a:srgbClr val="663300"/>
                </a:solidFill>
                <a:latin typeface="Arial" panose="020B0604020202020204" pitchFamily="34" charset="0"/>
                <a:cs typeface="Arial" panose="020B0604020202020204" pitchFamily="34" charset="0"/>
              </a:rPr>
              <a:t>nước</a:t>
            </a:r>
            <a:r>
              <a:rPr lang="en-US" sz="2800" i="1" u="sng" dirty="0">
                <a:solidFill>
                  <a:srgbClr val="663300"/>
                </a:solidFill>
                <a:latin typeface="Arial" panose="020B0604020202020204" pitchFamily="34" charset="0"/>
                <a:cs typeface="Arial" panose="020B0604020202020204" pitchFamily="34" charset="0"/>
              </a:rPr>
              <a:t> </a:t>
            </a:r>
            <a:r>
              <a:rPr lang="en-US" sz="2800" i="1" u="sng" dirty="0" err="1">
                <a:solidFill>
                  <a:srgbClr val="663300"/>
                </a:solidFill>
                <a:latin typeface="Arial" panose="020B0604020202020204" pitchFamily="34" charset="0"/>
                <a:cs typeface="Arial" panose="020B0604020202020204" pitchFamily="34" charset="0"/>
              </a:rPr>
              <a:t>và</a:t>
            </a:r>
            <a:r>
              <a:rPr lang="en-US" sz="2800" i="1" u="sng" dirty="0">
                <a:solidFill>
                  <a:srgbClr val="663300"/>
                </a:solidFill>
                <a:latin typeface="Arial" panose="020B0604020202020204" pitchFamily="34" charset="0"/>
                <a:cs typeface="Arial" panose="020B0604020202020204" pitchFamily="34" charset="0"/>
              </a:rPr>
              <a:t> </a:t>
            </a:r>
            <a:r>
              <a:rPr lang="en-US" sz="2800" i="1" u="sng" dirty="0" err="1">
                <a:solidFill>
                  <a:srgbClr val="663300"/>
                </a:solidFill>
                <a:latin typeface="Arial" panose="020B0604020202020204" pitchFamily="34" charset="0"/>
                <a:cs typeface="Arial" panose="020B0604020202020204" pitchFamily="34" charset="0"/>
              </a:rPr>
              <a:t>muối</a:t>
            </a:r>
            <a:r>
              <a:rPr lang="en-US" sz="2800" i="1" u="sng" dirty="0">
                <a:solidFill>
                  <a:srgbClr val="663300"/>
                </a:solidFill>
                <a:latin typeface="Arial" panose="020B0604020202020204" pitchFamily="34" charset="0"/>
                <a:cs typeface="Arial" panose="020B0604020202020204" pitchFamily="34" charset="0"/>
              </a:rPr>
              <a:t> </a:t>
            </a:r>
            <a:r>
              <a:rPr lang="en-US" sz="2800" i="1" u="sng" dirty="0" err="1">
                <a:solidFill>
                  <a:srgbClr val="663300"/>
                </a:solidFill>
                <a:latin typeface="Arial" panose="020B0604020202020204" pitchFamily="34" charset="0"/>
                <a:cs typeface="Arial" panose="020B0604020202020204" pitchFamily="34" charset="0"/>
              </a:rPr>
              <a:t>khoáng</a:t>
            </a:r>
            <a:r>
              <a:rPr lang="en-US" sz="2800" dirty="0">
                <a:solidFill>
                  <a:srgbClr val="6633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5645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21496</TotalTime>
  <Words>1499</Words>
  <Application>Microsoft Macintosh PowerPoint</Application>
  <PresentationFormat>On-screen Show (4:3)</PresentationFormat>
  <Paragraphs>111</Paragraphs>
  <Slides>28</Slides>
  <Notes>14</Notes>
  <HiddenSlides>0</HiddenSlides>
  <MMClips>3</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28</vt:i4>
      </vt:variant>
    </vt:vector>
  </HeadingPairs>
  <TitlesOfParts>
    <vt:vector size="35" baseType="lpstr">
      <vt:lpstr>Arial</vt:lpstr>
      <vt:lpstr>Calibri</vt:lpstr>
      <vt:lpstr>Calibri Light</vt:lpstr>
      <vt:lpstr>Wingdings</vt:lpstr>
      <vt:lpstr>Office Theme</vt:lpstr>
      <vt:lpstr>1_Office Theme</vt:lpstr>
      <vt:lpstr>2_Office Theme</vt:lpstr>
      <vt:lpstr>CHƯƠNG I: CHUYỂN HOÁ VẬT CHẤT VÀ NĂNG LƯỢNG</vt:lpstr>
      <vt:lpstr>PowerPoint Presentation</vt:lpstr>
      <vt:lpstr>PowerPoint Presentation</vt:lpstr>
      <vt:lpstr>BÀI 1: </vt:lpstr>
      <vt:lpstr>NỘI DUNG</vt:lpstr>
      <vt:lpstr>I.RỄ LÀ CƠ QUAN HẤP THỤ NƯỚC VÀ ION KHOÁNG.</vt:lpstr>
      <vt:lpstr>I.RỄ LÀ CƠ QUAN HẤP THỤ NƯỚC VÀ ION KHOÁNG.</vt:lpstr>
      <vt:lpstr>PowerPoint Presentation</vt:lpstr>
      <vt:lpstr>I.RỄ LÀ CƠ QUAN HẤP THỤ NƯỚC VÀ ION KHOÁNG.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Dòng nước và ion khoáng đi từ đất vào mạch gỗ của rễ</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dc:creator>
  <cp:lastModifiedBy>Microsoft Office User</cp:lastModifiedBy>
  <cp:revision>166</cp:revision>
  <dcterms:created xsi:type="dcterms:W3CDTF">2013-08-21T19:17:07Z</dcterms:created>
  <dcterms:modified xsi:type="dcterms:W3CDTF">2021-09-10T15:52:59Z</dcterms:modified>
</cp:coreProperties>
</file>