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07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687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860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060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584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40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739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004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611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505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584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212B-7586-4D7E-8ABA-A947FE1D6FE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2965-BE2B-4816-BF4E-783C654B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6" t="42344" r="37116" b="13260"/>
          <a:stretch/>
        </p:blipFill>
        <p:spPr bwMode="auto">
          <a:xfrm>
            <a:off x="731332" y="573910"/>
            <a:ext cx="7345868" cy="60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Bài 21: SỬ DỤNG VÀ BẢO DƯỠNG MÁY GIẶT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907353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1" t="21538" r="36621" b="36879"/>
          <a:stretch/>
        </p:blipFill>
        <p:spPr bwMode="auto">
          <a:xfrm>
            <a:off x="762000" y="74801"/>
            <a:ext cx="8153400" cy="67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724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1" t="22711" r="36373" b="35296"/>
          <a:stretch/>
        </p:blipFill>
        <p:spPr bwMode="auto">
          <a:xfrm>
            <a:off x="39069" y="0"/>
            <a:ext cx="90287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05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8" t="63150" r="37347" b="9157"/>
          <a:stretch/>
        </p:blipFill>
        <p:spPr bwMode="auto">
          <a:xfrm>
            <a:off x="-19331" y="0"/>
            <a:ext cx="9095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41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19634" r="37033" b="53167"/>
          <a:stretch/>
        </p:blipFill>
        <p:spPr bwMode="auto">
          <a:xfrm>
            <a:off x="306665" y="685800"/>
            <a:ext cx="8684935" cy="47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14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45495" r="37033" b="28644"/>
          <a:stretch/>
        </p:blipFill>
        <p:spPr bwMode="auto">
          <a:xfrm>
            <a:off x="76200" y="381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52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70623" r="37198" b="15751"/>
          <a:stretch/>
        </p:blipFill>
        <p:spPr bwMode="auto">
          <a:xfrm>
            <a:off x="0" y="152400"/>
            <a:ext cx="9067800" cy="27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4" t="23003" r="37366" b="57216"/>
          <a:stretch/>
        </p:blipFill>
        <p:spPr bwMode="auto">
          <a:xfrm>
            <a:off x="76200" y="2667000"/>
            <a:ext cx="9067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10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kimph</dc:creator>
  <cp:lastModifiedBy>kimph</cp:lastModifiedBy>
  <cp:revision>3</cp:revision>
  <dcterms:created xsi:type="dcterms:W3CDTF">2022-03-06T07:13:18Z</dcterms:created>
  <dcterms:modified xsi:type="dcterms:W3CDTF">2022-03-06T07:38:50Z</dcterms:modified>
</cp:coreProperties>
</file>